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10/25/2020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10/25/2020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10/25/2020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ACBCC3-ACB0-4E15-8C05-A6D23D7D39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1308683"/>
            <a:ext cx="7766936" cy="2742153"/>
          </a:xfrm>
        </p:spPr>
        <p:txBody>
          <a:bodyPr/>
          <a:lstStyle/>
          <a:p>
            <a:r>
              <a:rPr lang="en-GB" dirty="0"/>
              <a:t>Programming and Software Testing – Test Driven Development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1E3184-84E3-423D-8459-BD71DBE5EB3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Dr Tim Bashford</a:t>
            </a:r>
          </a:p>
        </p:txBody>
      </p:sp>
    </p:spTree>
    <p:extLst>
      <p:ext uri="{BB962C8B-B14F-4D97-AF65-F5344CB8AC3E}">
        <p14:creationId xmlns:p14="http://schemas.microsoft.com/office/powerpoint/2010/main" val="7418154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CA11D6-A8F3-4509-A2A5-3389E40138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Testing approaches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DDAADE-98C4-42EC-B5BA-98F4A37958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traditional testing approach is that a developer will write a full solution to their problem in code, then, once complete and some initial (in console) testing is done, write some tests.</a:t>
            </a:r>
          </a:p>
          <a:p>
            <a:pPr lvl="1"/>
            <a:r>
              <a:rPr lang="en-GB" dirty="0"/>
              <a:t>Tests are generally not structured to actually test the code, they’re structured to prove that the code works.</a:t>
            </a:r>
          </a:p>
          <a:p>
            <a:pPr lvl="1"/>
            <a:r>
              <a:rPr lang="en-GB" dirty="0"/>
              <a:t>Almost inevitably leads to happy path testing, but poor coverage of edge cases.</a:t>
            </a:r>
          </a:p>
          <a:p>
            <a:r>
              <a:rPr lang="en-GB" dirty="0"/>
              <a:t>Test coverage has changed in many software engineering environments from being a measure to being a target.</a:t>
            </a:r>
          </a:p>
          <a:p>
            <a:pPr lvl="1"/>
            <a:r>
              <a:rPr lang="en-GB" dirty="0"/>
              <a:t>Goodheart’s Law: “When a measure becomes a target, it ceases to be a good measure”</a:t>
            </a:r>
          </a:p>
          <a:p>
            <a:pPr lvl="1"/>
            <a:r>
              <a:rPr lang="en-GB" dirty="0"/>
              <a:t>Tests often don’t prove as much as they should, or test our code as robustly as they should.</a:t>
            </a:r>
          </a:p>
        </p:txBody>
      </p:sp>
    </p:spTree>
    <p:extLst>
      <p:ext uri="{BB962C8B-B14F-4D97-AF65-F5344CB8AC3E}">
        <p14:creationId xmlns:p14="http://schemas.microsoft.com/office/powerpoint/2010/main" val="34777165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611BB-46AF-458A-9154-36A15757DA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Test Driven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853A99-B2BD-455C-A360-ABA4CF41D5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Changes the development process to try to get away from some of the negative habits of the traditional approach.</a:t>
            </a:r>
          </a:p>
          <a:p>
            <a:r>
              <a:rPr lang="en-GB" dirty="0"/>
              <a:t>Integrates test writing with writing code to force us to be more robust in our test writing/coverage, while (hopefully) writing better code.</a:t>
            </a:r>
          </a:p>
          <a:p>
            <a:r>
              <a:rPr lang="en-GB" dirty="0"/>
              <a:t>Requires some dedication and commitment to the process.</a:t>
            </a:r>
          </a:p>
          <a:p>
            <a:r>
              <a:rPr lang="en-GB" dirty="0"/>
              <a:t>Has become a bit of a buzzword, many studios are doing it because they read they should. Still has some actual merit.</a:t>
            </a:r>
          </a:p>
          <a:p>
            <a:pPr lvl="1"/>
            <a:r>
              <a:rPr lang="en-GB" dirty="0"/>
              <a:t>I prefer letting developers pick a paradigm, but one will likely be forced upon you at times.</a:t>
            </a:r>
          </a:p>
        </p:txBody>
      </p:sp>
    </p:spTree>
    <p:extLst>
      <p:ext uri="{BB962C8B-B14F-4D97-AF65-F5344CB8AC3E}">
        <p14:creationId xmlns:p14="http://schemas.microsoft.com/office/powerpoint/2010/main" val="16897201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48F91F-762B-4803-9CE0-7FED02861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TDD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364CC4-1CE0-43AC-9BD7-C43B527EFD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1) Write test.</a:t>
            </a:r>
          </a:p>
          <a:p>
            <a:pPr lvl="1"/>
            <a:r>
              <a:rPr lang="en-GB" dirty="0"/>
              <a:t>Test should fail in nearly all circumstances – no code!</a:t>
            </a:r>
          </a:p>
          <a:p>
            <a:r>
              <a:rPr lang="en-GB" dirty="0"/>
              <a:t>2) Write code which causes the test to pass.</a:t>
            </a:r>
          </a:p>
          <a:p>
            <a:pPr lvl="1"/>
            <a:r>
              <a:rPr lang="en-GB" dirty="0"/>
              <a:t>You only need to get the test you just wrote to pass without breaking any previously written tests.</a:t>
            </a:r>
          </a:p>
          <a:p>
            <a:pPr lvl="1"/>
            <a:r>
              <a:rPr lang="en-GB" dirty="0"/>
              <a:t>Code doesn’t have to be elegant, sometimes you recognise you’ll modify or even delete it later.</a:t>
            </a:r>
          </a:p>
          <a:p>
            <a:r>
              <a:rPr lang="en-GB" dirty="0"/>
              <a:t>3) Refactor. This is the stage where you’ll clean up your code.</a:t>
            </a:r>
          </a:p>
          <a:p>
            <a:r>
              <a:rPr lang="en-GB" dirty="0"/>
              <a:t>4) Repeat until all possible scenarios are covered and all tests pass.</a:t>
            </a:r>
          </a:p>
        </p:txBody>
      </p:sp>
    </p:spTree>
    <p:extLst>
      <p:ext uri="{BB962C8B-B14F-4D97-AF65-F5344CB8AC3E}">
        <p14:creationId xmlns:p14="http://schemas.microsoft.com/office/powerpoint/2010/main" val="2856422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C8169E-08B2-4469-938E-13629F6D55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Caesar Cipher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A2E042-8157-4D2A-A34D-5DD3736CC1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Let’s (together) write a solution to the Caesar Cipher problem which applies TDD.</a:t>
            </a:r>
          </a:p>
          <a:p>
            <a:pPr lvl="1"/>
            <a:r>
              <a:rPr lang="en-GB" dirty="0"/>
              <a:t>Doesn’t really matter if you’ve already solved this problem, it’s about exploring the process as much as solving the problem.</a:t>
            </a:r>
          </a:p>
        </p:txBody>
      </p:sp>
    </p:spTree>
    <p:extLst>
      <p:ext uri="{BB962C8B-B14F-4D97-AF65-F5344CB8AC3E}">
        <p14:creationId xmlns:p14="http://schemas.microsoft.com/office/powerpoint/2010/main" val="415097621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814</TotalTime>
  <Words>383</Words>
  <Application>Microsoft Office PowerPoint</Application>
  <PresentationFormat>Widescreen</PresentationFormat>
  <Paragraphs>26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Trebuchet MS</vt:lpstr>
      <vt:lpstr>Wingdings 3</vt:lpstr>
      <vt:lpstr>Facet</vt:lpstr>
      <vt:lpstr>Programming and Software Testing – Test Driven Development</vt:lpstr>
      <vt:lpstr>Testing approaches</vt:lpstr>
      <vt:lpstr>Test Driven Development</vt:lpstr>
      <vt:lpstr>TDD Process</vt:lpstr>
      <vt:lpstr>The Caesar Cipher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Programming and Software Testing – Test Driven Development</dc:title>
  <dc:creator>Tim Bashford</dc:creator>
  <cp:lastModifiedBy>Tim Bashford</cp:lastModifiedBy>
  <cp:revision>4</cp:revision>
  <dcterms:created xsi:type="dcterms:W3CDTF">2020-10-25T11:27:39Z</dcterms:created>
  <dcterms:modified xsi:type="dcterms:W3CDTF">2020-10-26T01:01:53Z</dcterms:modified>
</cp:coreProperties>
</file>