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85" r:id="rId25"/>
    <p:sldId id="786" r:id="rId26"/>
    <p:sldId id="787" r:id="rId27"/>
    <p:sldId id="788" r:id="rId28"/>
    <p:sldId id="73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2801B1-B98B-48DE-B4CB-A8AE03AB1BE5}" v="2" dt="2023-02-16T23:39:22.499"/>
    <p1510:client id="{1CDBF326-BB2E-4017-8670-627AF9458FEB}" v="14" dt="2023-02-16T00:29:25.386"/>
    <p1510:client id="{3A88BCBC-0036-4F2F-8452-A1C269D7237A}" v="4" dt="2023-02-16T23:07:16.519"/>
    <p1510:client id="{50B517F5-8ED3-42E1-B2ED-BBEFACEF233B}" v="1" dt="2023-02-16T01:15:06.6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CDBF326-BB2E-4017-8670-627AF9458FEB}"/>
    <pc:docChg chg="undo custSel addSld delSld modSld sldOrd">
      <pc:chgData name="Jenifer Prince Devaraj" userId="c3fb109c-09d1-42a6-93f4-69472d709861" providerId="ADAL" clId="{1CDBF326-BB2E-4017-8670-627AF9458FEB}" dt="2023-02-16T01:12:46.419" v="1055" actId="1076"/>
      <pc:docMkLst>
        <pc:docMk/>
      </pc:docMkLst>
      <pc:sldChg chg="modSp mod">
        <pc:chgData name="Jenifer Prince Devaraj" userId="c3fb109c-09d1-42a6-93f4-69472d709861" providerId="ADAL" clId="{1CDBF326-BB2E-4017-8670-627AF9458FEB}" dt="2023-02-15T22:01:32.873" v="93" actId="20577"/>
        <pc:sldMkLst>
          <pc:docMk/>
          <pc:sldMk cId="3658654216" sldId="755"/>
        </pc:sldMkLst>
        <pc:spChg chg="mod">
          <ac:chgData name="Jenifer Prince Devaraj" userId="c3fb109c-09d1-42a6-93f4-69472d709861" providerId="ADAL" clId="{1CDBF326-BB2E-4017-8670-627AF9458FEB}" dt="2023-02-15T21:19:15.161" v="26" actId="20577"/>
          <ac:spMkLst>
            <pc:docMk/>
            <pc:sldMk cId="3658654216" sldId="75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5T22:01:32.873" v="93" actId="20577"/>
          <ac:spMkLst>
            <pc:docMk/>
            <pc:sldMk cId="3658654216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20:45.443" v="69" actId="1076"/>
          <ac:spMkLst>
            <pc:docMk/>
            <pc:sldMk cId="3658654216" sldId="755"/>
            <ac:spMk id="16" creationId="{BAE0A156-7D83-76D0-3F38-156333046F36}"/>
          </ac:spMkLst>
        </pc:spChg>
      </pc:sldChg>
      <pc:sldChg chg="modSp add mod ord">
        <pc:chgData name="Jenifer Prince Devaraj" userId="c3fb109c-09d1-42a6-93f4-69472d709861" providerId="ADAL" clId="{1CDBF326-BB2E-4017-8670-627AF9458FEB}" dt="2023-02-15T22:01:21.019" v="90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1CDBF326-BB2E-4017-8670-627AF9458FEB}" dt="2023-02-15T21:59:32.303" v="84" actId="14100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5T22:01:21.019" v="90" actId="1076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58:37.167" v="82" actId="1076"/>
          <ac:spMkLst>
            <pc:docMk/>
            <pc:sldMk cId="1856619079" sldId="756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1CDBF326-BB2E-4017-8670-627AF9458FEB}" dt="2023-02-15T23:07:27.404" v="537" actId="1076"/>
        <pc:sldMkLst>
          <pc:docMk/>
          <pc:sldMk cId="1321171887" sldId="757"/>
        </pc:sldMkLst>
        <pc:spChg chg="mo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1CDBF326-BB2E-4017-8670-627AF9458FEB}" dt="2023-02-15T23:07:19.930" v="533" actId="11529"/>
          <ac:spMkLst>
            <pc:docMk/>
            <pc:sldMk cId="1321171887" sldId="757"/>
            <ac:spMk id="11" creationId="{B88A3203-7313-29B3-F1EC-FF661D04A42A}"/>
          </ac:spMkLst>
        </pc:spChg>
        <pc:spChg chg="add del mod">
          <ac:chgData name="Jenifer Prince Devaraj" userId="c3fb109c-09d1-42a6-93f4-69472d709861" providerId="ADAL" clId="{1CDBF326-BB2E-4017-8670-627AF9458FEB}" dt="2023-02-15T23:06:04.335" v="500"/>
          <ac:spMkLst>
            <pc:docMk/>
            <pc:sldMk cId="1321171887" sldId="757"/>
            <ac:spMk id="12" creationId="{087A59C0-C189-5C16-14B7-189FFE5B9CB1}"/>
          </ac:spMkLst>
        </pc:spChg>
        <pc:spChg chg="add del mod">
          <ac:chgData name="Jenifer Prince Devaraj" userId="c3fb109c-09d1-42a6-93f4-69472d709861" providerId="ADAL" clId="{1CDBF326-BB2E-4017-8670-627AF9458FEB}" dt="2023-02-15T23:07:17.541" v="528"/>
          <ac:spMkLst>
            <pc:docMk/>
            <pc:sldMk cId="1321171887" sldId="757"/>
            <ac:spMk id="13" creationId="{626D77B5-D9C2-6105-F314-2F6884070B8F}"/>
          </ac:spMkLst>
        </pc:spChg>
        <pc:spChg chg="add del mod">
          <ac:chgData name="Jenifer Prince Devaraj" userId="c3fb109c-09d1-42a6-93f4-69472d709861" providerId="ADAL" clId="{1CDBF326-BB2E-4017-8670-627AF9458FEB}" dt="2023-02-15T23:07:16.770" v="525"/>
          <ac:spMkLst>
            <pc:docMk/>
            <pc:sldMk cId="1321171887" sldId="757"/>
            <ac:spMk id="14" creationId="{0CADA7D2-3E1F-2E6E-3044-CBB2B644134C}"/>
          </ac:spMkLst>
        </pc:spChg>
        <pc:spChg chg="del mod">
          <ac:chgData name="Jenifer Prince Devaraj" userId="c3fb109c-09d1-42a6-93f4-69472d709861" providerId="ADAL" clId="{1CDBF326-BB2E-4017-8670-627AF9458FEB}" dt="2023-02-15T22:05:23.570" v="145" actId="478"/>
          <ac:spMkLst>
            <pc:docMk/>
            <pc:sldMk cId="1321171887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3:05:20.432" v="464" actId="1076"/>
          <ac:spMkLst>
            <pc:docMk/>
            <pc:sldMk cId="1321171887" sldId="757"/>
            <ac:spMk id="16" creationId="{BAE0A156-7D83-76D0-3F38-156333046F36}"/>
          </ac:spMkLst>
        </pc:spChg>
        <pc:spChg chg="add del mod">
          <ac:chgData name="Jenifer Prince Devaraj" userId="c3fb109c-09d1-42a6-93f4-69472d709861" providerId="ADAL" clId="{1CDBF326-BB2E-4017-8670-627AF9458FEB}" dt="2023-02-15T23:07:16.067" v="522"/>
          <ac:spMkLst>
            <pc:docMk/>
            <pc:sldMk cId="1321171887" sldId="757"/>
            <ac:spMk id="17" creationId="{2724CD6D-417C-639C-72EC-1140D0330F66}"/>
          </ac:spMkLst>
        </pc:spChg>
        <pc:spChg chg="add del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1" creationId="{1A95671B-3CC6-4792-9114-B74FAEA224E6}"/>
          </ac:spMkLst>
        </pc:spChg>
        <pc:picChg chg="add del mod">
          <ac:chgData name="Jenifer Prince Devaraj" userId="c3fb109c-09d1-42a6-93f4-69472d709861" providerId="ADAL" clId="{1CDBF326-BB2E-4017-8670-627AF9458FEB}" dt="2023-02-15T23:04:45.083" v="454" actId="478"/>
          <ac:picMkLst>
            <pc:docMk/>
            <pc:sldMk cId="1321171887" sldId="757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3:05:06.687" v="458" actId="478"/>
          <ac:picMkLst>
            <pc:docMk/>
            <pc:sldMk cId="1321171887" sldId="757"/>
            <ac:picMk id="8" creationId="{9FFDDAB8-BB83-F4CD-C84C-27733189EBF9}"/>
          </ac:picMkLst>
        </pc:picChg>
        <pc:picChg chg="add del mod">
          <ac:chgData name="Jenifer Prince Devaraj" userId="c3fb109c-09d1-42a6-93f4-69472d709861" providerId="ADAL" clId="{1CDBF326-BB2E-4017-8670-627AF9458FEB}" dt="2023-02-15T23:07:21.751" v="534" actId="478"/>
          <ac:picMkLst>
            <pc:docMk/>
            <pc:sldMk cId="1321171887" sldId="757"/>
            <ac:picMk id="10" creationId="{DD9D4C9E-2EE6-6BFA-1506-0E4103A928F6}"/>
          </ac:picMkLst>
        </pc:picChg>
        <pc:picChg chg="add mod">
          <ac:chgData name="Jenifer Prince Devaraj" userId="c3fb109c-09d1-42a6-93f4-69472d709861" providerId="ADAL" clId="{1CDBF326-BB2E-4017-8670-627AF9458FEB}" dt="2023-02-15T23:07:27.404" v="537" actId="1076"/>
          <ac:picMkLst>
            <pc:docMk/>
            <pc:sldMk cId="1321171887" sldId="757"/>
            <ac:picMk id="19" creationId="{EDB43281-5D11-EEF6-A073-BEB6F6C26A60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25927491" sldId="75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336024" sldId="758"/>
        </pc:sldMkLst>
      </pc:sldChg>
      <pc:sldChg chg="addSp delSp modSp add mod">
        <pc:chgData name="Jenifer Prince Devaraj" userId="c3fb109c-09d1-42a6-93f4-69472d709861" providerId="ADAL" clId="{1CDBF326-BB2E-4017-8670-627AF9458FEB}" dt="2023-02-15T23:09:11.808" v="545" actId="1076"/>
        <pc:sldMkLst>
          <pc:docMk/>
          <pc:sldMk cId="2552383452" sldId="758"/>
        </pc:sldMkLst>
        <pc:spChg chg="add mod">
          <ac:chgData name="Jenifer Prince Devaraj" userId="c3fb109c-09d1-42a6-93f4-69472d709861" providerId="ADAL" clId="{1CDBF326-BB2E-4017-8670-627AF9458FEB}" dt="2023-02-15T22:50:28.071" v="223" actId="1076"/>
          <ac:spMkLst>
            <pc:docMk/>
            <pc:sldMk cId="2552383452" sldId="758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10:10.859" v="194" actId="20577"/>
          <ac:spMkLst>
            <pc:docMk/>
            <pc:sldMk cId="2552383452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2:09:06.266" v="156" actId="478"/>
          <ac:picMkLst>
            <pc:docMk/>
            <pc:sldMk cId="2552383452" sldId="758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2:48:33.800" v="207" actId="478"/>
          <ac:picMkLst>
            <pc:docMk/>
            <pc:sldMk cId="2552383452" sldId="758"/>
            <ac:picMk id="9" creationId="{ABB781EF-4CD3-1D2A-F070-D668E3916705}"/>
          </ac:picMkLst>
        </pc:picChg>
        <pc:picChg chg="add del mod">
          <ac:chgData name="Jenifer Prince Devaraj" userId="c3fb109c-09d1-42a6-93f4-69472d709861" providerId="ADAL" clId="{1CDBF326-BB2E-4017-8670-627AF9458FEB}" dt="2023-02-15T23:08:57.743" v="538" actId="478"/>
          <ac:picMkLst>
            <pc:docMk/>
            <pc:sldMk cId="2552383452" sldId="758"/>
            <ac:picMk id="11" creationId="{BA7A130A-E721-9FDF-C4D6-44B13B5A7F38}"/>
          </ac:picMkLst>
        </pc:picChg>
        <pc:picChg chg="add mod">
          <ac:chgData name="Jenifer Prince Devaraj" userId="c3fb109c-09d1-42a6-93f4-69472d709861" providerId="ADAL" clId="{1CDBF326-BB2E-4017-8670-627AF9458FEB}" dt="2023-02-15T23:09:11.808" v="545" actId="1076"/>
          <ac:picMkLst>
            <pc:docMk/>
            <pc:sldMk cId="2552383452" sldId="758"/>
            <ac:picMk id="13" creationId="{780FCEF0-FFE9-AF64-A2F6-37C9BC81B653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5T23:09:44.846" v="552" actId="1076"/>
        <pc:sldMkLst>
          <pc:docMk/>
          <pc:sldMk cId="280865915" sldId="759"/>
        </pc:sldMkLst>
        <pc:spChg chg="mod">
          <ac:chgData name="Jenifer Prince Devaraj" userId="c3fb109c-09d1-42a6-93f4-69472d709861" providerId="ADAL" clId="{1CDBF326-BB2E-4017-8670-627AF9458FEB}" dt="2023-02-15T22:58:35.311" v="415" actId="1076"/>
          <ac:spMkLst>
            <pc:docMk/>
            <pc:sldMk cId="280865915" sldId="759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51:17.356" v="234" actId="20577"/>
          <ac:spMkLst>
            <pc:docMk/>
            <pc:sldMk cId="280865915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1CDBF326-BB2E-4017-8670-627AF9458FEB}" dt="2023-02-15T23:09:31.911" v="546" actId="478"/>
          <ac:picMkLst>
            <pc:docMk/>
            <pc:sldMk cId="280865915" sldId="759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9:44.846" v="552" actId="1076"/>
          <ac:picMkLst>
            <pc:docMk/>
            <pc:sldMk cId="280865915" sldId="759"/>
            <ac:picMk id="9" creationId="{15AE0AED-2CC2-915C-CB81-84878E7F4199}"/>
          </ac:picMkLst>
        </pc:picChg>
        <pc:picChg chg="del">
          <ac:chgData name="Jenifer Prince Devaraj" userId="c3fb109c-09d1-42a6-93f4-69472d709861" providerId="ADAL" clId="{1CDBF326-BB2E-4017-8670-627AF9458FEB}" dt="2023-02-15T22:51:19.749" v="235" actId="478"/>
          <ac:picMkLst>
            <pc:docMk/>
            <pc:sldMk cId="280865915" sldId="759"/>
            <ac:picMk id="11" creationId="{BA7A130A-E721-9FDF-C4D6-44B13B5A7F38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27557139" sldId="759"/>
        </pc:sldMkLst>
      </pc:sldChg>
      <pc:sldChg chg="addSp delSp modSp add mod">
        <pc:chgData name="Jenifer Prince Devaraj" userId="c3fb109c-09d1-42a6-93f4-69472d709861" providerId="ADAL" clId="{1CDBF326-BB2E-4017-8670-627AF9458FEB}" dt="2023-02-15T23:03:08.017" v="452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1CDBF326-BB2E-4017-8670-627AF9458FEB}" dt="2023-02-15T23:03:08.017" v="452" actId="1076"/>
          <ac:spMkLst>
            <pc:docMk/>
            <pc:sldMk cId="2818246239" sldId="760"/>
            <ac:spMk id="7" creationId="{BD7A078C-B9AF-7635-F34E-3C5DD7837B56}"/>
          </ac:spMkLst>
        </pc:spChg>
        <pc:picChg chg="del">
          <ac:chgData name="Jenifer Prince Devaraj" userId="c3fb109c-09d1-42a6-93f4-69472d709861" providerId="ADAL" clId="{1CDBF326-BB2E-4017-8670-627AF9458FEB}" dt="2023-02-15T22:58:50.971" v="417" actId="478"/>
          <ac:picMkLst>
            <pc:docMk/>
            <pc:sldMk cId="2818246239" sldId="760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3:05.231" v="451" actId="1076"/>
          <ac:picMkLst>
            <pc:docMk/>
            <pc:sldMk cId="2818246239" sldId="760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15469075" sldId="760"/>
        </pc:sldMkLst>
      </pc:sldChg>
      <pc:sldChg chg="addSp delSp modSp add mod">
        <pc:chgData name="Jenifer Prince Devaraj" userId="c3fb109c-09d1-42a6-93f4-69472d709861" providerId="ADAL" clId="{1CDBF326-BB2E-4017-8670-627AF9458FEB}" dt="2023-02-15T23:16:23.857" v="610" actId="1076"/>
        <pc:sldMkLst>
          <pc:docMk/>
          <pc:sldMk cId="830452161" sldId="761"/>
        </pc:sldMkLst>
        <pc:spChg chg="mod">
          <ac:chgData name="Jenifer Prince Devaraj" userId="c3fb109c-09d1-42a6-93f4-69472d709861" providerId="ADAL" clId="{1CDBF326-BB2E-4017-8670-627AF9458FEB}" dt="2023-02-15T23:12:53.460" v="573" actId="14100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3:15:25.565" v="594" actId="20577"/>
          <ac:spMkLst>
            <pc:docMk/>
            <pc:sldMk cId="830452161" sldId="76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5T23:16:23.857" v="610" actId="1076"/>
          <ac:picMkLst>
            <pc:docMk/>
            <pc:sldMk cId="830452161" sldId="761"/>
            <ac:picMk id="6" creationId="{D9C0D007-59CE-DDD0-D732-5277BB12108F}"/>
          </ac:picMkLst>
        </pc:picChg>
        <pc:picChg chg="del">
          <ac:chgData name="Jenifer Prince Devaraj" userId="c3fb109c-09d1-42a6-93f4-69472d709861" providerId="ADAL" clId="{1CDBF326-BB2E-4017-8670-627AF9458FEB}" dt="2023-02-15T23:10:09.929" v="553" actId="478"/>
          <ac:picMkLst>
            <pc:docMk/>
            <pc:sldMk cId="830452161" sldId="761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16573560" sldId="76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3198810" sldId="762"/>
        </pc:sldMkLst>
      </pc:sldChg>
      <pc:sldChg chg="addSp delSp modSp add mod">
        <pc:chgData name="Jenifer Prince Devaraj" userId="c3fb109c-09d1-42a6-93f4-69472d709861" providerId="ADAL" clId="{1CDBF326-BB2E-4017-8670-627AF9458FEB}" dt="2023-02-16T00:00:41.738" v="684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1CDBF326-BB2E-4017-8670-627AF9458FEB}" dt="2023-02-15T23:58:54.881" v="616" actId="13900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00:41.738" v="684" actId="1076"/>
          <ac:spMkLst>
            <pc:docMk/>
            <pc:sldMk cId="3109245988" sldId="76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3:15:37.494" v="598" actId="478"/>
          <ac:picMkLst>
            <pc:docMk/>
            <pc:sldMk cId="3109245988" sldId="762"/>
            <ac:picMk id="6" creationId="{D9C0D007-59CE-DDD0-D732-5277BB12108F}"/>
          </ac:picMkLst>
        </pc:picChg>
        <pc:picChg chg="add del mod">
          <ac:chgData name="Jenifer Prince Devaraj" userId="c3fb109c-09d1-42a6-93f4-69472d709861" providerId="ADAL" clId="{1CDBF326-BB2E-4017-8670-627AF9458FEB}" dt="2023-02-15T23:15:58.047" v="602" actId="478"/>
          <ac:picMkLst>
            <pc:docMk/>
            <pc:sldMk cId="3109245988" sldId="762"/>
            <ac:picMk id="8" creationId="{5E3A57D9-B9BA-3FDA-4323-C9F0745E965B}"/>
          </ac:picMkLst>
        </pc:picChg>
        <pc:picChg chg="add mod">
          <ac:chgData name="Jenifer Prince Devaraj" userId="c3fb109c-09d1-42a6-93f4-69472d709861" providerId="ADAL" clId="{1CDBF326-BB2E-4017-8670-627AF9458FEB}" dt="2023-02-15T23:16:13.907" v="608" actId="1076"/>
          <ac:picMkLst>
            <pc:docMk/>
            <pc:sldMk cId="3109245988" sldId="762"/>
            <ac:picMk id="10" creationId="{E6202752-E1F5-08C2-5359-FFAA3165ACB9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29:40.036" v="761" actId="1076"/>
        <pc:sldMkLst>
          <pc:docMk/>
          <pc:sldMk cId="1095517584" sldId="763"/>
        </pc:sldMkLst>
        <pc:spChg chg="del">
          <ac:chgData name="Jenifer Prince Devaraj" userId="c3fb109c-09d1-42a6-93f4-69472d709861" providerId="ADAL" clId="{1CDBF326-BB2E-4017-8670-627AF9458FEB}" dt="2023-02-16T00:29:24.582" v="757" actId="478"/>
          <ac:spMkLst>
            <pc:docMk/>
            <pc:sldMk cId="1095517584" sldId="763"/>
            <ac:spMk id="7" creationId="{BD7A078C-B9AF-7635-F34E-3C5DD7837B56}"/>
          </ac:spMkLst>
        </pc:spChg>
        <pc:picChg chg="add mod">
          <ac:chgData name="Jenifer Prince Devaraj" userId="c3fb109c-09d1-42a6-93f4-69472d709861" providerId="ADAL" clId="{1CDBF326-BB2E-4017-8670-627AF9458FEB}" dt="2023-02-16T00:29:40.036" v="761" actId="1076"/>
          <ac:picMkLst>
            <pc:docMk/>
            <pc:sldMk cId="1095517584" sldId="763"/>
            <ac:picMk id="3" creationId="{D40E398B-89FD-7BA6-E717-F6687A52C55A}"/>
          </ac:picMkLst>
        </pc:picChg>
        <pc:picChg chg="del">
          <ac:chgData name="Jenifer Prince Devaraj" userId="c3fb109c-09d1-42a6-93f4-69472d709861" providerId="ADAL" clId="{1CDBF326-BB2E-4017-8670-627AF9458FEB}" dt="2023-02-16T00:29:22.094" v="756" actId="478"/>
          <ac:picMkLst>
            <pc:docMk/>
            <pc:sldMk cId="1095517584" sldId="763"/>
            <ac:picMk id="10" creationId="{E6202752-E1F5-08C2-5359-FFAA3165ACB9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879013245" sldId="763"/>
        </pc:sldMkLst>
      </pc:sldChg>
      <pc:sldChg chg="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4058963037" sldId="763"/>
        </pc:sldMkLst>
        <pc:spChg chg="mod">
          <ac:chgData name="Jenifer Prince Devaraj" userId="c3fb109c-09d1-42a6-93f4-69472d709861" providerId="ADAL" clId="{1CDBF326-BB2E-4017-8670-627AF9458FEB}" dt="2023-02-16T00:15:51.709" v="740" actId="1076"/>
          <ac:spMkLst>
            <pc:docMk/>
            <pc:sldMk cId="4058963037" sldId="763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15:49.033" v="739" actId="1076"/>
          <ac:spMkLst>
            <pc:docMk/>
            <pc:sldMk cId="4058963037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030799890" sldId="764"/>
        </pc:sldMkLst>
      </pc:sldChg>
      <pc:sldChg chg="addSp delSp modSp add mod">
        <pc:chgData name="Jenifer Prince Devaraj" userId="c3fb109c-09d1-42a6-93f4-69472d709861" providerId="ADAL" clId="{1CDBF326-BB2E-4017-8670-627AF9458FEB}" dt="2023-02-16T00:39:17.363" v="854" actId="1076"/>
        <pc:sldMkLst>
          <pc:docMk/>
          <pc:sldMk cId="2235327449" sldId="764"/>
        </pc:sldMkLst>
        <pc:spChg chg="add mod">
          <ac:chgData name="Jenifer Prince Devaraj" userId="c3fb109c-09d1-42a6-93f4-69472d709861" providerId="ADAL" clId="{1CDBF326-BB2E-4017-8670-627AF9458FEB}" dt="2023-02-16T00:39:17.363" v="854" actId="1076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35:00.278" v="771" actId="20577"/>
          <ac:spMkLst>
            <pc:docMk/>
            <pc:sldMk cId="2235327449" sldId="76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34:49.422" v="763" actId="478"/>
          <ac:picMkLst>
            <pc:docMk/>
            <pc:sldMk cId="2235327449" sldId="764"/>
            <ac:picMk id="3" creationId="{D40E398B-89FD-7BA6-E717-F6687A52C55A}"/>
          </ac:picMkLst>
        </pc:picChg>
        <pc:picChg chg="add mod">
          <ac:chgData name="Jenifer Prince Devaraj" userId="c3fb109c-09d1-42a6-93f4-69472d709861" providerId="ADAL" clId="{1CDBF326-BB2E-4017-8670-627AF9458FEB}" dt="2023-02-16T00:36:49.698" v="781" actId="107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809934474" sldId="764"/>
        </pc:sldMkLst>
        <pc:spChg chg="del">
          <ac:chgData name="Jenifer Prince Devaraj" userId="c3fb109c-09d1-42a6-93f4-69472d709861" providerId="ADAL" clId="{1CDBF326-BB2E-4017-8670-627AF9458FEB}" dt="2023-02-16T00:01:03.834" v="699" actId="478"/>
          <ac:spMkLst>
            <pc:docMk/>
            <pc:sldMk cId="3809934474" sldId="764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1CDBF326-BB2E-4017-8670-627AF9458FEB}" dt="2023-02-16T00:22:48.739" v="753" actId="313"/>
          <ac:spMkLst>
            <pc:docMk/>
            <pc:sldMk cId="3809934474" sldId="764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00:59.186" v="697" actId="20577"/>
          <ac:spMkLst>
            <pc:docMk/>
            <pc:sldMk cId="3809934474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02:07.420" v="714" actId="1076"/>
          <ac:picMkLst>
            <pc:docMk/>
            <pc:sldMk cId="3809934474" sldId="764"/>
            <ac:picMk id="3" creationId="{C1D6507B-6080-774A-0AD0-10294C80345D}"/>
          </ac:picMkLst>
        </pc:picChg>
        <pc:picChg chg="del">
          <ac:chgData name="Jenifer Prince Devaraj" userId="c3fb109c-09d1-42a6-93f4-69472d709861" providerId="ADAL" clId="{1CDBF326-BB2E-4017-8670-627AF9458FEB}" dt="2023-02-16T00:01:00.990" v="698" actId="478"/>
          <ac:picMkLst>
            <pc:docMk/>
            <pc:sldMk cId="3809934474" sldId="764"/>
            <ac:picMk id="10" creationId="{E6202752-E1F5-08C2-5359-FFAA3165ACB9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47187652" sldId="765"/>
        </pc:sldMkLst>
        <pc:spChg chg="mod">
          <ac:chgData name="Jenifer Prince Devaraj" userId="c3fb109c-09d1-42a6-93f4-69472d709861" providerId="ADAL" clId="{1CDBF326-BB2E-4017-8670-627AF9458FEB}" dt="2023-02-16T00:14:57.978" v="729" actId="1076"/>
          <ac:spMkLst>
            <pc:docMk/>
            <pc:sldMk cId="347187652" sldId="765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4:11.610" v="726"/>
          <ac:spMkLst>
            <pc:docMk/>
            <pc:sldMk cId="347187652" sldId="76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13:50.007" v="722" actId="478"/>
          <ac:picMkLst>
            <pc:docMk/>
            <pc:sldMk cId="347187652" sldId="765"/>
            <ac:picMk id="3" creationId="{C1D6507B-6080-774A-0AD0-10294C80345D}"/>
          </ac:picMkLst>
        </pc:picChg>
        <pc:picChg chg="add mod">
          <ac:chgData name="Jenifer Prince Devaraj" userId="c3fb109c-09d1-42a6-93f4-69472d709861" providerId="ADAL" clId="{1CDBF326-BB2E-4017-8670-627AF9458FEB}" dt="2023-02-16T00:13:56.929" v="725" actId="1076"/>
          <ac:picMkLst>
            <pc:docMk/>
            <pc:sldMk cId="347187652" sldId="765"/>
            <ac:picMk id="6" creationId="{B42F5F54-0322-ED26-CA3A-AEBD1B32B04D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05556938" sldId="765"/>
        </pc:sldMkLst>
      </pc:sldChg>
      <pc:sldChg chg="modSp add mod">
        <pc:chgData name="Jenifer Prince Devaraj" userId="c3fb109c-09d1-42a6-93f4-69472d709861" providerId="ADAL" clId="{1CDBF326-BB2E-4017-8670-627AF9458FEB}" dt="2023-02-16T00:48:26.205" v="916" actId="1076"/>
        <pc:sldMkLst>
          <pc:docMk/>
          <pc:sldMk cId="3752769376" sldId="765"/>
        </pc:sldMkLst>
        <pc:spChg chg="mod">
          <ac:chgData name="Jenifer Prince Devaraj" userId="c3fb109c-09d1-42a6-93f4-69472d709861" providerId="ADAL" clId="{1CDBF326-BB2E-4017-8670-627AF9458FEB}" dt="2023-02-16T00:48:24.537" v="915" actId="1076"/>
          <ac:spMkLst>
            <pc:docMk/>
            <pc:sldMk cId="3752769376" sldId="765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18.771" v="913" actId="1076"/>
          <ac:spMkLst>
            <pc:docMk/>
            <pc:sldMk cId="3752769376" sldId="765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1CDBF326-BB2E-4017-8670-627AF9458FEB}" dt="2023-02-16T00:48:26.205" v="916" actId="1076"/>
          <ac:picMkLst>
            <pc:docMk/>
            <pc:sldMk cId="3752769376" sldId="765"/>
            <ac:picMk id="7" creationId="{6705C2C1-CA56-B8A0-0AEA-175A5644CF12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13784242" sldId="766"/>
        </pc:sldMkLst>
      </pc:sldChg>
      <pc:sldChg chg="delSp modSp add mod">
        <pc:chgData name="Jenifer Prince Devaraj" userId="c3fb109c-09d1-42a6-93f4-69472d709861" providerId="ADAL" clId="{1CDBF326-BB2E-4017-8670-627AF9458FEB}" dt="2023-02-16T00:57:06.351" v="955" actId="20577"/>
        <pc:sldMkLst>
          <pc:docMk/>
          <pc:sldMk cId="3167036134" sldId="766"/>
        </pc:sldMkLst>
        <pc:spChg chg="mod">
          <ac:chgData name="Jenifer Prince Devaraj" userId="c3fb109c-09d1-42a6-93f4-69472d709861" providerId="ADAL" clId="{1CDBF326-BB2E-4017-8670-627AF9458FEB}" dt="2023-02-16T00:57:06.351" v="955" actId="20577"/>
          <ac:spMkLst>
            <pc:docMk/>
            <pc:sldMk cId="3167036134" sldId="766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56.966" v="932" actId="20577"/>
          <ac:spMkLst>
            <pc:docMk/>
            <pc:sldMk cId="3167036134" sldId="76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50:52.790" v="938" actId="478"/>
          <ac:picMkLst>
            <pc:docMk/>
            <pc:sldMk cId="3167036134" sldId="766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955622078" sldId="766"/>
        </pc:sldMkLst>
        <pc:spChg chg="mod">
          <ac:chgData name="Jenifer Prince Devaraj" userId="c3fb109c-09d1-42a6-93f4-69472d709861" providerId="ADAL" clId="{1CDBF326-BB2E-4017-8670-627AF9458FEB}" dt="2023-02-16T00:15:32.938" v="737" actId="1076"/>
          <ac:spMkLst>
            <pc:docMk/>
            <pc:sldMk cId="3955622078" sldId="766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5:11.458" v="731"/>
          <ac:spMkLst>
            <pc:docMk/>
            <pc:sldMk cId="3955622078" sldId="76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15:21.144" v="735" actId="1076"/>
          <ac:picMkLst>
            <pc:docMk/>
            <pc:sldMk cId="3955622078" sldId="766"/>
            <ac:picMk id="3" creationId="{E99C82C9-109C-B910-0F40-E498C6319F07}"/>
          </ac:picMkLst>
        </pc:picChg>
        <pc:picChg chg="del">
          <ac:chgData name="Jenifer Prince Devaraj" userId="c3fb109c-09d1-42a6-93f4-69472d709861" providerId="ADAL" clId="{1CDBF326-BB2E-4017-8670-627AF9458FEB}" dt="2023-02-16T00:15:15.170" v="732" actId="478"/>
          <ac:picMkLst>
            <pc:docMk/>
            <pc:sldMk cId="3955622078" sldId="766"/>
            <ac:picMk id="6" creationId="{B42F5F54-0322-ED26-CA3A-AEBD1B32B04D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54:25.547" v="951" actId="1076"/>
        <pc:sldMkLst>
          <pc:docMk/>
          <pc:sldMk cId="532814165" sldId="767"/>
        </pc:sldMkLst>
        <pc:spChg chg="mod">
          <ac:chgData name="Jenifer Prince Devaraj" userId="c3fb109c-09d1-42a6-93f4-69472d709861" providerId="ADAL" clId="{1CDBF326-BB2E-4017-8670-627AF9458FEB}" dt="2023-02-16T00:54:22.476" v="950" actId="1076"/>
          <ac:spMkLst>
            <pc:docMk/>
            <pc:sldMk cId="532814165" sldId="767"/>
            <ac:spMk id="9" creationId="{02BAD94A-2CDE-75ED-C223-88778DA3723B}"/>
          </ac:spMkLst>
        </pc:spChg>
        <pc:spChg chg="add del mod">
          <ac:chgData name="Jenifer Prince Devaraj" userId="c3fb109c-09d1-42a6-93f4-69472d709861" providerId="ADAL" clId="{1CDBF326-BB2E-4017-8670-627AF9458FEB}" dt="2023-02-16T00:54:25.547" v="951" actId="1076"/>
          <ac:spMkLst>
            <pc:docMk/>
            <pc:sldMk cId="532814165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89971426" sldId="76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873738643" sldId="768"/>
        </pc:sldMkLst>
      </pc:sldChg>
      <pc:sldChg chg="modSp add mod">
        <pc:chgData name="Jenifer Prince Devaraj" userId="c3fb109c-09d1-42a6-93f4-69472d709861" providerId="ADAL" clId="{1CDBF326-BB2E-4017-8670-627AF9458FEB}" dt="2023-02-16T00:59:31.589" v="961" actId="20577"/>
        <pc:sldMkLst>
          <pc:docMk/>
          <pc:sldMk cId="3592398757" sldId="768"/>
        </pc:sldMkLst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1CDBF326-BB2E-4017-8670-627AF9458FEB}" dt="2023-02-16T00:59:31.589" v="961" actId="20577"/>
          <ac:spMkLst>
            <pc:docMk/>
            <pc:sldMk cId="3592398757" sldId="768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59:18.079" v="959"/>
          <ac:spMkLst>
            <pc:docMk/>
            <pc:sldMk cId="3592398757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1CDBF326-BB2E-4017-8670-627AF9458FEB}" dt="2023-02-16T01:01:58.421" v="968" actId="22"/>
        <pc:sldMkLst>
          <pc:docMk/>
          <pc:sldMk cId="476044751" sldId="769"/>
        </pc:sldMkLst>
        <pc:spChg chg="add del">
          <ac:chgData name="Jenifer Prince Devaraj" userId="c3fb109c-09d1-42a6-93f4-69472d709861" providerId="ADAL" clId="{1CDBF326-BB2E-4017-8670-627AF9458FEB}" dt="2023-02-16T01:01:58.421" v="968" actId="22"/>
          <ac:spMkLst>
            <pc:docMk/>
            <pc:sldMk cId="476044751" sldId="769"/>
            <ac:spMk id="6" creationId="{36DDCC24-D1E3-2C36-ACC3-56EF9163AC85}"/>
          </ac:spMkLst>
        </pc:spChg>
        <pc:spChg chg="mod">
          <ac:chgData name="Jenifer Prince Devaraj" userId="c3fb109c-09d1-42a6-93f4-69472d709861" providerId="ADAL" clId="{1CDBF326-BB2E-4017-8670-627AF9458FEB}" dt="2023-02-16T01:01:50.898" v="966" actId="20577"/>
          <ac:spMkLst>
            <pc:docMk/>
            <pc:sldMk cId="476044751" sldId="769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1:40.332" v="964"/>
          <ac:spMkLst>
            <pc:docMk/>
            <pc:sldMk cId="476044751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163317104" sldId="76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812781161" sldId="770"/>
        </pc:sldMkLst>
      </pc:sldChg>
      <pc:sldChg chg="modSp add mod">
        <pc:chgData name="Jenifer Prince Devaraj" userId="c3fb109c-09d1-42a6-93f4-69472d709861" providerId="ADAL" clId="{1CDBF326-BB2E-4017-8670-627AF9458FEB}" dt="2023-02-16T01:06:53.671" v="1021" actId="20577"/>
        <pc:sldMkLst>
          <pc:docMk/>
          <pc:sldMk cId="2303667546" sldId="770"/>
        </pc:sldMkLst>
        <pc:spChg chg="mod">
          <ac:chgData name="Jenifer Prince Devaraj" userId="c3fb109c-09d1-42a6-93f4-69472d709861" providerId="ADAL" clId="{1CDBF326-BB2E-4017-8670-627AF9458FEB}" dt="2023-02-16T01:06:53.671" v="1021" actId="20577"/>
          <ac:spMkLst>
            <pc:docMk/>
            <pc:sldMk cId="2303667546" sldId="770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2:12.838" v="970"/>
          <ac:spMkLst>
            <pc:docMk/>
            <pc:sldMk cId="2303667546" sldId="770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1CDBF326-BB2E-4017-8670-627AF9458FEB}" dt="2023-02-16T01:10:27.909" v="1033" actId="113"/>
        <pc:sldMkLst>
          <pc:docMk/>
          <pc:sldMk cId="1423956440" sldId="771"/>
        </pc:sldMkLst>
        <pc:spChg chg="mod">
          <ac:chgData name="Jenifer Prince Devaraj" userId="c3fb109c-09d1-42a6-93f4-69472d709861" providerId="ADAL" clId="{1CDBF326-BB2E-4017-8670-627AF9458FEB}" dt="2023-02-16T01:10:27.909" v="1033" actId="113"/>
          <ac:spMkLst>
            <pc:docMk/>
            <pc:sldMk cId="1423956440" sldId="771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9:37.615" v="1025" actId="14100"/>
          <ac:spMkLst>
            <pc:docMk/>
            <pc:sldMk cId="1423956440" sldId="77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557578534" sldId="77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974918781" sldId="772"/>
        </pc:sldMkLst>
      </pc:sldChg>
      <pc:sldChg chg="modSp add mod">
        <pc:chgData name="Jenifer Prince Devaraj" userId="c3fb109c-09d1-42a6-93f4-69472d709861" providerId="ADAL" clId="{1CDBF326-BB2E-4017-8670-627AF9458FEB}" dt="2023-02-16T01:12:16.558" v="1052" actId="12"/>
        <pc:sldMkLst>
          <pc:docMk/>
          <pc:sldMk cId="3165901196" sldId="772"/>
        </pc:sldMkLst>
        <pc:spChg chg="mod">
          <ac:chgData name="Jenifer Prince Devaraj" userId="c3fb109c-09d1-42a6-93f4-69472d709861" providerId="ADAL" clId="{1CDBF326-BB2E-4017-8670-627AF9458FEB}" dt="2023-02-16T01:12:16.558" v="1052" actId="12"/>
          <ac:spMkLst>
            <pc:docMk/>
            <pc:sldMk cId="3165901196" sldId="772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11:55.193" v="1049" actId="1076"/>
          <ac:spMkLst>
            <pc:docMk/>
            <pc:sldMk cId="3165901196" sldId="77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555473364" sldId="773"/>
        </pc:sldMkLst>
      </pc:sldChg>
      <pc:sldChg chg="modSp add mod">
        <pc:chgData name="Jenifer Prince Devaraj" userId="c3fb109c-09d1-42a6-93f4-69472d709861" providerId="ADAL" clId="{1CDBF326-BB2E-4017-8670-627AF9458FEB}" dt="2023-02-16T01:12:46.419" v="1055" actId="1076"/>
        <pc:sldMkLst>
          <pc:docMk/>
          <pc:sldMk cId="2002702314" sldId="773"/>
        </pc:sldMkLst>
        <pc:spChg chg="mod">
          <ac:chgData name="Jenifer Prince Devaraj" userId="c3fb109c-09d1-42a6-93f4-69472d709861" providerId="ADAL" clId="{1CDBF326-BB2E-4017-8670-627AF9458FEB}" dt="2023-02-16T01:12:46.419" v="1055" actId="1076"/>
          <ac:spMkLst>
            <pc:docMk/>
            <pc:sldMk cId="2002702314" sldId="773"/>
            <ac:spMk id="9" creationId="{02BAD94A-2CDE-75ED-C223-88778DA3723B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39803020" sldId="77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59006833" sldId="77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934368404" sldId="776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419858031" sldId="777"/>
        </pc:sldMkLst>
      </pc:sldChg>
      <pc:sldChg chg="del">
        <pc:chgData name="Jenifer Prince Devaraj" userId="c3fb109c-09d1-42a6-93f4-69472d709861" providerId="ADAL" clId="{1CDBF326-BB2E-4017-8670-627AF9458FEB}" dt="2023-02-15T21:56:49.565" v="71" actId="47"/>
        <pc:sldMkLst>
          <pc:docMk/>
          <pc:sldMk cId="2667604713" sldId="778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70116661" sldId="77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21110848" sldId="780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78170707" sldId="78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8013750" sldId="782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73763390" sldId="783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265464205" sldId="78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050997376" sldId="78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84503180" sldId="78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22283169" sldId="788"/>
        </pc:sldMkLst>
      </pc:sldChg>
    </pc:docChg>
  </pc:docChgLst>
  <pc:docChgLst>
    <pc:chgData name="Jenifer Prince Devaraj" userId="c3fb109c-09d1-42a6-93f4-69472d709861" providerId="ADAL" clId="{3A88BCBC-0036-4F2F-8452-A1C269D7237A}"/>
    <pc:docChg chg="undo custSel addSld delSld modSld sldOrd">
      <pc:chgData name="Jenifer Prince Devaraj" userId="c3fb109c-09d1-42a6-93f4-69472d709861" providerId="ADAL" clId="{3A88BCBC-0036-4F2F-8452-A1C269D7237A}" dt="2023-02-16T23:20:21.216" v="2821" actId="1076"/>
      <pc:docMkLst>
        <pc:docMk/>
      </pc:docMkLst>
      <pc:sldChg chg="modSp mod">
        <pc:chgData name="Jenifer Prince Devaraj" userId="c3fb109c-09d1-42a6-93f4-69472d709861" providerId="ADAL" clId="{3A88BCBC-0036-4F2F-8452-A1C269D7237A}" dt="2023-02-16T20:32:34.849" v="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A88BCBC-0036-4F2F-8452-A1C269D7237A}" dt="2023-02-16T20:32:34.849" v="3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3A88BCBC-0036-4F2F-8452-A1C269D7237A}" dt="2023-02-16T21:00:55.793" v="145" actId="20577"/>
        <pc:sldMkLst>
          <pc:docMk/>
          <pc:sldMk cId="1856619079" sldId="756"/>
        </pc:sldMkLst>
        <pc:spChg chg="mod">
          <ac:chgData name="Jenifer Prince Devaraj" userId="c3fb109c-09d1-42a6-93f4-69472d709861" providerId="ADAL" clId="{3A88BCBC-0036-4F2F-8452-A1C269D7237A}" dt="2023-02-16T20:34:27.466" v="31" actId="255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88BCBC-0036-4F2F-8452-A1C269D7237A}" dt="2023-02-16T20:55:44.226" v="52" actId="20577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00:55.793" v="145" actId="20577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1961094845" sldId="757"/>
        </pc:sldMkLst>
      </pc:sldChg>
      <pc:sldChg chg="addSp delSp modSp add mod">
        <pc:chgData name="Jenifer Prince Devaraj" userId="c3fb109c-09d1-42a6-93f4-69472d709861" providerId="ADAL" clId="{3A88BCBC-0036-4F2F-8452-A1C269D7237A}" dt="2023-02-16T20:59:29.129" v="135" actId="1076"/>
        <pc:sldMkLst>
          <pc:docMk/>
          <pc:sldMk cId="2937417779" sldId="757"/>
        </pc:sldMkLst>
        <pc:spChg chg="del">
          <ac:chgData name="Jenifer Prince Devaraj" userId="c3fb109c-09d1-42a6-93f4-69472d709861" providerId="ADAL" clId="{3A88BCBC-0036-4F2F-8452-A1C269D7237A}" dt="2023-02-16T20:56:41.488" v="54" actId="478"/>
          <ac:spMkLst>
            <pc:docMk/>
            <pc:sldMk cId="2937417779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0:59:21.650" v="133" actId="1076"/>
          <ac:spMkLst>
            <pc:docMk/>
            <pc:sldMk cId="2937417779" sldId="757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0:59:24.250" v="134" actId="1076"/>
          <ac:picMkLst>
            <pc:docMk/>
            <pc:sldMk cId="2937417779" sldId="757"/>
            <ac:picMk id="6" creationId="{E41B14AA-CF80-1D99-A764-F5FF992C9A60}"/>
          </ac:picMkLst>
        </pc:picChg>
        <pc:picChg chg="add mod">
          <ac:chgData name="Jenifer Prince Devaraj" userId="c3fb109c-09d1-42a6-93f4-69472d709861" providerId="ADAL" clId="{3A88BCBC-0036-4F2F-8452-A1C269D7237A}" dt="2023-02-16T20:59:29.129" v="135" actId="1076"/>
          <ac:picMkLst>
            <pc:docMk/>
            <pc:sldMk cId="2937417779" sldId="757"/>
            <ac:picMk id="8" creationId="{23EE98FA-8D08-0936-36D9-78618F168DCE}"/>
          </ac:picMkLst>
        </pc:picChg>
        <pc:picChg chg="add mod">
          <ac:chgData name="Jenifer Prince Devaraj" userId="c3fb109c-09d1-42a6-93f4-69472d709861" providerId="ADAL" clId="{3A88BCBC-0036-4F2F-8452-A1C269D7237A}" dt="2023-02-16T20:58:15.792" v="69" actId="1076"/>
          <ac:picMkLst>
            <pc:docMk/>
            <pc:sldMk cId="2937417779" sldId="757"/>
            <ac:picMk id="10" creationId="{FD701806-2E41-E9C9-FBAB-3A9363C6A7A8}"/>
          </ac:picMkLst>
        </pc:pic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2966804691" sldId="758"/>
        </pc:sldMkLst>
      </pc:sldChg>
      <pc:sldChg chg="add del">
        <pc:chgData name="Jenifer Prince Devaraj" userId="c3fb109c-09d1-42a6-93f4-69472d709861" providerId="ADAL" clId="{3A88BCBC-0036-4F2F-8452-A1C269D7237A}" dt="2023-02-16T21:10:47.138" v="203" actId="47"/>
        <pc:sldMkLst>
          <pc:docMk/>
          <pc:sldMk cId="3219284841" sldId="758"/>
        </pc:sldMkLst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2745696024" sldId="759"/>
        </pc:sldMkLst>
      </pc:sldChg>
      <pc:sldChg chg="modSp add mod ord">
        <pc:chgData name="Jenifer Prince Devaraj" userId="c3fb109c-09d1-42a6-93f4-69472d709861" providerId="ADAL" clId="{3A88BCBC-0036-4F2F-8452-A1C269D7237A}" dt="2023-02-16T21:02:30.307" v="181" actId="21"/>
        <pc:sldMkLst>
          <pc:docMk/>
          <pc:sldMk cId="3348614078" sldId="759"/>
        </pc:sldMkLst>
        <pc:spChg chg="mod">
          <ac:chgData name="Jenifer Prince Devaraj" userId="c3fb109c-09d1-42a6-93f4-69472d709861" providerId="ADAL" clId="{3A88BCBC-0036-4F2F-8452-A1C269D7237A}" dt="2023-02-16T21:02:30.307" v="181" actId="21"/>
          <ac:spMkLst>
            <pc:docMk/>
            <pc:sldMk cId="3348614078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01:19.561" v="161" actId="20577"/>
          <ac:spMkLst>
            <pc:docMk/>
            <pc:sldMk cId="3348614078" sldId="759"/>
            <ac:spMk id="16" creationId="{BAE0A156-7D83-76D0-3F38-156333046F36}"/>
          </ac:spMkLst>
        </pc:spChg>
      </pc:sldChg>
      <pc:sldChg chg="addSp modSp add mod">
        <pc:chgData name="Jenifer Prince Devaraj" userId="c3fb109c-09d1-42a6-93f4-69472d709861" providerId="ADAL" clId="{3A88BCBC-0036-4F2F-8452-A1C269D7237A}" dt="2023-02-16T21:10:37.381" v="202" actId="1076"/>
        <pc:sldMkLst>
          <pc:docMk/>
          <pc:sldMk cId="121123700" sldId="760"/>
        </pc:sldMkLst>
        <pc:spChg chg="mod">
          <ac:chgData name="Jenifer Prince Devaraj" userId="c3fb109c-09d1-42a6-93f4-69472d709861" providerId="ADAL" clId="{3A88BCBC-0036-4F2F-8452-A1C269D7237A}" dt="2023-02-16T21:04:00.593" v="190" actId="1076"/>
          <ac:spMkLst>
            <pc:docMk/>
            <pc:sldMk cId="121123700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04:11.426" v="201" actId="1076"/>
          <ac:spMkLst>
            <pc:docMk/>
            <pc:sldMk cId="121123700" sldId="760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1:10:37.381" v="202" actId="1076"/>
          <ac:picMkLst>
            <pc:docMk/>
            <pc:sldMk cId="121123700" sldId="760"/>
            <ac:picMk id="6" creationId="{A0240A8E-1568-3E7C-1BB0-61FEAD16378A}"/>
          </ac:picMkLst>
        </pc:pic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3079698171" sldId="760"/>
        </pc:sldMkLst>
      </pc:sldChg>
      <pc:sldChg chg="modSp add mod ord">
        <pc:chgData name="Jenifer Prince Devaraj" userId="c3fb109c-09d1-42a6-93f4-69472d709861" providerId="ADAL" clId="{3A88BCBC-0036-4F2F-8452-A1C269D7237A}" dt="2023-02-16T21:11:59.897" v="241" actId="1076"/>
        <pc:sldMkLst>
          <pc:docMk/>
          <pc:sldMk cId="262363917" sldId="761"/>
        </pc:sldMkLst>
        <pc:spChg chg="mod">
          <ac:chgData name="Jenifer Prince Devaraj" userId="c3fb109c-09d1-42a6-93f4-69472d709861" providerId="ADAL" clId="{3A88BCBC-0036-4F2F-8452-A1C269D7237A}" dt="2023-02-16T21:11:57.201" v="240" actId="1076"/>
          <ac:spMkLst>
            <pc:docMk/>
            <pc:sldMk cId="262363917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11:59.897" v="241" actId="1076"/>
          <ac:spMkLst>
            <pc:docMk/>
            <pc:sldMk cId="262363917" sldId="76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1217245081" sldId="761"/>
        </pc:sldMkLst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29285891" sldId="762"/>
        </pc:sldMkLst>
      </pc:sldChg>
      <pc:sldChg chg="modSp add mod">
        <pc:chgData name="Jenifer Prince Devaraj" userId="c3fb109c-09d1-42a6-93f4-69472d709861" providerId="ADAL" clId="{3A88BCBC-0036-4F2F-8452-A1C269D7237A}" dt="2023-02-16T21:13:58.585" v="275" actId="1076"/>
        <pc:sldMkLst>
          <pc:docMk/>
          <pc:sldMk cId="1276500174" sldId="762"/>
        </pc:sldMkLst>
        <pc:spChg chg="mod">
          <ac:chgData name="Jenifer Prince Devaraj" userId="c3fb109c-09d1-42a6-93f4-69472d709861" providerId="ADAL" clId="{3A88BCBC-0036-4F2F-8452-A1C269D7237A}" dt="2023-02-16T21:13:49.803" v="251" actId="1076"/>
          <ac:spMkLst>
            <pc:docMk/>
            <pc:sldMk cId="1276500174" sldId="76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13:58.585" v="275" actId="1076"/>
          <ac:spMkLst>
            <pc:docMk/>
            <pc:sldMk cId="1276500174" sldId="76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875502953" sldId="763"/>
        </pc:sldMkLst>
      </pc:sldChg>
      <pc:sldChg chg="modSp add mod">
        <pc:chgData name="Jenifer Prince Devaraj" userId="c3fb109c-09d1-42a6-93f4-69472d709861" providerId="ADAL" clId="{3A88BCBC-0036-4F2F-8452-A1C269D7237A}" dt="2023-02-16T21:15:51.089" v="314" actId="14100"/>
        <pc:sldMkLst>
          <pc:docMk/>
          <pc:sldMk cId="1299353689" sldId="763"/>
        </pc:sldMkLst>
        <pc:spChg chg="mod">
          <ac:chgData name="Jenifer Prince Devaraj" userId="c3fb109c-09d1-42a6-93f4-69472d709861" providerId="ADAL" clId="{3A88BCBC-0036-4F2F-8452-A1C269D7237A}" dt="2023-02-16T21:15:51.089" v="314" actId="14100"/>
          <ac:spMkLst>
            <pc:docMk/>
            <pc:sldMk cId="1299353689" sldId="76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14:22.028" v="287" actId="20577"/>
          <ac:spMkLst>
            <pc:docMk/>
            <pc:sldMk cId="1299353689" sldId="763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3A88BCBC-0036-4F2F-8452-A1C269D7237A}" dt="2023-02-16T21:15:35.139" v="308" actId="1076"/>
        <pc:sldMkLst>
          <pc:docMk/>
          <pc:sldMk cId="267309320" sldId="764"/>
        </pc:sldMkLst>
        <pc:spChg chg="mod">
          <ac:chgData name="Jenifer Prince Devaraj" userId="c3fb109c-09d1-42a6-93f4-69472d709861" providerId="ADAL" clId="{3A88BCBC-0036-4F2F-8452-A1C269D7237A}" dt="2023-02-16T21:15:30.936" v="307" actId="1076"/>
          <ac:spMkLst>
            <pc:docMk/>
            <pc:sldMk cId="267309320" sldId="76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15:35.139" v="308" actId="1076"/>
          <ac:spMkLst>
            <pc:docMk/>
            <pc:sldMk cId="267309320" sldId="764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818344447" sldId="764"/>
        </pc:sldMkLst>
      </pc:sldChg>
      <pc:sldChg chg="modSp add mod">
        <pc:chgData name="Jenifer Prince Devaraj" userId="c3fb109c-09d1-42a6-93f4-69472d709861" providerId="ADAL" clId="{3A88BCBC-0036-4F2F-8452-A1C269D7237A}" dt="2023-02-16T21:31:44.874" v="822" actId="1076"/>
        <pc:sldMkLst>
          <pc:docMk/>
          <pc:sldMk cId="778523454" sldId="765"/>
        </pc:sldMkLst>
        <pc:spChg chg="mod">
          <ac:chgData name="Jenifer Prince Devaraj" userId="c3fb109c-09d1-42a6-93f4-69472d709861" providerId="ADAL" clId="{3A88BCBC-0036-4F2F-8452-A1C269D7237A}" dt="2023-02-16T21:31:44.874" v="822" actId="1076"/>
          <ac:spMkLst>
            <pc:docMk/>
            <pc:sldMk cId="778523454" sldId="76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29:25.563" v="672" actId="1076"/>
          <ac:spMkLst>
            <pc:docMk/>
            <pc:sldMk cId="778523454" sldId="765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2988052350" sldId="765"/>
        </pc:sldMkLst>
      </pc:sldChg>
      <pc:sldChg chg="modSp add mod">
        <pc:chgData name="Jenifer Prince Devaraj" userId="c3fb109c-09d1-42a6-93f4-69472d709861" providerId="ADAL" clId="{3A88BCBC-0036-4F2F-8452-A1C269D7237A}" dt="2023-02-16T21:33:01.976" v="893" actId="113"/>
        <pc:sldMkLst>
          <pc:docMk/>
          <pc:sldMk cId="1196796120" sldId="766"/>
        </pc:sldMkLst>
        <pc:spChg chg="mod">
          <ac:chgData name="Jenifer Prince Devaraj" userId="c3fb109c-09d1-42a6-93f4-69472d709861" providerId="ADAL" clId="{3A88BCBC-0036-4F2F-8452-A1C269D7237A}" dt="2023-02-16T21:33:01.976" v="893" actId="113"/>
          <ac:spMkLst>
            <pc:docMk/>
            <pc:sldMk cId="1196796120" sldId="76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32:31.379" v="847" actId="20577"/>
          <ac:spMkLst>
            <pc:docMk/>
            <pc:sldMk cId="1196796120" sldId="766"/>
            <ac:spMk id="16" creationId="{BAE0A156-7D83-76D0-3F38-156333046F36}"/>
          </ac:spMkLst>
        </pc:spChg>
      </pc:sldChg>
      <pc:sldChg chg="new del">
        <pc:chgData name="Jenifer Prince Devaraj" userId="c3fb109c-09d1-42a6-93f4-69472d709861" providerId="ADAL" clId="{3A88BCBC-0036-4F2F-8452-A1C269D7237A}" dt="2023-02-16T21:33:10.104" v="895" actId="680"/>
        <pc:sldMkLst>
          <pc:docMk/>
          <pc:sldMk cId="426758771" sldId="767"/>
        </pc:sldMkLst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1783474920" sldId="767"/>
        </pc:sldMkLst>
      </pc:sldChg>
      <pc:sldChg chg="modSp add mod">
        <pc:chgData name="Jenifer Prince Devaraj" userId="c3fb109c-09d1-42a6-93f4-69472d709861" providerId="ADAL" clId="{3A88BCBC-0036-4F2F-8452-A1C269D7237A}" dt="2023-02-16T21:56:38.650" v="1854" actId="1076"/>
        <pc:sldMkLst>
          <pc:docMk/>
          <pc:sldMk cId="2067114808" sldId="767"/>
        </pc:sldMkLst>
        <pc:spChg chg="mod">
          <ac:chgData name="Jenifer Prince Devaraj" userId="c3fb109c-09d1-42a6-93f4-69472d709861" providerId="ADAL" clId="{3A88BCBC-0036-4F2F-8452-A1C269D7237A}" dt="2023-02-16T21:40:24.408" v="1395" actId="1076"/>
          <ac:spMkLst>
            <pc:docMk/>
            <pc:sldMk cId="2067114808" sldId="76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56:38.650" v="1854" actId="1076"/>
          <ac:spMkLst>
            <pc:docMk/>
            <pc:sldMk cId="2067114808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3A88BCBC-0036-4F2F-8452-A1C269D7237A}" dt="2023-02-16T20:32:48.772" v="4" actId="47"/>
        <pc:sldMkLst>
          <pc:docMk/>
          <pc:sldMk cId="492954289" sldId="768"/>
        </pc:sldMkLst>
      </pc:sldChg>
      <pc:sldChg chg="modSp add mod ord">
        <pc:chgData name="Jenifer Prince Devaraj" userId="c3fb109c-09d1-42a6-93f4-69472d709861" providerId="ADAL" clId="{3A88BCBC-0036-4F2F-8452-A1C269D7237A}" dt="2023-02-16T22:04:44.840" v="1912"/>
        <pc:sldMkLst>
          <pc:docMk/>
          <pc:sldMk cId="2008570622" sldId="768"/>
        </pc:sldMkLst>
        <pc:spChg chg="mod">
          <ac:chgData name="Jenifer Prince Devaraj" userId="c3fb109c-09d1-42a6-93f4-69472d709861" providerId="ADAL" clId="{3A88BCBC-0036-4F2F-8452-A1C269D7237A}" dt="2023-02-16T22:04:30.679" v="1909" actId="1076"/>
          <ac:spMkLst>
            <pc:docMk/>
            <pc:sldMk cId="2008570622" sldId="76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2:04:34.335" v="1910" actId="1076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3A88BCBC-0036-4F2F-8452-A1C269D7237A}" dt="2023-02-16T21:56:29.093" v="1853" actId="478"/>
        <pc:sldMkLst>
          <pc:docMk/>
          <pc:sldMk cId="784109294" sldId="769"/>
        </pc:sldMkLst>
        <pc:spChg chg="mod">
          <ac:chgData name="Jenifer Prince Devaraj" userId="c3fb109c-09d1-42a6-93f4-69472d709861" providerId="ADAL" clId="{3A88BCBC-0036-4F2F-8452-A1C269D7237A}" dt="2023-02-16T21:54:59.400" v="1845" actId="26606"/>
          <ac:spMkLst>
            <pc:docMk/>
            <pc:sldMk cId="784109294" sldId="769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3A88BCBC-0036-4F2F-8452-A1C269D7237A}" dt="2023-02-16T21:54:59.400" v="1845" actId="26606"/>
          <ac:spMkLst>
            <pc:docMk/>
            <pc:sldMk cId="784109294" sldId="769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3A88BCBC-0036-4F2F-8452-A1C269D7237A}" dt="2023-02-16T21:54:59.400" v="1845" actId="26606"/>
          <ac:spMkLst>
            <pc:docMk/>
            <pc:sldMk cId="784109294" sldId="769"/>
            <ac:spMk id="5" creationId="{B814BF6C-A7A7-6E0F-47E5-13C6A8C912A3}"/>
          </ac:spMkLst>
        </pc:spChg>
        <pc:spChg chg="add del">
          <ac:chgData name="Jenifer Prince Devaraj" userId="c3fb109c-09d1-42a6-93f4-69472d709861" providerId="ADAL" clId="{3A88BCBC-0036-4F2F-8452-A1C269D7237A}" dt="2023-02-16T21:55:04.542" v="1852" actId="478"/>
          <ac:spMkLst>
            <pc:docMk/>
            <pc:sldMk cId="784109294" sldId="76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1:54:59.400" v="1845" actId="26606"/>
          <ac:spMkLst>
            <pc:docMk/>
            <pc:sldMk cId="784109294" sldId="769"/>
            <ac:spMk id="16" creationId="{BAE0A156-7D83-76D0-3F38-156333046F36}"/>
          </ac:spMkLst>
        </pc:spChg>
        <pc:spChg chg="add del">
          <ac:chgData name="Jenifer Prince Devaraj" userId="c3fb109c-09d1-42a6-93f4-69472d709861" providerId="ADAL" clId="{3A88BCBC-0036-4F2F-8452-A1C269D7237A}" dt="2023-02-16T21:54:59.400" v="1845" actId="26606"/>
          <ac:spMkLst>
            <pc:docMk/>
            <pc:sldMk cId="784109294" sldId="769"/>
            <ac:spMk id="21" creationId="{5E39A796-BE83-48B1-B33F-35C4A32AAB57}"/>
          </ac:spMkLst>
        </pc:spChg>
        <pc:spChg chg="add del">
          <ac:chgData name="Jenifer Prince Devaraj" userId="c3fb109c-09d1-42a6-93f4-69472d709861" providerId="ADAL" clId="{3A88BCBC-0036-4F2F-8452-A1C269D7237A}" dt="2023-02-16T21:54:59.400" v="1845" actId="26606"/>
          <ac:spMkLst>
            <pc:docMk/>
            <pc:sldMk cId="784109294" sldId="769"/>
            <ac:spMk id="23" creationId="{72F84B47-E267-4194-8194-831DB7B5547F}"/>
          </ac:spMkLst>
        </pc:spChg>
        <pc:picChg chg="add del">
          <ac:chgData name="Jenifer Prince Devaraj" userId="c3fb109c-09d1-42a6-93f4-69472d709861" providerId="ADAL" clId="{3A88BCBC-0036-4F2F-8452-A1C269D7237A}" dt="2023-02-16T21:56:29.093" v="1853" actId="478"/>
          <ac:picMkLst>
            <pc:docMk/>
            <pc:sldMk cId="784109294" sldId="769"/>
            <ac:picMk id="6" creationId="{FD22014B-1635-3315-B443-6ED49F2C82BB}"/>
          </ac:picMkLst>
        </pc:picChg>
        <pc:picChg chg="add del mod">
          <ac:chgData name="Jenifer Prince Devaraj" userId="c3fb109c-09d1-42a6-93f4-69472d709861" providerId="ADAL" clId="{3A88BCBC-0036-4F2F-8452-A1C269D7237A}" dt="2023-02-16T21:55:02.254" v="1850" actId="22"/>
          <ac:picMkLst>
            <pc:docMk/>
            <pc:sldMk cId="784109294" sldId="769"/>
            <ac:picMk id="8" creationId="{A3FFDB65-0CDC-6B3F-3D67-928D405089F2}"/>
          </ac:picMkLst>
        </pc:picChg>
      </pc:sldChg>
      <pc:sldChg chg="modSp add mod">
        <pc:chgData name="Jenifer Prince Devaraj" userId="c3fb109c-09d1-42a6-93f4-69472d709861" providerId="ADAL" clId="{3A88BCBC-0036-4F2F-8452-A1C269D7237A}" dt="2023-02-16T22:18:29.729" v="2176" actId="1076"/>
        <pc:sldMkLst>
          <pc:docMk/>
          <pc:sldMk cId="4018761230" sldId="770"/>
        </pc:sldMkLst>
        <pc:spChg chg="mod">
          <ac:chgData name="Jenifer Prince Devaraj" userId="c3fb109c-09d1-42a6-93f4-69472d709861" providerId="ADAL" clId="{3A88BCBC-0036-4F2F-8452-A1C269D7237A}" dt="2023-02-16T22:18:25.550" v="2175" actId="1076"/>
          <ac:spMkLst>
            <pc:docMk/>
            <pc:sldMk cId="4018761230" sldId="77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2:18:29.729" v="2176" actId="1076"/>
          <ac:spMkLst>
            <pc:docMk/>
            <pc:sldMk cId="4018761230" sldId="770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3A88BCBC-0036-4F2F-8452-A1C269D7237A}" dt="2023-02-16T22:36:34.227" v="2322" actId="20577"/>
        <pc:sldMkLst>
          <pc:docMk/>
          <pc:sldMk cId="2603748798" sldId="771"/>
        </pc:sldMkLst>
        <pc:spChg chg="del">
          <ac:chgData name="Jenifer Prince Devaraj" userId="c3fb109c-09d1-42a6-93f4-69472d709861" providerId="ADAL" clId="{3A88BCBC-0036-4F2F-8452-A1C269D7237A}" dt="2023-02-16T22:18:35.794" v="2178" actId="478"/>
          <ac:spMkLst>
            <pc:docMk/>
            <pc:sldMk cId="2603748798" sldId="77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2:36:34.227" v="2322" actId="20577"/>
          <ac:spMkLst>
            <pc:docMk/>
            <pc:sldMk cId="2603748798" sldId="77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2:31:57.046" v="2283" actId="1076"/>
          <ac:picMkLst>
            <pc:docMk/>
            <pc:sldMk cId="2603748798" sldId="771"/>
            <ac:picMk id="6" creationId="{2F593D67-52CD-3C9A-4277-DCE939A9C5A9}"/>
          </ac:picMkLst>
        </pc:picChg>
      </pc:sldChg>
      <pc:sldChg chg="modSp add mod ord">
        <pc:chgData name="Jenifer Prince Devaraj" userId="c3fb109c-09d1-42a6-93f4-69472d709861" providerId="ADAL" clId="{3A88BCBC-0036-4F2F-8452-A1C269D7237A}" dt="2023-02-16T22:21:25.031" v="2219" actId="1076"/>
        <pc:sldMkLst>
          <pc:docMk/>
          <pc:sldMk cId="270595904" sldId="772"/>
        </pc:sldMkLst>
        <pc:spChg chg="mod">
          <ac:chgData name="Jenifer Prince Devaraj" userId="c3fb109c-09d1-42a6-93f4-69472d709861" providerId="ADAL" clId="{3A88BCBC-0036-4F2F-8452-A1C269D7237A}" dt="2023-02-16T22:21:25.031" v="2219" actId="1076"/>
          <ac:spMkLst>
            <pc:docMk/>
            <pc:sldMk cId="270595904" sldId="77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2:19:43.606" v="2202" actId="20577"/>
          <ac:spMkLst>
            <pc:docMk/>
            <pc:sldMk cId="270595904" sldId="772"/>
            <ac:spMk id="16" creationId="{BAE0A156-7D83-76D0-3F38-156333046F36}"/>
          </ac:spMkLst>
        </pc:spChg>
      </pc:sldChg>
      <pc:sldChg chg="addSp modSp add mod">
        <pc:chgData name="Jenifer Prince Devaraj" userId="c3fb109c-09d1-42a6-93f4-69472d709861" providerId="ADAL" clId="{3A88BCBC-0036-4F2F-8452-A1C269D7237A}" dt="2023-02-16T22:31:47.902" v="2282" actId="1076"/>
        <pc:sldMkLst>
          <pc:docMk/>
          <pc:sldMk cId="2481805452" sldId="773"/>
        </pc:sldMkLst>
        <pc:spChg chg="mod">
          <ac:chgData name="Jenifer Prince Devaraj" userId="c3fb109c-09d1-42a6-93f4-69472d709861" providerId="ADAL" clId="{3A88BCBC-0036-4F2F-8452-A1C269D7237A}" dt="2023-02-16T22:31:38.476" v="2279" actId="14100"/>
          <ac:spMkLst>
            <pc:docMk/>
            <pc:sldMk cId="2481805452" sldId="77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2:31:47.902" v="2282" actId="1076"/>
          <ac:spMkLst>
            <pc:docMk/>
            <pc:sldMk cId="2481805452" sldId="773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2:31:44.976" v="2281" actId="1076"/>
          <ac:picMkLst>
            <pc:docMk/>
            <pc:sldMk cId="2481805452" sldId="773"/>
            <ac:picMk id="6" creationId="{BEF2B229-94ED-AC34-B169-70290CA9BD99}"/>
          </ac:picMkLst>
        </pc:picChg>
      </pc:sldChg>
      <pc:sldChg chg="addSp delSp modSp add mod">
        <pc:chgData name="Jenifer Prince Devaraj" userId="c3fb109c-09d1-42a6-93f4-69472d709861" providerId="ADAL" clId="{3A88BCBC-0036-4F2F-8452-A1C269D7237A}" dt="2023-02-16T22:34:22.764" v="2313" actId="1076"/>
        <pc:sldMkLst>
          <pc:docMk/>
          <pc:sldMk cId="1273182305" sldId="774"/>
        </pc:sldMkLst>
        <pc:spChg chg="del">
          <ac:chgData name="Jenifer Prince Devaraj" userId="c3fb109c-09d1-42a6-93f4-69472d709861" providerId="ADAL" clId="{3A88BCBC-0036-4F2F-8452-A1C269D7237A}" dt="2023-02-16T22:33:14.837" v="2305" actId="478"/>
          <ac:spMkLst>
            <pc:docMk/>
            <pc:sldMk cId="1273182305" sldId="77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2:34:15.613" v="2310" actId="1076"/>
          <ac:spMkLst>
            <pc:docMk/>
            <pc:sldMk cId="1273182305" sldId="77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3A88BCBC-0036-4F2F-8452-A1C269D7237A}" dt="2023-02-16T22:33:16.527" v="2306" actId="478"/>
          <ac:picMkLst>
            <pc:docMk/>
            <pc:sldMk cId="1273182305" sldId="774"/>
            <ac:picMk id="6" creationId="{BEF2B229-94ED-AC34-B169-70290CA9BD99}"/>
          </ac:picMkLst>
        </pc:picChg>
        <pc:picChg chg="add mod">
          <ac:chgData name="Jenifer Prince Devaraj" userId="c3fb109c-09d1-42a6-93f4-69472d709861" providerId="ADAL" clId="{3A88BCBC-0036-4F2F-8452-A1C269D7237A}" dt="2023-02-16T22:34:22.764" v="2313" actId="1076"/>
          <ac:picMkLst>
            <pc:docMk/>
            <pc:sldMk cId="1273182305" sldId="774"/>
            <ac:picMk id="7" creationId="{D5D4AE43-74D6-0CE2-531F-B7666590FBC5}"/>
          </ac:picMkLst>
        </pc:picChg>
      </pc:sldChg>
      <pc:sldChg chg="addSp delSp modSp add mod">
        <pc:chgData name="Jenifer Prince Devaraj" userId="c3fb109c-09d1-42a6-93f4-69472d709861" providerId="ADAL" clId="{3A88BCBC-0036-4F2F-8452-A1C269D7237A}" dt="2023-02-16T22:44:56.425" v="2389" actId="1076"/>
        <pc:sldMkLst>
          <pc:docMk/>
          <pc:sldMk cId="3932075452" sldId="775"/>
        </pc:sldMkLst>
        <pc:spChg chg="add mod">
          <ac:chgData name="Jenifer Prince Devaraj" userId="c3fb109c-09d1-42a6-93f4-69472d709861" providerId="ADAL" clId="{3A88BCBC-0036-4F2F-8452-A1C269D7237A}" dt="2023-02-16T22:44:56.425" v="2389" actId="1076"/>
          <ac:spMkLst>
            <pc:docMk/>
            <pc:sldMk cId="3932075452" sldId="775"/>
            <ac:spMk id="7" creationId="{5E0266CA-D741-96C5-88A3-95431826D571}"/>
          </ac:spMkLst>
        </pc:spChg>
        <pc:spChg chg="mod">
          <ac:chgData name="Jenifer Prince Devaraj" userId="c3fb109c-09d1-42a6-93f4-69472d709861" providerId="ADAL" clId="{3A88BCBC-0036-4F2F-8452-A1C269D7237A}" dt="2023-02-16T22:44:50.782" v="2388" actId="1076"/>
          <ac:spMkLst>
            <pc:docMk/>
            <pc:sldMk cId="3932075452" sldId="77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3A88BCBC-0036-4F2F-8452-A1C269D7237A}" dt="2023-02-16T22:36:52.923" v="2361" actId="478"/>
          <ac:picMkLst>
            <pc:docMk/>
            <pc:sldMk cId="3932075452" sldId="775"/>
            <ac:picMk id="6" creationId="{2F593D67-52CD-3C9A-4277-DCE939A9C5A9}"/>
          </ac:picMkLst>
        </pc:picChg>
        <pc:picChg chg="add mod">
          <ac:chgData name="Jenifer Prince Devaraj" userId="c3fb109c-09d1-42a6-93f4-69472d709861" providerId="ADAL" clId="{3A88BCBC-0036-4F2F-8452-A1C269D7237A}" dt="2023-02-16T22:44:42.705" v="2386" actId="1076"/>
          <ac:picMkLst>
            <pc:docMk/>
            <pc:sldMk cId="3932075452" sldId="775"/>
            <ac:picMk id="9" creationId="{3A271999-A133-29E9-9D6A-714EAEC70350}"/>
          </ac:picMkLst>
        </pc:picChg>
      </pc:sldChg>
      <pc:sldChg chg="addSp delSp modSp add mod">
        <pc:chgData name="Jenifer Prince Devaraj" userId="c3fb109c-09d1-42a6-93f4-69472d709861" providerId="ADAL" clId="{3A88BCBC-0036-4F2F-8452-A1C269D7237A}" dt="2023-02-16T22:47:13.704" v="2425" actId="13900"/>
        <pc:sldMkLst>
          <pc:docMk/>
          <pc:sldMk cId="278452230" sldId="776"/>
        </pc:sldMkLst>
        <pc:spChg chg="mod">
          <ac:chgData name="Jenifer Prince Devaraj" userId="c3fb109c-09d1-42a6-93f4-69472d709861" providerId="ADAL" clId="{3A88BCBC-0036-4F2F-8452-A1C269D7237A}" dt="2023-02-16T22:47:13.704" v="2425" actId="13900"/>
          <ac:spMkLst>
            <pc:docMk/>
            <pc:sldMk cId="278452230" sldId="776"/>
            <ac:spMk id="7" creationId="{5E0266CA-D741-96C5-88A3-95431826D571}"/>
          </ac:spMkLst>
        </pc:spChg>
        <pc:spChg chg="mod">
          <ac:chgData name="Jenifer Prince Devaraj" userId="c3fb109c-09d1-42a6-93f4-69472d709861" providerId="ADAL" clId="{3A88BCBC-0036-4F2F-8452-A1C269D7237A}" dt="2023-02-16T22:47:07.918" v="2424" actId="1076"/>
          <ac:spMkLst>
            <pc:docMk/>
            <pc:sldMk cId="278452230" sldId="77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2:47:04.977" v="2423" actId="1076"/>
          <ac:picMkLst>
            <pc:docMk/>
            <pc:sldMk cId="278452230" sldId="776"/>
            <ac:picMk id="6" creationId="{46909C62-56C3-73FF-5FA1-162B3E5D5525}"/>
          </ac:picMkLst>
        </pc:picChg>
        <pc:picChg chg="del">
          <ac:chgData name="Jenifer Prince Devaraj" userId="c3fb109c-09d1-42a6-93f4-69472d709861" providerId="ADAL" clId="{3A88BCBC-0036-4F2F-8452-A1C269D7237A}" dt="2023-02-16T22:46:14.382" v="2408" actId="478"/>
          <ac:picMkLst>
            <pc:docMk/>
            <pc:sldMk cId="278452230" sldId="776"/>
            <ac:picMk id="9" creationId="{3A271999-A133-29E9-9D6A-714EAEC70350}"/>
          </ac:picMkLst>
        </pc:picChg>
      </pc:sldChg>
      <pc:sldChg chg="delSp modSp add mod">
        <pc:chgData name="Jenifer Prince Devaraj" userId="c3fb109c-09d1-42a6-93f4-69472d709861" providerId="ADAL" clId="{3A88BCBC-0036-4F2F-8452-A1C269D7237A}" dt="2023-02-16T22:48:22.262" v="2452" actId="1076"/>
        <pc:sldMkLst>
          <pc:docMk/>
          <pc:sldMk cId="2646607128" sldId="777"/>
        </pc:sldMkLst>
        <pc:spChg chg="mod">
          <ac:chgData name="Jenifer Prince Devaraj" userId="c3fb109c-09d1-42a6-93f4-69472d709861" providerId="ADAL" clId="{3A88BCBC-0036-4F2F-8452-A1C269D7237A}" dt="2023-02-16T22:48:18.684" v="2451" actId="1076"/>
          <ac:spMkLst>
            <pc:docMk/>
            <pc:sldMk cId="2646607128" sldId="777"/>
            <ac:spMk id="7" creationId="{5E0266CA-D741-96C5-88A3-95431826D571}"/>
          </ac:spMkLst>
        </pc:spChg>
        <pc:spChg chg="mod">
          <ac:chgData name="Jenifer Prince Devaraj" userId="c3fb109c-09d1-42a6-93f4-69472d709861" providerId="ADAL" clId="{3A88BCBC-0036-4F2F-8452-A1C269D7237A}" dt="2023-02-16T22:48:22.262" v="2452" actId="1076"/>
          <ac:spMkLst>
            <pc:docMk/>
            <pc:sldMk cId="2646607128" sldId="777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3A88BCBC-0036-4F2F-8452-A1C269D7237A}" dt="2023-02-16T22:47:39.692" v="2428" actId="478"/>
          <ac:picMkLst>
            <pc:docMk/>
            <pc:sldMk cId="2646607128" sldId="777"/>
            <ac:picMk id="6" creationId="{46909C62-56C3-73FF-5FA1-162B3E5D5525}"/>
          </ac:picMkLst>
        </pc:picChg>
      </pc:sldChg>
      <pc:sldChg chg="addSp delSp modSp add mod">
        <pc:chgData name="Jenifer Prince Devaraj" userId="c3fb109c-09d1-42a6-93f4-69472d709861" providerId="ADAL" clId="{3A88BCBC-0036-4F2F-8452-A1C269D7237A}" dt="2023-02-16T22:58:13.332" v="2542" actId="1076"/>
        <pc:sldMkLst>
          <pc:docMk/>
          <pc:sldMk cId="2471427115" sldId="778"/>
        </pc:sldMkLst>
        <pc:spChg chg="add mod">
          <ac:chgData name="Jenifer Prince Devaraj" userId="c3fb109c-09d1-42a6-93f4-69472d709861" providerId="ADAL" clId="{3A88BCBC-0036-4F2F-8452-A1C269D7237A}" dt="2023-02-16T22:58:02.030" v="2539" actId="1076"/>
          <ac:spMkLst>
            <pc:docMk/>
            <pc:sldMk cId="2471427115" sldId="778"/>
            <ac:spMk id="11" creationId="{0D155EBE-051F-F9D0-6038-0582816663EA}"/>
          </ac:spMkLst>
        </pc:spChg>
        <pc:spChg chg="mod">
          <ac:chgData name="Jenifer Prince Devaraj" userId="c3fb109c-09d1-42a6-93f4-69472d709861" providerId="ADAL" clId="{3A88BCBC-0036-4F2F-8452-A1C269D7237A}" dt="2023-02-16T22:58:13.332" v="2542" actId="1076"/>
          <ac:spMkLst>
            <pc:docMk/>
            <pc:sldMk cId="2471427115" sldId="77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2:58:10.036" v="2541" actId="1076"/>
          <ac:spMkLst>
            <pc:docMk/>
            <pc:sldMk cId="2471427115" sldId="77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3A88BCBC-0036-4F2F-8452-A1C269D7237A}" dt="2023-02-16T22:52:47.022" v="2464" actId="478"/>
          <ac:picMkLst>
            <pc:docMk/>
            <pc:sldMk cId="2471427115" sldId="778"/>
            <ac:picMk id="6" creationId="{BEF2B229-94ED-AC34-B169-70290CA9BD99}"/>
          </ac:picMkLst>
        </pc:picChg>
        <pc:picChg chg="add del mod">
          <ac:chgData name="Jenifer Prince Devaraj" userId="c3fb109c-09d1-42a6-93f4-69472d709861" providerId="ADAL" clId="{3A88BCBC-0036-4F2F-8452-A1C269D7237A}" dt="2023-02-16T22:55:44.912" v="2504" actId="478"/>
          <ac:picMkLst>
            <pc:docMk/>
            <pc:sldMk cId="2471427115" sldId="778"/>
            <ac:picMk id="7" creationId="{1061FB94-42D8-4704-88EE-184EA8F220F4}"/>
          </ac:picMkLst>
        </pc:picChg>
        <pc:picChg chg="add del mod">
          <ac:chgData name="Jenifer Prince Devaraj" userId="c3fb109c-09d1-42a6-93f4-69472d709861" providerId="ADAL" clId="{3A88BCBC-0036-4F2F-8452-A1C269D7237A}" dt="2023-02-16T22:57:44.538" v="2533" actId="478"/>
          <ac:picMkLst>
            <pc:docMk/>
            <pc:sldMk cId="2471427115" sldId="778"/>
            <ac:picMk id="9" creationId="{2E15A56D-30E0-9892-57F0-14FB8B076322}"/>
          </ac:picMkLst>
        </pc:picChg>
        <pc:picChg chg="add mod">
          <ac:chgData name="Jenifer Prince Devaraj" userId="c3fb109c-09d1-42a6-93f4-69472d709861" providerId="ADAL" clId="{3A88BCBC-0036-4F2F-8452-A1C269D7237A}" dt="2023-02-16T22:57:50.738" v="2536" actId="1076"/>
          <ac:picMkLst>
            <pc:docMk/>
            <pc:sldMk cId="2471427115" sldId="778"/>
            <ac:picMk id="13" creationId="{3BF702B2-771E-E422-0528-FC78A65BF1C8}"/>
          </ac:picMkLst>
        </pc:picChg>
      </pc:sldChg>
      <pc:sldChg chg="addSp delSp modSp add mod">
        <pc:chgData name="Jenifer Prince Devaraj" userId="c3fb109c-09d1-42a6-93f4-69472d709861" providerId="ADAL" clId="{3A88BCBC-0036-4F2F-8452-A1C269D7237A}" dt="2023-02-16T23:02:40.164" v="2697" actId="1076"/>
        <pc:sldMkLst>
          <pc:docMk/>
          <pc:sldMk cId="925606211" sldId="779"/>
        </pc:sldMkLst>
        <pc:spChg chg="add mod">
          <ac:chgData name="Jenifer Prince Devaraj" userId="c3fb109c-09d1-42a6-93f4-69472d709861" providerId="ADAL" clId="{3A88BCBC-0036-4F2F-8452-A1C269D7237A}" dt="2023-02-16T23:01:04.070" v="2665" actId="20577"/>
          <ac:spMkLst>
            <pc:docMk/>
            <pc:sldMk cId="925606211" sldId="779"/>
            <ac:spMk id="8" creationId="{A56EE341-0797-52DD-C2BD-9C00FA13FE94}"/>
          </ac:spMkLst>
        </pc:spChg>
        <pc:spChg chg="del">
          <ac:chgData name="Jenifer Prince Devaraj" userId="c3fb109c-09d1-42a6-93f4-69472d709861" providerId="ADAL" clId="{3A88BCBC-0036-4F2F-8452-A1C269D7237A}" dt="2023-02-16T22:58:50.598" v="2547" actId="478"/>
          <ac:spMkLst>
            <pc:docMk/>
            <pc:sldMk cId="925606211" sldId="779"/>
            <ac:spMk id="11" creationId="{0D155EBE-051F-F9D0-6038-0582816663EA}"/>
          </ac:spMkLst>
        </pc:spChg>
        <pc:spChg chg="del">
          <ac:chgData name="Jenifer Prince Devaraj" userId="c3fb109c-09d1-42a6-93f4-69472d709861" providerId="ADAL" clId="{3A88BCBC-0036-4F2F-8452-A1C269D7237A}" dt="2023-02-16T22:58:46.426" v="2544" actId="478"/>
          <ac:spMkLst>
            <pc:docMk/>
            <pc:sldMk cId="925606211" sldId="77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3A88BCBC-0036-4F2F-8452-A1C269D7237A}" dt="2023-02-16T23:01:13.934" v="2668" actId="20577"/>
          <ac:spMkLst>
            <pc:docMk/>
            <pc:sldMk cId="925606211" sldId="779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3:02:40.164" v="2697" actId="1076"/>
          <ac:picMkLst>
            <pc:docMk/>
            <pc:sldMk cId="925606211" sldId="779"/>
            <ac:picMk id="6" creationId="{04C81BDD-DEC3-C276-EA06-2E6BC89B5006}"/>
          </ac:picMkLst>
        </pc:picChg>
        <pc:picChg chg="del mod">
          <ac:chgData name="Jenifer Prince Devaraj" userId="c3fb109c-09d1-42a6-93f4-69472d709861" providerId="ADAL" clId="{3A88BCBC-0036-4F2F-8452-A1C269D7237A}" dt="2023-02-16T22:58:48.049" v="2546" actId="478"/>
          <ac:picMkLst>
            <pc:docMk/>
            <pc:sldMk cId="925606211" sldId="779"/>
            <ac:picMk id="13" creationId="{3BF702B2-771E-E422-0528-FC78A65BF1C8}"/>
          </ac:picMkLst>
        </pc:picChg>
      </pc:sldChg>
      <pc:sldChg chg="addSp delSp modSp add mod">
        <pc:chgData name="Jenifer Prince Devaraj" userId="c3fb109c-09d1-42a6-93f4-69472d709861" providerId="ADAL" clId="{3A88BCBC-0036-4F2F-8452-A1C269D7237A}" dt="2023-02-16T23:02:27.628" v="2694" actId="1076"/>
        <pc:sldMkLst>
          <pc:docMk/>
          <pc:sldMk cId="4206149340" sldId="780"/>
        </pc:sldMkLst>
        <pc:spChg chg="add mod">
          <ac:chgData name="Jenifer Prince Devaraj" userId="c3fb109c-09d1-42a6-93f4-69472d709861" providerId="ADAL" clId="{3A88BCBC-0036-4F2F-8452-A1C269D7237A}" dt="2023-02-16T23:02:27.628" v="2694" actId="1076"/>
          <ac:spMkLst>
            <pc:docMk/>
            <pc:sldMk cId="4206149340" sldId="780"/>
            <ac:spMk id="7" creationId="{710CA29C-353B-D813-E03F-99893866AF65}"/>
          </ac:spMkLst>
        </pc:spChg>
        <pc:spChg chg="mod">
          <ac:chgData name="Jenifer Prince Devaraj" userId="c3fb109c-09d1-42a6-93f4-69472d709861" providerId="ADAL" clId="{3A88BCBC-0036-4F2F-8452-A1C269D7237A}" dt="2023-02-16T22:59:54.978" v="2603" actId="1076"/>
          <ac:spMkLst>
            <pc:docMk/>
            <pc:sldMk cId="4206149340" sldId="780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3A88BCBC-0036-4F2F-8452-A1C269D7237A}" dt="2023-02-16T22:59:49.267" v="2601" actId="478"/>
          <ac:picMkLst>
            <pc:docMk/>
            <pc:sldMk cId="4206149340" sldId="780"/>
            <ac:picMk id="6" creationId="{04C81BDD-DEC3-C276-EA06-2E6BC89B5006}"/>
          </ac:picMkLst>
        </pc:picChg>
      </pc:sldChg>
      <pc:sldChg chg="addSp modSp add mod ord">
        <pc:chgData name="Jenifer Prince Devaraj" userId="c3fb109c-09d1-42a6-93f4-69472d709861" providerId="ADAL" clId="{3A88BCBC-0036-4F2F-8452-A1C269D7237A}" dt="2023-02-16T23:08:44.525" v="2741" actId="1076"/>
        <pc:sldMkLst>
          <pc:docMk/>
          <pc:sldMk cId="1377616698" sldId="781"/>
        </pc:sldMkLst>
        <pc:spChg chg="mod">
          <ac:chgData name="Jenifer Prince Devaraj" userId="c3fb109c-09d1-42a6-93f4-69472d709861" providerId="ADAL" clId="{3A88BCBC-0036-4F2F-8452-A1C269D7237A}" dt="2023-02-16T23:08:41.659" v="2740" actId="1076"/>
          <ac:spMkLst>
            <pc:docMk/>
            <pc:sldMk cId="1377616698" sldId="781"/>
            <ac:spMk id="7" creationId="{710CA29C-353B-D813-E03F-99893866AF65}"/>
          </ac:spMkLst>
        </pc:spChg>
        <pc:spChg chg="mod">
          <ac:chgData name="Jenifer Prince Devaraj" userId="c3fb109c-09d1-42a6-93f4-69472d709861" providerId="ADAL" clId="{3A88BCBC-0036-4F2F-8452-A1C269D7237A}" dt="2023-02-16T23:08:44.525" v="2741" actId="1076"/>
          <ac:spMkLst>
            <pc:docMk/>
            <pc:sldMk cId="1377616698" sldId="78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3:08:34.753" v="2738" actId="1076"/>
          <ac:picMkLst>
            <pc:docMk/>
            <pc:sldMk cId="1377616698" sldId="781"/>
            <ac:picMk id="6" creationId="{384B1AB9-79A1-6D53-ACD7-F57016B69A2A}"/>
          </ac:picMkLst>
        </pc:picChg>
      </pc:sldChg>
      <pc:sldChg chg="addSp delSp modSp add mod ord">
        <pc:chgData name="Jenifer Prince Devaraj" userId="c3fb109c-09d1-42a6-93f4-69472d709861" providerId="ADAL" clId="{3A88BCBC-0036-4F2F-8452-A1C269D7237A}" dt="2023-02-16T23:19:57.229" v="2813" actId="22"/>
        <pc:sldMkLst>
          <pc:docMk/>
          <pc:sldMk cId="3177935756" sldId="782"/>
        </pc:sldMkLst>
        <pc:spChg chg="mod">
          <ac:chgData name="Jenifer Prince Devaraj" userId="c3fb109c-09d1-42a6-93f4-69472d709861" providerId="ADAL" clId="{3A88BCBC-0036-4F2F-8452-A1C269D7237A}" dt="2023-02-16T23:13:30.127" v="2775" actId="1076"/>
          <ac:spMkLst>
            <pc:docMk/>
            <pc:sldMk cId="3177935756" sldId="782"/>
            <ac:spMk id="7" creationId="{710CA29C-353B-D813-E03F-99893866AF65}"/>
          </ac:spMkLst>
        </pc:spChg>
        <pc:spChg chg="mod">
          <ac:chgData name="Jenifer Prince Devaraj" userId="c3fb109c-09d1-42a6-93f4-69472d709861" providerId="ADAL" clId="{3A88BCBC-0036-4F2F-8452-A1C269D7237A}" dt="2023-02-16T23:13:33.524" v="2776" actId="1076"/>
          <ac:spMkLst>
            <pc:docMk/>
            <pc:sldMk cId="3177935756" sldId="78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3A88BCBC-0036-4F2F-8452-A1C269D7237A}" dt="2023-02-16T23:13:03.249" v="2770" actId="478"/>
          <ac:picMkLst>
            <pc:docMk/>
            <pc:sldMk cId="3177935756" sldId="782"/>
            <ac:picMk id="6" creationId="{384B1AB9-79A1-6D53-ACD7-F57016B69A2A}"/>
          </ac:picMkLst>
        </pc:picChg>
        <pc:picChg chg="add del">
          <ac:chgData name="Jenifer Prince Devaraj" userId="c3fb109c-09d1-42a6-93f4-69472d709861" providerId="ADAL" clId="{3A88BCBC-0036-4F2F-8452-A1C269D7237A}" dt="2023-02-16T23:19:57.229" v="2813" actId="22"/>
          <ac:picMkLst>
            <pc:docMk/>
            <pc:sldMk cId="3177935756" sldId="782"/>
            <ac:picMk id="8" creationId="{C4BF935D-E47B-6233-6474-433BC2D09E5A}"/>
          </ac:picMkLst>
        </pc:picChg>
      </pc:sldChg>
      <pc:sldChg chg="addSp modSp add mod">
        <pc:chgData name="Jenifer Prince Devaraj" userId="c3fb109c-09d1-42a6-93f4-69472d709861" providerId="ADAL" clId="{3A88BCBC-0036-4F2F-8452-A1C269D7237A}" dt="2023-02-16T23:20:21.216" v="2821" actId="1076"/>
        <pc:sldMkLst>
          <pc:docMk/>
          <pc:sldMk cId="445010801" sldId="783"/>
        </pc:sldMkLst>
        <pc:spChg chg="mod">
          <ac:chgData name="Jenifer Prince Devaraj" userId="c3fb109c-09d1-42a6-93f4-69472d709861" providerId="ADAL" clId="{3A88BCBC-0036-4F2F-8452-A1C269D7237A}" dt="2023-02-16T23:20:21.216" v="2821" actId="1076"/>
          <ac:spMkLst>
            <pc:docMk/>
            <pc:sldMk cId="445010801" sldId="783"/>
            <ac:spMk id="7" creationId="{710CA29C-353B-D813-E03F-99893866AF65}"/>
          </ac:spMkLst>
        </pc:spChg>
        <pc:spChg chg="mod">
          <ac:chgData name="Jenifer Prince Devaraj" userId="c3fb109c-09d1-42a6-93f4-69472d709861" providerId="ADAL" clId="{3A88BCBC-0036-4F2F-8452-A1C269D7237A}" dt="2023-02-16T23:20:05.715" v="2815" actId="1076"/>
          <ac:spMkLst>
            <pc:docMk/>
            <pc:sldMk cId="445010801" sldId="783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3A88BCBC-0036-4F2F-8452-A1C269D7237A}" dt="2023-02-16T23:20:15.669" v="2819" actId="1076"/>
          <ac:picMkLst>
            <pc:docMk/>
            <pc:sldMk cId="445010801" sldId="783"/>
            <ac:picMk id="6" creationId="{3D013C6A-F1A8-BE96-B1A2-8D666BB0AE97}"/>
          </ac:picMkLst>
        </pc:picChg>
      </pc:sldChg>
      <pc:sldChg chg="modSp add mod">
        <pc:chgData name="Jenifer Prince Devaraj" userId="c3fb109c-09d1-42a6-93f4-69472d709861" providerId="ADAL" clId="{3A88BCBC-0036-4F2F-8452-A1C269D7237A}" dt="2023-02-16T23:16:02.719" v="2797" actId="1076"/>
        <pc:sldMkLst>
          <pc:docMk/>
          <pc:sldMk cId="4105169044" sldId="784"/>
        </pc:sldMkLst>
        <pc:spChg chg="mod">
          <ac:chgData name="Jenifer Prince Devaraj" userId="c3fb109c-09d1-42a6-93f4-69472d709861" providerId="ADAL" clId="{3A88BCBC-0036-4F2F-8452-A1C269D7237A}" dt="2023-02-16T23:16:02.719" v="2797" actId="1076"/>
          <ac:spMkLst>
            <pc:docMk/>
            <pc:sldMk cId="4105169044" sldId="784"/>
            <ac:spMk id="7" creationId="{710CA29C-353B-D813-E03F-99893866AF65}"/>
          </ac:spMkLst>
        </pc:spChg>
        <pc:spChg chg="mod">
          <ac:chgData name="Jenifer Prince Devaraj" userId="c3fb109c-09d1-42a6-93f4-69472d709861" providerId="ADAL" clId="{3A88BCBC-0036-4F2F-8452-A1C269D7237A}" dt="2023-02-16T23:16:00.162" v="2796" actId="1076"/>
          <ac:spMkLst>
            <pc:docMk/>
            <pc:sldMk cId="4105169044" sldId="784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3A88BCBC-0036-4F2F-8452-A1C269D7237A}" dt="2023-02-16T23:16:50.968" v="2806" actId="6549"/>
        <pc:sldMkLst>
          <pc:docMk/>
          <pc:sldMk cId="1543165237" sldId="785"/>
        </pc:sldMkLst>
        <pc:spChg chg="mod">
          <ac:chgData name="Jenifer Prince Devaraj" userId="c3fb109c-09d1-42a6-93f4-69472d709861" providerId="ADAL" clId="{3A88BCBC-0036-4F2F-8452-A1C269D7237A}" dt="2023-02-16T23:16:50.968" v="2806" actId="6549"/>
          <ac:spMkLst>
            <pc:docMk/>
            <pc:sldMk cId="1543165237" sldId="785"/>
            <ac:spMk id="7" creationId="{710CA29C-353B-D813-E03F-99893866AF65}"/>
          </ac:spMkLst>
        </pc:spChg>
      </pc:sldChg>
      <pc:sldChg chg="modSp add mod ord">
        <pc:chgData name="Jenifer Prince Devaraj" userId="c3fb109c-09d1-42a6-93f4-69472d709861" providerId="ADAL" clId="{3A88BCBC-0036-4F2F-8452-A1C269D7237A}" dt="2023-02-16T23:16:45.816" v="2805"/>
        <pc:sldMkLst>
          <pc:docMk/>
          <pc:sldMk cId="710103450" sldId="786"/>
        </pc:sldMkLst>
        <pc:spChg chg="mod">
          <ac:chgData name="Jenifer Prince Devaraj" userId="c3fb109c-09d1-42a6-93f4-69472d709861" providerId="ADAL" clId="{3A88BCBC-0036-4F2F-8452-A1C269D7237A}" dt="2023-02-16T23:16:39.506" v="2803" actId="6549"/>
          <ac:spMkLst>
            <pc:docMk/>
            <pc:sldMk cId="710103450" sldId="786"/>
            <ac:spMk id="7" creationId="{710CA29C-353B-D813-E03F-99893866AF65}"/>
          </ac:spMkLst>
        </pc:spChg>
      </pc:sldChg>
      <pc:sldChg chg="add del">
        <pc:chgData name="Jenifer Prince Devaraj" userId="c3fb109c-09d1-42a6-93f4-69472d709861" providerId="ADAL" clId="{3A88BCBC-0036-4F2F-8452-A1C269D7237A}" dt="2023-02-16T23:16:32.886" v="2801" actId="2890"/>
        <pc:sldMkLst>
          <pc:docMk/>
          <pc:sldMk cId="4120758068" sldId="786"/>
        </pc:sldMkLst>
      </pc:sldChg>
    </pc:docChg>
  </pc:docChgLst>
  <pc:docChgLst>
    <pc:chgData name="Jenifer Prince Devaraj" userId="c3fb109c-09d1-42a6-93f4-69472d709861" providerId="ADAL" clId="{50B517F5-8ED3-42E1-B2ED-BBEFACEF233B}"/>
    <pc:docChg chg="undo custSel addSld delSld modSld">
      <pc:chgData name="Jenifer Prince Devaraj" userId="c3fb109c-09d1-42a6-93f4-69472d709861" providerId="ADAL" clId="{50B517F5-8ED3-42E1-B2ED-BBEFACEF233B}" dt="2023-02-16T08:54:29.920" v="205" actId="47"/>
      <pc:docMkLst>
        <pc:docMk/>
      </pc:docMkLst>
      <pc:sldChg chg="modSp mod">
        <pc:chgData name="Jenifer Prince Devaraj" userId="c3fb109c-09d1-42a6-93f4-69472d709861" providerId="ADAL" clId="{50B517F5-8ED3-42E1-B2ED-BBEFACEF233B}" dt="2023-02-16T01:14:48.893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0B517F5-8ED3-42E1-B2ED-BBEFACEF233B}" dt="2023-02-16T01:14:48.893" v="16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658654216" sldId="755"/>
        </pc:sldMkLst>
      </pc:sldChg>
      <pc:sldChg chg="modSp mod">
        <pc:chgData name="Jenifer Prince Devaraj" userId="c3fb109c-09d1-42a6-93f4-69472d709861" providerId="ADAL" clId="{50B517F5-8ED3-42E1-B2ED-BBEFACEF233B}" dt="2023-02-16T08:49:45.760" v="191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50B517F5-8ED3-42E1-B2ED-BBEFACEF233B}" dt="2023-02-16T08:49:45.760" v="191" actId="113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7:16.522" v="51" actId="20577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321171887" sldId="757"/>
        </pc:sldMkLst>
      </pc:sldChg>
      <pc:sldChg chg="modSp add mod">
        <pc:chgData name="Jenifer Prince Devaraj" userId="c3fb109c-09d1-42a6-93f4-69472d709861" providerId="ADAL" clId="{50B517F5-8ED3-42E1-B2ED-BBEFACEF233B}" dt="2023-02-16T01:20:05.336" v="77" actId="20577"/>
        <pc:sldMkLst>
          <pc:docMk/>
          <pc:sldMk cId="1961094845" sldId="757"/>
        </pc:sldMkLst>
        <pc:spChg chg="mod">
          <ac:chgData name="Jenifer Prince Devaraj" userId="c3fb109c-09d1-42a6-93f4-69472d709861" providerId="ADAL" clId="{50B517F5-8ED3-42E1-B2ED-BBEFACEF233B}" dt="2023-02-16T01:20:05.336" v="77" actId="20577"/>
          <ac:spMkLst>
            <pc:docMk/>
            <pc:sldMk cId="1961094845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8:22.957" v="55"/>
          <ac:spMkLst>
            <pc:docMk/>
            <pc:sldMk cId="1961094845" sldId="75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552383452" sldId="758"/>
        </pc:sldMkLst>
      </pc:sldChg>
      <pc:sldChg chg="addSp modSp add mod">
        <pc:chgData name="Jenifer Prince Devaraj" userId="c3fb109c-09d1-42a6-93f4-69472d709861" providerId="ADAL" clId="{50B517F5-8ED3-42E1-B2ED-BBEFACEF233B}" dt="2023-02-16T08:50:46.422" v="193" actId="113"/>
        <pc:sldMkLst>
          <pc:docMk/>
          <pc:sldMk cId="2966804691" sldId="758"/>
        </pc:sldMkLst>
        <pc:spChg chg="mod">
          <ac:chgData name="Jenifer Prince Devaraj" userId="c3fb109c-09d1-42a6-93f4-69472d709861" providerId="ADAL" clId="{50B517F5-8ED3-42E1-B2ED-BBEFACEF233B}" dt="2023-02-16T08:50:46.422" v="193" actId="113"/>
          <ac:spMkLst>
            <pc:docMk/>
            <pc:sldMk cId="2966804691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0:58.632" v="83" actId="1076"/>
          <ac:spMkLst>
            <pc:docMk/>
            <pc:sldMk cId="2966804691" sldId="758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9:12.215" v="170" actId="1076"/>
          <ac:picMkLst>
            <pc:docMk/>
            <pc:sldMk cId="2966804691" sldId="758"/>
            <ac:picMk id="6" creationId="{1010194A-E4F9-44DD-A551-68EEC85FB51E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0865915" sldId="759"/>
        </pc:sldMkLst>
      </pc:sldChg>
      <pc:sldChg chg="modSp add mod">
        <pc:chgData name="Jenifer Prince Devaraj" userId="c3fb109c-09d1-42a6-93f4-69472d709861" providerId="ADAL" clId="{50B517F5-8ED3-42E1-B2ED-BBEFACEF233B}" dt="2023-02-16T01:21:35.408" v="90" actId="20577"/>
        <pc:sldMkLst>
          <pc:docMk/>
          <pc:sldMk cId="2745696024" sldId="759"/>
        </pc:sldMkLst>
        <pc:spChg chg="mod">
          <ac:chgData name="Jenifer Prince Devaraj" userId="c3fb109c-09d1-42a6-93f4-69472d709861" providerId="ADAL" clId="{50B517F5-8ED3-42E1-B2ED-BBEFACEF233B}" dt="2023-02-16T01:21:22.722" v="87" actId="20577"/>
          <ac:spMkLst>
            <pc:docMk/>
            <pc:sldMk cId="2745696024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35.408" v="90" actId="20577"/>
          <ac:spMkLst>
            <pc:docMk/>
            <pc:sldMk cId="2745696024" sldId="75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18246239" sldId="760"/>
        </pc:sldMkLst>
      </pc:sldChg>
      <pc:sldChg chg="modSp add mod">
        <pc:chgData name="Jenifer Prince Devaraj" userId="c3fb109c-09d1-42a6-93f4-69472d709861" providerId="ADAL" clId="{50B517F5-8ED3-42E1-B2ED-BBEFACEF233B}" dt="2023-02-16T08:52:02.475" v="197" actId="113"/>
        <pc:sldMkLst>
          <pc:docMk/>
          <pc:sldMk cId="3079698171" sldId="760"/>
        </pc:sldMkLst>
        <pc:spChg chg="mod">
          <ac:chgData name="Jenifer Prince Devaraj" userId="c3fb109c-09d1-42a6-93f4-69472d709861" providerId="ADAL" clId="{50B517F5-8ED3-42E1-B2ED-BBEFACEF233B}" dt="2023-02-16T08:52:02.475" v="197" actId="113"/>
          <ac:spMkLst>
            <pc:docMk/>
            <pc:sldMk cId="30796981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54.597" v="94" actId="20577"/>
          <ac:spMkLst>
            <pc:docMk/>
            <pc:sldMk cId="3079698171" sldId="760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830452161" sldId="761"/>
        </pc:sldMkLst>
      </pc:sldChg>
      <pc:sldChg chg="modSp add mod">
        <pc:chgData name="Jenifer Prince Devaraj" userId="c3fb109c-09d1-42a6-93f4-69472d709861" providerId="ADAL" clId="{50B517F5-8ED3-42E1-B2ED-BBEFACEF233B}" dt="2023-02-16T08:52:37.758" v="198" actId="113"/>
        <pc:sldMkLst>
          <pc:docMk/>
          <pc:sldMk cId="1217245081" sldId="761"/>
        </pc:sldMkLst>
        <pc:spChg chg="mod">
          <ac:chgData name="Jenifer Prince Devaraj" userId="c3fb109c-09d1-42a6-93f4-69472d709861" providerId="ADAL" clId="{50B517F5-8ED3-42E1-B2ED-BBEFACEF233B}" dt="2023-02-16T08:52:37.758" v="198" actId="113"/>
          <ac:spMkLst>
            <pc:docMk/>
            <pc:sldMk cId="1217245081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2:25.677" v="100" actId="20577"/>
          <ac:spMkLst>
            <pc:docMk/>
            <pc:sldMk cId="1217245081" sldId="761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50B517F5-8ED3-42E1-B2ED-BBEFACEF233B}" dt="2023-02-16T08:53:29.979" v="202" actId="113"/>
        <pc:sldMkLst>
          <pc:docMk/>
          <pc:sldMk cId="29285891" sldId="762"/>
        </pc:sldMkLst>
        <pc:spChg chg="mod">
          <ac:chgData name="Jenifer Prince Devaraj" userId="c3fb109c-09d1-42a6-93f4-69472d709861" providerId="ADAL" clId="{50B517F5-8ED3-42E1-B2ED-BBEFACEF233B}" dt="2023-02-16T08:53:29.979" v="202" actId="113"/>
          <ac:spMkLst>
            <pc:docMk/>
            <pc:sldMk cId="29285891" sldId="76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17.984" v="108" actId="20577"/>
          <ac:spMkLst>
            <pc:docMk/>
            <pc:sldMk cId="29285891" sldId="76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09245988" sldId="762"/>
        </pc:sldMkLst>
      </pc:sldChg>
      <pc:sldChg chg="modSp add mod">
        <pc:chgData name="Jenifer Prince Devaraj" userId="c3fb109c-09d1-42a6-93f4-69472d709861" providerId="ADAL" clId="{50B517F5-8ED3-42E1-B2ED-BBEFACEF233B}" dt="2023-02-16T08:53:56.123" v="204" actId="113"/>
        <pc:sldMkLst>
          <pc:docMk/>
          <pc:sldMk cId="875502953" sldId="763"/>
        </pc:sldMkLst>
        <pc:spChg chg="mod">
          <ac:chgData name="Jenifer Prince Devaraj" userId="c3fb109c-09d1-42a6-93f4-69472d709861" providerId="ADAL" clId="{50B517F5-8ED3-42E1-B2ED-BBEFACEF233B}" dt="2023-02-16T08:53:56.123" v="204" actId="113"/>
          <ac:spMkLst>
            <pc:docMk/>
            <pc:sldMk cId="875502953" sldId="76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36.004" v="112" actId="20577"/>
          <ac:spMkLst>
            <pc:docMk/>
            <pc:sldMk cId="875502953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095517584" sldId="763"/>
        </pc:sldMkLst>
      </pc:sldChg>
      <pc:sldChg chg="addSp delSp modSp add mod">
        <pc:chgData name="Jenifer Prince Devaraj" userId="c3fb109c-09d1-42a6-93f4-69472d709861" providerId="ADAL" clId="{50B517F5-8ED3-42E1-B2ED-BBEFACEF233B}" dt="2023-02-16T01:27:30.348" v="166" actId="1076"/>
        <pc:sldMkLst>
          <pc:docMk/>
          <pc:sldMk cId="818344447" sldId="764"/>
        </pc:sldMkLst>
        <pc:spChg chg="del mod">
          <ac:chgData name="Jenifer Prince Devaraj" userId="c3fb109c-09d1-42a6-93f4-69472d709861" providerId="ADAL" clId="{50B517F5-8ED3-42E1-B2ED-BBEFACEF233B}" dt="2023-02-16T01:27:20.313" v="161" actId="478"/>
          <ac:spMkLst>
            <pc:docMk/>
            <pc:sldMk cId="818344447" sldId="76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5:15.045" v="150" actId="20577"/>
          <ac:spMkLst>
            <pc:docMk/>
            <pc:sldMk cId="818344447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7:30.348" v="166" actId="1076"/>
          <ac:picMkLst>
            <pc:docMk/>
            <pc:sldMk cId="818344447" sldId="764"/>
            <ac:picMk id="6" creationId="{B39E1D22-5271-CEAD-A9F7-9FBDE9E73B94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235327449" sldId="764"/>
        </pc:sldMkLst>
      </pc:sldChg>
      <pc:sldChg chg="modSp add mod">
        <pc:chgData name="Jenifer Prince Devaraj" userId="c3fb109c-09d1-42a6-93f4-69472d709861" providerId="ADAL" clId="{50B517F5-8ED3-42E1-B2ED-BBEFACEF233B}" dt="2023-02-16T01:26:02.978" v="159" actId="1076"/>
        <pc:sldMkLst>
          <pc:docMk/>
          <pc:sldMk cId="2988052350" sldId="765"/>
        </pc:sldMkLst>
        <pc:spChg chg="mod">
          <ac:chgData name="Jenifer Prince Devaraj" userId="c3fb109c-09d1-42a6-93f4-69472d709861" providerId="ADAL" clId="{50B517F5-8ED3-42E1-B2ED-BBEFACEF233B}" dt="2023-02-16T01:26:02.978" v="159" actId="1076"/>
          <ac:spMkLst>
            <pc:docMk/>
            <pc:sldMk cId="298805235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752769376" sldId="765"/>
        </pc:sldMkLst>
      </pc:sldChg>
      <pc:sldChg chg="add del">
        <pc:chgData name="Jenifer Prince Devaraj" userId="c3fb109c-09d1-42a6-93f4-69472d709861" providerId="ADAL" clId="{50B517F5-8ED3-42E1-B2ED-BBEFACEF233B}" dt="2023-02-16T08:54:29.920" v="205" actId="47"/>
        <pc:sldMkLst>
          <pc:docMk/>
          <pc:sldMk cId="675509185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7036134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532814165" sldId="767"/>
        </pc:sldMkLst>
      </pc:sldChg>
      <pc:sldChg chg="addSp delSp modSp add mod">
        <pc:chgData name="Jenifer Prince Devaraj" userId="c3fb109c-09d1-42a6-93f4-69472d709861" providerId="ADAL" clId="{50B517F5-8ED3-42E1-B2ED-BBEFACEF233B}" dt="2023-02-16T01:30:45.027" v="178" actId="1076"/>
        <pc:sldMkLst>
          <pc:docMk/>
          <pc:sldMk cId="1783474920" sldId="767"/>
        </pc:sldMkLst>
        <pc:spChg chg="del">
          <ac:chgData name="Jenifer Prince Devaraj" userId="c3fb109c-09d1-42a6-93f4-69472d709861" providerId="ADAL" clId="{50B517F5-8ED3-42E1-B2ED-BBEFACEF233B}" dt="2023-02-16T01:30:36.182" v="173" actId="478"/>
          <ac:spMkLst>
            <pc:docMk/>
            <pc:sldMk cId="1783474920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0B517F5-8ED3-42E1-B2ED-BBEFACEF233B}" dt="2023-02-16T01:30:45.027" v="178" actId="1076"/>
          <ac:picMkLst>
            <pc:docMk/>
            <pc:sldMk cId="1783474920" sldId="767"/>
            <ac:picMk id="6" creationId="{53121B85-E1D1-4AB4-BFE1-FFF1957544DC}"/>
          </ac:picMkLst>
        </pc:picChg>
      </pc:sldChg>
      <pc:sldChg chg="addSp delSp modSp add mod">
        <pc:chgData name="Jenifer Prince Devaraj" userId="c3fb109c-09d1-42a6-93f4-69472d709861" providerId="ADAL" clId="{50B517F5-8ED3-42E1-B2ED-BBEFACEF233B}" dt="2023-02-16T01:31:46.102" v="185" actId="1076"/>
        <pc:sldMkLst>
          <pc:docMk/>
          <pc:sldMk cId="492954289" sldId="768"/>
        </pc:sldMkLst>
        <pc:spChg chg="del">
          <ac:chgData name="Jenifer Prince Devaraj" userId="c3fb109c-09d1-42a6-93f4-69472d709861" providerId="ADAL" clId="{50B517F5-8ED3-42E1-B2ED-BBEFACEF233B}" dt="2023-02-16T01:31:27.445" v="180" actId="478"/>
          <ac:spMkLst>
            <pc:docMk/>
            <pc:sldMk cId="492954289" sldId="768"/>
            <ac:spMk id="15" creationId="{85B9DB09-AFF2-ED26-610C-81DB3EC95191}"/>
          </ac:spMkLst>
        </pc:spChg>
        <pc:picChg chg="add del">
          <ac:chgData name="Jenifer Prince Devaraj" userId="c3fb109c-09d1-42a6-93f4-69472d709861" providerId="ADAL" clId="{50B517F5-8ED3-42E1-B2ED-BBEFACEF233B}" dt="2023-02-16T01:31:29.741" v="182" actId="22"/>
          <ac:picMkLst>
            <pc:docMk/>
            <pc:sldMk cId="492954289" sldId="768"/>
            <ac:picMk id="6" creationId="{7A2162F8-3C81-41A0-7561-9E018720CF51}"/>
          </ac:picMkLst>
        </pc:picChg>
        <pc:picChg chg="add mod">
          <ac:chgData name="Jenifer Prince Devaraj" userId="c3fb109c-09d1-42a6-93f4-69472d709861" providerId="ADAL" clId="{50B517F5-8ED3-42E1-B2ED-BBEFACEF233B}" dt="2023-02-16T01:31:46.102" v="185" actId="1076"/>
          <ac:picMkLst>
            <pc:docMk/>
            <pc:sldMk cId="492954289" sldId="768"/>
            <ac:picMk id="8" creationId="{626F50BD-7E19-A315-4ABA-3ABDA73C0415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592398757" sldId="768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476044751" sldId="769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303667546" sldId="770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423956440" sldId="771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5901196" sldId="772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002702314" sldId="773"/>
        </pc:sldMkLst>
      </pc:sldChg>
    </pc:docChg>
  </pc:docChgLst>
  <pc:docChgLst>
    <pc:chgData name="Jenifer Prince Devaraj" userId="c3fb109c-09d1-42a6-93f4-69472d709861" providerId="ADAL" clId="{0C2801B1-B98B-48DE-B4CB-A8AE03AB1BE5}"/>
    <pc:docChg chg="undo custSel addSld delSld modSld">
      <pc:chgData name="Jenifer Prince Devaraj" userId="c3fb109c-09d1-42a6-93f4-69472d709861" providerId="ADAL" clId="{0C2801B1-B98B-48DE-B4CB-A8AE03AB1BE5}" dt="2023-02-16T23:37:40.873" v="98" actId="14100"/>
      <pc:docMkLst>
        <pc:docMk/>
      </pc:docMkLst>
      <pc:sldChg chg="modSp mod">
        <pc:chgData name="Jenifer Prince Devaraj" userId="c3fb109c-09d1-42a6-93f4-69472d709861" providerId="ADAL" clId="{0C2801B1-B98B-48DE-B4CB-A8AE03AB1BE5}" dt="2023-02-16T23:33:07.99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C2801B1-B98B-48DE-B4CB-A8AE03AB1BE5}" dt="2023-02-16T23:33:07.997" v="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008570622" sldId="768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784109294" sldId="769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4018761230" sldId="770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70595904" sldId="772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4105169044" sldId="784"/>
        </pc:sldMkLst>
      </pc:sldChg>
      <pc:sldChg chg="addSp delSp modSp mod">
        <pc:chgData name="Jenifer Prince Devaraj" userId="c3fb109c-09d1-42a6-93f4-69472d709861" providerId="ADAL" clId="{0C2801B1-B98B-48DE-B4CB-A8AE03AB1BE5}" dt="2023-02-16T23:34:47.582" v="72" actId="1076"/>
        <pc:sldMkLst>
          <pc:docMk/>
          <pc:sldMk cId="1543165237" sldId="785"/>
        </pc:sldMkLst>
        <pc:spChg chg="mod">
          <ac:chgData name="Jenifer Prince Devaraj" userId="c3fb109c-09d1-42a6-93f4-69472d709861" providerId="ADAL" clId="{0C2801B1-B98B-48DE-B4CB-A8AE03AB1BE5}" dt="2023-02-16T23:33:55.425" v="22" actId="20577"/>
          <ac:spMkLst>
            <pc:docMk/>
            <pc:sldMk cId="1543165237" sldId="785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0C2801B1-B98B-48DE-B4CB-A8AE03AB1BE5}" dt="2023-02-16T23:34:21.711" v="65" actId="478"/>
          <ac:spMkLst>
            <pc:docMk/>
            <pc:sldMk cId="1543165237" sldId="785"/>
            <ac:spMk id="7" creationId="{710CA29C-353B-D813-E03F-99893866AF65}"/>
          </ac:spMkLst>
        </pc:spChg>
        <pc:spChg chg="mod">
          <ac:chgData name="Jenifer Prince Devaraj" userId="c3fb109c-09d1-42a6-93f4-69472d709861" providerId="ADAL" clId="{0C2801B1-B98B-48DE-B4CB-A8AE03AB1BE5}" dt="2023-02-16T23:34:18.477" v="64" actId="20577"/>
          <ac:spMkLst>
            <pc:docMk/>
            <pc:sldMk cId="1543165237" sldId="785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0C2801B1-B98B-48DE-B4CB-A8AE03AB1BE5}" dt="2023-02-16T23:34:47.582" v="72" actId="1076"/>
          <ac:picMkLst>
            <pc:docMk/>
            <pc:sldMk cId="1543165237" sldId="785"/>
            <ac:picMk id="6" creationId="{A92718A3-F6CE-2FF1-1399-50177865A1DA}"/>
          </ac:picMkLst>
        </pc:picChg>
      </pc:sldChg>
      <pc:sldChg chg="addSp delSp modSp add mod">
        <pc:chgData name="Jenifer Prince Devaraj" userId="c3fb109c-09d1-42a6-93f4-69472d709861" providerId="ADAL" clId="{0C2801B1-B98B-48DE-B4CB-A8AE03AB1BE5}" dt="2023-02-16T23:36:07.813" v="82" actId="1076"/>
        <pc:sldMkLst>
          <pc:docMk/>
          <pc:sldMk cId="55405533" sldId="786"/>
        </pc:sldMkLst>
        <pc:spChg chg="del">
          <ac:chgData name="Jenifer Prince Devaraj" userId="c3fb109c-09d1-42a6-93f4-69472d709861" providerId="ADAL" clId="{0C2801B1-B98B-48DE-B4CB-A8AE03AB1BE5}" dt="2023-02-16T23:35:56.267" v="78" actId="478"/>
          <ac:spMkLst>
            <pc:docMk/>
            <pc:sldMk cId="55405533" sldId="78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0C2801B1-B98B-48DE-B4CB-A8AE03AB1BE5}" dt="2023-02-16T23:35:47.762" v="74" actId="478"/>
          <ac:picMkLst>
            <pc:docMk/>
            <pc:sldMk cId="55405533" sldId="786"/>
            <ac:picMk id="6" creationId="{A92718A3-F6CE-2FF1-1399-50177865A1DA}"/>
          </ac:picMkLst>
        </pc:picChg>
        <pc:picChg chg="add mod">
          <ac:chgData name="Jenifer Prince Devaraj" userId="c3fb109c-09d1-42a6-93f4-69472d709861" providerId="ADAL" clId="{0C2801B1-B98B-48DE-B4CB-A8AE03AB1BE5}" dt="2023-02-16T23:36:07.813" v="82" actId="1076"/>
          <ac:picMkLst>
            <pc:docMk/>
            <pc:sldMk cId="55405533" sldId="786"/>
            <ac:picMk id="7" creationId="{DE419FD5-4D38-A6E0-D0FD-C1B4569E73C5}"/>
          </ac:picMkLst>
        </pc:picChg>
      </pc:sldChg>
      <pc:sldChg chg="del">
        <pc:chgData name="Jenifer Prince Devaraj" userId="c3fb109c-09d1-42a6-93f4-69472d709861" providerId="ADAL" clId="{0C2801B1-B98B-48DE-B4CB-A8AE03AB1BE5}" dt="2023-02-16T23:33:20.183" v="2" actId="47"/>
        <pc:sldMkLst>
          <pc:docMk/>
          <pc:sldMk cId="710103450" sldId="786"/>
        </pc:sldMkLst>
      </pc:sldChg>
      <pc:sldChg chg="addSp delSp modSp add mod">
        <pc:chgData name="Jenifer Prince Devaraj" userId="c3fb109c-09d1-42a6-93f4-69472d709861" providerId="ADAL" clId="{0C2801B1-B98B-48DE-B4CB-A8AE03AB1BE5}" dt="2023-02-16T23:36:47.020" v="90" actId="1076"/>
        <pc:sldMkLst>
          <pc:docMk/>
          <pc:sldMk cId="2237459377" sldId="787"/>
        </pc:sldMkLst>
        <pc:picChg chg="add mod">
          <ac:chgData name="Jenifer Prince Devaraj" userId="c3fb109c-09d1-42a6-93f4-69472d709861" providerId="ADAL" clId="{0C2801B1-B98B-48DE-B4CB-A8AE03AB1BE5}" dt="2023-02-16T23:36:47.020" v="90" actId="1076"/>
          <ac:picMkLst>
            <pc:docMk/>
            <pc:sldMk cId="2237459377" sldId="787"/>
            <ac:picMk id="6" creationId="{42549696-4F6F-530B-B42E-E2E71E6665DA}"/>
          </ac:picMkLst>
        </pc:picChg>
        <pc:picChg chg="del">
          <ac:chgData name="Jenifer Prince Devaraj" userId="c3fb109c-09d1-42a6-93f4-69472d709861" providerId="ADAL" clId="{0C2801B1-B98B-48DE-B4CB-A8AE03AB1BE5}" dt="2023-02-16T23:36:34.551" v="84" actId="478"/>
          <ac:picMkLst>
            <pc:docMk/>
            <pc:sldMk cId="2237459377" sldId="787"/>
            <ac:picMk id="7" creationId="{DE419FD5-4D38-A6E0-D0FD-C1B4569E73C5}"/>
          </ac:picMkLst>
        </pc:picChg>
      </pc:sldChg>
      <pc:sldChg chg="addSp delSp modSp add mod">
        <pc:chgData name="Jenifer Prince Devaraj" userId="c3fb109c-09d1-42a6-93f4-69472d709861" providerId="ADAL" clId="{0C2801B1-B98B-48DE-B4CB-A8AE03AB1BE5}" dt="2023-02-16T23:37:40.873" v="98" actId="14100"/>
        <pc:sldMkLst>
          <pc:docMk/>
          <pc:sldMk cId="9665012" sldId="788"/>
        </pc:sldMkLst>
        <pc:picChg chg="del">
          <ac:chgData name="Jenifer Prince Devaraj" userId="c3fb109c-09d1-42a6-93f4-69472d709861" providerId="ADAL" clId="{0C2801B1-B98B-48DE-B4CB-A8AE03AB1BE5}" dt="2023-02-16T23:37:30.271" v="94" actId="478"/>
          <ac:picMkLst>
            <pc:docMk/>
            <pc:sldMk cId="9665012" sldId="788"/>
            <ac:picMk id="6" creationId="{42549696-4F6F-530B-B42E-E2E71E6665DA}"/>
          </ac:picMkLst>
        </pc:picChg>
        <pc:picChg chg="add mod">
          <ac:chgData name="Jenifer Prince Devaraj" userId="c3fb109c-09d1-42a6-93f4-69472d709861" providerId="ADAL" clId="{0C2801B1-B98B-48DE-B4CB-A8AE03AB1BE5}" dt="2023-02-16T23:37:40.873" v="98" actId="14100"/>
          <ac:picMkLst>
            <pc:docMk/>
            <pc:sldMk cId="9665012" sldId="788"/>
            <ac:picMk id="7" creationId="{2EF98C66-9904-D5B8-6616-D39BDF01D74D}"/>
          </ac:picMkLst>
        </pc:picChg>
      </pc:sldChg>
      <pc:sldChg chg="add del">
        <pc:chgData name="Jenifer Prince Devaraj" userId="c3fb109c-09d1-42a6-93f4-69472d709861" providerId="ADAL" clId="{0C2801B1-B98B-48DE-B4CB-A8AE03AB1BE5}" dt="2023-02-16T23:37:15.687" v="93" actId="2890"/>
        <pc:sldMkLst>
          <pc:docMk/>
          <pc:sldMk cId="1774957531" sldId="78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 Case Study 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 Case Study 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 Case Study 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9(Part-2) 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/>
              <a:t>EC 1- L9_ Case Study _Part2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16840" y="1339366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Problem Faced in Launching a Space Shuttle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2718A3-F6CE-2FF1-1399-50177865A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663" y="1907369"/>
            <a:ext cx="8672261" cy="4554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165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/>
              <a:t>EC 1- L9_ Case Study _Part2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419FD5-4D38-A6E0-D0FD-C1B4569E7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05" y="1116350"/>
            <a:ext cx="11151685" cy="5676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05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/>
              <a:t>EC 1- L9_ Case Study _Part2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549696-4F6F-530B-B42E-E2E71E666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742" y="1229629"/>
            <a:ext cx="9384682" cy="5519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459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/>
              <a:t>EC 1- L9_ Case Study _Part2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45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Timing Requirement</a:t>
            </a:r>
            <a:endParaRPr lang="en-IN" sz="45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F98C66-9904-D5B8-6616-D39BDF01D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351" y="1113470"/>
            <a:ext cx="10928659" cy="5348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5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</Words>
  <Application>Microsoft Office PowerPoint</Application>
  <PresentationFormat>Widescreen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0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Timing Requirement</vt:lpstr>
      <vt:lpstr>Timing Requirement</vt:lpstr>
      <vt:lpstr>Timing Requirement</vt:lpstr>
      <vt:lpstr>Timing Requirement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2023-02-16T23:39:28Z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