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258" r:id="rId4"/>
    <p:sldId id="263" r:id="rId5"/>
    <p:sldId id="264" r:id="rId6"/>
    <p:sldId id="262" r:id="rId7"/>
    <p:sldId id="265" r:id="rId8"/>
    <p:sldId id="267" r:id="rId9"/>
    <p:sldId id="266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7" r:id="rId18"/>
    <p:sldId id="275" r:id="rId19"/>
    <p:sldId id="276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59" r:id="rId30"/>
    <p:sldId id="287" r:id="rId31"/>
    <p:sldId id="260" r:id="rId32"/>
    <p:sldId id="261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>
        <p:scale>
          <a:sx n="60" d="100"/>
          <a:sy n="60" d="100"/>
        </p:scale>
        <p:origin x="2496" y="11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35E349-9ADD-4593-B36C-E968015E955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6703BA-AA15-478E-9BA4-34E9124C4B20}">
      <dgm:prSet phldrT="[Text]"/>
      <dgm:spPr/>
      <dgm:t>
        <a:bodyPr/>
        <a:lstStyle/>
        <a:p>
          <a:r>
            <a:rPr lang="en-GB" b="1"/>
            <a:t>Performance Measurement and Analysis</a:t>
          </a:r>
          <a:endParaRPr lang="en-US"/>
        </a:p>
      </dgm:t>
    </dgm:pt>
    <dgm:pt modelId="{17CEA7E6-7CDA-450D-8FA6-4CA4EFF74C67}" type="parTrans" cxnId="{6E1049CC-D358-4479-BD89-45390203AB82}">
      <dgm:prSet/>
      <dgm:spPr/>
      <dgm:t>
        <a:bodyPr/>
        <a:lstStyle/>
        <a:p>
          <a:endParaRPr lang="en-US"/>
        </a:p>
      </dgm:t>
    </dgm:pt>
    <dgm:pt modelId="{EFE671AB-BACB-4D36-827D-152D38F79A3D}" type="sibTrans" cxnId="{6E1049CC-D358-4479-BD89-45390203AB82}">
      <dgm:prSet/>
      <dgm:spPr/>
      <dgm:t>
        <a:bodyPr/>
        <a:lstStyle/>
        <a:p>
          <a:endParaRPr lang="en-US"/>
        </a:p>
      </dgm:t>
    </dgm:pt>
    <dgm:pt modelId="{ABE33EF7-579A-4295-B703-E543A7075F63}">
      <dgm:prSet phldrT="[Text]"/>
      <dgm:spPr/>
      <dgm:t>
        <a:bodyPr/>
        <a:lstStyle/>
        <a:p>
          <a:r>
            <a:rPr lang="en-GB" b="1"/>
            <a:t>User Behaviour Insights</a:t>
          </a:r>
          <a:endParaRPr lang="en-US"/>
        </a:p>
      </dgm:t>
    </dgm:pt>
    <dgm:pt modelId="{DDAE8D0D-F164-4C02-975B-63A1CA5A8E1E}" type="parTrans" cxnId="{8D13C188-8595-4FB7-80FC-C5781BF5F5A3}">
      <dgm:prSet/>
      <dgm:spPr/>
      <dgm:t>
        <a:bodyPr/>
        <a:lstStyle/>
        <a:p>
          <a:endParaRPr lang="en-US"/>
        </a:p>
      </dgm:t>
    </dgm:pt>
    <dgm:pt modelId="{6B9EBF03-A418-4359-9B8C-B9C182570C15}" type="sibTrans" cxnId="{8D13C188-8595-4FB7-80FC-C5781BF5F5A3}">
      <dgm:prSet/>
      <dgm:spPr/>
      <dgm:t>
        <a:bodyPr/>
        <a:lstStyle/>
        <a:p>
          <a:endParaRPr lang="en-US"/>
        </a:p>
      </dgm:t>
    </dgm:pt>
    <dgm:pt modelId="{8C964C15-F7B3-4BA7-B2B2-B7A7FCFD437F}">
      <dgm:prSet phldrT="[Text]"/>
      <dgm:spPr/>
      <dgm:t>
        <a:bodyPr/>
        <a:lstStyle/>
        <a:p>
          <a:r>
            <a:rPr lang="en-GB" b="1"/>
            <a:t>Conversion Optimization</a:t>
          </a:r>
          <a:endParaRPr lang="en-US"/>
        </a:p>
      </dgm:t>
    </dgm:pt>
    <dgm:pt modelId="{24F83EEB-E127-4D0B-A7F8-3C4CEE950CAD}" type="parTrans" cxnId="{08AD9FE6-BCF6-44BE-ADE6-EA06260EE725}">
      <dgm:prSet/>
      <dgm:spPr/>
      <dgm:t>
        <a:bodyPr/>
        <a:lstStyle/>
        <a:p>
          <a:endParaRPr lang="en-US"/>
        </a:p>
      </dgm:t>
    </dgm:pt>
    <dgm:pt modelId="{07EFB590-10EA-4D00-BC18-F24C29EA2EEC}" type="sibTrans" cxnId="{08AD9FE6-BCF6-44BE-ADE6-EA06260EE725}">
      <dgm:prSet/>
      <dgm:spPr/>
      <dgm:t>
        <a:bodyPr/>
        <a:lstStyle/>
        <a:p>
          <a:endParaRPr lang="en-US"/>
        </a:p>
      </dgm:t>
    </dgm:pt>
    <dgm:pt modelId="{2589A055-1732-4DEF-B6D9-BE6D474B1462}">
      <dgm:prSet phldrT="[Text]"/>
      <dgm:spPr/>
      <dgm:t>
        <a:bodyPr/>
        <a:lstStyle/>
        <a:p>
          <a:r>
            <a:rPr lang="en-GB" b="1"/>
            <a:t>Audience Segmentation and Targeting</a:t>
          </a:r>
          <a:endParaRPr lang="en-US"/>
        </a:p>
      </dgm:t>
    </dgm:pt>
    <dgm:pt modelId="{DE26C3CA-EC82-4401-A531-81D7BDF3AE83}" type="parTrans" cxnId="{371FBC90-B130-49DA-9AAB-CA6A4C5E4C66}">
      <dgm:prSet/>
      <dgm:spPr/>
      <dgm:t>
        <a:bodyPr/>
        <a:lstStyle/>
        <a:p>
          <a:endParaRPr lang="en-US"/>
        </a:p>
      </dgm:t>
    </dgm:pt>
    <dgm:pt modelId="{6C9861DD-A443-4ADF-B8D8-E591F1F8B80F}" type="sibTrans" cxnId="{371FBC90-B130-49DA-9AAB-CA6A4C5E4C66}">
      <dgm:prSet/>
      <dgm:spPr/>
      <dgm:t>
        <a:bodyPr/>
        <a:lstStyle/>
        <a:p>
          <a:endParaRPr lang="en-US"/>
        </a:p>
      </dgm:t>
    </dgm:pt>
    <dgm:pt modelId="{6F76A321-F1CC-420F-857F-1661CC41A48E}">
      <dgm:prSet phldrT="[Text]"/>
      <dgm:spPr/>
      <dgm:t>
        <a:bodyPr/>
        <a:lstStyle/>
        <a:p>
          <a:r>
            <a:rPr lang="en-GB" b="1"/>
            <a:t>SEO and Keyword Effectiveness</a:t>
          </a:r>
          <a:endParaRPr lang="en-US"/>
        </a:p>
      </dgm:t>
    </dgm:pt>
    <dgm:pt modelId="{883EACD7-92B9-49BA-ACFA-1577A0A27E81}" type="parTrans" cxnId="{71E7742E-F8BD-45AC-AC14-963C68331F14}">
      <dgm:prSet/>
      <dgm:spPr/>
      <dgm:t>
        <a:bodyPr/>
        <a:lstStyle/>
        <a:p>
          <a:endParaRPr lang="en-US"/>
        </a:p>
      </dgm:t>
    </dgm:pt>
    <dgm:pt modelId="{222DFF95-AC27-4B2F-9576-B36CD64A76A3}" type="sibTrans" cxnId="{71E7742E-F8BD-45AC-AC14-963C68331F14}">
      <dgm:prSet/>
      <dgm:spPr/>
      <dgm:t>
        <a:bodyPr/>
        <a:lstStyle/>
        <a:p>
          <a:endParaRPr lang="en-US"/>
        </a:p>
      </dgm:t>
    </dgm:pt>
    <dgm:pt modelId="{9CEDED5A-586C-48E3-87D9-13E6E9A10ECD}">
      <dgm:prSet phldrT="[Text]"/>
      <dgm:spPr/>
      <dgm:t>
        <a:bodyPr/>
        <a:lstStyle/>
        <a:p>
          <a:r>
            <a:rPr lang="en-GB" b="1"/>
            <a:t>Multi-Channel Attribution</a:t>
          </a:r>
          <a:endParaRPr lang="en-US"/>
        </a:p>
      </dgm:t>
    </dgm:pt>
    <dgm:pt modelId="{B68FABA5-2ECF-49CE-9240-E9E5956A31C7}" type="parTrans" cxnId="{5E774DD1-7E49-4AEA-9444-DDE071568BC2}">
      <dgm:prSet/>
      <dgm:spPr/>
      <dgm:t>
        <a:bodyPr/>
        <a:lstStyle/>
        <a:p>
          <a:endParaRPr lang="en-US"/>
        </a:p>
      </dgm:t>
    </dgm:pt>
    <dgm:pt modelId="{9BB67A79-16CD-476F-B222-D029BB1ECA8D}" type="sibTrans" cxnId="{5E774DD1-7E49-4AEA-9444-DDE071568BC2}">
      <dgm:prSet/>
      <dgm:spPr/>
      <dgm:t>
        <a:bodyPr/>
        <a:lstStyle/>
        <a:p>
          <a:endParaRPr lang="en-US"/>
        </a:p>
      </dgm:t>
    </dgm:pt>
    <dgm:pt modelId="{BAFF60F6-DCD1-4F51-A5A7-6F2F9483AFBE}">
      <dgm:prSet phldrT="[Text]"/>
      <dgm:spPr/>
      <dgm:t>
        <a:bodyPr/>
        <a:lstStyle/>
        <a:p>
          <a:r>
            <a:rPr lang="en-US" b="1"/>
            <a:t>Real Time Analytics</a:t>
          </a:r>
        </a:p>
      </dgm:t>
    </dgm:pt>
    <dgm:pt modelId="{5E55478A-3EC2-44EE-9641-85F3E85A4B4F}" type="parTrans" cxnId="{D39EA342-0124-4DBE-99C2-D1B526493DB6}">
      <dgm:prSet/>
      <dgm:spPr/>
      <dgm:t>
        <a:bodyPr/>
        <a:lstStyle/>
        <a:p>
          <a:endParaRPr lang="en-US"/>
        </a:p>
      </dgm:t>
    </dgm:pt>
    <dgm:pt modelId="{D9D1FC22-0BC2-4482-8CEC-D7378C73DCE8}" type="sibTrans" cxnId="{D39EA342-0124-4DBE-99C2-D1B526493DB6}">
      <dgm:prSet/>
      <dgm:spPr/>
      <dgm:t>
        <a:bodyPr/>
        <a:lstStyle/>
        <a:p>
          <a:endParaRPr lang="en-US"/>
        </a:p>
      </dgm:t>
    </dgm:pt>
    <dgm:pt modelId="{39CCAA3A-4588-4BB9-BB76-E9AC9008A50A}">
      <dgm:prSet phldrT="[Text]"/>
      <dgm:spPr/>
      <dgm:t>
        <a:bodyPr/>
        <a:lstStyle/>
        <a:p>
          <a:r>
            <a:rPr lang="en-US" b="1"/>
            <a:t>Customisation &amp; Reporting </a:t>
          </a:r>
        </a:p>
      </dgm:t>
    </dgm:pt>
    <dgm:pt modelId="{7CCA3B5A-3EF0-4FB8-88F6-327A0482559B}" type="parTrans" cxnId="{2F96FB13-8CEF-4620-93D7-88F1FF4E0E93}">
      <dgm:prSet/>
      <dgm:spPr/>
      <dgm:t>
        <a:bodyPr/>
        <a:lstStyle/>
        <a:p>
          <a:endParaRPr lang="en-US"/>
        </a:p>
      </dgm:t>
    </dgm:pt>
    <dgm:pt modelId="{2A8061F0-9A65-4099-BA50-B4A027580EB4}" type="sibTrans" cxnId="{2F96FB13-8CEF-4620-93D7-88F1FF4E0E93}">
      <dgm:prSet/>
      <dgm:spPr/>
      <dgm:t>
        <a:bodyPr/>
        <a:lstStyle/>
        <a:p>
          <a:endParaRPr lang="en-US"/>
        </a:p>
      </dgm:t>
    </dgm:pt>
    <dgm:pt modelId="{6CB847CC-B98D-4E4D-877E-587FCBA05BE7}" type="pres">
      <dgm:prSet presAssocID="{1935E349-9ADD-4593-B36C-E968015E955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3B02114-53FB-4963-9705-E3181A5550D8}" type="pres">
      <dgm:prSet presAssocID="{156703BA-AA15-478E-9BA4-34E9124C4B20}" presName="parentLin" presStyleCnt="0"/>
      <dgm:spPr/>
    </dgm:pt>
    <dgm:pt modelId="{70041919-8ED2-4C35-AD49-6DD5B85A946F}" type="pres">
      <dgm:prSet presAssocID="{156703BA-AA15-478E-9BA4-34E9124C4B20}" presName="parentLeftMargin" presStyleLbl="node1" presStyleIdx="0" presStyleCnt="8"/>
      <dgm:spPr/>
      <dgm:t>
        <a:bodyPr/>
        <a:lstStyle/>
        <a:p>
          <a:endParaRPr lang="en-US"/>
        </a:p>
      </dgm:t>
    </dgm:pt>
    <dgm:pt modelId="{49317AAA-4E75-428B-AFEC-C7B3917362B5}" type="pres">
      <dgm:prSet presAssocID="{156703BA-AA15-478E-9BA4-34E9124C4B20}" presName="parentText" presStyleLbl="node1" presStyleIdx="0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C23B70-AEEF-4596-AACA-77488F9579FF}" type="pres">
      <dgm:prSet presAssocID="{156703BA-AA15-478E-9BA4-34E9124C4B20}" presName="negativeSpace" presStyleCnt="0"/>
      <dgm:spPr/>
    </dgm:pt>
    <dgm:pt modelId="{397BF120-B988-48F7-B16F-FF36AF120886}" type="pres">
      <dgm:prSet presAssocID="{156703BA-AA15-478E-9BA4-34E9124C4B20}" presName="childText" presStyleLbl="conFgAcc1" presStyleIdx="0" presStyleCnt="8">
        <dgm:presLayoutVars>
          <dgm:bulletEnabled val="1"/>
        </dgm:presLayoutVars>
      </dgm:prSet>
      <dgm:spPr/>
    </dgm:pt>
    <dgm:pt modelId="{7F58074E-3D5D-4950-AF5C-8653371A3DE7}" type="pres">
      <dgm:prSet presAssocID="{EFE671AB-BACB-4D36-827D-152D38F79A3D}" presName="spaceBetweenRectangles" presStyleCnt="0"/>
      <dgm:spPr/>
    </dgm:pt>
    <dgm:pt modelId="{9027FA62-704C-49C6-BEEA-63DF098974D3}" type="pres">
      <dgm:prSet presAssocID="{ABE33EF7-579A-4295-B703-E543A7075F63}" presName="parentLin" presStyleCnt="0"/>
      <dgm:spPr/>
    </dgm:pt>
    <dgm:pt modelId="{D538DE59-53C9-4443-9C58-428602C7B1AA}" type="pres">
      <dgm:prSet presAssocID="{ABE33EF7-579A-4295-B703-E543A7075F63}" presName="parentLeftMargin" presStyleLbl="node1" presStyleIdx="0" presStyleCnt="8"/>
      <dgm:spPr/>
      <dgm:t>
        <a:bodyPr/>
        <a:lstStyle/>
        <a:p>
          <a:endParaRPr lang="en-US"/>
        </a:p>
      </dgm:t>
    </dgm:pt>
    <dgm:pt modelId="{139751BB-04DE-4E2B-A695-01FA4FD11278}" type="pres">
      <dgm:prSet presAssocID="{ABE33EF7-579A-4295-B703-E543A7075F63}" presName="parentText" presStyleLbl="node1" presStyleIdx="1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04E719-4964-4380-8890-CF827FE0C046}" type="pres">
      <dgm:prSet presAssocID="{ABE33EF7-579A-4295-B703-E543A7075F63}" presName="negativeSpace" presStyleCnt="0"/>
      <dgm:spPr/>
    </dgm:pt>
    <dgm:pt modelId="{A9AA51AA-A94F-4119-AF41-491A0AC657BB}" type="pres">
      <dgm:prSet presAssocID="{ABE33EF7-579A-4295-B703-E543A7075F63}" presName="childText" presStyleLbl="conFgAcc1" presStyleIdx="1" presStyleCnt="8">
        <dgm:presLayoutVars>
          <dgm:bulletEnabled val="1"/>
        </dgm:presLayoutVars>
      </dgm:prSet>
      <dgm:spPr/>
    </dgm:pt>
    <dgm:pt modelId="{B676869D-08A1-4E8B-89BD-EEC5526C1B35}" type="pres">
      <dgm:prSet presAssocID="{6B9EBF03-A418-4359-9B8C-B9C182570C15}" presName="spaceBetweenRectangles" presStyleCnt="0"/>
      <dgm:spPr/>
    </dgm:pt>
    <dgm:pt modelId="{FD470ECF-808C-4CDE-91CB-71982C26C715}" type="pres">
      <dgm:prSet presAssocID="{8C964C15-F7B3-4BA7-B2B2-B7A7FCFD437F}" presName="parentLin" presStyleCnt="0"/>
      <dgm:spPr/>
    </dgm:pt>
    <dgm:pt modelId="{38494FDA-0C8D-47D1-9AEA-1B72CC329DB3}" type="pres">
      <dgm:prSet presAssocID="{8C964C15-F7B3-4BA7-B2B2-B7A7FCFD437F}" presName="parentLeftMargin" presStyleLbl="node1" presStyleIdx="1" presStyleCnt="8"/>
      <dgm:spPr/>
      <dgm:t>
        <a:bodyPr/>
        <a:lstStyle/>
        <a:p>
          <a:endParaRPr lang="en-US"/>
        </a:p>
      </dgm:t>
    </dgm:pt>
    <dgm:pt modelId="{59450B0A-A5CA-4ABC-A869-9A7E00BA86DD}" type="pres">
      <dgm:prSet presAssocID="{8C964C15-F7B3-4BA7-B2B2-B7A7FCFD437F}" presName="parentText" presStyleLbl="node1" presStyleIdx="2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5CE0C3-CDE3-455C-9599-DDD37BEA56E0}" type="pres">
      <dgm:prSet presAssocID="{8C964C15-F7B3-4BA7-B2B2-B7A7FCFD437F}" presName="negativeSpace" presStyleCnt="0"/>
      <dgm:spPr/>
    </dgm:pt>
    <dgm:pt modelId="{EE9980EE-856F-4A1F-9E16-4A4B09800749}" type="pres">
      <dgm:prSet presAssocID="{8C964C15-F7B3-4BA7-B2B2-B7A7FCFD437F}" presName="childText" presStyleLbl="conFgAcc1" presStyleIdx="2" presStyleCnt="8">
        <dgm:presLayoutVars>
          <dgm:bulletEnabled val="1"/>
        </dgm:presLayoutVars>
      </dgm:prSet>
      <dgm:spPr/>
    </dgm:pt>
    <dgm:pt modelId="{56A54825-180A-4202-9501-E367D1B61B3C}" type="pres">
      <dgm:prSet presAssocID="{07EFB590-10EA-4D00-BC18-F24C29EA2EEC}" presName="spaceBetweenRectangles" presStyleCnt="0"/>
      <dgm:spPr/>
    </dgm:pt>
    <dgm:pt modelId="{A2F9B0B3-8DFA-4998-B9DE-37CB9BCC3685}" type="pres">
      <dgm:prSet presAssocID="{2589A055-1732-4DEF-B6D9-BE6D474B1462}" presName="parentLin" presStyleCnt="0"/>
      <dgm:spPr/>
    </dgm:pt>
    <dgm:pt modelId="{8EB97908-8E32-4FAF-BE4B-A535CCE73C91}" type="pres">
      <dgm:prSet presAssocID="{2589A055-1732-4DEF-B6D9-BE6D474B1462}" presName="parentLeftMargin" presStyleLbl="node1" presStyleIdx="2" presStyleCnt="8"/>
      <dgm:spPr/>
      <dgm:t>
        <a:bodyPr/>
        <a:lstStyle/>
        <a:p>
          <a:endParaRPr lang="en-US"/>
        </a:p>
      </dgm:t>
    </dgm:pt>
    <dgm:pt modelId="{B82D4CAA-B2A6-4021-BA3C-5117D101DF47}" type="pres">
      <dgm:prSet presAssocID="{2589A055-1732-4DEF-B6D9-BE6D474B1462}" presName="parentText" presStyleLbl="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935730-34F6-4738-9566-268BA1AE32AD}" type="pres">
      <dgm:prSet presAssocID="{2589A055-1732-4DEF-B6D9-BE6D474B1462}" presName="negativeSpace" presStyleCnt="0"/>
      <dgm:spPr/>
    </dgm:pt>
    <dgm:pt modelId="{8493AA18-7FF4-4CED-A10A-AF9023429094}" type="pres">
      <dgm:prSet presAssocID="{2589A055-1732-4DEF-B6D9-BE6D474B1462}" presName="childText" presStyleLbl="conFgAcc1" presStyleIdx="3" presStyleCnt="8">
        <dgm:presLayoutVars>
          <dgm:bulletEnabled val="1"/>
        </dgm:presLayoutVars>
      </dgm:prSet>
      <dgm:spPr/>
    </dgm:pt>
    <dgm:pt modelId="{71D51780-3240-4490-9E24-517475FFAB51}" type="pres">
      <dgm:prSet presAssocID="{6C9861DD-A443-4ADF-B8D8-E591F1F8B80F}" presName="spaceBetweenRectangles" presStyleCnt="0"/>
      <dgm:spPr/>
    </dgm:pt>
    <dgm:pt modelId="{A4A2E627-A7F2-4A0A-BB1A-CBD268DB709A}" type="pres">
      <dgm:prSet presAssocID="{6F76A321-F1CC-420F-857F-1661CC41A48E}" presName="parentLin" presStyleCnt="0"/>
      <dgm:spPr/>
    </dgm:pt>
    <dgm:pt modelId="{2E5DEA6B-2594-40D2-9B37-91FB502FAA76}" type="pres">
      <dgm:prSet presAssocID="{6F76A321-F1CC-420F-857F-1661CC41A48E}" presName="parentLeftMargin" presStyleLbl="node1" presStyleIdx="3" presStyleCnt="8"/>
      <dgm:spPr/>
      <dgm:t>
        <a:bodyPr/>
        <a:lstStyle/>
        <a:p>
          <a:endParaRPr lang="en-US"/>
        </a:p>
      </dgm:t>
    </dgm:pt>
    <dgm:pt modelId="{4569304A-561A-4384-8313-C173EA4C601E}" type="pres">
      <dgm:prSet presAssocID="{6F76A321-F1CC-420F-857F-1661CC41A48E}" presName="parentText" presStyleLbl="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8C81819-0262-46F2-B4A8-92DE58D2D8D3}" type="pres">
      <dgm:prSet presAssocID="{6F76A321-F1CC-420F-857F-1661CC41A48E}" presName="negativeSpace" presStyleCnt="0"/>
      <dgm:spPr/>
    </dgm:pt>
    <dgm:pt modelId="{CF8E9144-9781-4B3B-8DB4-F96AF3C7B44F}" type="pres">
      <dgm:prSet presAssocID="{6F76A321-F1CC-420F-857F-1661CC41A48E}" presName="childText" presStyleLbl="conFgAcc1" presStyleIdx="4" presStyleCnt="8">
        <dgm:presLayoutVars>
          <dgm:bulletEnabled val="1"/>
        </dgm:presLayoutVars>
      </dgm:prSet>
      <dgm:spPr/>
    </dgm:pt>
    <dgm:pt modelId="{D0345759-131F-4A60-BE4B-DE9C0F2CF082}" type="pres">
      <dgm:prSet presAssocID="{222DFF95-AC27-4B2F-9576-B36CD64A76A3}" presName="spaceBetweenRectangles" presStyleCnt="0"/>
      <dgm:spPr/>
    </dgm:pt>
    <dgm:pt modelId="{E96514C2-E879-4507-AC23-1DAFB58DCB2C}" type="pres">
      <dgm:prSet presAssocID="{9CEDED5A-586C-48E3-87D9-13E6E9A10ECD}" presName="parentLin" presStyleCnt="0"/>
      <dgm:spPr/>
    </dgm:pt>
    <dgm:pt modelId="{D3196FAA-A297-4B96-B989-B1AD60CF8161}" type="pres">
      <dgm:prSet presAssocID="{9CEDED5A-586C-48E3-87D9-13E6E9A10ECD}" presName="parentLeftMargin" presStyleLbl="node1" presStyleIdx="4" presStyleCnt="8"/>
      <dgm:spPr/>
      <dgm:t>
        <a:bodyPr/>
        <a:lstStyle/>
        <a:p>
          <a:endParaRPr lang="en-US"/>
        </a:p>
      </dgm:t>
    </dgm:pt>
    <dgm:pt modelId="{19996841-A123-4556-84CD-B387C8EA8652}" type="pres">
      <dgm:prSet presAssocID="{9CEDED5A-586C-48E3-87D9-13E6E9A10ECD}" presName="parentText" presStyleLbl="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32C02D4-97DC-46E4-A848-FDFC9F2C6BD6}" type="pres">
      <dgm:prSet presAssocID="{9CEDED5A-586C-48E3-87D9-13E6E9A10ECD}" presName="negativeSpace" presStyleCnt="0"/>
      <dgm:spPr/>
    </dgm:pt>
    <dgm:pt modelId="{CB99DB04-72D4-40AC-86BB-089E42B05CB6}" type="pres">
      <dgm:prSet presAssocID="{9CEDED5A-586C-48E3-87D9-13E6E9A10ECD}" presName="childText" presStyleLbl="conFgAcc1" presStyleIdx="5" presStyleCnt="8">
        <dgm:presLayoutVars>
          <dgm:bulletEnabled val="1"/>
        </dgm:presLayoutVars>
      </dgm:prSet>
      <dgm:spPr/>
    </dgm:pt>
    <dgm:pt modelId="{2FB74137-0961-485A-B8CB-D63C74B77D38}" type="pres">
      <dgm:prSet presAssocID="{9BB67A79-16CD-476F-B222-D029BB1ECA8D}" presName="spaceBetweenRectangles" presStyleCnt="0"/>
      <dgm:spPr/>
    </dgm:pt>
    <dgm:pt modelId="{4343C5EF-70A6-4BC5-AEF2-55E60206183A}" type="pres">
      <dgm:prSet presAssocID="{BAFF60F6-DCD1-4F51-A5A7-6F2F9483AFBE}" presName="parentLin" presStyleCnt="0"/>
      <dgm:spPr/>
    </dgm:pt>
    <dgm:pt modelId="{5AF6C2EC-E7B5-4B3B-8639-E0EB0BBC2517}" type="pres">
      <dgm:prSet presAssocID="{BAFF60F6-DCD1-4F51-A5A7-6F2F9483AFBE}" presName="parentLeftMargin" presStyleLbl="node1" presStyleIdx="5" presStyleCnt="8"/>
      <dgm:spPr/>
      <dgm:t>
        <a:bodyPr/>
        <a:lstStyle/>
        <a:p>
          <a:endParaRPr lang="en-US"/>
        </a:p>
      </dgm:t>
    </dgm:pt>
    <dgm:pt modelId="{2B63FD06-DDE9-4565-B107-45F348A63F3D}" type="pres">
      <dgm:prSet presAssocID="{BAFF60F6-DCD1-4F51-A5A7-6F2F9483AFBE}" presName="parentText" presStyleLbl="node1" presStyleIdx="6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196999C-54AA-4512-A074-D870A3A83A75}" type="pres">
      <dgm:prSet presAssocID="{BAFF60F6-DCD1-4F51-A5A7-6F2F9483AFBE}" presName="negativeSpace" presStyleCnt="0"/>
      <dgm:spPr/>
    </dgm:pt>
    <dgm:pt modelId="{226D620C-F675-4467-AC13-23C27C467B78}" type="pres">
      <dgm:prSet presAssocID="{BAFF60F6-DCD1-4F51-A5A7-6F2F9483AFBE}" presName="childText" presStyleLbl="conFgAcc1" presStyleIdx="6" presStyleCnt="8">
        <dgm:presLayoutVars>
          <dgm:bulletEnabled val="1"/>
        </dgm:presLayoutVars>
      </dgm:prSet>
      <dgm:spPr/>
    </dgm:pt>
    <dgm:pt modelId="{6DE44DE1-CEE1-469B-9633-F03C59C86DD9}" type="pres">
      <dgm:prSet presAssocID="{D9D1FC22-0BC2-4482-8CEC-D7378C73DCE8}" presName="spaceBetweenRectangles" presStyleCnt="0"/>
      <dgm:spPr/>
    </dgm:pt>
    <dgm:pt modelId="{9621DBED-46CF-4C50-A9CE-72B83182EDA4}" type="pres">
      <dgm:prSet presAssocID="{39CCAA3A-4588-4BB9-BB76-E9AC9008A50A}" presName="parentLin" presStyleCnt="0"/>
      <dgm:spPr/>
    </dgm:pt>
    <dgm:pt modelId="{05BDE489-6AE5-4190-AC08-85D20F8FAE6D}" type="pres">
      <dgm:prSet presAssocID="{39CCAA3A-4588-4BB9-BB76-E9AC9008A50A}" presName="parentLeftMargin" presStyleLbl="node1" presStyleIdx="6" presStyleCnt="8"/>
      <dgm:spPr/>
      <dgm:t>
        <a:bodyPr/>
        <a:lstStyle/>
        <a:p>
          <a:endParaRPr lang="en-US"/>
        </a:p>
      </dgm:t>
    </dgm:pt>
    <dgm:pt modelId="{1E5FD5FA-8176-45E2-A42A-637BDC688D3A}" type="pres">
      <dgm:prSet presAssocID="{39CCAA3A-4588-4BB9-BB76-E9AC9008A50A}" presName="parentText" presStyleLbl="node1" presStyleIdx="7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20625F-B2C3-4314-B8E9-B32011E20115}" type="pres">
      <dgm:prSet presAssocID="{39CCAA3A-4588-4BB9-BB76-E9AC9008A50A}" presName="negativeSpace" presStyleCnt="0"/>
      <dgm:spPr/>
    </dgm:pt>
    <dgm:pt modelId="{34BADD4A-E84B-41CE-80AF-ACEDF2E9B061}" type="pres">
      <dgm:prSet presAssocID="{39CCAA3A-4588-4BB9-BB76-E9AC9008A50A}" presName="childText" presStyleLbl="conFgAcc1" presStyleIdx="7" presStyleCnt="8">
        <dgm:presLayoutVars>
          <dgm:bulletEnabled val="1"/>
        </dgm:presLayoutVars>
      </dgm:prSet>
      <dgm:spPr/>
    </dgm:pt>
  </dgm:ptLst>
  <dgm:cxnLst>
    <dgm:cxn modelId="{71E7742E-F8BD-45AC-AC14-963C68331F14}" srcId="{1935E349-9ADD-4593-B36C-E968015E955A}" destId="{6F76A321-F1CC-420F-857F-1661CC41A48E}" srcOrd="4" destOrd="0" parTransId="{883EACD7-92B9-49BA-ACFA-1577A0A27E81}" sibTransId="{222DFF95-AC27-4B2F-9576-B36CD64A76A3}"/>
    <dgm:cxn modelId="{C142DAA3-87E0-4F3C-86B2-B9DD7F2A87C4}" type="presOf" srcId="{BAFF60F6-DCD1-4F51-A5A7-6F2F9483AFBE}" destId="{2B63FD06-DDE9-4565-B107-45F348A63F3D}" srcOrd="1" destOrd="0" presId="urn:microsoft.com/office/officeart/2005/8/layout/list1"/>
    <dgm:cxn modelId="{8D13C188-8595-4FB7-80FC-C5781BF5F5A3}" srcId="{1935E349-9ADD-4593-B36C-E968015E955A}" destId="{ABE33EF7-579A-4295-B703-E543A7075F63}" srcOrd="1" destOrd="0" parTransId="{DDAE8D0D-F164-4C02-975B-63A1CA5A8E1E}" sibTransId="{6B9EBF03-A418-4359-9B8C-B9C182570C15}"/>
    <dgm:cxn modelId="{C8F65A20-11BE-43F2-8F26-1FD631194C47}" type="presOf" srcId="{2589A055-1732-4DEF-B6D9-BE6D474B1462}" destId="{B82D4CAA-B2A6-4021-BA3C-5117D101DF47}" srcOrd="1" destOrd="0" presId="urn:microsoft.com/office/officeart/2005/8/layout/list1"/>
    <dgm:cxn modelId="{226208B1-B21A-47DA-B402-B251297C5736}" type="presOf" srcId="{39CCAA3A-4588-4BB9-BB76-E9AC9008A50A}" destId="{05BDE489-6AE5-4190-AC08-85D20F8FAE6D}" srcOrd="0" destOrd="0" presId="urn:microsoft.com/office/officeart/2005/8/layout/list1"/>
    <dgm:cxn modelId="{D39EA342-0124-4DBE-99C2-D1B526493DB6}" srcId="{1935E349-9ADD-4593-B36C-E968015E955A}" destId="{BAFF60F6-DCD1-4F51-A5A7-6F2F9483AFBE}" srcOrd="6" destOrd="0" parTransId="{5E55478A-3EC2-44EE-9641-85F3E85A4B4F}" sibTransId="{D9D1FC22-0BC2-4482-8CEC-D7378C73DCE8}"/>
    <dgm:cxn modelId="{5E774DD1-7E49-4AEA-9444-DDE071568BC2}" srcId="{1935E349-9ADD-4593-B36C-E968015E955A}" destId="{9CEDED5A-586C-48E3-87D9-13E6E9A10ECD}" srcOrd="5" destOrd="0" parTransId="{B68FABA5-2ECF-49CE-9240-E9E5956A31C7}" sibTransId="{9BB67A79-16CD-476F-B222-D029BB1ECA8D}"/>
    <dgm:cxn modelId="{D69EB26A-FC54-45E4-B5D7-02B1F3B6B945}" type="presOf" srcId="{6F76A321-F1CC-420F-857F-1661CC41A48E}" destId="{2E5DEA6B-2594-40D2-9B37-91FB502FAA76}" srcOrd="0" destOrd="0" presId="urn:microsoft.com/office/officeart/2005/8/layout/list1"/>
    <dgm:cxn modelId="{DA2D7534-2AC6-4583-B479-252F7A336111}" type="presOf" srcId="{6F76A321-F1CC-420F-857F-1661CC41A48E}" destId="{4569304A-561A-4384-8313-C173EA4C601E}" srcOrd="1" destOrd="0" presId="urn:microsoft.com/office/officeart/2005/8/layout/list1"/>
    <dgm:cxn modelId="{F8D2DDB7-45F6-473B-9BA4-917C77631694}" type="presOf" srcId="{156703BA-AA15-478E-9BA4-34E9124C4B20}" destId="{70041919-8ED2-4C35-AD49-6DD5B85A946F}" srcOrd="0" destOrd="0" presId="urn:microsoft.com/office/officeart/2005/8/layout/list1"/>
    <dgm:cxn modelId="{6D10E424-55A1-4B26-873C-0BAF7A727596}" type="presOf" srcId="{ABE33EF7-579A-4295-B703-E543A7075F63}" destId="{D538DE59-53C9-4443-9C58-428602C7B1AA}" srcOrd="0" destOrd="0" presId="urn:microsoft.com/office/officeart/2005/8/layout/list1"/>
    <dgm:cxn modelId="{1128EBB9-85B4-461E-843D-167A10E4D5F1}" type="presOf" srcId="{BAFF60F6-DCD1-4F51-A5A7-6F2F9483AFBE}" destId="{5AF6C2EC-E7B5-4B3B-8639-E0EB0BBC2517}" srcOrd="0" destOrd="0" presId="urn:microsoft.com/office/officeart/2005/8/layout/list1"/>
    <dgm:cxn modelId="{2F96FB13-8CEF-4620-93D7-88F1FF4E0E93}" srcId="{1935E349-9ADD-4593-B36C-E968015E955A}" destId="{39CCAA3A-4588-4BB9-BB76-E9AC9008A50A}" srcOrd="7" destOrd="0" parTransId="{7CCA3B5A-3EF0-4FB8-88F6-327A0482559B}" sibTransId="{2A8061F0-9A65-4099-BA50-B4A027580EB4}"/>
    <dgm:cxn modelId="{59B67B68-DCAF-482C-ABBC-AA6C5FD20340}" type="presOf" srcId="{39CCAA3A-4588-4BB9-BB76-E9AC9008A50A}" destId="{1E5FD5FA-8176-45E2-A42A-637BDC688D3A}" srcOrd="1" destOrd="0" presId="urn:microsoft.com/office/officeart/2005/8/layout/list1"/>
    <dgm:cxn modelId="{08AD9FE6-BCF6-44BE-ADE6-EA06260EE725}" srcId="{1935E349-9ADD-4593-B36C-E968015E955A}" destId="{8C964C15-F7B3-4BA7-B2B2-B7A7FCFD437F}" srcOrd="2" destOrd="0" parTransId="{24F83EEB-E127-4D0B-A7F8-3C4CEE950CAD}" sibTransId="{07EFB590-10EA-4D00-BC18-F24C29EA2EEC}"/>
    <dgm:cxn modelId="{FA7D68DA-BDD1-4C6B-B6C3-03EC6AFD2260}" type="presOf" srcId="{9CEDED5A-586C-48E3-87D9-13E6E9A10ECD}" destId="{D3196FAA-A297-4B96-B989-B1AD60CF8161}" srcOrd="0" destOrd="0" presId="urn:microsoft.com/office/officeart/2005/8/layout/list1"/>
    <dgm:cxn modelId="{371FBC90-B130-49DA-9AAB-CA6A4C5E4C66}" srcId="{1935E349-9ADD-4593-B36C-E968015E955A}" destId="{2589A055-1732-4DEF-B6D9-BE6D474B1462}" srcOrd="3" destOrd="0" parTransId="{DE26C3CA-EC82-4401-A531-81D7BDF3AE83}" sibTransId="{6C9861DD-A443-4ADF-B8D8-E591F1F8B80F}"/>
    <dgm:cxn modelId="{9A1209AA-CF71-4014-9AC8-9EC9FD86A8BE}" type="presOf" srcId="{8C964C15-F7B3-4BA7-B2B2-B7A7FCFD437F}" destId="{59450B0A-A5CA-4ABC-A869-9A7E00BA86DD}" srcOrd="1" destOrd="0" presId="urn:microsoft.com/office/officeart/2005/8/layout/list1"/>
    <dgm:cxn modelId="{BA751A38-F441-4E7B-86D0-9402883A6F37}" type="presOf" srcId="{9CEDED5A-586C-48E3-87D9-13E6E9A10ECD}" destId="{19996841-A123-4556-84CD-B387C8EA8652}" srcOrd="1" destOrd="0" presId="urn:microsoft.com/office/officeart/2005/8/layout/list1"/>
    <dgm:cxn modelId="{B413AE9D-0D6D-487E-AA96-C09434D01DD0}" type="presOf" srcId="{2589A055-1732-4DEF-B6D9-BE6D474B1462}" destId="{8EB97908-8E32-4FAF-BE4B-A535CCE73C91}" srcOrd="0" destOrd="0" presId="urn:microsoft.com/office/officeart/2005/8/layout/list1"/>
    <dgm:cxn modelId="{C495FC20-64C1-44EB-82AC-CD225F24726E}" type="presOf" srcId="{1935E349-9ADD-4593-B36C-E968015E955A}" destId="{6CB847CC-B98D-4E4D-877E-587FCBA05BE7}" srcOrd="0" destOrd="0" presId="urn:microsoft.com/office/officeart/2005/8/layout/list1"/>
    <dgm:cxn modelId="{C1015D7B-A545-4143-A3C3-C276D2B484BE}" type="presOf" srcId="{8C964C15-F7B3-4BA7-B2B2-B7A7FCFD437F}" destId="{38494FDA-0C8D-47D1-9AEA-1B72CC329DB3}" srcOrd="0" destOrd="0" presId="urn:microsoft.com/office/officeart/2005/8/layout/list1"/>
    <dgm:cxn modelId="{6E1049CC-D358-4479-BD89-45390203AB82}" srcId="{1935E349-9ADD-4593-B36C-E968015E955A}" destId="{156703BA-AA15-478E-9BA4-34E9124C4B20}" srcOrd="0" destOrd="0" parTransId="{17CEA7E6-7CDA-450D-8FA6-4CA4EFF74C67}" sibTransId="{EFE671AB-BACB-4D36-827D-152D38F79A3D}"/>
    <dgm:cxn modelId="{0A2FC163-5DDF-4797-85A9-5AC9B5500EF0}" type="presOf" srcId="{156703BA-AA15-478E-9BA4-34E9124C4B20}" destId="{49317AAA-4E75-428B-AFEC-C7B3917362B5}" srcOrd="1" destOrd="0" presId="urn:microsoft.com/office/officeart/2005/8/layout/list1"/>
    <dgm:cxn modelId="{5BBAB17A-67AC-49A5-9651-64C508EDE7C7}" type="presOf" srcId="{ABE33EF7-579A-4295-B703-E543A7075F63}" destId="{139751BB-04DE-4E2B-A695-01FA4FD11278}" srcOrd="1" destOrd="0" presId="urn:microsoft.com/office/officeart/2005/8/layout/list1"/>
    <dgm:cxn modelId="{C2554FD2-E314-43F8-A3DC-730CD1190F78}" type="presParOf" srcId="{6CB847CC-B98D-4E4D-877E-587FCBA05BE7}" destId="{13B02114-53FB-4963-9705-E3181A5550D8}" srcOrd="0" destOrd="0" presId="urn:microsoft.com/office/officeart/2005/8/layout/list1"/>
    <dgm:cxn modelId="{42C62520-92FB-4535-929B-78ABAB08733D}" type="presParOf" srcId="{13B02114-53FB-4963-9705-E3181A5550D8}" destId="{70041919-8ED2-4C35-AD49-6DD5B85A946F}" srcOrd="0" destOrd="0" presId="urn:microsoft.com/office/officeart/2005/8/layout/list1"/>
    <dgm:cxn modelId="{62BC27A7-E641-4787-8269-C6D9264C079F}" type="presParOf" srcId="{13B02114-53FB-4963-9705-E3181A5550D8}" destId="{49317AAA-4E75-428B-AFEC-C7B3917362B5}" srcOrd="1" destOrd="0" presId="urn:microsoft.com/office/officeart/2005/8/layout/list1"/>
    <dgm:cxn modelId="{26F8A217-4120-4EAA-ADC0-C7D20705FF2D}" type="presParOf" srcId="{6CB847CC-B98D-4E4D-877E-587FCBA05BE7}" destId="{C3C23B70-AEEF-4596-AACA-77488F9579FF}" srcOrd="1" destOrd="0" presId="urn:microsoft.com/office/officeart/2005/8/layout/list1"/>
    <dgm:cxn modelId="{594E048B-9EE4-4255-A288-452101BE5004}" type="presParOf" srcId="{6CB847CC-B98D-4E4D-877E-587FCBA05BE7}" destId="{397BF120-B988-48F7-B16F-FF36AF120886}" srcOrd="2" destOrd="0" presId="urn:microsoft.com/office/officeart/2005/8/layout/list1"/>
    <dgm:cxn modelId="{9D73BF58-80BA-43F0-B8A2-E900C2470546}" type="presParOf" srcId="{6CB847CC-B98D-4E4D-877E-587FCBA05BE7}" destId="{7F58074E-3D5D-4950-AF5C-8653371A3DE7}" srcOrd="3" destOrd="0" presId="urn:microsoft.com/office/officeart/2005/8/layout/list1"/>
    <dgm:cxn modelId="{FF488219-1279-468E-B166-97F1A061CBE2}" type="presParOf" srcId="{6CB847CC-B98D-4E4D-877E-587FCBA05BE7}" destId="{9027FA62-704C-49C6-BEEA-63DF098974D3}" srcOrd="4" destOrd="0" presId="urn:microsoft.com/office/officeart/2005/8/layout/list1"/>
    <dgm:cxn modelId="{206A24F8-5A77-46BF-B6F2-ACD450B88BCA}" type="presParOf" srcId="{9027FA62-704C-49C6-BEEA-63DF098974D3}" destId="{D538DE59-53C9-4443-9C58-428602C7B1AA}" srcOrd="0" destOrd="0" presId="urn:microsoft.com/office/officeart/2005/8/layout/list1"/>
    <dgm:cxn modelId="{9862A04F-B220-4629-8DCC-B3A3D0E0509B}" type="presParOf" srcId="{9027FA62-704C-49C6-BEEA-63DF098974D3}" destId="{139751BB-04DE-4E2B-A695-01FA4FD11278}" srcOrd="1" destOrd="0" presId="urn:microsoft.com/office/officeart/2005/8/layout/list1"/>
    <dgm:cxn modelId="{58C8B75C-C613-467B-9869-BDF0FF1CD3AF}" type="presParOf" srcId="{6CB847CC-B98D-4E4D-877E-587FCBA05BE7}" destId="{B904E719-4964-4380-8890-CF827FE0C046}" srcOrd="5" destOrd="0" presId="urn:microsoft.com/office/officeart/2005/8/layout/list1"/>
    <dgm:cxn modelId="{D3BB3653-F825-436F-9672-6881D08E5ED4}" type="presParOf" srcId="{6CB847CC-B98D-4E4D-877E-587FCBA05BE7}" destId="{A9AA51AA-A94F-4119-AF41-491A0AC657BB}" srcOrd="6" destOrd="0" presId="urn:microsoft.com/office/officeart/2005/8/layout/list1"/>
    <dgm:cxn modelId="{4B45EDC0-7326-4602-8B83-6D1783B4B391}" type="presParOf" srcId="{6CB847CC-B98D-4E4D-877E-587FCBA05BE7}" destId="{B676869D-08A1-4E8B-89BD-EEC5526C1B35}" srcOrd="7" destOrd="0" presId="urn:microsoft.com/office/officeart/2005/8/layout/list1"/>
    <dgm:cxn modelId="{2577EFFB-8FE3-4C23-B9C8-5E2B0798423D}" type="presParOf" srcId="{6CB847CC-B98D-4E4D-877E-587FCBA05BE7}" destId="{FD470ECF-808C-4CDE-91CB-71982C26C715}" srcOrd="8" destOrd="0" presId="urn:microsoft.com/office/officeart/2005/8/layout/list1"/>
    <dgm:cxn modelId="{A7CEF161-DD7C-467F-8D41-10BA6CC196C3}" type="presParOf" srcId="{FD470ECF-808C-4CDE-91CB-71982C26C715}" destId="{38494FDA-0C8D-47D1-9AEA-1B72CC329DB3}" srcOrd="0" destOrd="0" presId="urn:microsoft.com/office/officeart/2005/8/layout/list1"/>
    <dgm:cxn modelId="{300B9378-7B65-4951-8550-24EC20C7198C}" type="presParOf" srcId="{FD470ECF-808C-4CDE-91CB-71982C26C715}" destId="{59450B0A-A5CA-4ABC-A869-9A7E00BA86DD}" srcOrd="1" destOrd="0" presId="urn:microsoft.com/office/officeart/2005/8/layout/list1"/>
    <dgm:cxn modelId="{8B45C224-1FD1-4D41-A84D-E34601CDE4CD}" type="presParOf" srcId="{6CB847CC-B98D-4E4D-877E-587FCBA05BE7}" destId="{AB5CE0C3-CDE3-455C-9599-DDD37BEA56E0}" srcOrd="9" destOrd="0" presId="urn:microsoft.com/office/officeart/2005/8/layout/list1"/>
    <dgm:cxn modelId="{8F540453-D7BF-4DEC-86DA-A4CACC56A55C}" type="presParOf" srcId="{6CB847CC-B98D-4E4D-877E-587FCBA05BE7}" destId="{EE9980EE-856F-4A1F-9E16-4A4B09800749}" srcOrd="10" destOrd="0" presId="urn:microsoft.com/office/officeart/2005/8/layout/list1"/>
    <dgm:cxn modelId="{F7430DAB-DEB6-489D-B34E-79D8B077F8C9}" type="presParOf" srcId="{6CB847CC-B98D-4E4D-877E-587FCBA05BE7}" destId="{56A54825-180A-4202-9501-E367D1B61B3C}" srcOrd="11" destOrd="0" presId="urn:microsoft.com/office/officeart/2005/8/layout/list1"/>
    <dgm:cxn modelId="{91FF6F67-02CB-427A-9840-DBB60D425199}" type="presParOf" srcId="{6CB847CC-B98D-4E4D-877E-587FCBA05BE7}" destId="{A2F9B0B3-8DFA-4998-B9DE-37CB9BCC3685}" srcOrd="12" destOrd="0" presId="urn:microsoft.com/office/officeart/2005/8/layout/list1"/>
    <dgm:cxn modelId="{EAD6D9F7-6B5D-4358-AB9E-84DE824C98AA}" type="presParOf" srcId="{A2F9B0B3-8DFA-4998-B9DE-37CB9BCC3685}" destId="{8EB97908-8E32-4FAF-BE4B-A535CCE73C91}" srcOrd="0" destOrd="0" presId="urn:microsoft.com/office/officeart/2005/8/layout/list1"/>
    <dgm:cxn modelId="{CDB28F5B-00CE-470B-918B-ABA54C26B59C}" type="presParOf" srcId="{A2F9B0B3-8DFA-4998-B9DE-37CB9BCC3685}" destId="{B82D4CAA-B2A6-4021-BA3C-5117D101DF47}" srcOrd="1" destOrd="0" presId="urn:microsoft.com/office/officeart/2005/8/layout/list1"/>
    <dgm:cxn modelId="{B012B757-C495-48E8-9F1C-F2B1A26AFDDA}" type="presParOf" srcId="{6CB847CC-B98D-4E4D-877E-587FCBA05BE7}" destId="{E0935730-34F6-4738-9566-268BA1AE32AD}" srcOrd="13" destOrd="0" presId="urn:microsoft.com/office/officeart/2005/8/layout/list1"/>
    <dgm:cxn modelId="{CA6C9269-639C-496C-87AE-84B0986DEF8C}" type="presParOf" srcId="{6CB847CC-B98D-4E4D-877E-587FCBA05BE7}" destId="{8493AA18-7FF4-4CED-A10A-AF9023429094}" srcOrd="14" destOrd="0" presId="urn:microsoft.com/office/officeart/2005/8/layout/list1"/>
    <dgm:cxn modelId="{FBBC3581-96C8-444F-AE00-EEAC047267E2}" type="presParOf" srcId="{6CB847CC-B98D-4E4D-877E-587FCBA05BE7}" destId="{71D51780-3240-4490-9E24-517475FFAB51}" srcOrd="15" destOrd="0" presId="urn:microsoft.com/office/officeart/2005/8/layout/list1"/>
    <dgm:cxn modelId="{983663A9-D623-459E-9CA7-E81AE96D6D61}" type="presParOf" srcId="{6CB847CC-B98D-4E4D-877E-587FCBA05BE7}" destId="{A4A2E627-A7F2-4A0A-BB1A-CBD268DB709A}" srcOrd="16" destOrd="0" presId="urn:microsoft.com/office/officeart/2005/8/layout/list1"/>
    <dgm:cxn modelId="{C2F74447-4270-4902-9E01-71079F3D8A88}" type="presParOf" srcId="{A4A2E627-A7F2-4A0A-BB1A-CBD268DB709A}" destId="{2E5DEA6B-2594-40D2-9B37-91FB502FAA76}" srcOrd="0" destOrd="0" presId="urn:microsoft.com/office/officeart/2005/8/layout/list1"/>
    <dgm:cxn modelId="{BC54A473-8532-4703-9C9E-4A7D8D9E23FF}" type="presParOf" srcId="{A4A2E627-A7F2-4A0A-BB1A-CBD268DB709A}" destId="{4569304A-561A-4384-8313-C173EA4C601E}" srcOrd="1" destOrd="0" presId="urn:microsoft.com/office/officeart/2005/8/layout/list1"/>
    <dgm:cxn modelId="{AB38C433-6AEF-4C33-9D28-E75E0118334B}" type="presParOf" srcId="{6CB847CC-B98D-4E4D-877E-587FCBA05BE7}" destId="{D8C81819-0262-46F2-B4A8-92DE58D2D8D3}" srcOrd="17" destOrd="0" presId="urn:microsoft.com/office/officeart/2005/8/layout/list1"/>
    <dgm:cxn modelId="{4B16D5C5-DA7B-4EC8-BBDE-108CFB6F3F6C}" type="presParOf" srcId="{6CB847CC-B98D-4E4D-877E-587FCBA05BE7}" destId="{CF8E9144-9781-4B3B-8DB4-F96AF3C7B44F}" srcOrd="18" destOrd="0" presId="urn:microsoft.com/office/officeart/2005/8/layout/list1"/>
    <dgm:cxn modelId="{9B441C2D-4AF6-46FA-91FB-80151AAE5F95}" type="presParOf" srcId="{6CB847CC-B98D-4E4D-877E-587FCBA05BE7}" destId="{D0345759-131F-4A60-BE4B-DE9C0F2CF082}" srcOrd="19" destOrd="0" presId="urn:microsoft.com/office/officeart/2005/8/layout/list1"/>
    <dgm:cxn modelId="{DED92F80-A9C3-4623-AFF8-F5099B5347CE}" type="presParOf" srcId="{6CB847CC-B98D-4E4D-877E-587FCBA05BE7}" destId="{E96514C2-E879-4507-AC23-1DAFB58DCB2C}" srcOrd="20" destOrd="0" presId="urn:microsoft.com/office/officeart/2005/8/layout/list1"/>
    <dgm:cxn modelId="{BB9498E1-B2E9-4921-AB6D-9615CE3A9C23}" type="presParOf" srcId="{E96514C2-E879-4507-AC23-1DAFB58DCB2C}" destId="{D3196FAA-A297-4B96-B989-B1AD60CF8161}" srcOrd="0" destOrd="0" presId="urn:microsoft.com/office/officeart/2005/8/layout/list1"/>
    <dgm:cxn modelId="{58F98FC0-8C1B-4282-914A-D7B038C06F73}" type="presParOf" srcId="{E96514C2-E879-4507-AC23-1DAFB58DCB2C}" destId="{19996841-A123-4556-84CD-B387C8EA8652}" srcOrd="1" destOrd="0" presId="urn:microsoft.com/office/officeart/2005/8/layout/list1"/>
    <dgm:cxn modelId="{8C117807-FE4E-475F-8F71-CFEEC64A06DF}" type="presParOf" srcId="{6CB847CC-B98D-4E4D-877E-587FCBA05BE7}" destId="{D32C02D4-97DC-46E4-A848-FDFC9F2C6BD6}" srcOrd="21" destOrd="0" presId="urn:microsoft.com/office/officeart/2005/8/layout/list1"/>
    <dgm:cxn modelId="{BB81B26C-0895-4F83-843B-E6561EC1BD6C}" type="presParOf" srcId="{6CB847CC-B98D-4E4D-877E-587FCBA05BE7}" destId="{CB99DB04-72D4-40AC-86BB-089E42B05CB6}" srcOrd="22" destOrd="0" presId="urn:microsoft.com/office/officeart/2005/8/layout/list1"/>
    <dgm:cxn modelId="{5358E0DE-EABD-4C48-AD4B-92F556D6DD4F}" type="presParOf" srcId="{6CB847CC-B98D-4E4D-877E-587FCBA05BE7}" destId="{2FB74137-0961-485A-B8CB-D63C74B77D38}" srcOrd="23" destOrd="0" presId="urn:microsoft.com/office/officeart/2005/8/layout/list1"/>
    <dgm:cxn modelId="{C2FE3997-9ABE-4141-8362-8FBBAEAFCDF5}" type="presParOf" srcId="{6CB847CC-B98D-4E4D-877E-587FCBA05BE7}" destId="{4343C5EF-70A6-4BC5-AEF2-55E60206183A}" srcOrd="24" destOrd="0" presId="urn:microsoft.com/office/officeart/2005/8/layout/list1"/>
    <dgm:cxn modelId="{AA0FDF2C-8332-4677-9512-8A69CEEA1FD1}" type="presParOf" srcId="{4343C5EF-70A6-4BC5-AEF2-55E60206183A}" destId="{5AF6C2EC-E7B5-4B3B-8639-E0EB0BBC2517}" srcOrd="0" destOrd="0" presId="urn:microsoft.com/office/officeart/2005/8/layout/list1"/>
    <dgm:cxn modelId="{8483976A-4D3B-4B3A-871A-C920EF94A858}" type="presParOf" srcId="{4343C5EF-70A6-4BC5-AEF2-55E60206183A}" destId="{2B63FD06-DDE9-4565-B107-45F348A63F3D}" srcOrd="1" destOrd="0" presId="urn:microsoft.com/office/officeart/2005/8/layout/list1"/>
    <dgm:cxn modelId="{6A8C3503-3961-4E91-ABA3-23E8550CB5F2}" type="presParOf" srcId="{6CB847CC-B98D-4E4D-877E-587FCBA05BE7}" destId="{8196999C-54AA-4512-A074-D870A3A83A75}" srcOrd="25" destOrd="0" presId="urn:microsoft.com/office/officeart/2005/8/layout/list1"/>
    <dgm:cxn modelId="{EF2E444F-F435-4DC7-B863-C34CEE902D05}" type="presParOf" srcId="{6CB847CC-B98D-4E4D-877E-587FCBA05BE7}" destId="{226D620C-F675-4467-AC13-23C27C467B78}" srcOrd="26" destOrd="0" presId="urn:microsoft.com/office/officeart/2005/8/layout/list1"/>
    <dgm:cxn modelId="{C169BD72-FD4C-4DD7-820D-7F803BAE2223}" type="presParOf" srcId="{6CB847CC-B98D-4E4D-877E-587FCBA05BE7}" destId="{6DE44DE1-CEE1-469B-9633-F03C59C86DD9}" srcOrd="27" destOrd="0" presId="urn:microsoft.com/office/officeart/2005/8/layout/list1"/>
    <dgm:cxn modelId="{2272A34D-5ABE-477D-931C-CB63FA4126A8}" type="presParOf" srcId="{6CB847CC-B98D-4E4D-877E-587FCBA05BE7}" destId="{9621DBED-46CF-4C50-A9CE-72B83182EDA4}" srcOrd="28" destOrd="0" presId="urn:microsoft.com/office/officeart/2005/8/layout/list1"/>
    <dgm:cxn modelId="{1A8399BB-9D3A-462B-8728-ECAB0F22C799}" type="presParOf" srcId="{9621DBED-46CF-4C50-A9CE-72B83182EDA4}" destId="{05BDE489-6AE5-4190-AC08-85D20F8FAE6D}" srcOrd="0" destOrd="0" presId="urn:microsoft.com/office/officeart/2005/8/layout/list1"/>
    <dgm:cxn modelId="{D9E933B2-B191-4BB3-A264-12063F95E66C}" type="presParOf" srcId="{9621DBED-46CF-4C50-A9CE-72B83182EDA4}" destId="{1E5FD5FA-8176-45E2-A42A-637BDC688D3A}" srcOrd="1" destOrd="0" presId="urn:microsoft.com/office/officeart/2005/8/layout/list1"/>
    <dgm:cxn modelId="{2BA777E8-F846-4492-9BA3-4292828032A5}" type="presParOf" srcId="{6CB847CC-B98D-4E4D-877E-587FCBA05BE7}" destId="{6020625F-B2C3-4314-B8E9-B32011E20115}" srcOrd="29" destOrd="0" presId="urn:microsoft.com/office/officeart/2005/8/layout/list1"/>
    <dgm:cxn modelId="{3F9D374B-8C3D-41D8-ADBB-02B51BC2595A}" type="presParOf" srcId="{6CB847CC-B98D-4E4D-877E-587FCBA05BE7}" destId="{34BADD4A-E84B-41CE-80AF-ACEDF2E9B061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B7C689-8992-44BA-858A-AA421BC0FD6E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9FC2FB-742E-4CFB-A41B-A085C0996B1E}">
      <dgm:prSet phldrT="[Text]"/>
      <dgm:spPr/>
      <dgm:t>
        <a:bodyPr/>
        <a:lstStyle/>
        <a:p>
          <a:r>
            <a:rPr lang="en-US"/>
            <a:t>Key Metrics</a:t>
          </a:r>
        </a:p>
      </dgm:t>
    </dgm:pt>
    <dgm:pt modelId="{31B92E3A-F724-4B28-8A56-B6239B9B467E}" type="parTrans" cxnId="{21029462-71E2-4F8B-9745-FFD7AE8A695C}">
      <dgm:prSet/>
      <dgm:spPr/>
      <dgm:t>
        <a:bodyPr/>
        <a:lstStyle/>
        <a:p>
          <a:endParaRPr lang="en-US"/>
        </a:p>
      </dgm:t>
    </dgm:pt>
    <dgm:pt modelId="{F44EAC1E-D4B1-456F-B32D-35508D6AF75B}" type="sibTrans" cxnId="{21029462-71E2-4F8B-9745-FFD7AE8A695C}">
      <dgm:prSet/>
      <dgm:spPr/>
      <dgm:t>
        <a:bodyPr/>
        <a:lstStyle/>
        <a:p>
          <a:endParaRPr lang="en-US"/>
        </a:p>
      </dgm:t>
    </dgm:pt>
    <dgm:pt modelId="{3B0AB478-A128-4484-AA91-98EF5813D3D8}">
      <dgm:prSet phldrT="[Text]"/>
      <dgm:spPr/>
      <dgm:t>
        <a:bodyPr/>
        <a:lstStyle/>
        <a:p>
          <a:r>
            <a:rPr lang="en-US"/>
            <a:t>Covertion Rate</a:t>
          </a:r>
        </a:p>
      </dgm:t>
    </dgm:pt>
    <dgm:pt modelId="{5C395609-5A53-493B-B436-C04E9E682245}" type="parTrans" cxnId="{0F4D2070-426D-4148-8085-3ECCA0BE65D3}">
      <dgm:prSet/>
      <dgm:spPr/>
      <dgm:t>
        <a:bodyPr/>
        <a:lstStyle/>
        <a:p>
          <a:endParaRPr lang="en-US"/>
        </a:p>
      </dgm:t>
    </dgm:pt>
    <dgm:pt modelId="{B0ECB0E8-2D3C-4AFD-9351-400E9F9B8250}" type="sibTrans" cxnId="{0F4D2070-426D-4148-8085-3ECCA0BE65D3}">
      <dgm:prSet/>
      <dgm:spPr/>
      <dgm:t>
        <a:bodyPr/>
        <a:lstStyle/>
        <a:p>
          <a:endParaRPr lang="en-US"/>
        </a:p>
      </dgm:t>
    </dgm:pt>
    <dgm:pt modelId="{65D63FD1-5AC3-481C-BE15-59ABBB63FC67}">
      <dgm:prSet phldrT="[Text]"/>
      <dgm:spPr/>
      <dgm:t>
        <a:bodyPr/>
        <a:lstStyle/>
        <a:p>
          <a:r>
            <a:rPr lang="en-US"/>
            <a:t>Page View</a:t>
          </a:r>
        </a:p>
      </dgm:t>
    </dgm:pt>
    <dgm:pt modelId="{7AA44CD6-06EA-40B0-8EB8-C415F99C0BEE}" type="parTrans" cxnId="{57596DE5-4755-4220-B66E-D639DCCF5E45}">
      <dgm:prSet/>
      <dgm:spPr/>
      <dgm:t>
        <a:bodyPr/>
        <a:lstStyle/>
        <a:p>
          <a:endParaRPr lang="en-US"/>
        </a:p>
      </dgm:t>
    </dgm:pt>
    <dgm:pt modelId="{8AB109D6-131C-4A38-B707-0E4E643AAE30}" type="sibTrans" cxnId="{57596DE5-4755-4220-B66E-D639DCCF5E45}">
      <dgm:prSet/>
      <dgm:spPr/>
      <dgm:t>
        <a:bodyPr/>
        <a:lstStyle/>
        <a:p>
          <a:endParaRPr lang="en-US"/>
        </a:p>
      </dgm:t>
    </dgm:pt>
    <dgm:pt modelId="{52B48996-F27D-42EC-882C-D40911AFD471}">
      <dgm:prSet phldrT="[Text]"/>
      <dgm:spPr/>
      <dgm:t>
        <a:bodyPr/>
        <a:lstStyle/>
        <a:p>
          <a:r>
            <a:rPr lang="en-US"/>
            <a:t>Bounce Rate</a:t>
          </a:r>
        </a:p>
      </dgm:t>
    </dgm:pt>
    <dgm:pt modelId="{C761F59C-CEC2-41A2-8F5C-41EF8063D6CF}" type="parTrans" cxnId="{94342F22-0085-4EDB-845D-6D7A88675BC1}">
      <dgm:prSet/>
      <dgm:spPr/>
      <dgm:t>
        <a:bodyPr/>
        <a:lstStyle/>
        <a:p>
          <a:endParaRPr lang="en-US"/>
        </a:p>
      </dgm:t>
    </dgm:pt>
    <dgm:pt modelId="{B04CECFD-3552-43AA-836B-C65D17252370}" type="sibTrans" cxnId="{94342F22-0085-4EDB-845D-6D7A88675BC1}">
      <dgm:prSet/>
      <dgm:spPr/>
      <dgm:t>
        <a:bodyPr/>
        <a:lstStyle/>
        <a:p>
          <a:endParaRPr lang="en-US"/>
        </a:p>
      </dgm:t>
    </dgm:pt>
    <dgm:pt modelId="{057C7866-8B88-475F-8BB9-59AF29AD51E5}">
      <dgm:prSet phldrT="[Text]"/>
      <dgm:spPr/>
      <dgm:t>
        <a:bodyPr/>
        <a:lstStyle/>
        <a:p>
          <a:r>
            <a:rPr lang="en-US"/>
            <a:t>Traffic Source</a:t>
          </a:r>
        </a:p>
      </dgm:t>
    </dgm:pt>
    <dgm:pt modelId="{09137B35-4CF0-4347-9C2F-12E7D019AF1D}" type="parTrans" cxnId="{087F6CDA-B049-4EB7-A66C-86ABC856C9EB}">
      <dgm:prSet/>
      <dgm:spPr/>
      <dgm:t>
        <a:bodyPr/>
        <a:lstStyle/>
        <a:p>
          <a:endParaRPr lang="en-US"/>
        </a:p>
      </dgm:t>
    </dgm:pt>
    <dgm:pt modelId="{A6E4F18E-A13A-48D8-99A1-B3C92822832A}" type="sibTrans" cxnId="{087F6CDA-B049-4EB7-A66C-86ABC856C9EB}">
      <dgm:prSet/>
      <dgm:spPr/>
      <dgm:t>
        <a:bodyPr/>
        <a:lstStyle/>
        <a:p>
          <a:endParaRPr lang="en-US"/>
        </a:p>
      </dgm:t>
    </dgm:pt>
    <dgm:pt modelId="{E889D855-F80A-4E20-8A7A-DB515BE83AFE}" type="pres">
      <dgm:prSet presAssocID="{86B7C689-8992-44BA-858A-AA421BC0FD6E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03A4013-AD04-4DED-85D9-D112621C5B0F}" type="pres">
      <dgm:prSet presAssocID="{FA9FC2FB-742E-4CFB-A41B-A085C0996B1E}" presName="centerShape" presStyleLbl="node0" presStyleIdx="0" presStyleCnt="1"/>
      <dgm:spPr/>
      <dgm:t>
        <a:bodyPr/>
        <a:lstStyle/>
        <a:p>
          <a:endParaRPr lang="en-US"/>
        </a:p>
      </dgm:t>
    </dgm:pt>
    <dgm:pt modelId="{EBC2B7CB-49F9-4649-BAD9-7693ED0A9407}" type="pres">
      <dgm:prSet presAssocID="{3B0AB478-A128-4484-AA91-98EF5813D3D8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5E9AE4-4FEF-4072-9294-6DB422721227}" type="pres">
      <dgm:prSet presAssocID="{3B0AB478-A128-4484-AA91-98EF5813D3D8}" presName="dummy" presStyleCnt="0"/>
      <dgm:spPr/>
    </dgm:pt>
    <dgm:pt modelId="{377C3D22-D27C-48D0-B9C9-4D81468ACE97}" type="pres">
      <dgm:prSet presAssocID="{B0ECB0E8-2D3C-4AFD-9351-400E9F9B8250}" presName="sibTrans" presStyleLbl="sibTrans2D1" presStyleIdx="0" presStyleCnt="4"/>
      <dgm:spPr/>
      <dgm:t>
        <a:bodyPr/>
        <a:lstStyle/>
        <a:p>
          <a:endParaRPr lang="en-US"/>
        </a:p>
      </dgm:t>
    </dgm:pt>
    <dgm:pt modelId="{AFDB32BA-C54F-4EEB-8D75-9BB119D386A0}" type="pres">
      <dgm:prSet presAssocID="{65D63FD1-5AC3-481C-BE15-59ABBB63FC6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3BB916-BCA5-49FA-A33D-554279FEDF96}" type="pres">
      <dgm:prSet presAssocID="{65D63FD1-5AC3-481C-BE15-59ABBB63FC67}" presName="dummy" presStyleCnt="0"/>
      <dgm:spPr/>
    </dgm:pt>
    <dgm:pt modelId="{5EBC2CFD-74A4-4404-8923-030134FFB8F0}" type="pres">
      <dgm:prSet presAssocID="{8AB109D6-131C-4A38-B707-0E4E643AAE30}" presName="sibTrans" presStyleLbl="sibTrans2D1" presStyleIdx="1" presStyleCnt="4"/>
      <dgm:spPr/>
      <dgm:t>
        <a:bodyPr/>
        <a:lstStyle/>
        <a:p>
          <a:endParaRPr lang="en-US"/>
        </a:p>
      </dgm:t>
    </dgm:pt>
    <dgm:pt modelId="{B8BB0C11-43FD-4A48-A734-9F76532E4DED}" type="pres">
      <dgm:prSet presAssocID="{52B48996-F27D-42EC-882C-D40911AFD471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836032-78F2-48E9-93E1-2CEDBF8C981C}" type="pres">
      <dgm:prSet presAssocID="{52B48996-F27D-42EC-882C-D40911AFD471}" presName="dummy" presStyleCnt="0"/>
      <dgm:spPr/>
    </dgm:pt>
    <dgm:pt modelId="{58C409AD-9960-48B6-BC36-13E06603F068}" type="pres">
      <dgm:prSet presAssocID="{B04CECFD-3552-43AA-836B-C65D17252370}" presName="sibTrans" presStyleLbl="sibTrans2D1" presStyleIdx="2" presStyleCnt="4"/>
      <dgm:spPr/>
      <dgm:t>
        <a:bodyPr/>
        <a:lstStyle/>
        <a:p>
          <a:endParaRPr lang="en-US"/>
        </a:p>
      </dgm:t>
    </dgm:pt>
    <dgm:pt modelId="{4C1FB958-8DAE-40C1-B47A-6D6511004214}" type="pres">
      <dgm:prSet presAssocID="{057C7866-8B88-475F-8BB9-59AF29AD51E5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41721E-9395-4021-A7D0-CB8AD898609E}" type="pres">
      <dgm:prSet presAssocID="{057C7866-8B88-475F-8BB9-59AF29AD51E5}" presName="dummy" presStyleCnt="0"/>
      <dgm:spPr/>
    </dgm:pt>
    <dgm:pt modelId="{649DA13F-E74D-4279-8E57-E5246ED9A416}" type="pres">
      <dgm:prSet presAssocID="{A6E4F18E-A13A-48D8-99A1-B3C92822832A}" presName="sibTrans" presStyleLbl="sibTrans2D1" presStyleIdx="3" presStyleCnt="4"/>
      <dgm:spPr/>
      <dgm:t>
        <a:bodyPr/>
        <a:lstStyle/>
        <a:p>
          <a:endParaRPr lang="en-US"/>
        </a:p>
      </dgm:t>
    </dgm:pt>
  </dgm:ptLst>
  <dgm:cxnLst>
    <dgm:cxn modelId="{0F4D2070-426D-4148-8085-3ECCA0BE65D3}" srcId="{FA9FC2FB-742E-4CFB-A41B-A085C0996B1E}" destId="{3B0AB478-A128-4484-AA91-98EF5813D3D8}" srcOrd="0" destOrd="0" parTransId="{5C395609-5A53-493B-B436-C04E9E682245}" sibTransId="{B0ECB0E8-2D3C-4AFD-9351-400E9F9B8250}"/>
    <dgm:cxn modelId="{57596DE5-4755-4220-B66E-D639DCCF5E45}" srcId="{FA9FC2FB-742E-4CFB-A41B-A085C0996B1E}" destId="{65D63FD1-5AC3-481C-BE15-59ABBB63FC67}" srcOrd="1" destOrd="0" parTransId="{7AA44CD6-06EA-40B0-8EB8-C415F99C0BEE}" sibTransId="{8AB109D6-131C-4A38-B707-0E4E643AAE30}"/>
    <dgm:cxn modelId="{2638937B-4A78-4B40-A652-9A5C8F95E5B9}" type="presOf" srcId="{B0ECB0E8-2D3C-4AFD-9351-400E9F9B8250}" destId="{377C3D22-D27C-48D0-B9C9-4D81468ACE97}" srcOrd="0" destOrd="0" presId="urn:microsoft.com/office/officeart/2005/8/layout/radial6"/>
    <dgm:cxn modelId="{FF2634BA-996B-48E5-9A6F-DCCD2A9B1DAD}" type="presOf" srcId="{A6E4F18E-A13A-48D8-99A1-B3C92822832A}" destId="{649DA13F-E74D-4279-8E57-E5246ED9A416}" srcOrd="0" destOrd="0" presId="urn:microsoft.com/office/officeart/2005/8/layout/radial6"/>
    <dgm:cxn modelId="{EA2D7FFA-3115-4840-BBE4-FB588A37A5DE}" type="presOf" srcId="{8AB109D6-131C-4A38-B707-0E4E643AAE30}" destId="{5EBC2CFD-74A4-4404-8923-030134FFB8F0}" srcOrd="0" destOrd="0" presId="urn:microsoft.com/office/officeart/2005/8/layout/radial6"/>
    <dgm:cxn modelId="{7663AA37-8FEB-40C5-81DA-BA37017BD858}" type="presOf" srcId="{B04CECFD-3552-43AA-836B-C65D17252370}" destId="{58C409AD-9960-48B6-BC36-13E06603F068}" srcOrd="0" destOrd="0" presId="urn:microsoft.com/office/officeart/2005/8/layout/radial6"/>
    <dgm:cxn modelId="{8A579A5E-6160-46A1-AEC9-790FA3F4C1DE}" type="presOf" srcId="{86B7C689-8992-44BA-858A-AA421BC0FD6E}" destId="{E889D855-F80A-4E20-8A7A-DB515BE83AFE}" srcOrd="0" destOrd="0" presId="urn:microsoft.com/office/officeart/2005/8/layout/radial6"/>
    <dgm:cxn modelId="{94342F22-0085-4EDB-845D-6D7A88675BC1}" srcId="{FA9FC2FB-742E-4CFB-A41B-A085C0996B1E}" destId="{52B48996-F27D-42EC-882C-D40911AFD471}" srcOrd="2" destOrd="0" parTransId="{C761F59C-CEC2-41A2-8F5C-41EF8063D6CF}" sibTransId="{B04CECFD-3552-43AA-836B-C65D17252370}"/>
    <dgm:cxn modelId="{86C9888B-4E2D-40F4-BF64-B51CCB439D8E}" type="presOf" srcId="{65D63FD1-5AC3-481C-BE15-59ABBB63FC67}" destId="{AFDB32BA-C54F-4EEB-8D75-9BB119D386A0}" srcOrd="0" destOrd="0" presId="urn:microsoft.com/office/officeart/2005/8/layout/radial6"/>
    <dgm:cxn modelId="{7A4583B8-0B4E-48BF-979B-C690788969C2}" type="presOf" srcId="{3B0AB478-A128-4484-AA91-98EF5813D3D8}" destId="{EBC2B7CB-49F9-4649-BAD9-7693ED0A9407}" srcOrd="0" destOrd="0" presId="urn:microsoft.com/office/officeart/2005/8/layout/radial6"/>
    <dgm:cxn modelId="{10CC3E86-08DB-4B63-B667-A9DCC58765A9}" type="presOf" srcId="{FA9FC2FB-742E-4CFB-A41B-A085C0996B1E}" destId="{803A4013-AD04-4DED-85D9-D112621C5B0F}" srcOrd="0" destOrd="0" presId="urn:microsoft.com/office/officeart/2005/8/layout/radial6"/>
    <dgm:cxn modelId="{F80A0550-A4FB-4B08-BD6A-31C2B4CDCBCD}" type="presOf" srcId="{52B48996-F27D-42EC-882C-D40911AFD471}" destId="{B8BB0C11-43FD-4A48-A734-9F76532E4DED}" srcOrd="0" destOrd="0" presId="urn:microsoft.com/office/officeart/2005/8/layout/radial6"/>
    <dgm:cxn modelId="{257D0625-5B2E-42D4-9FC8-713D493D70EC}" type="presOf" srcId="{057C7866-8B88-475F-8BB9-59AF29AD51E5}" destId="{4C1FB958-8DAE-40C1-B47A-6D6511004214}" srcOrd="0" destOrd="0" presId="urn:microsoft.com/office/officeart/2005/8/layout/radial6"/>
    <dgm:cxn modelId="{087F6CDA-B049-4EB7-A66C-86ABC856C9EB}" srcId="{FA9FC2FB-742E-4CFB-A41B-A085C0996B1E}" destId="{057C7866-8B88-475F-8BB9-59AF29AD51E5}" srcOrd="3" destOrd="0" parTransId="{09137B35-4CF0-4347-9C2F-12E7D019AF1D}" sibTransId="{A6E4F18E-A13A-48D8-99A1-B3C92822832A}"/>
    <dgm:cxn modelId="{21029462-71E2-4F8B-9745-FFD7AE8A695C}" srcId="{86B7C689-8992-44BA-858A-AA421BC0FD6E}" destId="{FA9FC2FB-742E-4CFB-A41B-A085C0996B1E}" srcOrd="0" destOrd="0" parTransId="{31B92E3A-F724-4B28-8A56-B6239B9B467E}" sibTransId="{F44EAC1E-D4B1-456F-B32D-35508D6AF75B}"/>
    <dgm:cxn modelId="{51260926-E94A-4CB3-AB2C-80072DF0D630}" type="presParOf" srcId="{E889D855-F80A-4E20-8A7A-DB515BE83AFE}" destId="{803A4013-AD04-4DED-85D9-D112621C5B0F}" srcOrd="0" destOrd="0" presId="urn:microsoft.com/office/officeart/2005/8/layout/radial6"/>
    <dgm:cxn modelId="{D7E6CB1A-345B-4734-A69D-1D6789B5A925}" type="presParOf" srcId="{E889D855-F80A-4E20-8A7A-DB515BE83AFE}" destId="{EBC2B7CB-49F9-4649-BAD9-7693ED0A9407}" srcOrd="1" destOrd="0" presId="urn:microsoft.com/office/officeart/2005/8/layout/radial6"/>
    <dgm:cxn modelId="{E5FDDCF0-BA95-40A0-877D-47D3897D4118}" type="presParOf" srcId="{E889D855-F80A-4E20-8A7A-DB515BE83AFE}" destId="{AC5E9AE4-4FEF-4072-9294-6DB422721227}" srcOrd="2" destOrd="0" presId="urn:microsoft.com/office/officeart/2005/8/layout/radial6"/>
    <dgm:cxn modelId="{A95CDF5B-CB39-40B2-B26B-77A4A02E371C}" type="presParOf" srcId="{E889D855-F80A-4E20-8A7A-DB515BE83AFE}" destId="{377C3D22-D27C-48D0-B9C9-4D81468ACE97}" srcOrd="3" destOrd="0" presId="urn:microsoft.com/office/officeart/2005/8/layout/radial6"/>
    <dgm:cxn modelId="{341CE516-C440-4D6D-8733-01187B16E290}" type="presParOf" srcId="{E889D855-F80A-4E20-8A7A-DB515BE83AFE}" destId="{AFDB32BA-C54F-4EEB-8D75-9BB119D386A0}" srcOrd="4" destOrd="0" presId="urn:microsoft.com/office/officeart/2005/8/layout/radial6"/>
    <dgm:cxn modelId="{866B70AA-A156-40EB-822A-D353ABCAD330}" type="presParOf" srcId="{E889D855-F80A-4E20-8A7A-DB515BE83AFE}" destId="{3E3BB916-BCA5-49FA-A33D-554279FEDF96}" srcOrd="5" destOrd="0" presId="urn:microsoft.com/office/officeart/2005/8/layout/radial6"/>
    <dgm:cxn modelId="{218E0739-2564-41C2-9704-51B711C97EA6}" type="presParOf" srcId="{E889D855-F80A-4E20-8A7A-DB515BE83AFE}" destId="{5EBC2CFD-74A4-4404-8923-030134FFB8F0}" srcOrd="6" destOrd="0" presId="urn:microsoft.com/office/officeart/2005/8/layout/radial6"/>
    <dgm:cxn modelId="{C8C943B2-F162-4D19-A404-1DC0616D67D3}" type="presParOf" srcId="{E889D855-F80A-4E20-8A7A-DB515BE83AFE}" destId="{B8BB0C11-43FD-4A48-A734-9F76532E4DED}" srcOrd="7" destOrd="0" presId="urn:microsoft.com/office/officeart/2005/8/layout/radial6"/>
    <dgm:cxn modelId="{D1EEFF0E-5D86-4B6A-A6EE-7ECD37CDBF1C}" type="presParOf" srcId="{E889D855-F80A-4E20-8A7A-DB515BE83AFE}" destId="{52836032-78F2-48E9-93E1-2CEDBF8C981C}" srcOrd="8" destOrd="0" presId="urn:microsoft.com/office/officeart/2005/8/layout/radial6"/>
    <dgm:cxn modelId="{C1EF09EC-9FA3-4EC8-A4A3-6B622D735718}" type="presParOf" srcId="{E889D855-F80A-4E20-8A7A-DB515BE83AFE}" destId="{58C409AD-9960-48B6-BC36-13E06603F068}" srcOrd="9" destOrd="0" presId="urn:microsoft.com/office/officeart/2005/8/layout/radial6"/>
    <dgm:cxn modelId="{82A03A79-ED6F-46F5-A861-70B686BD9A91}" type="presParOf" srcId="{E889D855-F80A-4E20-8A7A-DB515BE83AFE}" destId="{4C1FB958-8DAE-40C1-B47A-6D6511004214}" srcOrd="10" destOrd="0" presId="urn:microsoft.com/office/officeart/2005/8/layout/radial6"/>
    <dgm:cxn modelId="{968ACDBE-5569-451B-954F-850D655E0A56}" type="presParOf" srcId="{E889D855-F80A-4E20-8A7A-DB515BE83AFE}" destId="{DD41721E-9395-4021-A7D0-CB8AD898609E}" srcOrd="11" destOrd="0" presId="urn:microsoft.com/office/officeart/2005/8/layout/radial6"/>
    <dgm:cxn modelId="{F1B44320-1F44-491C-86DE-A91D3B735E79}" type="presParOf" srcId="{E889D855-F80A-4E20-8A7A-DB515BE83AFE}" destId="{649DA13F-E74D-4279-8E57-E5246ED9A416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B7C689-8992-44BA-858A-AA421BC0FD6E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9FC2FB-742E-4CFB-A41B-A085C0996B1E}">
      <dgm:prSet phldrT="[Text]" custT="1"/>
      <dgm:spPr/>
      <dgm:t>
        <a:bodyPr/>
        <a:lstStyle/>
        <a:p>
          <a:r>
            <a:rPr lang="en-US" sz="1400"/>
            <a:t>Monitoring   E commerce Metrics </a:t>
          </a:r>
        </a:p>
      </dgm:t>
    </dgm:pt>
    <dgm:pt modelId="{31B92E3A-F724-4B28-8A56-B6239B9B467E}" type="parTrans" cxnId="{21029462-71E2-4F8B-9745-FFD7AE8A695C}">
      <dgm:prSet/>
      <dgm:spPr/>
      <dgm:t>
        <a:bodyPr/>
        <a:lstStyle/>
        <a:p>
          <a:endParaRPr lang="en-US"/>
        </a:p>
      </dgm:t>
    </dgm:pt>
    <dgm:pt modelId="{F44EAC1E-D4B1-456F-B32D-35508D6AF75B}" type="sibTrans" cxnId="{21029462-71E2-4F8B-9745-FFD7AE8A695C}">
      <dgm:prSet/>
      <dgm:spPr/>
      <dgm:t>
        <a:bodyPr/>
        <a:lstStyle/>
        <a:p>
          <a:endParaRPr lang="en-US"/>
        </a:p>
      </dgm:t>
    </dgm:pt>
    <dgm:pt modelId="{3B0AB478-A128-4484-AA91-98EF5813D3D8}">
      <dgm:prSet phldrT="[Text]"/>
      <dgm:spPr/>
      <dgm:t>
        <a:bodyPr/>
        <a:lstStyle/>
        <a:p>
          <a:r>
            <a:rPr lang="en-US"/>
            <a:t>Revenue Conversion Rate</a:t>
          </a:r>
        </a:p>
      </dgm:t>
    </dgm:pt>
    <dgm:pt modelId="{5C395609-5A53-493B-B436-C04E9E682245}" type="parTrans" cxnId="{0F4D2070-426D-4148-8085-3ECCA0BE65D3}">
      <dgm:prSet/>
      <dgm:spPr/>
      <dgm:t>
        <a:bodyPr/>
        <a:lstStyle/>
        <a:p>
          <a:endParaRPr lang="en-US"/>
        </a:p>
      </dgm:t>
    </dgm:pt>
    <dgm:pt modelId="{B0ECB0E8-2D3C-4AFD-9351-400E9F9B8250}" type="sibTrans" cxnId="{0F4D2070-426D-4148-8085-3ECCA0BE65D3}">
      <dgm:prSet/>
      <dgm:spPr/>
      <dgm:t>
        <a:bodyPr/>
        <a:lstStyle/>
        <a:p>
          <a:endParaRPr lang="en-US"/>
        </a:p>
      </dgm:t>
    </dgm:pt>
    <dgm:pt modelId="{65D63FD1-5AC3-481C-BE15-59ABBB63FC67}">
      <dgm:prSet phldrT="[Text]"/>
      <dgm:spPr/>
      <dgm:t>
        <a:bodyPr/>
        <a:lstStyle/>
        <a:p>
          <a:r>
            <a:rPr lang="en-US"/>
            <a:t>Product Performance </a:t>
          </a:r>
        </a:p>
      </dgm:t>
    </dgm:pt>
    <dgm:pt modelId="{7AA44CD6-06EA-40B0-8EB8-C415F99C0BEE}" type="parTrans" cxnId="{57596DE5-4755-4220-B66E-D639DCCF5E45}">
      <dgm:prSet/>
      <dgm:spPr/>
      <dgm:t>
        <a:bodyPr/>
        <a:lstStyle/>
        <a:p>
          <a:endParaRPr lang="en-US"/>
        </a:p>
      </dgm:t>
    </dgm:pt>
    <dgm:pt modelId="{8AB109D6-131C-4A38-B707-0E4E643AAE30}" type="sibTrans" cxnId="{57596DE5-4755-4220-B66E-D639DCCF5E45}">
      <dgm:prSet/>
      <dgm:spPr/>
      <dgm:t>
        <a:bodyPr/>
        <a:lstStyle/>
        <a:p>
          <a:endParaRPr lang="en-US"/>
        </a:p>
      </dgm:t>
    </dgm:pt>
    <dgm:pt modelId="{057C7866-8B88-475F-8BB9-59AF29AD51E5}">
      <dgm:prSet phldrT="[Text]"/>
      <dgm:spPr/>
      <dgm:t>
        <a:bodyPr/>
        <a:lstStyle/>
        <a:p>
          <a:r>
            <a:rPr lang="en-US"/>
            <a:t>Shopping behavior Analysis  </a:t>
          </a:r>
        </a:p>
      </dgm:t>
    </dgm:pt>
    <dgm:pt modelId="{09137B35-4CF0-4347-9C2F-12E7D019AF1D}" type="parTrans" cxnId="{087F6CDA-B049-4EB7-A66C-86ABC856C9EB}">
      <dgm:prSet/>
      <dgm:spPr/>
      <dgm:t>
        <a:bodyPr/>
        <a:lstStyle/>
        <a:p>
          <a:endParaRPr lang="en-US"/>
        </a:p>
      </dgm:t>
    </dgm:pt>
    <dgm:pt modelId="{A6E4F18E-A13A-48D8-99A1-B3C92822832A}" type="sibTrans" cxnId="{087F6CDA-B049-4EB7-A66C-86ABC856C9EB}">
      <dgm:prSet/>
      <dgm:spPr/>
      <dgm:t>
        <a:bodyPr/>
        <a:lstStyle/>
        <a:p>
          <a:endParaRPr lang="en-US"/>
        </a:p>
      </dgm:t>
    </dgm:pt>
    <dgm:pt modelId="{E889D855-F80A-4E20-8A7A-DB515BE83AFE}" type="pres">
      <dgm:prSet presAssocID="{86B7C689-8992-44BA-858A-AA421BC0FD6E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03A4013-AD04-4DED-85D9-D112621C5B0F}" type="pres">
      <dgm:prSet presAssocID="{FA9FC2FB-742E-4CFB-A41B-A085C0996B1E}" presName="centerShape" presStyleLbl="node0" presStyleIdx="0" presStyleCnt="1" custScaleX="115249" custScaleY="114153"/>
      <dgm:spPr/>
      <dgm:t>
        <a:bodyPr/>
        <a:lstStyle/>
        <a:p>
          <a:endParaRPr lang="en-US"/>
        </a:p>
      </dgm:t>
    </dgm:pt>
    <dgm:pt modelId="{EBC2B7CB-49F9-4649-BAD9-7693ED0A9407}" type="pres">
      <dgm:prSet presAssocID="{3B0AB478-A128-4484-AA91-98EF5813D3D8}" presName="node" presStyleLbl="node1" presStyleIdx="0" presStyleCnt="3" custScaleX="133246" custScaleY="126534" custRadScaleRad="101321" custRadScaleInc="-43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5E9AE4-4FEF-4072-9294-6DB422721227}" type="pres">
      <dgm:prSet presAssocID="{3B0AB478-A128-4484-AA91-98EF5813D3D8}" presName="dummy" presStyleCnt="0"/>
      <dgm:spPr/>
    </dgm:pt>
    <dgm:pt modelId="{377C3D22-D27C-48D0-B9C9-4D81468ACE97}" type="pres">
      <dgm:prSet presAssocID="{B0ECB0E8-2D3C-4AFD-9351-400E9F9B8250}" presName="sibTrans" presStyleLbl="sibTrans2D1" presStyleIdx="0" presStyleCnt="3"/>
      <dgm:spPr/>
      <dgm:t>
        <a:bodyPr/>
        <a:lstStyle/>
        <a:p>
          <a:endParaRPr lang="en-US"/>
        </a:p>
      </dgm:t>
    </dgm:pt>
    <dgm:pt modelId="{AFDB32BA-C54F-4EEB-8D75-9BB119D386A0}" type="pres">
      <dgm:prSet presAssocID="{65D63FD1-5AC3-481C-BE15-59ABBB63FC67}" presName="node" presStyleLbl="node1" presStyleIdx="1" presStyleCnt="3" custScaleX="127882" custScaleY="12743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3BB916-BCA5-49FA-A33D-554279FEDF96}" type="pres">
      <dgm:prSet presAssocID="{65D63FD1-5AC3-481C-BE15-59ABBB63FC67}" presName="dummy" presStyleCnt="0"/>
      <dgm:spPr/>
    </dgm:pt>
    <dgm:pt modelId="{5EBC2CFD-74A4-4404-8923-030134FFB8F0}" type="pres">
      <dgm:prSet presAssocID="{8AB109D6-131C-4A38-B707-0E4E643AAE30}" presName="sibTrans" presStyleLbl="sibTrans2D1" presStyleIdx="1" presStyleCnt="3"/>
      <dgm:spPr/>
      <dgm:t>
        <a:bodyPr/>
        <a:lstStyle/>
        <a:p>
          <a:endParaRPr lang="en-US"/>
        </a:p>
      </dgm:t>
    </dgm:pt>
    <dgm:pt modelId="{4C1FB958-8DAE-40C1-B47A-6D6511004214}" type="pres">
      <dgm:prSet presAssocID="{057C7866-8B88-475F-8BB9-59AF29AD51E5}" presName="node" presStyleLbl="node1" presStyleIdx="2" presStyleCnt="3" custScaleX="130497" custScaleY="1319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41721E-9395-4021-A7D0-CB8AD898609E}" type="pres">
      <dgm:prSet presAssocID="{057C7866-8B88-475F-8BB9-59AF29AD51E5}" presName="dummy" presStyleCnt="0"/>
      <dgm:spPr/>
    </dgm:pt>
    <dgm:pt modelId="{649DA13F-E74D-4279-8E57-E5246ED9A416}" type="pres">
      <dgm:prSet presAssocID="{A6E4F18E-A13A-48D8-99A1-B3C92822832A}" presName="sibTrans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86C9888B-4E2D-40F4-BF64-B51CCB439D8E}" type="presOf" srcId="{65D63FD1-5AC3-481C-BE15-59ABBB63FC67}" destId="{AFDB32BA-C54F-4EEB-8D75-9BB119D386A0}" srcOrd="0" destOrd="0" presId="urn:microsoft.com/office/officeart/2005/8/layout/radial6"/>
    <dgm:cxn modelId="{0F4D2070-426D-4148-8085-3ECCA0BE65D3}" srcId="{FA9FC2FB-742E-4CFB-A41B-A085C0996B1E}" destId="{3B0AB478-A128-4484-AA91-98EF5813D3D8}" srcOrd="0" destOrd="0" parTransId="{5C395609-5A53-493B-B436-C04E9E682245}" sibTransId="{B0ECB0E8-2D3C-4AFD-9351-400E9F9B8250}"/>
    <dgm:cxn modelId="{FF2634BA-996B-48E5-9A6F-DCCD2A9B1DAD}" type="presOf" srcId="{A6E4F18E-A13A-48D8-99A1-B3C92822832A}" destId="{649DA13F-E74D-4279-8E57-E5246ED9A416}" srcOrd="0" destOrd="0" presId="urn:microsoft.com/office/officeart/2005/8/layout/radial6"/>
    <dgm:cxn modelId="{21029462-71E2-4F8B-9745-FFD7AE8A695C}" srcId="{86B7C689-8992-44BA-858A-AA421BC0FD6E}" destId="{FA9FC2FB-742E-4CFB-A41B-A085C0996B1E}" srcOrd="0" destOrd="0" parTransId="{31B92E3A-F724-4B28-8A56-B6239B9B467E}" sibTransId="{F44EAC1E-D4B1-456F-B32D-35508D6AF75B}"/>
    <dgm:cxn modelId="{2638937B-4A78-4B40-A652-9A5C8F95E5B9}" type="presOf" srcId="{B0ECB0E8-2D3C-4AFD-9351-400E9F9B8250}" destId="{377C3D22-D27C-48D0-B9C9-4D81468ACE97}" srcOrd="0" destOrd="0" presId="urn:microsoft.com/office/officeart/2005/8/layout/radial6"/>
    <dgm:cxn modelId="{7A4583B8-0B4E-48BF-979B-C690788969C2}" type="presOf" srcId="{3B0AB478-A128-4484-AA91-98EF5813D3D8}" destId="{EBC2B7CB-49F9-4649-BAD9-7693ED0A9407}" srcOrd="0" destOrd="0" presId="urn:microsoft.com/office/officeart/2005/8/layout/radial6"/>
    <dgm:cxn modelId="{257D0625-5B2E-42D4-9FC8-713D493D70EC}" type="presOf" srcId="{057C7866-8B88-475F-8BB9-59AF29AD51E5}" destId="{4C1FB958-8DAE-40C1-B47A-6D6511004214}" srcOrd="0" destOrd="0" presId="urn:microsoft.com/office/officeart/2005/8/layout/radial6"/>
    <dgm:cxn modelId="{10CC3E86-08DB-4B63-B667-A9DCC58765A9}" type="presOf" srcId="{FA9FC2FB-742E-4CFB-A41B-A085C0996B1E}" destId="{803A4013-AD04-4DED-85D9-D112621C5B0F}" srcOrd="0" destOrd="0" presId="urn:microsoft.com/office/officeart/2005/8/layout/radial6"/>
    <dgm:cxn modelId="{57596DE5-4755-4220-B66E-D639DCCF5E45}" srcId="{FA9FC2FB-742E-4CFB-A41B-A085C0996B1E}" destId="{65D63FD1-5AC3-481C-BE15-59ABBB63FC67}" srcOrd="1" destOrd="0" parTransId="{7AA44CD6-06EA-40B0-8EB8-C415F99C0BEE}" sibTransId="{8AB109D6-131C-4A38-B707-0E4E643AAE30}"/>
    <dgm:cxn modelId="{8A579A5E-6160-46A1-AEC9-790FA3F4C1DE}" type="presOf" srcId="{86B7C689-8992-44BA-858A-AA421BC0FD6E}" destId="{E889D855-F80A-4E20-8A7A-DB515BE83AFE}" srcOrd="0" destOrd="0" presId="urn:microsoft.com/office/officeart/2005/8/layout/radial6"/>
    <dgm:cxn modelId="{087F6CDA-B049-4EB7-A66C-86ABC856C9EB}" srcId="{FA9FC2FB-742E-4CFB-A41B-A085C0996B1E}" destId="{057C7866-8B88-475F-8BB9-59AF29AD51E5}" srcOrd="2" destOrd="0" parTransId="{09137B35-4CF0-4347-9C2F-12E7D019AF1D}" sibTransId="{A6E4F18E-A13A-48D8-99A1-B3C92822832A}"/>
    <dgm:cxn modelId="{EA2D7FFA-3115-4840-BBE4-FB588A37A5DE}" type="presOf" srcId="{8AB109D6-131C-4A38-B707-0E4E643AAE30}" destId="{5EBC2CFD-74A4-4404-8923-030134FFB8F0}" srcOrd="0" destOrd="0" presId="urn:microsoft.com/office/officeart/2005/8/layout/radial6"/>
    <dgm:cxn modelId="{51260926-E94A-4CB3-AB2C-80072DF0D630}" type="presParOf" srcId="{E889D855-F80A-4E20-8A7A-DB515BE83AFE}" destId="{803A4013-AD04-4DED-85D9-D112621C5B0F}" srcOrd="0" destOrd="0" presId="urn:microsoft.com/office/officeart/2005/8/layout/radial6"/>
    <dgm:cxn modelId="{D7E6CB1A-345B-4734-A69D-1D6789B5A925}" type="presParOf" srcId="{E889D855-F80A-4E20-8A7A-DB515BE83AFE}" destId="{EBC2B7CB-49F9-4649-BAD9-7693ED0A9407}" srcOrd="1" destOrd="0" presId="urn:microsoft.com/office/officeart/2005/8/layout/radial6"/>
    <dgm:cxn modelId="{E5FDDCF0-BA95-40A0-877D-47D3897D4118}" type="presParOf" srcId="{E889D855-F80A-4E20-8A7A-DB515BE83AFE}" destId="{AC5E9AE4-4FEF-4072-9294-6DB422721227}" srcOrd="2" destOrd="0" presId="urn:microsoft.com/office/officeart/2005/8/layout/radial6"/>
    <dgm:cxn modelId="{A95CDF5B-CB39-40B2-B26B-77A4A02E371C}" type="presParOf" srcId="{E889D855-F80A-4E20-8A7A-DB515BE83AFE}" destId="{377C3D22-D27C-48D0-B9C9-4D81468ACE97}" srcOrd="3" destOrd="0" presId="urn:microsoft.com/office/officeart/2005/8/layout/radial6"/>
    <dgm:cxn modelId="{341CE516-C440-4D6D-8733-01187B16E290}" type="presParOf" srcId="{E889D855-F80A-4E20-8A7A-DB515BE83AFE}" destId="{AFDB32BA-C54F-4EEB-8D75-9BB119D386A0}" srcOrd="4" destOrd="0" presId="urn:microsoft.com/office/officeart/2005/8/layout/radial6"/>
    <dgm:cxn modelId="{866B70AA-A156-40EB-822A-D353ABCAD330}" type="presParOf" srcId="{E889D855-F80A-4E20-8A7A-DB515BE83AFE}" destId="{3E3BB916-BCA5-49FA-A33D-554279FEDF96}" srcOrd="5" destOrd="0" presId="urn:microsoft.com/office/officeart/2005/8/layout/radial6"/>
    <dgm:cxn modelId="{218E0739-2564-41C2-9704-51B711C97EA6}" type="presParOf" srcId="{E889D855-F80A-4E20-8A7A-DB515BE83AFE}" destId="{5EBC2CFD-74A4-4404-8923-030134FFB8F0}" srcOrd="6" destOrd="0" presId="urn:microsoft.com/office/officeart/2005/8/layout/radial6"/>
    <dgm:cxn modelId="{82A03A79-ED6F-46F5-A861-70B686BD9A91}" type="presParOf" srcId="{E889D855-F80A-4E20-8A7A-DB515BE83AFE}" destId="{4C1FB958-8DAE-40C1-B47A-6D6511004214}" srcOrd="7" destOrd="0" presId="urn:microsoft.com/office/officeart/2005/8/layout/radial6"/>
    <dgm:cxn modelId="{968ACDBE-5569-451B-954F-850D655E0A56}" type="presParOf" srcId="{E889D855-F80A-4E20-8A7A-DB515BE83AFE}" destId="{DD41721E-9395-4021-A7D0-CB8AD898609E}" srcOrd="8" destOrd="0" presId="urn:microsoft.com/office/officeart/2005/8/layout/radial6"/>
    <dgm:cxn modelId="{F1B44320-1F44-491C-86DE-A91D3B735E79}" type="presParOf" srcId="{E889D855-F80A-4E20-8A7A-DB515BE83AFE}" destId="{649DA13F-E74D-4279-8E57-E5246ED9A416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B7C689-8992-44BA-858A-AA421BC0FD6E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9FC2FB-742E-4CFB-A41B-A085C0996B1E}">
      <dgm:prSet phldrT="[Text]"/>
      <dgm:spPr/>
      <dgm:t>
        <a:bodyPr/>
        <a:lstStyle/>
        <a:p>
          <a:r>
            <a:rPr lang="en-US"/>
            <a:t>Audience Insight</a:t>
          </a:r>
        </a:p>
      </dgm:t>
    </dgm:pt>
    <dgm:pt modelId="{31B92E3A-F724-4B28-8A56-B6239B9B467E}" type="parTrans" cxnId="{21029462-71E2-4F8B-9745-FFD7AE8A695C}">
      <dgm:prSet/>
      <dgm:spPr/>
      <dgm:t>
        <a:bodyPr/>
        <a:lstStyle/>
        <a:p>
          <a:endParaRPr lang="en-US"/>
        </a:p>
      </dgm:t>
    </dgm:pt>
    <dgm:pt modelId="{F44EAC1E-D4B1-456F-B32D-35508D6AF75B}" type="sibTrans" cxnId="{21029462-71E2-4F8B-9745-FFD7AE8A695C}">
      <dgm:prSet/>
      <dgm:spPr/>
      <dgm:t>
        <a:bodyPr/>
        <a:lstStyle/>
        <a:p>
          <a:endParaRPr lang="en-US"/>
        </a:p>
      </dgm:t>
    </dgm:pt>
    <dgm:pt modelId="{3B0AB478-A128-4484-AA91-98EF5813D3D8}">
      <dgm:prSet phldrT="[Text]"/>
      <dgm:spPr/>
      <dgm:t>
        <a:bodyPr/>
        <a:lstStyle/>
        <a:p>
          <a:r>
            <a:rPr lang="en-US"/>
            <a:t>Demographics</a:t>
          </a:r>
        </a:p>
      </dgm:t>
    </dgm:pt>
    <dgm:pt modelId="{5C395609-5A53-493B-B436-C04E9E682245}" type="parTrans" cxnId="{0F4D2070-426D-4148-8085-3ECCA0BE65D3}">
      <dgm:prSet/>
      <dgm:spPr/>
      <dgm:t>
        <a:bodyPr/>
        <a:lstStyle/>
        <a:p>
          <a:endParaRPr lang="en-US"/>
        </a:p>
      </dgm:t>
    </dgm:pt>
    <dgm:pt modelId="{B0ECB0E8-2D3C-4AFD-9351-400E9F9B8250}" type="sibTrans" cxnId="{0F4D2070-426D-4148-8085-3ECCA0BE65D3}">
      <dgm:prSet/>
      <dgm:spPr/>
      <dgm:t>
        <a:bodyPr/>
        <a:lstStyle/>
        <a:p>
          <a:endParaRPr lang="en-US"/>
        </a:p>
      </dgm:t>
    </dgm:pt>
    <dgm:pt modelId="{65D63FD1-5AC3-481C-BE15-59ABBB63FC67}">
      <dgm:prSet phldrT="[Text]" custT="1"/>
      <dgm:spPr/>
      <dgm:t>
        <a:bodyPr/>
        <a:lstStyle/>
        <a:p>
          <a:r>
            <a:rPr lang="en-US" sz="2000" dirty="0" smtClean="0"/>
            <a:t>Behavior </a:t>
          </a:r>
          <a:r>
            <a:rPr lang="en-US" sz="2000" dirty="0"/>
            <a:t>Flow </a:t>
          </a:r>
        </a:p>
      </dgm:t>
    </dgm:pt>
    <dgm:pt modelId="{7AA44CD6-06EA-40B0-8EB8-C415F99C0BEE}" type="parTrans" cxnId="{57596DE5-4755-4220-B66E-D639DCCF5E45}">
      <dgm:prSet/>
      <dgm:spPr/>
      <dgm:t>
        <a:bodyPr/>
        <a:lstStyle/>
        <a:p>
          <a:endParaRPr lang="en-US"/>
        </a:p>
      </dgm:t>
    </dgm:pt>
    <dgm:pt modelId="{8AB109D6-131C-4A38-B707-0E4E643AAE30}" type="sibTrans" cxnId="{57596DE5-4755-4220-B66E-D639DCCF5E45}">
      <dgm:prSet/>
      <dgm:spPr/>
      <dgm:t>
        <a:bodyPr/>
        <a:lstStyle/>
        <a:p>
          <a:endParaRPr lang="en-US"/>
        </a:p>
      </dgm:t>
    </dgm:pt>
    <dgm:pt modelId="{057C7866-8B88-475F-8BB9-59AF29AD51E5}">
      <dgm:prSet phldrT="[Text]" custT="1"/>
      <dgm:spPr/>
      <dgm:t>
        <a:bodyPr/>
        <a:lstStyle/>
        <a:p>
          <a:r>
            <a:rPr lang="en-US" sz="2000" dirty="0"/>
            <a:t>Interest </a:t>
          </a:r>
        </a:p>
      </dgm:t>
    </dgm:pt>
    <dgm:pt modelId="{09137B35-4CF0-4347-9C2F-12E7D019AF1D}" type="parTrans" cxnId="{087F6CDA-B049-4EB7-A66C-86ABC856C9EB}">
      <dgm:prSet/>
      <dgm:spPr/>
      <dgm:t>
        <a:bodyPr/>
        <a:lstStyle/>
        <a:p>
          <a:endParaRPr lang="en-US"/>
        </a:p>
      </dgm:t>
    </dgm:pt>
    <dgm:pt modelId="{A6E4F18E-A13A-48D8-99A1-B3C92822832A}" type="sibTrans" cxnId="{087F6CDA-B049-4EB7-A66C-86ABC856C9EB}">
      <dgm:prSet/>
      <dgm:spPr/>
      <dgm:t>
        <a:bodyPr/>
        <a:lstStyle/>
        <a:p>
          <a:endParaRPr lang="en-US"/>
        </a:p>
      </dgm:t>
    </dgm:pt>
    <dgm:pt modelId="{E889D855-F80A-4E20-8A7A-DB515BE83AFE}" type="pres">
      <dgm:prSet presAssocID="{86B7C689-8992-44BA-858A-AA421BC0FD6E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03A4013-AD04-4DED-85D9-D112621C5B0F}" type="pres">
      <dgm:prSet presAssocID="{FA9FC2FB-742E-4CFB-A41B-A085C0996B1E}" presName="centerShape" presStyleLbl="node0" presStyleIdx="0" presStyleCnt="1"/>
      <dgm:spPr/>
      <dgm:t>
        <a:bodyPr/>
        <a:lstStyle/>
        <a:p>
          <a:endParaRPr lang="en-US"/>
        </a:p>
      </dgm:t>
    </dgm:pt>
    <dgm:pt modelId="{EBC2B7CB-49F9-4649-BAD9-7693ED0A9407}" type="pres">
      <dgm:prSet presAssocID="{3B0AB478-A128-4484-AA91-98EF5813D3D8}" presName="node" presStyleLbl="node1" presStyleIdx="0" presStyleCnt="3" custScaleX="133246" custScaleY="12653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5E9AE4-4FEF-4072-9294-6DB422721227}" type="pres">
      <dgm:prSet presAssocID="{3B0AB478-A128-4484-AA91-98EF5813D3D8}" presName="dummy" presStyleCnt="0"/>
      <dgm:spPr/>
    </dgm:pt>
    <dgm:pt modelId="{377C3D22-D27C-48D0-B9C9-4D81468ACE97}" type="pres">
      <dgm:prSet presAssocID="{B0ECB0E8-2D3C-4AFD-9351-400E9F9B8250}" presName="sibTrans" presStyleLbl="sibTrans2D1" presStyleIdx="0" presStyleCnt="3"/>
      <dgm:spPr/>
      <dgm:t>
        <a:bodyPr/>
        <a:lstStyle/>
        <a:p>
          <a:endParaRPr lang="en-US"/>
        </a:p>
      </dgm:t>
    </dgm:pt>
    <dgm:pt modelId="{AFDB32BA-C54F-4EEB-8D75-9BB119D386A0}" type="pres">
      <dgm:prSet presAssocID="{65D63FD1-5AC3-481C-BE15-59ABBB63FC67}" presName="node" presStyleLbl="node1" presStyleIdx="1" presStyleCnt="3" custScaleX="141000" custScaleY="12743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3BB916-BCA5-49FA-A33D-554279FEDF96}" type="pres">
      <dgm:prSet presAssocID="{65D63FD1-5AC3-481C-BE15-59ABBB63FC67}" presName="dummy" presStyleCnt="0"/>
      <dgm:spPr/>
    </dgm:pt>
    <dgm:pt modelId="{5EBC2CFD-74A4-4404-8923-030134FFB8F0}" type="pres">
      <dgm:prSet presAssocID="{8AB109D6-131C-4A38-B707-0E4E643AAE30}" presName="sibTrans" presStyleLbl="sibTrans2D1" presStyleIdx="1" presStyleCnt="3"/>
      <dgm:spPr/>
      <dgm:t>
        <a:bodyPr/>
        <a:lstStyle/>
        <a:p>
          <a:endParaRPr lang="en-US"/>
        </a:p>
      </dgm:t>
    </dgm:pt>
    <dgm:pt modelId="{4C1FB958-8DAE-40C1-B47A-6D6511004214}" type="pres">
      <dgm:prSet presAssocID="{057C7866-8B88-475F-8BB9-59AF29AD51E5}" presName="node" presStyleLbl="node1" presStyleIdx="2" presStyleCnt="3" custScaleX="130497" custScaleY="1319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41721E-9395-4021-A7D0-CB8AD898609E}" type="pres">
      <dgm:prSet presAssocID="{057C7866-8B88-475F-8BB9-59AF29AD51E5}" presName="dummy" presStyleCnt="0"/>
      <dgm:spPr/>
    </dgm:pt>
    <dgm:pt modelId="{649DA13F-E74D-4279-8E57-E5246ED9A416}" type="pres">
      <dgm:prSet presAssocID="{A6E4F18E-A13A-48D8-99A1-B3C92822832A}" presName="sibTrans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86C9888B-4E2D-40F4-BF64-B51CCB439D8E}" type="presOf" srcId="{65D63FD1-5AC3-481C-BE15-59ABBB63FC67}" destId="{AFDB32BA-C54F-4EEB-8D75-9BB119D386A0}" srcOrd="0" destOrd="0" presId="urn:microsoft.com/office/officeart/2005/8/layout/radial6"/>
    <dgm:cxn modelId="{0F4D2070-426D-4148-8085-3ECCA0BE65D3}" srcId="{FA9FC2FB-742E-4CFB-A41B-A085C0996B1E}" destId="{3B0AB478-A128-4484-AA91-98EF5813D3D8}" srcOrd="0" destOrd="0" parTransId="{5C395609-5A53-493B-B436-C04E9E682245}" sibTransId="{B0ECB0E8-2D3C-4AFD-9351-400E9F9B8250}"/>
    <dgm:cxn modelId="{FF2634BA-996B-48E5-9A6F-DCCD2A9B1DAD}" type="presOf" srcId="{A6E4F18E-A13A-48D8-99A1-B3C92822832A}" destId="{649DA13F-E74D-4279-8E57-E5246ED9A416}" srcOrd="0" destOrd="0" presId="urn:microsoft.com/office/officeart/2005/8/layout/radial6"/>
    <dgm:cxn modelId="{21029462-71E2-4F8B-9745-FFD7AE8A695C}" srcId="{86B7C689-8992-44BA-858A-AA421BC0FD6E}" destId="{FA9FC2FB-742E-4CFB-A41B-A085C0996B1E}" srcOrd="0" destOrd="0" parTransId="{31B92E3A-F724-4B28-8A56-B6239B9B467E}" sibTransId="{F44EAC1E-D4B1-456F-B32D-35508D6AF75B}"/>
    <dgm:cxn modelId="{2638937B-4A78-4B40-A652-9A5C8F95E5B9}" type="presOf" srcId="{B0ECB0E8-2D3C-4AFD-9351-400E9F9B8250}" destId="{377C3D22-D27C-48D0-B9C9-4D81468ACE97}" srcOrd="0" destOrd="0" presId="urn:microsoft.com/office/officeart/2005/8/layout/radial6"/>
    <dgm:cxn modelId="{7A4583B8-0B4E-48BF-979B-C690788969C2}" type="presOf" srcId="{3B0AB478-A128-4484-AA91-98EF5813D3D8}" destId="{EBC2B7CB-49F9-4649-BAD9-7693ED0A9407}" srcOrd="0" destOrd="0" presId="urn:microsoft.com/office/officeart/2005/8/layout/radial6"/>
    <dgm:cxn modelId="{257D0625-5B2E-42D4-9FC8-713D493D70EC}" type="presOf" srcId="{057C7866-8B88-475F-8BB9-59AF29AD51E5}" destId="{4C1FB958-8DAE-40C1-B47A-6D6511004214}" srcOrd="0" destOrd="0" presId="urn:microsoft.com/office/officeart/2005/8/layout/radial6"/>
    <dgm:cxn modelId="{10CC3E86-08DB-4B63-B667-A9DCC58765A9}" type="presOf" srcId="{FA9FC2FB-742E-4CFB-A41B-A085C0996B1E}" destId="{803A4013-AD04-4DED-85D9-D112621C5B0F}" srcOrd="0" destOrd="0" presId="urn:microsoft.com/office/officeart/2005/8/layout/radial6"/>
    <dgm:cxn modelId="{57596DE5-4755-4220-B66E-D639DCCF5E45}" srcId="{FA9FC2FB-742E-4CFB-A41B-A085C0996B1E}" destId="{65D63FD1-5AC3-481C-BE15-59ABBB63FC67}" srcOrd="1" destOrd="0" parTransId="{7AA44CD6-06EA-40B0-8EB8-C415F99C0BEE}" sibTransId="{8AB109D6-131C-4A38-B707-0E4E643AAE30}"/>
    <dgm:cxn modelId="{8A579A5E-6160-46A1-AEC9-790FA3F4C1DE}" type="presOf" srcId="{86B7C689-8992-44BA-858A-AA421BC0FD6E}" destId="{E889D855-F80A-4E20-8A7A-DB515BE83AFE}" srcOrd="0" destOrd="0" presId="urn:microsoft.com/office/officeart/2005/8/layout/radial6"/>
    <dgm:cxn modelId="{087F6CDA-B049-4EB7-A66C-86ABC856C9EB}" srcId="{FA9FC2FB-742E-4CFB-A41B-A085C0996B1E}" destId="{057C7866-8B88-475F-8BB9-59AF29AD51E5}" srcOrd="2" destOrd="0" parTransId="{09137B35-4CF0-4347-9C2F-12E7D019AF1D}" sibTransId="{A6E4F18E-A13A-48D8-99A1-B3C92822832A}"/>
    <dgm:cxn modelId="{EA2D7FFA-3115-4840-BBE4-FB588A37A5DE}" type="presOf" srcId="{8AB109D6-131C-4A38-B707-0E4E643AAE30}" destId="{5EBC2CFD-74A4-4404-8923-030134FFB8F0}" srcOrd="0" destOrd="0" presId="urn:microsoft.com/office/officeart/2005/8/layout/radial6"/>
    <dgm:cxn modelId="{51260926-E94A-4CB3-AB2C-80072DF0D630}" type="presParOf" srcId="{E889D855-F80A-4E20-8A7A-DB515BE83AFE}" destId="{803A4013-AD04-4DED-85D9-D112621C5B0F}" srcOrd="0" destOrd="0" presId="urn:microsoft.com/office/officeart/2005/8/layout/radial6"/>
    <dgm:cxn modelId="{D7E6CB1A-345B-4734-A69D-1D6789B5A925}" type="presParOf" srcId="{E889D855-F80A-4E20-8A7A-DB515BE83AFE}" destId="{EBC2B7CB-49F9-4649-BAD9-7693ED0A9407}" srcOrd="1" destOrd="0" presId="urn:microsoft.com/office/officeart/2005/8/layout/radial6"/>
    <dgm:cxn modelId="{E5FDDCF0-BA95-40A0-877D-47D3897D4118}" type="presParOf" srcId="{E889D855-F80A-4E20-8A7A-DB515BE83AFE}" destId="{AC5E9AE4-4FEF-4072-9294-6DB422721227}" srcOrd="2" destOrd="0" presId="urn:microsoft.com/office/officeart/2005/8/layout/radial6"/>
    <dgm:cxn modelId="{A95CDF5B-CB39-40B2-B26B-77A4A02E371C}" type="presParOf" srcId="{E889D855-F80A-4E20-8A7A-DB515BE83AFE}" destId="{377C3D22-D27C-48D0-B9C9-4D81468ACE97}" srcOrd="3" destOrd="0" presId="urn:microsoft.com/office/officeart/2005/8/layout/radial6"/>
    <dgm:cxn modelId="{341CE516-C440-4D6D-8733-01187B16E290}" type="presParOf" srcId="{E889D855-F80A-4E20-8A7A-DB515BE83AFE}" destId="{AFDB32BA-C54F-4EEB-8D75-9BB119D386A0}" srcOrd="4" destOrd="0" presId="urn:microsoft.com/office/officeart/2005/8/layout/radial6"/>
    <dgm:cxn modelId="{866B70AA-A156-40EB-822A-D353ABCAD330}" type="presParOf" srcId="{E889D855-F80A-4E20-8A7A-DB515BE83AFE}" destId="{3E3BB916-BCA5-49FA-A33D-554279FEDF96}" srcOrd="5" destOrd="0" presId="urn:microsoft.com/office/officeart/2005/8/layout/radial6"/>
    <dgm:cxn modelId="{218E0739-2564-41C2-9704-51B711C97EA6}" type="presParOf" srcId="{E889D855-F80A-4E20-8A7A-DB515BE83AFE}" destId="{5EBC2CFD-74A4-4404-8923-030134FFB8F0}" srcOrd="6" destOrd="0" presId="urn:microsoft.com/office/officeart/2005/8/layout/radial6"/>
    <dgm:cxn modelId="{82A03A79-ED6F-46F5-A861-70B686BD9A91}" type="presParOf" srcId="{E889D855-F80A-4E20-8A7A-DB515BE83AFE}" destId="{4C1FB958-8DAE-40C1-B47A-6D6511004214}" srcOrd="7" destOrd="0" presId="urn:microsoft.com/office/officeart/2005/8/layout/radial6"/>
    <dgm:cxn modelId="{968ACDBE-5569-451B-954F-850D655E0A56}" type="presParOf" srcId="{E889D855-F80A-4E20-8A7A-DB515BE83AFE}" destId="{DD41721E-9395-4021-A7D0-CB8AD898609E}" srcOrd="8" destOrd="0" presId="urn:microsoft.com/office/officeart/2005/8/layout/radial6"/>
    <dgm:cxn modelId="{F1B44320-1F44-491C-86DE-A91D3B735E79}" type="presParOf" srcId="{E889D855-F80A-4E20-8A7A-DB515BE83AFE}" destId="{649DA13F-E74D-4279-8E57-E5246ED9A416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F4E0FD-3572-4A79-A26F-0E8C9380696B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40C8B91F-8E72-426B-9F24-55955FA3AB70}">
      <dgm:prSet phldrT="[Text]"/>
      <dgm:spPr/>
      <dgm:t>
        <a:bodyPr/>
        <a:lstStyle/>
        <a:p>
          <a:r>
            <a:rPr lang="en-US"/>
            <a:t>Insight For Page</a:t>
          </a:r>
        </a:p>
      </dgm:t>
    </dgm:pt>
    <dgm:pt modelId="{C2F9939F-AD29-46C7-AD51-3403E1D606F5}" type="parTrans" cxnId="{8CC2E290-8DDC-4AD6-8DAF-6BB1408FC555}">
      <dgm:prSet/>
      <dgm:spPr/>
      <dgm:t>
        <a:bodyPr/>
        <a:lstStyle/>
        <a:p>
          <a:endParaRPr lang="en-US"/>
        </a:p>
      </dgm:t>
    </dgm:pt>
    <dgm:pt modelId="{A9FF058A-B641-43E6-BE60-5956F4C494A6}" type="sibTrans" cxnId="{8CC2E290-8DDC-4AD6-8DAF-6BB1408FC555}">
      <dgm:prSet/>
      <dgm:spPr/>
      <dgm:t>
        <a:bodyPr/>
        <a:lstStyle/>
        <a:p>
          <a:endParaRPr lang="en-US"/>
        </a:p>
      </dgm:t>
    </dgm:pt>
    <dgm:pt modelId="{74620AE0-A3DA-44A3-8AF3-5A1CA3A746AE}">
      <dgm:prSet phldrT="[Text]"/>
      <dgm:spPr/>
      <dgm:t>
        <a:bodyPr/>
        <a:lstStyle/>
        <a:p>
          <a:r>
            <a:rPr lang="en-US"/>
            <a:t>Adverts Insights</a:t>
          </a:r>
        </a:p>
      </dgm:t>
    </dgm:pt>
    <dgm:pt modelId="{4DB8B57A-280A-4C1D-AE2E-CF5472680189}" type="parTrans" cxnId="{11D1F799-CD96-4273-84C3-FDD359E59218}">
      <dgm:prSet/>
      <dgm:spPr/>
      <dgm:t>
        <a:bodyPr/>
        <a:lstStyle/>
        <a:p>
          <a:endParaRPr lang="en-US"/>
        </a:p>
      </dgm:t>
    </dgm:pt>
    <dgm:pt modelId="{2CD2BCD1-E064-439D-B350-54BB8F09982D}" type="sibTrans" cxnId="{11D1F799-CD96-4273-84C3-FDD359E59218}">
      <dgm:prSet/>
      <dgm:spPr/>
      <dgm:t>
        <a:bodyPr/>
        <a:lstStyle/>
        <a:p>
          <a:endParaRPr lang="en-US"/>
        </a:p>
      </dgm:t>
    </dgm:pt>
    <dgm:pt modelId="{2BDC89E5-58DE-4238-8FF8-2BD5C748EC7B}">
      <dgm:prSet phldrT="[Text]"/>
      <dgm:spPr/>
      <dgm:t>
        <a:bodyPr/>
        <a:lstStyle/>
        <a:p>
          <a:r>
            <a:rPr lang="en-US"/>
            <a:t>Insights into Audiences</a:t>
          </a:r>
        </a:p>
      </dgm:t>
    </dgm:pt>
    <dgm:pt modelId="{5A72FEF3-0456-4120-9382-6084ED1119E0}" type="parTrans" cxnId="{EE85B193-FB6C-436E-94BF-AA36990FE8B9}">
      <dgm:prSet/>
      <dgm:spPr/>
      <dgm:t>
        <a:bodyPr/>
        <a:lstStyle/>
        <a:p>
          <a:endParaRPr lang="en-US"/>
        </a:p>
      </dgm:t>
    </dgm:pt>
    <dgm:pt modelId="{6C86EA11-96BC-42AD-8A14-B7FA19D1E801}" type="sibTrans" cxnId="{EE85B193-FB6C-436E-94BF-AA36990FE8B9}">
      <dgm:prSet/>
      <dgm:spPr/>
      <dgm:t>
        <a:bodyPr/>
        <a:lstStyle/>
        <a:p>
          <a:endParaRPr lang="en-US"/>
        </a:p>
      </dgm:t>
    </dgm:pt>
    <dgm:pt modelId="{94DD785F-7360-4453-8359-E8F257EE7BC5}" type="pres">
      <dgm:prSet presAssocID="{9EF4E0FD-3572-4A79-A26F-0E8C9380696B}" presName="compositeShape" presStyleCnt="0">
        <dgm:presLayoutVars>
          <dgm:dir/>
          <dgm:resizeHandles/>
        </dgm:presLayoutVars>
      </dgm:prSet>
      <dgm:spPr/>
    </dgm:pt>
    <dgm:pt modelId="{962F3BE2-D3E8-4277-9D9F-52283F989392}" type="pres">
      <dgm:prSet presAssocID="{9EF4E0FD-3572-4A79-A26F-0E8C9380696B}" presName="pyramid" presStyleLbl="node1" presStyleIdx="0" presStyleCnt="1"/>
      <dgm:spPr/>
      <dgm:t>
        <a:bodyPr/>
        <a:lstStyle/>
        <a:p>
          <a:endParaRPr lang="en-US"/>
        </a:p>
      </dgm:t>
    </dgm:pt>
    <dgm:pt modelId="{D6F2CCA1-E2F9-4185-9F90-63728FC7E385}" type="pres">
      <dgm:prSet presAssocID="{9EF4E0FD-3572-4A79-A26F-0E8C9380696B}" presName="theList" presStyleCnt="0"/>
      <dgm:spPr/>
    </dgm:pt>
    <dgm:pt modelId="{CD440252-2325-42FA-997E-7E629C27A548}" type="pres">
      <dgm:prSet presAssocID="{40C8B91F-8E72-426B-9F24-55955FA3AB70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E33681-A9BC-456D-8BC7-DAC6D1065E56}" type="pres">
      <dgm:prSet presAssocID="{40C8B91F-8E72-426B-9F24-55955FA3AB70}" presName="aSpace" presStyleCnt="0"/>
      <dgm:spPr/>
    </dgm:pt>
    <dgm:pt modelId="{1D2EFCCD-0ACE-44A5-AFB3-C4404F2B1955}" type="pres">
      <dgm:prSet presAssocID="{74620AE0-A3DA-44A3-8AF3-5A1CA3A746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5639BE-1405-4E2B-99F9-8D8F19F09AD8}" type="pres">
      <dgm:prSet presAssocID="{74620AE0-A3DA-44A3-8AF3-5A1CA3A746AE}" presName="aSpace" presStyleCnt="0"/>
      <dgm:spPr/>
    </dgm:pt>
    <dgm:pt modelId="{37FD3F1A-1764-49FA-9E82-D4F565CF35E2}" type="pres">
      <dgm:prSet presAssocID="{2BDC89E5-58DE-4238-8FF8-2BD5C748EC7B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F33AF5C-1FFC-449C-BF14-82007DF62650}" type="pres">
      <dgm:prSet presAssocID="{2BDC89E5-58DE-4238-8FF8-2BD5C748EC7B}" presName="aSpace" presStyleCnt="0"/>
      <dgm:spPr/>
    </dgm:pt>
  </dgm:ptLst>
  <dgm:cxnLst>
    <dgm:cxn modelId="{7EED05A4-40D4-4FE3-951D-4BE52470CC29}" type="presOf" srcId="{9EF4E0FD-3572-4A79-A26F-0E8C9380696B}" destId="{94DD785F-7360-4453-8359-E8F257EE7BC5}" srcOrd="0" destOrd="0" presId="urn:microsoft.com/office/officeart/2005/8/layout/pyramid2"/>
    <dgm:cxn modelId="{6D6EABDD-7DD5-468D-949E-3B9A543AD255}" type="presOf" srcId="{40C8B91F-8E72-426B-9F24-55955FA3AB70}" destId="{CD440252-2325-42FA-997E-7E629C27A548}" srcOrd="0" destOrd="0" presId="urn:microsoft.com/office/officeart/2005/8/layout/pyramid2"/>
    <dgm:cxn modelId="{EE85B193-FB6C-436E-94BF-AA36990FE8B9}" srcId="{9EF4E0FD-3572-4A79-A26F-0E8C9380696B}" destId="{2BDC89E5-58DE-4238-8FF8-2BD5C748EC7B}" srcOrd="2" destOrd="0" parTransId="{5A72FEF3-0456-4120-9382-6084ED1119E0}" sibTransId="{6C86EA11-96BC-42AD-8A14-B7FA19D1E801}"/>
    <dgm:cxn modelId="{8C9EDA22-996A-448E-82F3-8118FB5262E0}" type="presOf" srcId="{2BDC89E5-58DE-4238-8FF8-2BD5C748EC7B}" destId="{37FD3F1A-1764-49FA-9E82-D4F565CF35E2}" srcOrd="0" destOrd="0" presId="urn:microsoft.com/office/officeart/2005/8/layout/pyramid2"/>
    <dgm:cxn modelId="{11D1F799-CD96-4273-84C3-FDD359E59218}" srcId="{9EF4E0FD-3572-4A79-A26F-0E8C9380696B}" destId="{74620AE0-A3DA-44A3-8AF3-5A1CA3A746AE}" srcOrd="1" destOrd="0" parTransId="{4DB8B57A-280A-4C1D-AE2E-CF5472680189}" sibTransId="{2CD2BCD1-E064-439D-B350-54BB8F09982D}"/>
    <dgm:cxn modelId="{8CC2E290-8DDC-4AD6-8DAF-6BB1408FC555}" srcId="{9EF4E0FD-3572-4A79-A26F-0E8C9380696B}" destId="{40C8B91F-8E72-426B-9F24-55955FA3AB70}" srcOrd="0" destOrd="0" parTransId="{C2F9939F-AD29-46C7-AD51-3403E1D606F5}" sibTransId="{A9FF058A-B641-43E6-BE60-5956F4C494A6}"/>
    <dgm:cxn modelId="{079FE33E-BA38-4827-863E-3ADD5C75EB29}" type="presOf" srcId="{74620AE0-A3DA-44A3-8AF3-5A1CA3A746AE}" destId="{1D2EFCCD-0ACE-44A5-AFB3-C4404F2B1955}" srcOrd="0" destOrd="0" presId="urn:microsoft.com/office/officeart/2005/8/layout/pyramid2"/>
    <dgm:cxn modelId="{B7A63A80-2FC0-4490-9EC0-3CE6381075DF}" type="presParOf" srcId="{94DD785F-7360-4453-8359-E8F257EE7BC5}" destId="{962F3BE2-D3E8-4277-9D9F-52283F989392}" srcOrd="0" destOrd="0" presId="urn:microsoft.com/office/officeart/2005/8/layout/pyramid2"/>
    <dgm:cxn modelId="{F32BF13C-5598-4683-9286-E17C8F62BD66}" type="presParOf" srcId="{94DD785F-7360-4453-8359-E8F257EE7BC5}" destId="{D6F2CCA1-E2F9-4185-9F90-63728FC7E385}" srcOrd="1" destOrd="0" presId="urn:microsoft.com/office/officeart/2005/8/layout/pyramid2"/>
    <dgm:cxn modelId="{28D68FD8-D921-4DBF-A7FD-5268EBF4B490}" type="presParOf" srcId="{D6F2CCA1-E2F9-4185-9F90-63728FC7E385}" destId="{CD440252-2325-42FA-997E-7E629C27A548}" srcOrd="0" destOrd="0" presId="urn:microsoft.com/office/officeart/2005/8/layout/pyramid2"/>
    <dgm:cxn modelId="{7727C22A-11BD-400C-9645-D87C520B3506}" type="presParOf" srcId="{D6F2CCA1-E2F9-4185-9F90-63728FC7E385}" destId="{39E33681-A9BC-456D-8BC7-DAC6D1065E56}" srcOrd="1" destOrd="0" presId="urn:microsoft.com/office/officeart/2005/8/layout/pyramid2"/>
    <dgm:cxn modelId="{DF59D505-032C-4840-9746-64240257DBD4}" type="presParOf" srcId="{D6F2CCA1-E2F9-4185-9F90-63728FC7E385}" destId="{1D2EFCCD-0ACE-44A5-AFB3-C4404F2B1955}" srcOrd="2" destOrd="0" presId="urn:microsoft.com/office/officeart/2005/8/layout/pyramid2"/>
    <dgm:cxn modelId="{73A11FEB-35E8-43A3-BE24-74A2BFF6ADB7}" type="presParOf" srcId="{D6F2CCA1-E2F9-4185-9F90-63728FC7E385}" destId="{BF5639BE-1405-4E2B-99F9-8D8F19F09AD8}" srcOrd="3" destOrd="0" presId="urn:microsoft.com/office/officeart/2005/8/layout/pyramid2"/>
    <dgm:cxn modelId="{E6909F87-DB09-4DDD-8578-3FF92C3510D8}" type="presParOf" srcId="{D6F2CCA1-E2F9-4185-9F90-63728FC7E385}" destId="{37FD3F1A-1764-49FA-9E82-D4F565CF35E2}" srcOrd="4" destOrd="0" presId="urn:microsoft.com/office/officeart/2005/8/layout/pyramid2"/>
    <dgm:cxn modelId="{F7F1F85C-A9D5-4B50-973F-BA1E9EF43CDE}" type="presParOf" srcId="{D6F2CCA1-E2F9-4185-9F90-63728FC7E385}" destId="{7F33AF5C-1FFC-449C-BF14-82007DF62650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7BF120-B988-48F7-B16F-FF36AF120886}">
      <dsp:nvSpPr>
        <dsp:cNvPr id="0" name=""/>
        <dsp:cNvSpPr/>
      </dsp:nvSpPr>
      <dsp:spPr>
        <a:xfrm>
          <a:off x="0" y="201091"/>
          <a:ext cx="5384383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317AAA-4E75-428B-AFEC-C7B3917362B5}">
      <dsp:nvSpPr>
        <dsp:cNvPr id="0" name=""/>
        <dsp:cNvSpPr/>
      </dsp:nvSpPr>
      <dsp:spPr>
        <a:xfrm>
          <a:off x="269219" y="9211"/>
          <a:ext cx="376906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462" tIns="0" rIns="142462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Performance Measurement and Analysis</a:t>
          </a:r>
          <a:endParaRPr lang="en-US" sz="1300" kern="1200"/>
        </a:p>
      </dsp:txBody>
      <dsp:txXfrm>
        <a:off x="287953" y="27945"/>
        <a:ext cx="3731600" cy="346292"/>
      </dsp:txXfrm>
    </dsp:sp>
    <dsp:sp modelId="{A9AA51AA-A94F-4119-AF41-491A0AC657BB}">
      <dsp:nvSpPr>
        <dsp:cNvPr id="0" name=""/>
        <dsp:cNvSpPr/>
      </dsp:nvSpPr>
      <dsp:spPr>
        <a:xfrm>
          <a:off x="0" y="790771"/>
          <a:ext cx="5384383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9751BB-04DE-4E2B-A695-01FA4FD11278}">
      <dsp:nvSpPr>
        <dsp:cNvPr id="0" name=""/>
        <dsp:cNvSpPr/>
      </dsp:nvSpPr>
      <dsp:spPr>
        <a:xfrm>
          <a:off x="269219" y="598891"/>
          <a:ext cx="376906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462" tIns="0" rIns="142462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User Behaviour Insights</a:t>
          </a:r>
          <a:endParaRPr lang="en-US" sz="1300" kern="1200"/>
        </a:p>
      </dsp:txBody>
      <dsp:txXfrm>
        <a:off x="287953" y="617625"/>
        <a:ext cx="3731600" cy="346292"/>
      </dsp:txXfrm>
    </dsp:sp>
    <dsp:sp modelId="{EE9980EE-856F-4A1F-9E16-4A4B09800749}">
      <dsp:nvSpPr>
        <dsp:cNvPr id="0" name=""/>
        <dsp:cNvSpPr/>
      </dsp:nvSpPr>
      <dsp:spPr>
        <a:xfrm>
          <a:off x="0" y="1380451"/>
          <a:ext cx="5384383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450B0A-A5CA-4ABC-A869-9A7E00BA86DD}">
      <dsp:nvSpPr>
        <dsp:cNvPr id="0" name=""/>
        <dsp:cNvSpPr/>
      </dsp:nvSpPr>
      <dsp:spPr>
        <a:xfrm>
          <a:off x="269219" y="1188571"/>
          <a:ext cx="376906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462" tIns="0" rIns="142462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Conversion Optimization</a:t>
          </a:r>
          <a:endParaRPr lang="en-US" sz="1300" kern="1200"/>
        </a:p>
      </dsp:txBody>
      <dsp:txXfrm>
        <a:off x="287953" y="1207305"/>
        <a:ext cx="3731600" cy="346292"/>
      </dsp:txXfrm>
    </dsp:sp>
    <dsp:sp modelId="{8493AA18-7FF4-4CED-A10A-AF9023429094}">
      <dsp:nvSpPr>
        <dsp:cNvPr id="0" name=""/>
        <dsp:cNvSpPr/>
      </dsp:nvSpPr>
      <dsp:spPr>
        <a:xfrm>
          <a:off x="0" y="1970131"/>
          <a:ext cx="5384383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2D4CAA-B2A6-4021-BA3C-5117D101DF47}">
      <dsp:nvSpPr>
        <dsp:cNvPr id="0" name=""/>
        <dsp:cNvSpPr/>
      </dsp:nvSpPr>
      <dsp:spPr>
        <a:xfrm>
          <a:off x="269219" y="1778251"/>
          <a:ext cx="376906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462" tIns="0" rIns="142462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Audience Segmentation and Targeting</a:t>
          </a:r>
          <a:endParaRPr lang="en-US" sz="1300" kern="1200"/>
        </a:p>
      </dsp:txBody>
      <dsp:txXfrm>
        <a:off x="287953" y="1796985"/>
        <a:ext cx="3731600" cy="346292"/>
      </dsp:txXfrm>
    </dsp:sp>
    <dsp:sp modelId="{CF8E9144-9781-4B3B-8DB4-F96AF3C7B44F}">
      <dsp:nvSpPr>
        <dsp:cNvPr id="0" name=""/>
        <dsp:cNvSpPr/>
      </dsp:nvSpPr>
      <dsp:spPr>
        <a:xfrm>
          <a:off x="0" y="2559811"/>
          <a:ext cx="5384383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69304A-561A-4384-8313-C173EA4C601E}">
      <dsp:nvSpPr>
        <dsp:cNvPr id="0" name=""/>
        <dsp:cNvSpPr/>
      </dsp:nvSpPr>
      <dsp:spPr>
        <a:xfrm>
          <a:off x="269219" y="2367931"/>
          <a:ext cx="376906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462" tIns="0" rIns="142462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SEO and Keyword Effectiveness</a:t>
          </a:r>
          <a:endParaRPr lang="en-US" sz="1300" kern="1200"/>
        </a:p>
      </dsp:txBody>
      <dsp:txXfrm>
        <a:off x="287953" y="2386665"/>
        <a:ext cx="3731600" cy="346292"/>
      </dsp:txXfrm>
    </dsp:sp>
    <dsp:sp modelId="{CB99DB04-72D4-40AC-86BB-089E42B05CB6}">
      <dsp:nvSpPr>
        <dsp:cNvPr id="0" name=""/>
        <dsp:cNvSpPr/>
      </dsp:nvSpPr>
      <dsp:spPr>
        <a:xfrm>
          <a:off x="0" y="3149491"/>
          <a:ext cx="5384383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996841-A123-4556-84CD-B387C8EA8652}">
      <dsp:nvSpPr>
        <dsp:cNvPr id="0" name=""/>
        <dsp:cNvSpPr/>
      </dsp:nvSpPr>
      <dsp:spPr>
        <a:xfrm>
          <a:off x="269219" y="2957611"/>
          <a:ext cx="376906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462" tIns="0" rIns="142462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Multi-Channel Attribution</a:t>
          </a:r>
          <a:endParaRPr lang="en-US" sz="1300" kern="1200"/>
        </a:p>
      </dsp:txBody>
      <dsp:txXfrm>
        <a:off x="287953" y="2976345"/>
        <a:ext cx="3731600" cy="346292"/>
      </dsp:txXfrm>
    </dsp:sp>
    <dsp:sp modelId="{226D620C-F675-4467-AC13-23C27C467B78}">
      <dsp:nvSpPr>
        <dsp:cNvPr id="0" name=""/>
        <dsp:cNvSpPr/>
      </dsp:nvSpPr>
      <dsp:spPr>
        <a:xfrm>
          <a:off x="0" y="3739171"/>
          <a:ext cx="5384383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63FD06-DDE9-4565-B107-45F348A63F3D}">
      <dsp:nvSpPr>
        <dsp:cNvPr id="0" name=""/>
        <dsp:cNvSpPr/>
      </dsp:nvSpPr>
      <dsp:spPr>
        <a:xfrm>
          <a:off x="269219" y="3547291"/>
          <a:ext cx="376906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462" tIns="0" rIns="142462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b="1" kern="1200"/>
            <a:t>Real Time Analytics</a:t>
          </a:r>
        </a:p>
      </dsp:txBody>
      <dsp:txXfrm>
        <a:off x="287953" y="3566025"/>
        <a:ext cx="3731600" cy="346292"/>
      </dsp:txXfrm>
    </dsp:sp>
    <dsp:sp modelId="{34BADD4A-E84B-41CE-80AF-ACEDF2E9B061}">
      <dsp:nvSpPr>
        <dsp:cNvPr id="0" name=""/>
        <dsp:cNvSpPr/>
      </dsp:nvSpPr>
      <dsp:spPr>
        <a:xfrm>
          <a:off x="0" y="4328851"/>
          <a:ext cx="5384383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5FD5FA-8176-45E2-A42A-637BDC688D3A}">
      <dsp:nvSpPr>
        <dsp:cNvPr id="0" name=""/>
        <dsp:cNvSpPr/>
      </dsp:nvSpPr>
      <dsp:spPr>
        <a:xfrm>
          <a:off x="269219" y="4136971"/>
          <a:ext cx="376906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462" tIns="0" rIns="142462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b="1" kern="1200"/>
            <a:t>Customisation &amp; Reporting </a:t>
          </a:r>
        </a:p>
      </dsp:txBody>
      <dsp:txXfrm>
        <a:off x="287953" y="4155705"/>
        <a:ext cx="3731600" cy="3462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9DA13F-E74D-4279-8E57-E5246ED9A416}">
      <dsp:nvSpPr>
        <dsp:cNvPr id="0" name=""/>
        <dsp:cNvSpPr/>
      </dsp:nvSpPr>
      <dsp:spPr>
        <a:xfrm>
          <a:off x="966692" y="532511"/>
          <a:ext cx="3553014" cy="3553014"/>
        </a:xfrm>
        <a:prstGeom prst="blockArc">
          <a:avLst>
            <a:gd name="adj1" fmla="val 10800000"/>
            <a:gd name="adj2" fmla="val 162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409AD-9960-48B6-BC36-13E06603F068}">
      <dsp:nvSpPr>
        <dsp:cNvPr id="0" name=""/>
        <dsp:cNvSpPr/>
      </dsp:nvSpPr>
      <dsp:spPr>
        <a:xfrm>
          <a:off x="966692" y="532511"/>
          <a:ext cx="3553014" cy="3553014"/>
        </a:xfrm>
        <a:prstGeom prst="blockArc">
          <a:avLst>
            <a:gd name="adj1" fmla="val 5400000"/>
            <a:gd name="adj2" fmla="val 108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C2CFD-74A4-4404-8923-030134FFB8F0}">
      <dsp:nvSpPr>
        <dsp:cNvPr id="0" name=""/>
        <dsp:cNvSpPr/>
      </dsp:nvSpPr>
      <dsp:spPr>
        <a:xfrm>
          <a:off x="966692" y="532511"/>
          <a:ext cx="3553014" cy="3553014"/>
        </a:xfrm>
        <a:prstGeom prst="blockArc">
          <a:avLst>
            <a:gd name="adj1" fmla="val 0"/>
            <a:gd name="adj2" fmla="val 54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7C3D22-D27C-48D0-B9C9-4D81468ACE97}">
      <dsp:nvSpPr>
        <dsp:cNvPr id="0" name=""/>
        <dsp:cNvSpPr/>
      </dsp:nvSpPr>
      <dsp:spPr>
        <a:xfrm>
          <a:off x="966692" y="532511"/>
          <a:ext cx="3553014" cy="3553014"/>
        </a:xfrm>
        <a:prstGeom prst="blockArc">
          <a:avLst>
            <a:gd name="adj1" fmla="val 16200000"/>
            <a:gd name="adj2" fmla="val 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A4013-AD04-4DED-85D9-D112621C5B0F}">
      <dsp:nvSpPr>
        <dsp:cNvPr id="0" name=""/>
        <dsp:cNvSpPr/>
      </dsp:nvSpPr>
      <dsp:spPr>
        <a:xfrm>
          <a:off x="1924794" y="1490613"/>
          <a:ext cx="1636811" cy="16368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Key Metrics</a:t>
          </a:r>
        </a:p>
      </dsp:txBody>
      <dsp:txXfrm>
        <a:off x="2164499" y="1730318"/>
        <a:ext cx="1157401" cy="1157401"/>
      </dsp:txXfrm>
    </dsp:sp>
    <dsp:sp modelId="{EBC2B7CB-49F9-4649-BAD9-7693ED0A9407}">
      <dsp:nvSpPr>
        <dsp:cNvPr id="0" name=""/>
        <dsp:cNvSpPr/>
      </dsp:nvSpPr>
      <dsp:spPr>
        <a:xfrm>
          <a:off x="2170315" y="875"/>
          <a:ext cx="1145768" cy="11457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Covertion Rate</a:t>
          </a:r>
        </a:p>
      </dsp:txBody>
      <dsp:txXfrm>
        <a:off x="2338109" y="168669"/>
        <a:ext cx="810180" cy="810180"/>
      </dsp:txXfrm>
    </dsp:sp>
    <dsp:sp modelId="{AFDB32BA-C54F-4EEB-8D75-9BB119D386A0}">
      <dsp:nvSpPr>
        <dsp:cNvPr id="0" name=""/>
        <dsp:cNvSpPr/>
      </dsp:nvSpPr>
      <dsp:spPr>
        <a:xfrm>
          <a:off x="3905575" y="1736134"/>
          <a:ext cx="1145768" cy="11457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Page View</a:t>
          </a:r>
        </a:p>
      </dsp:txBody>
      <dsp:txXfrm>
        <a:off x="4073369" y="1903928"/>
        <a:ext cx="810180" cy="810180"/>
      </dsp:txXfrm>
    </dsp:sp>
    <dsp:sp modelId="{B8BB0C11-43FD-4A48-A734-9F76532E4DED}">
      <dsp:nvSpPr>
        <dsp:cNvPr id="0" name=""/>
        <dsp:cNvSpPr/>
      </dsp:nvSpPr>
      <dsp:spPr>
        <a:xfrm>
          <a:off x="2170315" y="3471394"/>
          <a:ext cx="1145768" cy="11457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Bounce Rate</a:t>
          </a:r>
        </a:p>
      </dsp:txBody>
      <dsp:txXfrm>
        <a:off x="2338109" y="3639188"/>
        <a:ext cx="810180" cy="810180"/>
      </dsp:txXfrm>
    </dsp:sp>
    <dsp:sp modelId="{4C1FB958-8DAE-40C1-B47A-6D6511004214}">
      <dsp:nvSpPr>
        <dsp:cNvPr id="0" name=""/>
        <dsp:cNvSpPr/>
      </dsp:nvSpPr>
      <dsp:spPr>
        <a:xfrm>
          <a:off x="435056" y="1736134"/>
          <a:ext cx="1145768" cy="11457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Traffic Source</a:t>
          </a:r>
        </a:p>
      </dsp:txBody>
      <dsp:txXfrm>
        <a:off x="602850" y="1903928"/>
        <a:ext cx="810180" cy="8101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9DA13F-E74D-4279-8E57-E5246ED9A416}">
      <dsp:nvSpPr>
        <dsp:cNvPr id="0" name=""/>
        <dsp:cNvSpPr/>
      </dsp:nvSpPr>
      <dsp:spPr>
        <a:xfrm>
          <a:off x="961589" y="613347"/>
          <a:ext cx="3577374" cy="3577374"/>
        </a:xfrm>
        <a:prstGeom prst="blockArc">
          <a:avLst>
            <a:gd name="adj1" fmla="val 8998182"/>
            <a:gd name="adj2" fmla="val 16095957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C2CFD-74A4-4404-8923-030134FFB8F0}">
      <dsp:nvSpPr>
        <dsp:cNvPr id="0" name=""/>
        <dsp:cNvSpPr/>
      </dsp:nvSpPr>
      <dsp:spPr>
        <a:xfrm>
          <a:off x="962052" y="614147"/>
          <a:ext cx="3577374" cy="3577374"/>
        </a:xfrm>
        <a:prstGeom prst="blockArc">
          <a:avLst>
            <a:gd name="adj1" fmla="val 1800000"/>
            <a:gd name="adj2" fmla="val 900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7C3D22-D27C-48D0-B9C9-4D81468ACE97}">
      <dsp:nvSpPr>
        <dsp:cNvPr id="0" name=""/>
        <dsp:cNvSpPr/>
      </dsp:nvSpPr>
      <dsp:spPr>
        <a:xfrm>
          <a:off x="962530" y="613318"/>
          <a:ext cx="3577374" cy="3577374"/>
        </a:xfrm>
        <a:prstGeom prst="blockArc">
          <a:avLst>
            <a:gd name="adj1" fmla="val 16094105"/>
            <a:gd name="adj2" fmla="val 1801883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A4013-AD04-4DED-85D9-D112621C5B0F}">
      <dsp:nvSpPr>
        <dsp:cNvPr id="0" name=""/>
        <dsp:cNvSpPr/>
      </dsp:nvSpPr>
      <dsp:spPr>
        <a:xfrm>
          <a:off x="1801360" y="1462484"/>
          <a:ext cx="1898758" cy="188070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/>
            <a:t>Monitoring   E commerce Metrics </a:t>
          </a:r>
        </a:p>
      </dsp:txBody>
      <dsp:txXfrm>
        <a:off x="2079427" y="1737906"/>
        <a:ext cx="1342624" cy="1329857"/>
      </dsp:txXfrm>
    </dsp:sp>
    <dsp:sp modelId="{EBC2B7CB-49F9-4649-BAD9-7693ED0A9407}">
      <dsp:nvSpPr>
        <dsp:cNvPr id="0" name=""/>
        <dsp:cNvSpPr/>
      </dsp:nvSpPr>
      <dsp:spPr>
        <a:xfrm>
          <a:off x="1929065" y="-73973"/>
          <a:ext cx="1536684" cy="14592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Revenue Conversion Rate</a:t>
          </a:r>
        </a:p>
      </dsp:txBody>
      <dsp:txXfrm>
        <a:off x="2154107" y="139733"/>
        <a:ext cx="1086600" cy="1031865"/>
      </dsp:txXfrm>
    </dsp:sp>
    <dsp:sp modelId="{AFDB32BA-C54F-4EEB-8D75-9BB119D386A0}">
      <dsp:nvSpPr>
        <dsp:cNvPr id="0" name=""/>
        <dsp:cNvSpPr/>
      </dsp:nvSpPr>
      <dsp:spPr>
        <a:xfrm>
          <a:off x="3526421" y="2541608"/>
          <a:ext cx="1474823" cy="146962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Product Performance </a:t>
          </a:r>
        </a:p>
      </dsp:txBody>
      <dsp:txXfrm>
        <a:off x="3742404" y="2756829"/>
        <a:ext cx="1042857" cy="1039180"/>
      </dsp:txXfrm>
    </dsp:sp>
    <dsp:sp modelId="{4C1FB958-8DAE-40C1-B47A-6D6511004214}">
      <dsp:nvSpPr>
        <dsp:cNvPr id="0" name=""/>
        <dsp:cNvSpPr/>
      </dsp:nvSpPr>
      <dsp:spPr>
        <a:xfrm>
          <a:off x="485155" y="2515746"/>
          <a:ext cx="1504981" cy="15213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Shopping behavior Analysis  </a:t>
          </a:r>
        </a:p>
      </dsp:txBody>
      <dsp:txXfrm>
        <a:off x="705554" y="2738542"/>
        <a:ext cx="1064183" cy="10757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9DA13F-E74D-4279-8E57-E5246ED9A416}">
      <dsp:nvSpPr>
        <dsp:cNvPr id="0" name=""/>
        <dsp:cNvSpPr/>
      </dsp:nvSpPr>
      <dsp:spPr>
        <a:xfrm>
          <a:off x="845184" y="639608"/>
          <a:ext cx="3732808" cy="3732808"/>
        </a:xfrm>
        <a:prstGeom prst="blockArc">
          <a:avLst>
            <a:gd name="adj1" fmla="val 9000000"/>
            <a:gd name="adj2" fmla="val 162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C2CFD-74A4-4404-8923-030134FFB8F0}">
      <dsp:nvSpPr>
        <dsp:cNvPr id="0" name=""/>
        <dsp:cNvSpPr/>
      </dsp:nvSpPr>
      <dsp:spPr>
        <a:xfrm>
          <a:off x="845184" y="639608"/>
          <a:ext cx="3732808" cy="3732808"/>
        </a:xfrm>
        <a:prstGeom prst="blockArc">
          <a:avLst>
            <a:gd name="adj1" fmla="val 1800000"/>
            <a:gd name="adj2" fmla="val 90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7C3D22-D27C-48D0-B9C9-4D81468ACE97}">
      <dsp:nvSpPr>
        <dsp:cNvPr id="0" name=""/>
        <dsp:cNvSpPr/>
      </dsp:nvSpPr>
      <dsp:spPr>
        <a:xfrm>
          <a:off x="845184" y="639608"/>
          <a:ext cx="3732808" cy="3732808"/>
        </a:xfrm>
        <a:prstGeom prst="blockArc">
          <a:avLst>
            <a:gd name="adj1" fmla="val 16200000"/>
            <a:gd name="adj2" fmla="val 18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A4013-AD04-4DED-85D9-D112621C5B0F}">
      <dsp:nvSpPr>
        <dsp:cNvPr id="0" name=""/>
        <dsp:cNvSpPr/>
      </dsp:nvSpPr>
      <dsp:spPr>
        <a:xfrm>
          <a:off x="1851659" y="1646084"/>
          <a:ext cx="1719857" cy="17198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/>
            <a:t>Audience Insight</a:t>
          </a:r>
        </a:p>
      </dsp:txBody>
      <dsp:txXfrm>
        <a:off x="2103526" y="1897951"/>
        <a:ext cx="1216123" cy="1216123"/>
      </dsp:txXfrm>
    </dsp:sp>
    <dsp:sp modelId="{EBC2B7CB-49F9-4649-BAD9-7693ED0A9407}">
      <dsp:nvSpPr>
        <dsp:cNvPr id="0" name=""/>
        <dsp:cNvSpPr/>
      </dsp:nvSpPr>
      <dsp:spPr>
        <a:xfrm>
          <a:off x="1909513" y="-78722"/>
          <a:ext cx="1604149" cy="1523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/>
            <a:t>Demographics</a:t>
          </a:r>
        </a:p>
      </dsp:txBody>
      <dsp:txXfrm>
        <a:off x="2144435" y="144366"/>
        <a:ext cx="1134305" cy="1077167"/>
      </dsp:txXfrm>
    </dsp:sp>
    <dsp:sp modelId="{AFDB32BA-C54F-4EEB-8D75-9BB119D386A0}">
      <dsp:nvSpPr>
        <dsp:cNvPr id="0" name=""/>
        <dsp:cNvSpPr/>
      </dsp:nvSpPr>
      <dsp:spPr>
        <a:xfrm>
          <a:off x="3441658" y="2650473"/>
          <a:ext cx="1697499" cy="15341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Behavior </a:t>
          </a:r>
          <a:r>
            <a:rPr lang="en-US" sz="2000" kern="1200" dirty="0"/>
            <a:t>Flow </a:t>
          </a:r>
        </a:p>
      </dsp:txBody>
      <dsp:txXfrm>
        <a:off x="3690251" y="2875143"/>
        <a:ext cx="1200313" cy="1084802"/>
      </dsp:txXfrm>
    </dsp:sp>
    <dsp:sp modelId="{4C1FB958-8DAE-40C1-B47A-6D6511004214}">
      <dsp:nvSpPr>
        <dsp:cNvPr id="0" name=""/>
        <dsp:cNvSpPr/>
      </dsp:nvSpPr>
      <dsp:spPr>
        <a:xfrm>
          <a:off x="347242" y="2623476"/>
          <a:ext cx="1571053" cy="15881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Interest </a:t>
          </a:r>
        </a:p>
      </dsp:txBody>
      <dsp:txXfrm>
        <a:off x="577317" y="2856053"/>
        <a:ext cx="1110903" cy="11229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2F3BE2-D3E8-4277-9D9F-52283F989392}">
      <dsp:nvSpPr>
        <dsp:cNvPr id="0" name=""/>
        <dsp:cNvSpPr/>
      </dsp:nvSpPr>
      <dsp:spPr>
        <a:xfrm>
          <a:off x="813627" y="0"/>
          <a:ext cx="4527550" cy="452755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440252-2325-42FA-997E-7E629C27A548}">
      <dsp:nvSpPr>
        <dsp:cNvPr id="0" name=""/>
        <dsp:cNvSpPr/>
      </dsp:nvSpPr>
      <dsp:spPr>
        <a:xfrm>
          <a:off x="3077402" y="455186"/>
          <a:ext cx="2942907" cy="107175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Insight For Page</a:t>
          </a:r>
        </a:p>
      </dsp:txBody>
      <dsp:txXfrm>
        <a:off x="3129721" y="507505"/>
        <a:ext cx="2838269" cy="967117"/>
      </dsp:txXfrm>
    </dsp:sp>
    <dsp:sp modelId="{1D2EFCCD-0ACE-44A5-AFB3-C4404F2B1955}">
      <dsp:nvSpPr>
        <dsp:cNvPr id="0" name=""/>
        <dsp:cNvSpPr/>
      </dsp:nvSpPr>
      <dsp:spPr>
        <a:xfrm>
          <a:off x="3077402" y="1660912"/>
          <a:ext cx="2942907" cy="107175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Adverts Insights</a:t>
          </a:r>
        </a:p>
      </dsp:txBody>
      <dsp:txXfrm>
        <a:off x="3129721" y="1713231"/>
        <a:ext cx="2838269" cy="967117"/>
      </dsp:txXfrm>
    </dsp:sp>
    <dsp:sp modelId="{37FD3F1A-1764-49FA-9E82-D4F565CF35E2}">
      <dsp:nvSpPr>
        <dsp:cNvPr id="0" name=""/>
        <dsp:cNvSpPr/>
      </dsp:nvSpPr>
      <dsp:spPr>
        <a:xfrm>
          <a:off x="3077402" y="2866637"/>
          <a:ext cx="2942907" cy="107175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Insights into Audiences</a:t>
          </a:r>
        </a:p>
      </dsp:txBody>
      <dsp:txXfrm>
        <a:off x="3129721" y="2918956"/>
        <a:ext cx="2838269" cy="9671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C4A767-1254-4D99-A9B3-D50D6ABD614E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7F7CBA-CAB6-4B79-B5A8-73156E077B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08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953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5048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6159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778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771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8017718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7394611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226116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9044441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1050949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1882129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8575754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788831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339152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261401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6199394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194996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24351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2727245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5481048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4815256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5459372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479239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753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timing>
    <p:tnLst>
      <p:par>
        <p:cTn id="1" dur="indefinite" restart="never" nodeType="tmRoot"/>
      </p:par>
    </p:tnLst>
  </p:timing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google.com/analytics/answer/12159453?visit_id=638%20%20%20%20%20%0d406548167306018-3414531335&amp;hl=en&amp;rd=1" TargetMode="External"/><Relationship Id="rId7" Type="http://schemas.openxmlformats.org/officeDocument/2006/relationships/hyperlink" Target="https://analytics.google.com/analytics/web/?gastartflowid=7358903&amp;utm_source%20%20%0d=skillshop.exceedlms.com#/p213025502/reports/intelligenthom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nkedin.com/pulse/importance-google-analytics-businesssuccess-zeeshan-aashiq-djt8e/" TargetMode="External"/><Relationship Id="rId5" Type="http://schemas.openxmlformats.org/officeDocument/2006/relationships/hyperlink" Target="https://www.sciencedirect.com/science/article/abs/pii/S0268401220314936" TargetMode="External"/><Relationship Id="rId4" Type="http://schemas.openxmlformats.org/officeDocument/2006/relationships/hyperlink" Target="https://business.facebook.com/business/help/205614130852988?id=765488040896522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ootsuite.com/facebook-analytics-insights-beginners-guide/#Facebook_analytics_tools" TargetMode="External"/><Relationship Id="rId7" Type="http://schemas.openxmlformats.org/officeDocument/2006/relationships/hyperlink" Target="https://monday.com/helpcenter/academy/category/get-started-with-monday-work-management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hubspot.com/marketing/google-analytics" TargetMode="External"/><Relationship Id="rId5" Type="http://schemas.openxmlformats.org/officeDocument/2006/relationships/hyperlink" Target="https://www.smartinsights.com/digital-marketing-strategy/" TargetMode="External"/><Relationship Id="rId4" Type="http://schemas.openxmlformats.org/officeDocument/2006/relationships/hyperlink" Target="https://www.socialmediaexaminer.com/how-to-set-up-meta-business-suite-and-business-manager-for-clien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9" name="Content Placeholder 6" descr="EvolveTech_CloudBanner.jpg"/>
          <p:cNvPicPr>
            <a:picLocks noChangeAspect="1"/>
          </p:cNvPicPr>
          <p:nvPr/>
        </p:nvPicPr>
        <p:blipFill rotWithShape="1">
          <a:blip r:embed="rId2"/>
          <a:srcRect b="27059"/>
          <a:stretch/>
        </p:blipFill>
        <p:spPr>
          <a:xfrm>
            <a:off x="1523998" y="0"/>
            <a:ext cx="7620001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Supporting Opportunity in Schools: Promoting Educational Equity (S.O.S.)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3054" y="145576"/>
            <a:ext cx="2629891" cy="976787"/>
          </a:xfrm>
          <a:prstGeom prst="rect">
            <a:avLst/>
          </a:prstGeom>
        </p:spPr>
      </p:pic>
      <p:pic>
        <p:nvPicPr>
          <p:cNvPr id="11" name="Picture 11" descr="6a00d83420aa6d53ef010535a67442970b-800wi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02668"/>
            <a:ext cx="10668000" cy="5550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 rot="16200000">
            <a:off x="-2297612" y="3027086"/>
            <a:ext cx="5872710" cy="7858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/>
              <a:t>UNIVERSITY OF WALES TRNITY SAINT DAVID</a:t>
            </a:r>
            <a:endParaRPr lang="en-US" sz="2400" b="1" i="1" dirty="0"/>
          </a:p>
        </p:txBody>
      </p:sp>
      <p:sp>
        <p:nvSpPr>
          <p:cNvPr id="13" name="Rectangle 12"/>
          <p:cNvSpPr/>
          <p:nvPr/>
        </p:nvSpPr>
        <p:spPr>
          <a:xfrm>
            <a:off x="7396712" y="3777166"/>
            <a:ext cx="3819286" cy="7858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400" b="1" dirty="0">
                <a:solidFill>
                  <a:srgbClr val="000000"/>
                </a:solidFill>
                <a:latin typeface="Calibri" panose="020F0502020204030204" pitchFamily="34" charset="0"/>
              </a:rPr>
              <a:t>MD ANISUL ISLAM</a:t>
            </a:r>
            <a:endParaRPr lang="en-US" altLang="en-US" sz="2400" b="1" i="1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396711" y="4681457"/>
            <a:ext cx="3836871" cy="7858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400" b="1" dirty="0">
                <a:solidFill>
                  <a:srgbClr val="000000"/>
                </a:solidFill>
                <a:latin typeface="Calibri" panose="020F0502020204030204" pitchFamily="34" charset="0"/>
              </a:rPr>
              <a:t>STUDENT ID - 2229222</a:t>
            </a:r>
            <a:endParaRPr lang="en-US" altLang="en-US" sz="2400" b="1" i="1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Rounded Rectangle 14"/>
          <p:cNvSpPr/>
          <p:nvPr/>
        </p:nvSpPr>
        <p:spPr bwMode="auto">
          <a:xfrm>
            <a:off x="1523998" y="1592585"/>
            <a:ext cx="9829801" cy="71438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 smtClean="0"/>
              <a:t>“How Digital Analytics Empowering Business Growth”</a:t>
            </a:r>
            <a:endParaRPr lang="en-US" sz="2800" b="1" i="1" dirty="0"/>
          </a:p>
        </p:txBody>
      </p:sp>
      <p:sp>
        <p:nvSpPr>
          <p:cNvPr id="16" name="Rounded Rectangle 15"/>
          <p:cNvSpPr/>
          <p:nvPr/>
        </p:nvSpPr>
        <p:spPr>
          <a:xfrm rot="5400000">
            <a:off x="4308328" y="3046147"/>
            <a:ext cx="663479" cy="6101907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25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Integrating Project Presentation</a:t>
            </a:r>
            <a:endParaRPr lang="en-GB" sz="25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cxnSp>
        <p:nvCxnSpPr>
          <p:cNvPr id="30" name="Straight Connector 29"/>
          <p:cNvCxnSpPr/>
          <p:nvPr/>
        </p:nvCxnSpPr>
        <p:spPr>
          <a:xfrm>
            <a:off x="7293345" y="1608494"/>
            <a:ext cx="401035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7396712" y="2859488"/>
            <a:ext cx="3819286" cy="7858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b="1" dirty="0" smtClean="0"/>
              <a:t>MODULE: ACHA4008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66669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409626" cy="1325563"/>
          </a:xfrm>
        </p:spPr>
        <p:txBody>
          <a:bodyPr>
            <a:normAutofit/>
          </a:bodyPr>
          <a:lstStyle/>
          <a:p>
            <a:r>
              <a:rPr lang="en-GB" b="1" dirty="0" smtClean="0"/>
              <a:t>Presentation Outline</a:t>
            </a:r>
            <a:endParaRPr lang="en-GB" sz="4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0586" y="1820008"/>
            <a:ext cx="9117622" cy="4536342"/>
          </a:xfrm>
          <a:solidFill>
            <a:schemeClr val="bg1">
              <a:alpha val="49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Introduction to Digital Analytics</a:t>
            </a:r>
          </a:p>
          <a:p>
            <a:r>
              <a:rPr lang="en-GB" b="1" dirty="0" smtClean="0"/>
              <a:t>Aims and Objectives</a:t>
            </a:r>
          </a:p>
          <a:p>
            <a:r>
              <a:rPr lang="en-GB" b="1" dirty="0" smtClean="0"/>
              <a:t>Project Management Life cycle</a:t>
            </a:r>
          </a:p>
          <a:p>
            <a:r>
              <a:rPr lang="en-GB" b="1" dirty="0" smtClean="0"/>
              <a:t>Google Analytics Features </a:t>
            </a:r>
          </a:p>
          <a:p>
            <a:r>
              <a:rPr lang="en-GB" b="1" dirty="0" smtClean="0"/>
              <a:t>Facebook Meta Business Suite </a:t>
            </a:r>
          </a:p>
          <a:p>
            <a:r>
              <a:rPr lang="en-GB" b="1" dirty="0" smtClean="0"/>
              <a:t>Design and implementations</a:t>
            </a:r>
          </a:p>
          <a:p>
            <a:r>
              <a:rPr lang="en-GB" b="1" dirty="0" smtClean="0"/>
              <a:t>Findings &amp; results</a:t>
            </a:r>
          </a:p>
          <a:p>
            <a:r>
              <a:rPr lang="en-GB" b="1" dirty="0" smtClean="0"/>
              <a:t>Challenges and Future Recommendations</a:t>
            </a:r>
          </a:p>
          <a:p>
            <a:r>
              <a:rPr lang="en-GB" b="1" dirty="0" smtClean="0"/>
              <a:t>Conclusion</a:t>
            </a:r>
          </a:p>
          <a:p>
            <a:r>
              <a:rPr lang="en-GB" b="1" dirty="0" smtClean="0"/>
              <a:t>References </a:t>
            </a:r>
            <a:endParaRPr lang="en-GB" b="1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42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Introduction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1479" y="1825625"/>
            <a:ext cx="10152321" cy="4351338"/>
          </a:xfrm>
        </p:spPr>
        <p:txBody>
          <a:bodyPr/>
          <a:lstStyle/>
          <a:p>
            <a:r>
              <a:rPr lang="en-GB" dirty="0" smtClean="0"/>
              <a:t>Digital Analytics definition [1][2][3]</a:t>
            </a:r>
          </a:p>
          <a:p>
            <a:pPr lvl="2"/>
            <a:r>
              <a:rPr lang="en-GB" dirty="0" smtClean="0"/>
              <a:t>Ability to analyse web traffic</a:t>
            </a:r>
          </a:p>
          <a:p>
            <a:pPr lvl="2"/>
            <a:r>
              <a:rPr lang="en-GB" dirty="0" smtClean="0"/>
              <a:t>User experience</a:t>
            </a:r>
          </a:p>
          <a:p>
            <a:pPr lvl="2"/>
            <a:r>
              <a:rPr lang="en-GB" dirty="0" smtClean="0"/>
              <a:t>Effective marketing efforts</a:t>
            </a:r>
            <a:endParaRPr lang="en-GB" dirty="0"/>
          </a:p>
          <a:p>
            <a:pPr lvl="2"/>
            <a:r>
              <a:rPr lang="en-GB" dirty="0" smtClean="0"/>
              <a:t>Consumer behaviour</a:t>
            </a:r>
          </a:p>
          <a:p>
            <a:pPr lvl="2"/>
            <a:r>
              <a:rPr lang="en-GB" dirty="0" smtClean="0"/>
              <a:t>Bounce rate</a:t>
            </a:r>
          </a:p>
          <a:p>
            <a:pPr lvl="2"/>
            <a:r>
              <a:rPr lang="en-GB" dirty="0" smtClean="0"/>
              <a:t>Revenue on investment (ROI)</a:t>
            </a:r>
          </a:p>
          <a:p>
            <a:pPr lvl="2"/>
            <a:r>
              <a:rPr lang="en-GB" dirty="0" smtClean="0"/>
              <a:t>Demographic Information</a:t>
            </a:r>
          </a:p>
          <a:p>
            <a:pPr marL="914400" lvl="2" indent="0">
              <a:buNone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106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Aims and Objectives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dirty="0" smtClean="0"/>
          </a:p>
          <a:p>
            <a:pPr lvl="0"/>
            <a:r>
              <a:rPr lang="en-GB" dirty="0" smtClean="0"/>
              <a:t>To </a:t>
            </a:r>
            <a:r>
              <a:rPr lang="en-GB" dirty="0"/>
              <a:t>explore the impact of Digital Analytics (Google analytics &amp; Facebook Meta) on Business Growth. </a:t>
            </a:r>
            <a:endParaRPr lang="en-GB" dirty="0" smtClean="0"/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 smtClean="0"/>
              <a:t>To </a:t>
            </a:r>
            <a:r>
              <a:rPr lang="en-GB" dirty="0"/>
              <a:t>Evaluate the effectiveness of Data analytics (Google Analytics &amp; Facebook Meta) for Business Development.  </a:t>
            </a:r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59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Project Life Cycle [10] </a:t>
            </a:r>
            <a:endParaRPr lang="en-GB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9" name="Picture 8"/>
          <p:cNvPicPr/>
          <p:nvPr/>
        </p:nvPicPr>
        <p:blipFill>
          <a:blip r:embed="rId2"/>
          <a:stretch>
            <a:fillRect/>
          </a:stretch>
        </p:blipFill>
        <p:spPr>
          <a:xfrm>
            <a:off x="1143000" y="2140451"/>
            <a:ext cx="9974179" cy="3766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92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Example of Digital Analytics [4]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1479" y="1825625"/>
            <a:ext cx="10152321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Google Analytics</a:t>
            </a:r>
          </a:p>
          <a:p>
            <a:pPr lvl="1"/>
            <a:r>
              <a:rPr lang="en-GB" dirty="0" smtClean="0"/>
              <a:t>Free software tools</a:t>
            </a:r>
          </a:p>
          <a:p>
            <a:pPr lvl="1"/>
            <a:r>
              <a:rPr lang="en-GB" dirty="0" smtClean="0"/>
              <a:t>Performance metrics for website and apps.</a:t>
            </a:r>
          </a:p>
          <a:p>
            <a:pPr lvl="1"/>
            <a:r>
              <a:rPr lang="en-GB" dirty="0" smtClean="0"/>
              <a:t>Acquisitions</a:t>
            </a:r>
            <a:endParaRPr lang="en-GB" dirty="0"/>
          </a:p>
          <a:p>
            <a:pPr lvl="1"/>
            <a:r>
              <a:rPr lang="en-GB" dirty="0" smtClean="0"/>
              <a:t>Behaviour </a:t>
            </a:r>
            <a:endParaRPr lang="en-GB" dirty="0"/>
          </a:p>
          <a:p>
            <a:pPr lvl="1"/>
            <a:r>
              <a:rPr lang="en-GB" dirty="0" smtClean="0"/>
              <a:t>Conversations</a:t>
            </a:r>
          </a:p>
          <a:p>
            <a:pPr lvl="2"/>
            <a:endParaRPr lang="en-GB" dirty="0"/>
          </a:p>
          <a:p>
            <a:r>
              <a:rPr lang="en-GB" dirty="0" smtClean="0"/>
              <a:t>Facebook Meta Business Suite</a:t>
            </a:r>
            <a:endParaRPr lang="en-GB" dirty="0"/>
          </a:p>
          <a:p>
            <a:pPr lvl="1"/>
            <a:r>
              <a:rPr lang="en-GB" dirty="0" smtClean="0"/>
              <a:t>Centralised Platform</a:t>
            </a:r>
          </a:p>
          <a:p>
            <a:pPr lvl="1"/>
            <a:r>
              <a:rPr lang="en-GB" dirty="0" smtClean="0"/>
              <a:t>Social Media pages</a:t>
            </a:r>
          </a:p>
          <a:p>
            <a:pPr lvl="1"/>
            <a:r>
              <a:rPr lang="en-GB" dirty="0" smtClean="0"/>
              <a:t>Ad Account </a:t>
            </a:r>
          </a:p>
          <a:p>
            <a:pPr lvl="1"/>
            <a:r>
              <a:rPr lang="en-GB" dirty="0" smtClean="0"/>
              <a:t>Business Assets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9" name="Picture 8" descr="https://lh3.googleusercontent.com/dWu1SKVLPYKtn4F8yC-6rzZmt6MXi-Gz5ctQimLYh6dy2euozQe2duyiCgEg56_RW89a=w800-h56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789" y="2919663"/>
            <a:ext cx="5037221" cy="3257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2706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Google Analytics Features [4]</a:t>
            </a:r>
            <a:endParaRPr lang="en-GB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863285187"/>
              </p:ext>
            </p:extLst>
          </p:nvPr>
        </p:nvGraphicFramePr>
        <p:xfrm>
          <a:off x="1208922" y="1690688"/>
          <a:ext cx="5384383" cy="4665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676650036"/>
              </p:ext>
            </p:extLst>
          </p:nvPr>
        </p:nvGraphicFramePr>
        <p:xfrm>
          <a:off x="6096000" y="1738312"/>
          <a:ext cx="5486400" cy="46180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03581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Google Analytics Features [4]</a:t>
            </a:r>
            <a:endParaRPr lang="en-GB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175769220"/>
              </p:ext>
            </p:extLst>
          </p:nvPr>
        </p:nvGraphicFramePr>
        <p:xfrm>
          <a:off x="6224336" y="1822701"/>
          <a:ext cx="5486400" cy="4347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2724778632"/>
              </p:ext>
            </p:extLst>
          </p:nvPr>
        </p:nvGraphicFramePr>
        <p:xfrm>
          <a:off x="737936" y="1876925"/>
          <a:ext cx="5486400" cy="4533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69599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Google Analytics Features [1]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1479" y="1825625"/>
            <a:ext cx="10152321" cy="4351338"/>
          </a:xfrm>
        </p:spPr>
        <p:txBody>
          <a:bodyPr/>
          <a:lstStyle/>
          <a:p>
            <a:r>
              <a:rPr lang="en-GB" dirty="0" smtClean="0"/>
              <a:t>Google Analytics Home</a:t>
            </a:r>
          </a:p>
          <a:p>
            <a:endParaRPr lang="en-GB" dirty="0" smtClean="0"/>
          </a:p>
          <a:p>
            <a:endParaRPr lang="en-GB" dirty="0" smtClean="0"/>
          </a:p>
          <a:p>
            <a:pPr marL="914400" lvl="2" indent="0">
              <a:buNone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10" name="Picture 9"/>
          <p:cNvPicPr/>
          <p:nvPr/>
        </p:nvPicPr>
        <p:blipFill>
          <a:blip r:embed="rId2"/>
          <a:stretch>
            <a:fillRect/>
          </a:stretch>
        </p:blipFill>
        <p:spPr>
          <a:xfrm>
            <a:off x="1425387" y="2300830"/>
            <a:ext cx="8937813" cy="3506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07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Facebook Meta Business Suite [6][7]</a:t>
            </a:r>
            <a:endParaRPr lang="en-GB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122947" y="1889828"/>
            <a:ext cx="9047748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Facebook Meta Business Analytics use wide range of tools and features </a:t>
            </a:r>
            <a:endParaRPr lang="en-GB" sz="2600" dirty="0" smtClean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Assist to </a:t>
            </a:r>
            <a:r>
              <a:rPr lang="en-GB" sz="2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driven decision for business and content creators. </a:t>
            </a:r>
            <a:endParaRPr lang="en-GB" sz="2600" dirty="0" smtClean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Meta </a:t>
            </a:r>
            <a:r>
              <a:rPr lang="en-GB" sz="2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enabling a centralised platform for business to manage their social media page, </a:t>
            </a:r>
            <a:endParaRPr lang="en-GB" sz="2600" dirty="0" smtClean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Facebook page and Instagram pages 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WhatsApp </a:t>
            </a:r>
            <a:r>
              <a:rPr lang="en-GB" sz="2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</a:t>
            </a:r>
            <a:r>
              <a:rPr lang="en-GB" sz="2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account</a:t>
            </a:r>
            <a:endParaRPr lang="en-GB" sz="26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Advertisement </a:t>
            </a:r>
            <a:r>
              <a:rPr lang="en-GB" sz="2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account and </a:t>
            </a:r>
            <a:r>
              <a:rPr lang="en-GB" sz="2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Various </a:t>
            </a:r>
            <a:r>
              <a:rPr lang="en-GB" sz="2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asset.  </a:t>
            </a:r>
            <a:endParaRPr lang="en-GB" sz="2600" dirty="0" smtClean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Meta </a:t>
            </a:r>
            <a:r>
              <a:rPr lang="en-GB" sz="2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allowing collaborations among the team </a:t>
            </a:r>
            <a:r>
              <a:rPr lang="en-GB" sz="2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members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</a:t>
            </a:r>
            <a:r>
              <a:rPr lang="en-GB" sz="2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agencies </a:t>
            </a:r>
            <a:r>
              <a:rPr lang="en-GB" sz="26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</a:t>
            </a:r>
            <a:r>
              <a:rPr lang="en-GB" sz="2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 their clients’ accounts. 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05106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Facebook Meta Business Suite [6][7]</a:t>
            </a:r>
            <a:endParaRPr lang="en-GB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9" name="Picture 8"/>
          <p:cNvPicPr/>
          <p:nvPr/>
        </p:nvPicPr>
        <p:blipFill rotWithShape="1">
          <a:blip r:embed="rId2"/>
          <a:srcRect t="7386" r="2283" b="3979"/>
          <a:stretch/>
        </p:blipFill>
        <p:spPr bwMode="auto">
          <a:xfrm>
            <a:off x="1060283" y="1804821"/>
            <a:ext cx="10071434" cy="44373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5934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Key </a:t>
            </a:r>
            <a:r>
              <a:rPr lang="en-GB" b="1" dirty="0" smtClean="0"/>
              <a:t>elements of </a:t>
            </a:r>
            <a:r>
              <a:rPr lang="en-GB" b="1" dirty="0" smtClean="0"/>
              <a:t>Facebook Meta</a:t>
            </a:r>
            <a:endParaRPr lang="en-GB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465625136"/>
              </p:ext>
            </p:extLst>
          </p:nvPr>
        </p:nvGraphicFramePr>
        <p:xfrm>
          <a:off x="1548063" y="1828800"/>
          <a:ext cx="6833937" cy="4527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132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5" y="365125"/>
            <a:ext cx="10215245" cy="1325563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Business Benefits from Digital Analytics [1][8]</a:t>
            </a:r>
            <a:endParaRPr lang="en-GB" sz="40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3025892"/>
              </p:ext>
            </p:extLst>
          </p:nvPr>
        </p:nvGraphicFramePr>
        <p:xfrm>
          <a:off x="1138555" y="1954739"/>
          <a:ext cx="9112350" cy="41252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6785">
                  <a:extLst>
                    <a:ext uri="{9D8B030D-6E8A-4147-A177-3AD203B41FA5}">
                      <a16:colId xmlns:a16="http://schemas.microsoft.com/office/drawing/2014/main" val="4050766142"/>
                    </a:ext>
                  </a:extLst>
                </a:gridCol>
                <a:gridCol w="3036785">
                  <a:extLst>
                    <a:ext uri="{9D8B030D-6E8A-4147-A177-3AD203B41FA5}">
                      <a16:colId xmlns:a16="http://schemas.microsoft.com/office/drawing/2014/main" val="3988143350"/>
                    </a:ext>
                  </a:extLst>
                </a:gridCol>
                <a:gridCol w="3038780">
                  <a:extLst>
                    <a:ext uri="{9D8B030D-6E8A-4147-A177-3AD203B41FA5}">
                      <a16:colId xmlns:a16="http://schemas.microsoft.com/office/drawing/2014/main" val="355443871"/>
                    </a:ext>
                  </a:extLst>
                </a:gridCol>
              </a:tblGrid>
              <a:tr h="8420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spc="5" dirty="0">
                          <a:effectLst/>
                        </a:rPr>
                        <a:t>Publishers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spc="5">
                          <a:effectLst/>
                        </a:rPr>
                        <a:t>Ecommerce Business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spc="5">
                          <a:effectLst/>
                        </a:rPr>
                        <a:t>Lead Generations Site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23930384"/>
                  </a:ext>
                </a:extLst>
              </a:tr>
              <a:tr h="328314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spc="5">
                          <a:effectLst/>
                        </a:rPr>
                        <a:t>They can promote to Dedicated and highly engage audience. </a:t>
                      </a:r>
                      <a:endParaRPr lang="en-GB" sz="20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spc="5">
                          <a:effectLst/>
                        </a:rPr>
                        <a:t>Adverts on site with consumer interests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spc="5">
                          <a:effectLst/>
                        </a:rPr>
                        <a:t>Analytics are invaluable for ecommerce business as they understand online purchasing behaviour </a:t>
                      </a:r>
                      <a:endParaRPr lang="en-GB" sz="20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spc="5">
                          <a:effectLst/>
                        </a:rPr>
                        <a:t>Refine data enable effective product promotions and services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spc="5" dirty="0">
                          <a:effectLst/>
                        </a:rPr>
                        <a:t>Gather user information</a:t>
                      </a:r>
                      <a:endParaRPr lang="en-GB" sz="20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spc="5" dirty="0">
                          <a:effectLst/>
                        </a:rPr>
                        <a:t>Supporting the sales team to generate potential leads. 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04392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108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Design and Implementation</a:t>
            </a:r>
            <a:r>
              <a:rPr lang="en-GB" sz="3900" b="1" dirty="0" smtClean="0"/>
              <a:t>: Google Analytics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38556" y="1690688"/>
            <a:ext cx="3925370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1: 	Sign Up for Google Analytics: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138556" y="2105379"/>
            <a:ext cx="4654672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2: Create a New Google Analytics Account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138556" y="2520070"/>
            <a:ext cx="2661819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3: Configure Tracking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138556" y="2934761"/>
            <a:ext cx="3223447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4: Install the Tracking Code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138556" y="3323457"/>
            <a:ext cx="2061077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5: Verify Setup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120377" y="3764143"/>
            <a:ext cx="3259803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6: Explore Google Analytics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/>
          <p:nvPr/>
        </p:nvPicPr>
        <p:blipFill>
          <a:blip r:embed="rId2"/>
          <a:stretch>
            <a:fillRect/>
          </a:stretch>
        </p:blipFill>
        <p:spPr>
          <a:xfrm>
            <a:off x="4604084" y="2520070"/>
            <a:ext cx="7106653" cy="3421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4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Design and Implementation</a:t>
            </a:r>
            <a:r>
              <a:rPr lang="en-GB" sz="3900" b="1" dirty="0" smtClean="0"/>
              <a:t>: Google Analytics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14" name="Picture 13"/>
          <p:cNvPicPr/>
          <p:nvPr/>
        </p:nvPicPr>
        <p:blipFill>
          <a:blip r:embed="rId2"/>
          <a:stretch>
            <a:fillRect/>
          </a:stretch>
        </p:blipFill>
        <p:spPr>
          <a:xfrm>
            <a:off x="993859" y="1690688"/>
            <a:ext cx="6144878" cy="3747586"/>
          </a:xfrm>
          <a:prstGeom prst="rect">
            <a:avLst/>
          </a:prstGeom>
        </p:spPr>
      </p:pic>
      <p:grpSp>
        <p:nvGrpSpPr>
          <p:cNvPr id="19" name="Group 18"/>
          <p:cNvGrpSpPr/>
          <p:nvPr/>
        </p:nvGrpSpPr>
        <p:grpSpPr>
          <a:xfrm>
            <a:off x="6513095" y="3657600"/>
            <a:ext cx="5249779" cy="2525130"/>
            <a:chOff x="6513095" y="3657600"/>
            <a:chExt cx="5249779" cy="2525130"/>
          </a:xfrm>
        </p:grpSpPr>
        <p:grpSp>
          <p:nvGrpSpPr>
            <p:cNvPr id="17" name="Group 16"/>
            <p:cNvGrpSpPr/>
            <p:nvPr/>
          </p:nvGrpSpPr>
          <p:grpSpPr>
            <a:xfrm>
              <a:off x="6513095" y="3657600"/>
              <a:ext cx="5249779" cy="2525130"/>
              <a:chOff x="6513095" y="3657600"/>
              <a:chExt cx="5249779" cy="2525130"/>
            </a:xfrm>
          </p:grpSpPr>
          <p:pic>
            <p:nvPicPr>
              <p:cNvPr id="15" name="Picture 14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13095" y="3657600"/>
                <a:ext cx="5249779" cy="2525130"/>
              </a:xfrm>
              <a:prstGeom prst="rect">
                <a:avLst/>
              </a:prstGeom>
            </p:spPr>
          </p:pic>
          <p:sp>
            <p:nvSpPr>
              <p:cNvPr id="16" name="Rectangle 15"/>
              <p:cNvSpPr/>
              <p:nvPr/>
            </p:nvSpPr>
            <p:spPr>
              <a:xfrm>
                <a:off x="8153400" y="3705726"/>
                <a:ext cx="2370221" cy="38501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8" name="Rectangle 17"/>
            <p:cNvSpPr/>
            <p:nvPr/>
          </p:nvSpPr>
          <p:spPr>
            <a:xfrm>
              <a:off x="8153399" y="5438274"/>
              <a:ext cx="2370221" cy="38501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22296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Design and Implementation</a:t>
            </a:r>
            <a:r>
              <a:rPr lang="en-GB" sz="3900" b="1" dirty="0" smtClean="0"/>
              <a:t>: Facebook Meta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138556" y="1838989"/>
            <a:ext cx="2617383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1: Log into Facebook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138556" y="2375986"/>
            <a:ext cx="4505336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2: Connect Your Facebook Business Page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138556" y="2912983"/>
            <a:ext cx="4000519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3: Connect Your Instagram Account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138556" y="3366324"/>
            <a:ext cx="3074688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4: Explore the Dashboard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/>
          <p:cNvPicPr/>
          <p:nvPr/>
        </p:nvPicPr>
        <p:blipFill>
          <a:blip r:embed="rId2"/>
          <a:stretch>
            <a:fillRect/>
          </a:stretch>
        </p:blipFill>
        <p:spPr>
          <a:xfrm>
            <a:off x="5550492" y="1690687"/>
            <a:ext cx="6015866" cy="4517607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1138556" y="3829171"/>
            <a:ext cx="3736664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5: Schedule and Publish Content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138556" y="4280529"/>
            <a:ext cx="3646576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6: Access Insights and Analytics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1138556" y="4741071"/>
            <a:ext cx="4453207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7: Respond to Messages and Comments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1141037" y="5124092"/>
            <a:ext cx="2802498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8: Set Up Notifications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120518" y="5584633"/>
            <a:ext cx="3532698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9: Explore Additional Features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4868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Findings </a:t>
            </a:r>
            <a:r>
              <a:rPr lang="en-GB" sz="3900" b="1" dirty="0"/>
              <a:t>and Result: Google Analytics  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23" name="Picture 22"/>
          <p:cNvPicPr/>
          <p:nvPr/>
        </p:nvPicPr>
        <p:blipFill>
          <a:blip r:embed="rId2"/>
          <a:stretch>
            <a:fillRect/>
          </a:stretch>
        </p:blipFill>
        <p:spPr>
          <a:xfrm>
            <a:off x="1172844" y="1844725"/>
            <a:ext cx="9591409" cy="43314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62160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Findings </a:t>
            </a:r>
            <a:r>
              <a:rPr lang="en-GB" sz="3900" b="1" dirty="0"/>
              <a:t>and Result: Google Analytics  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25" name="Picture 24"/>
          <p:cNvPicPr/>
          <p:nvPr/>
        </p:nvPicPr>
        <p:blipFill>
          <a:blip r:embed="rId2"/>
          <a:stretch>
            <a:fillRect/>
          </a:stretch>
        </p:blipFill>
        <p:spPr>
          <a:xfrm>
            <a:off x="1267326" y="2030094"/>
            <a:ext cx="9705474" cy="3937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77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Findings and Result: Google Analytics 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9" name="Picture 8"/>
          <p:cNvPicPr/>
          <p:nvPr/>
        </p:nvPicPr>
        <p:blipFill>
          <a:blip r:embed="rId2"/>
          <a:stretch>
            <a:fillRect/>
          </a:stretch>
        </p:blipFill>
        <p:spPr>
          <a:xfrm>
            <a:off x="1138556" y="1821598"/>
            <a:ext cx="9385065" cy="409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76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Findings and Result: Facebook Meta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10" name="Picture 9"/>
          <p:cNvPicPr/>
          <p:nvPr/>
        </p:nvPicPr>
        <p:blipFill rotWithShape="1">
          <a:blip r:embed="rId2"/>
          <a:srcRect t="6795" b="3979"/>
          <a:stretch/>
        </p:blipFill>
        <p:spPr bwMode="auto">
          <a:xfrm>
            <a:off x="1138556" y="1804821"/>
            <a:ext cx="9802160" cy="44373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7006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Findings and Result: Facebook Meta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9" name="Picture 8"/>
          <p:cNvPicPr/>
          <p:nvPr/>
        </p:nvPicPr>
        <p:blipFill>
          <a:blip r:embed="rId2"/>
          <a:stretch>
            <a:fillRect/>
          </a:stretch>
        </p:blipFill>
        <p:spPr>
          <a:xfrm>
            <a:off x="1138555" y="1860383"/>
            <a:ext cx="9834245" cy="4347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266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Findings and Result: Facebook Meta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10" name="Picture 9"/>
          <p:cNvPicPr/>
          <p:nvPr/>
        </p:nvPicPr>
        <p:blipFill>
          <a:blip r:embed="rId2"/>
          <a:stretch>
            <a:fillRect/>
          </a:stretch>
        </p:blipFill>
        <p:spPr>
          <a:xfrm>
            <a:off x="1016433" y="1829068"/>
            <a:ext cx="9860113" cy="4282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65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Findings and Result: Facebook Meta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10" name="Picture 9"/>
          <p:cNvPicPr/>
          <p:nvPr/>
        </p:nvPicPr>
        <p:blipFill>
          <a:blip r:embed="rId2"/>
          <a:stretch>
            <a:fillRect/>
          </a:stretch>
        </p:blipFill>
        <p:spPr>
          <a:xfrm>
            <a:off x="1138555" y="1876909"/>
            <a:ext cx="9385065" cy="425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237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Findings and Result: Facebook Meta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9" name="Picture 8"/>
          <p:cNvPicPr/>
          <p:nvPr/>
        </p:nvPicPr>
        <p:blipFill>
          <a:blip r:embed="rId2"/>
          <a:stretch>
            <a:fillRect/>
          </a:stretch>
        </p:blipFill>
        <p:spPr>
          <a:xfrm>
            <a:off x="1138556" y="1884679"/>
            <a:ext cx="9176518" cy="4275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91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Findings and Result: Facebook Meta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10" name="Picture 9"/>
          <p:cNvPicPr/>
          <p:nvPr/>
        </p:nvPicPr>
        <p:blipFill>
          <a:blip r:embed="rId2"/>
          <a:stretch>
            <a:fillRect/>
          </a:stretch>
        </p:blipFill>
        <p:spPr>
          <a:xfrm>
            <a:off x="984351" y="1920399"/>
            <a:ext cx="10148870" cy="401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01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Findings and Result: Facebook Meta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pic>
        <p:nvPicPr>
          <p:cNvPr id="9" name="Picture 8"/>
          <p:cNvPicPr/>
          <p:nvPr/>
        </p:nvPicPr>
        <p:blipFill>
          <a:blip r:embed="rId2"/>
          <a:stretch>
            <a:fillRect/>
          </a:stretch>
        </p:blipFill>
        <p:spPr>
          <a:xfrm>
            <a:off x="1138556" y="1842820"/>
            <a:ext cx="9882370" cy="4317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60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Digital Analytics: Challenges  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138555" y="1901018"/>
            <a:ext cx="9224645" cy="223298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457200" lvl="0" indent="-457200" algn="just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privacy and regulations </a:t>
            </a:r>
          </a:p>
          <a:p>
            <a:pPr marL="457200" lvl="0" indent="-457200" algn="just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Another </a:t>
            </a:r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ongoing challenge is to respecting user </a:t>
            </a: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privacy</a:t>
            </a:r>
          </a:p>
          <a:p>
            <a:pPr marL="457200" lvl="0" indent="-457200" algn="just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Necessary </a:t>
            </a:r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skills, there is always a potential gap. </a:t>
            </a:r>
            <a:endParaRPr lang="en-GB" sz="26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Integrating </a:t>
            </a:r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analytics tools other business can be complex.  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539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556" y="365125"/>
            <a:ext cx="9385065" cy="1325563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Digital Analytics: Future Recommendation  </a:t>
            </a:r>
            <a:endParaRPr lang="en-GB" sz="39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38555" y="1940708"/>
            <a:ext cx="9850287" cy="319183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Invest in Research and development as well as education and training</a:t>
            </a: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Prioritise </a:t>
            </a:r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Ethics and Due diligence, ensure </a:t>
            </a: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compliances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Integrated </a:t>
            </a:r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solutions for business systems </a:t>
            </a:r>
            <a:endParaRPr lang="en-GB" sz="26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Exploring </a:t>
            </a:r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advanced analytics i.e., machine learning and predictive </a:t>
            </a: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analytics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 </a:t>
            </a:r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decision-making capabilities.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729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Potential tools to helping </a:t>
            </a:r>
            <a:r>
              <a:rPr lang="en-GB" dirty="0"/>
              <a:t>business growth. </a:t>
            </a:r>
            <a:endParaRPr lang="en-GB" dirty="0" smtClean="0"/>
          </a:p>
          <a:p>
            <a:r>
              <a:rPr lang="en-GB" dirty="0" smtClean="0"/>
              <a:t>Analytics </a:t>
            </a:r>
            <a:r>
              <a:rPr lang="en-GB" dirty="0"/>
              <a:t>provide important information about </a:t>
            </a:r>
            <a:r>
              <a:rPr lang="en-GB" dirty="0" smtClean="0"/>
              <a:t>customers </a:t>
            </a:r>
          </a:p>
          <a:p>
            <a:pPr lvl="1"/>
            <a:r>
              <a:rPr lang="en-GB" dirty="0" smtClean="0"/>
              <a:t>Online Consumer Behaviour</a:t>
            </a:r>
          </a:p>
          <a:p>
            <a:r>
              <a:rPr lang="en-GB" dirty="0" smtClean="0"/>
              <a:t>Keep Customer information private and secret </a:t>
            </a:r>
          </a:p>
          <a:p>
            <a:r>
              <a:rPr lang="en-GB" dirty="0" smtClean="0"/>
              <a:t>Overcome the challenges </a:t>
            </a:r>
          </a:p>
          <a:p>
            <a:r>
              <a:rPr lang="en-GB" dirty="0" smtClean="0"/>
              <a:t>Skills developments for teams</a:t>
            </a:r>
          </a:p>
          <a:p>
            <a:r>
              <a:rPr lang="en-GB" dirty="0" smtClean="0"/>
              <a:t>Stay up to date about new features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Bibliography </a:t>
            </a:r>
            <a:endParaRPr lang="en-GB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71074" y="1825625"/>
            <a:ext cx="8935452" cy="4351338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en-GB" dirty="0"/>
              <a:t>GA		Google Analytics</a:t>
            </a:r>
          </a:p>
          <a:p>
            <a:pPr marL="0" indent="0">
              <a:buNone/>
            </a:pPr>
            <a:r>
              <a:rPr lang="en-GB" dirty="0"/>
              <a:t>GA4		Google Analytics 4</a:t>
            </a:r>
          </a:p>
          <a:p>
            <a:pPr marL="0" indent="0">
              <a:buNone/>
            </a:pPr>
            <a:r>
              <a:rPr lang="en-GB" dirty="0"/>
              <a:t>UA		Universal Analytics </a:t>
            </a:r>
          </a:p>
          <a:p>
            <a:pPr marL="0" indent="0">
              <a:buNone/>
            </a:pPr>
            <a:r>
              <a:rPr lang="en-GB" dirty="0"/>
              <a:t>Meta 		Facebook Meta Business Suite</a:t>
            </a:r>
          </a:p>
          <a:p>
            <a:pPr marL="0" indent="0">
              <a:buNone/>
            </a:pPr>
            <a:r>
              <a:rPr lang="en-GB" dirty="0"/>
              <a:t>KPI		Key performance indicators </a:t>
            </a:r>
          </a:p>
          <a:p>
            <a:pPr marL="0" indent="0">
              <a:buNone/>
            </a:pPr>
            <a:r>
              <a:rPr lang="en-GB" dirty="0"/>
              <a:t>Ad 		Advertisement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519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[1] </a:t>
            </a:r>
            <a:r>
              <a:rPr lang="en-GB" dirty="0" smtClean="0"/>
              <a:t>“</a:t>
            </a:r>
            <a:r>
              <a:rPr lang="en-GB" dirty="0"/>
              <a:t>Google Analytics help centre.”, Available online: </a:t>
            </a:r>
          </a:p>
          <a:p>
            <a:pPr marL="0" indent="0">
              <a:buNone/>
            </a:pPr>
            <a:r>
              <a:rPr lang="en-GB" u="sng" dirty="0" smtClean="0">
                <a:hlinkClick r:id="rId3"/>
              </a:rPr>
              <a:t>https</a:t>
            </a:r>
            <a:r>
              <a:rPr lang="en-GB" u="sng" dirty="0">
                <a:hlinkClick r:id="rId3"/>
              </a:rPr>
              <a:t>://support.google.com/analytics/answer/12159453?visit_id=638     </a:t>
            </a:r>
            <a:endParaRPr lang="en-GB" dirty="0"/>
          </a:p>
          <a:p>
            <a:pPr marL="0" indent="0">
              <a:buNone/>
            </a:pPr>
            <a:r>
              <a:rPr lang="en-GB" u="sng" dirty="0" smtClean="0">
                <a:hlinkClick r:id="rId3"/>
              </a:rPr>
              <a:t>406548167306018-3414531335&amp;hl=</a:t>
            </a:r>
            <a:r>
              <a:rPr lang="en-GB" u="sng" dirty="0" err="1" smtClean="0">
                <a:hlinkClick r:id="rId3"/>
              </a:rPr>
              <a:t>en&amp;rd</a:t>
            </a:r>
            <a:r>
              <a:rPr lang="en-GB" u="sng" dirty="0" smtClean="0">
                <a:hlinkClick r:id="rId3"/>
              </a:rPr>
              <a:t>=1</a:t>
            </a:r>
            <a:r>
              <a:rPr lang="en-GB" dirty="0" smtClean="0"/>
              <a:t> [Last </a:t>
            </a:r>
            <a:r>
              <a:rPr lang="en-GB" dirty="0"/>
              <a:t>Accessed on 11</a:t>
            </a:r>
            <a:r>
              <a:rPr lang="en-GB" baseline="30000" dirty="0"/>
              <a:t>th</a:t>
            </a:r>
            <a:r>
              <a:rPr lang="en-GB" dirty="0"/>
              <a:t> January 2024]</a:t>
            </a:r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b="1" dirty="0" smtClean="0"/>
              <a:t>[</a:t>
            </a:r>
            <a:r>
              <a:rPr lang="en-GB" b="1" dirty="0"/>
              <a:t>2</a:t>
            </a:r>
            <a:r>
              <a:rPr lang="en-GB" b="1" dirty="0" smtClean="0"/>
              <a:t>] </a:t>
            </a:r>
            <a:r>
              <a:rPr lang="en-GB" dirty="0" smtClean="0"/>
              <a:t>“</a:t>
            </a:r>
            <a:r>
              <a:rPr lang="en-GB" dirty="0"/>
              <a:t>How Meta Business Works” Available online at: </a:t>
            </a:r>
            <a:r>
              <a:rPr lang="en-GB" u="sng" dirty="0">
                <a:hlinkClick r:id="rId4"/>
              </a:rPr>
              <a:t>https://</a:t>
            </a:r>
            <a:r>
              <a:rPr lang="en-GB" u="sng" dirty="0" smtClean="0">
                <a:hlinkClick r:id="rId4"/>
              </a:rPr>
              <a:t>business.facebook.com/business/help/205614130852988?id=765488040896522</a:t>
            </a:r>
            <a:r>
              <a:rPr lang="en-GB" dirty="0"/>
              <a:t> </a:t>
            </a:r>
            <a:r>
              <a:rPr lang="en-GB" dirty="0" smtClean="0"/>
              <a:t> 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[Last Accessed on 11</a:t>
            </a:r>
            <a:r>
              <a:rPr lang="en-GB" baseline="30000" dirty="0" smtClean="0"/>
              <a:t>th</a:t>
            </a:r>
            <a:r>
              <a:rPr lang="en-GB" dirty="0" smtClean="0"/>
              <a:t> January 2024]</a:t>
            </a:r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b="1" dirty="0" smtClean="0"/>
              <a:t>[3] </a:t>
            </a:r>
            <a:r>
              <a:rPr lang="en-GB" dirty="0" smtClean="0"/>
              <a:t>Z</a:t>
            </a:r>
            <a:r>
              <a:rPr lang="en-GB" dirty="0"/>
              <a:t>. T. </a:t>
            </a:r>
            <a:r>
              <a:rPr lang="en-GB" dirty="0" err="1"/>
              <a:t>Omovie</a:t>
            </a:r>
            <a:r>
              <a:rPr lang="en-GB" dirty="0"/>
              <a:t>, Tyler D., (2021</a:t>
            </a:r>
            <a:r>
              <a:rPr lang="en-GB" i="1" dirty="0"/>
              <a:t>)., “Eye tracking technology to audit google analytics: Analysing digital consumer shopping journey in fashion </a:t>
            </a:r>
            <a:r>
              <a:rPr lang="en-GB" i="1" dirty="0" smtClean="0"/>
              <a:t>m- </a:t>
            </a:r>
          </a:p>
          <a:p>
            <a:pPr marL="0" indent="0">
              <a:buNone/>
            </a:pPr>
            <a:r>
              <a:rPr lang="en-GB" i="1" dirty="0"/>
              <a:t> </a:t>
            </a:r>
            <a:r>
              <a:rPr lang="en-GB" i="1" dirty="0" smtClean="0"/>
              <a:t>retail” </a:t>
            </a:r>
            <a:r>
              <a:rPr lang="en-GB" dirty="0" smtClean="0"/>
              <a:t>Available </a:t>
            </a:r>
            <a:r>
              <a:rPr lang="en-GB" dirty="0"/>
              <a:t>online: </a:t>
            </a:r>
            <a:r>
              <a:rPr lang="en-GB" u="sng" dirty="0">
                <a:hlinkClick r:id="rId5"/>
              </a:rPr>
              <a:t>https://</a:t>
            </a:r>
            <a:r>
              <a:rPr lang="en-GB" u="sng" dirty="0" smtClean="0">
                <a:hlinkClick r:id="rId5"/>
              </a:rPr>
              <a:t>www.sciencedirect.com/science/article/abs/pii/S0268401220314936</a:t>
            </a:r>
            <a:r>
              <a:rPr lang="en-GB" dirty="0"/>
              <a:t> </a:t>
            </a:r>
            <a:r>
              <a:rPr lang="en-GB" dirty="0" smtClean="0"/>
              <a:t>[Last </a:t>
            </a:r>
            <a:r>
              <a:rPr lang="en-GB" dirty="0"/>
              <a:t>Accessed on 11</a:t>
            </a:r>
            <a:r>
              <a:rPr lang="en-GB" baseline="30000" dirty="0"/>
              <a:t>th</a:t>
            </a:r>
            <a:r>
              <a:rPr lang="en-GB" dirty="0"/>
              <a:t> January 2024]</a:t>
            </a:r>
          </a:p>
          <a:p>
            <a:pPr marL="0" indent="0">
              <a:buNone/>
            </a:pPr>
            <a:r>
              <a:rPr lang="en-GB" b="1" dirty="0"/>
              <a:t> [</a:t>
            </a:r>
            <a:r>
              <a:rPr lang="en-GB" b="1" dirty="0" smtClean="0"/>
              <a:t>4] </a:t>
            </a:r>
            <a:r>
              <a:rPr lang="en-GB" dirty="0" smtClean="0"/>
              <a:t>A</a:t>
            </a:r>
            <a:r>
              <a:rPr lang="en-GB" dirty="0"/>
              <a:t>. </a:t>
            </a:r>
            <a:r>
              <a:rPr lang="en-GB" dirty="0" err="1"/>
              <a:t>Zeeshan</a:t>
            </a:r>
            <a:r>
              <a:rPr lang="en-GB" dirty="0"/>
              <a:t>., (2023</a:t>
            </a:r>
            <a:r>
              <a:rPr lang="en-GB" i="1" dirty="0"/>
              <a:t>)., “Importance of Google Analytics for Business Success”, </a:t>
            </a:r>
            <a:r>
              <a:rPr lang="en-GB" dirty="0"/>
              <a:t>Available online at: </a:t>
            </a:r>
            <a:r>
              <a:rPr lang="en-GB" u="sng" dirty="0">
                <a:hlinkClick r:id="rId6"/>
              </a:rPr>
              <a:t>https://</a:t>
            </a:r>
            <a:r>
              <a:rPr lang="en-GB" u="sng" dirty="0" smtClean="0">
                <a:hlinkClick r:id="rId6"/>
              </a:rPr>
              <a:t>www.linkedin.com/pulse/importance- </a:t>
            </a:r>
          </a:p>
          <a:p>
            <a:pPr marL="0" indent="0">
              <a:buNone/>
            </a:pPr>
            <a:r>
              <a:rPr lang="en-GB" u="sng" dirty="0" smtClean="0">
                <a:hlinkClick r:id="rId6"/>
              </a:rPr>
              <a:t>google-analytics-businesssuccess-zeeshan-aashiq-djt8e/</a:t>
            </a:r>
            <a:r>
              <a:rPr lang="en-GB" dirty="0" smtClean="0"/>
              <a:t>[</a:t>
            </a:r>
            <a:r>
              <a:rPr lang="en-GB" dirty="0"/>
              <a:t>Last Accessed on: 12</a:t>
            </a:r>
            <a:r>
              <a:rPr lang="en-GB" baseline="30000" dirty="0"/>
              <a:t>th</a:t>
            </a:r>
            <a:r>
              <a:rPr lang="en-GB" dirty="0"/>
              <a:t> January 2024]</a:t>
            </a:r>
          </a:p>
          <a:p>
            <a:pPr marL="0" indent="0">
              <a:buNone/>
            </a:pPr>
            <a:r>
              <a:rPr lang="en-GB" b="1" dirty="0"/>
              <a:t> </a:t>
            </a:r>
            <a:r>
              <a:rPr lang="en-GB" b="1" dirty="0" smtClean="0"/>
              <a:t>[</a:t>
            </a:r>
            <a:r>
              <a:rPr lang="en-GB" b="1" dirty="0"/>
              <a:t>5</a:t>
            </a:r>
            <a:r>
              <a:rPr lang="en-GB" b="1" dirty="0" smtClean="0"/>
              <a:t>]“</a:t>
            </a:r>
            <a:r>
              <a:rPr lang="en-GB" dirty="0"/>
              <a:t>Google Analytics Dashboard”., Available online at: </a:t>
            </a:r>
            <a:r>
              <a:rPr lang="en-GB" b="1" dirty="0"/>
              <a:t> </a:t>
            </a:r>
            <a:r>
              <a:rPr lang="en-GB" u="sng" dirty="0" smtClean="0">
                <a:hlinkClick r:id="rId7"/>
              </a:rPr>
              <a:t>https</a:t>
            </a:r>
            <a:r>
              <a:rPr lang="en-GB" u="sng" dirty="0">
                <a:hlinkClick r:id="rId7"/>
              </a:rPr>
              <a:t>://analytics.google.com/analytics/web/?gastartflowid=7358903&amp;utm_source  </a:t>
            </a:r>
            <a:endParaRPr lang="en-GB" dirty="0"/>
          </a:p>
          <a:p>
            <a:pPr marL="0" indent="0">
              <a:buNone/>
            </a:pPr>
            <a:r>
              <a:rPr lang="en-GB" u="sng" dirty="0">
                <a:hlinkClick r:id="rId7"/>
              </a:rPr>
              <a:t>=skillshop.exceedlms.com#/</a:t>
            </a:r>
            <a:r>
              <a:rPr lang="en-GB" u="sng" dirty="0" smtClean="0">
                <a:hlinkClick r:id="rId7"/>
              </a:rPr>
              <a:t>p213025502/reports/</a:t>
            </a:r>
            <a:r>
              <a:rPr lang="en-GB" u="sng" dirty="0" err="1" smtClean="0">
                <a:hlinkClick r:id="rId7"/>
              </a:rPr>
              <a:t>intelligenthome</a:t>
            </a:r>
            <a:r>
              <a:rPr lang="en-GB" dirty="0"/>
              <a:t> </a:t>
            </a:r>
            <a:r>
              <a:rPr lang="en-GB" dirty="0" smtClean="0"/>
              <a:t>[Last </a:t>
            </a:r>
            <a:r>
              <a:rPr lang="en-GB" dirty="0"/>
              <a:t>Accessed on: 12</a:t>
            </a:r>
            <a:r>
              <a:rPr lang="en-GB" baseline="30000" dirty="0"/>
              <a:t>th</a:t>
            </a:r>
            <a:r>
              <a:rPr lang="en-GB" dirty="0"/>
              <a:t> January 2024]</a:t>
            </a:r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65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[</a:t>
            </a:r>
            <a:r>
              <a:rPr lang="en-GB" b="1" dirty="0"/>
              <a:t>6]</a:t>
            </a:r>
            <a:r>
              <a:rPr lang="en-GB" dirty="0"/>
              <a:t> </a:t>
            </a:r>
            <a:r>
              <a:rPr lang="en-GB" dirty="0" smtClean="0"/>
              <a:t>Hootsuite</a:t>
            </a:r>
            <a:r>
              <a:rPr lang="en-GB" dirty="0"/>
              <a:t>,. (2024), </a:t>
            </a:r>
            <a:r>
              <a:rPr lang="en-GB" i="1" dirty="0"/>
              <a:t>“3 Tools to Use Instead of Facebook Analytics”. 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Available online at: </a:t>
            </a:r>
            <a:r>
              <a:rPr lang="en-GB" u="sng" dirty="0">
                <a:hlinkClick r:id="rId3"/>
              </a:rPr>
              <a:t>https://blog.hootsuite.com/facebook-analytics-insights-beginners-guide/#Facebook_analytics_tools</a:t>
            </a:r>
            <a:r>
              <a:rPr lang="en-GB" dirty="0"/>
              <a:t> [Last Accessed on 11</a:t>
            </a:r>
            <a:r>
              <a:rPr lang="en-GB" baseline="30000" dirty="0"/>
              <a:t>th</a:t>
            </a:r>
            <a:r>
              <a:rPr lang="en-GB" dirty="0"/>
              <a:t> January 2024</a:t>
            </a:r>
            <a:r>
              <a:rPr lang="en-GB" dirty="0" smtClean="0"/>
              <a:t>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[</a:t>
            </a:r>
            <a:r>
              <a:rPr lang="en-GB" b="1" dirty="0" smtClean="0"/>
              <a:t>7] </a:t>
            </a:r>
            <a:r>
              <a:rPr lang="en-GB" dirty="0" smtClean="0"/>
              <a:t>Sonnenberg</a:t>
            </a:r>
            <a:r>
              <a:rPr lang="en-GB" dirty="0"/>
              <a:t>, A., (2022, June 6), </a:t>
            </a:r>
            <a:r>
              <a:rPr lang="en-GB" i="1" dirty="0"/>
              <a:t>“How to Set up Meta Business Suite and Business Manager for Clients”.</a:t>
            </a:r>
            <a:r>
              <a:rPr lang="en-GB" dirty="0"/>
              <a:t> Available </a:t>
            </a:r>
            <a:r>
              <a:rPr lang="en-GB" dirty="0" smtClean="0"/>
              <a:t>online </a:t>
            </a:r>
            <a:r>
              <a:rPr lang="en-GB" dirty="0"/>
              <a:t>at: </a:t>
            </a:r>
            <a:r>
              <a:rPr lang="en-GB" u="sng" dirty="0">
                <a:hlinkClick r:id="rId4"/>
              </a:rPr>
              <a:t>https://</a:t>
            </a:r>
            <a:r>
              <a:rPr lang="en-GB" u="sng" dirty="0" smtClean="0">
                <a:hlinkClick r:id="rId4"/>
              </a:rPr>
              <a:t>www.socialmediaexaminer.com/how-to-set-up-meta-business-suite-and-business-manager-for-clients</a:t>
            </a:r>
            <a:r>
              <a:rPr lang="en-GB" u="sng" dirty="0">
                <a:hlinkClick r:id="rId4"/>
              </a:rPr>
              <a:t>/</a:t>
            </a:r>
            <a:r>
              <a:rPr lang="en-GB" dirty="0"/>
              <a:t> [Last Accessed on: 12/01/2024</a:t>
            </a:r>
            <a:r>
              <a:rPr lang="en-GB" dirty="0" smtClean="0"/>
              <a:t>].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[</a:t>
            </a:r>
            <a:r>
              <a:rPr lang="en-GB" b="1" dirty="0" smtClean="0"/>
              <a:t>8] </a:t>
            </a:r>
            <a:r>
              <a:rPr lang="en-GB" dirty="0" smtClean="0"/>
              <a:t>Smart </a:t>
            </a:r>
            <a:r>
              <a:rPr lang="en-GB" dirty="0"/>
              <a:t>insights,. (2023),. </a:t>
            </a:r>
            <a:r>
              <a:rPr lang="en-GB" i="1" dirty="0"/>
              <a:t>“Digital marketing strategy – How should I structure my digital marketing plan for 2024?</a:t>
            </a:r>
            <a:r>
              <a:rPr lang="en-GB" dirty="0"/>
              <a:t>” Available online at: </a:t>
            </a:r>
            <a:r>
              <a:rPr lang="en-GB" u="sng" dirty="0">
                <a:hlinkClick r:id="rId5"/>
              </a:rPr>
              <a:t>https://www.smartinsights.com/digital-marketing-strategy/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[Last Accessed on: 12</a:t>
            </a:r>
            <a:r>
              <a:rPr lang="en-GB" baseline="30000" dirty="0"/>
              <a:t>th</a:t>
            </a:r>
            <a:r>
              <a:rPr lang="en-GB" dirty="0"/>
              <a:t> January 2024</a:t>
            </a:r>
            <a:r>
              <a:rPr lang="en-GB" dirty="0" smtClean="0"/>
              <a:t>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r>
              <a:rPr lang="en-GB" b="1" dirty="0" smtClean="0"/>
              <a:t>[9] </a:t>
            </a:r>
            <a:r>
              <a:rPr lang="en-GB" dirty="0" err="1" smtClean="0"/>
              <a:t>Hubspot</a:t>
            </a:r>
            <a:r>
              <a:rPr lang="en-GB" dirty="0"/>
              <a:t>,. (2023),. </a:t>
            </a:r>
            <a:r>
              <a:rPr lang="en-GB" i="1" dirty="0"/>
              <a:t>“The Ultimate Guide to Google Analytics in 2023”, 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smtClean="0"/>
              <a:t>Available </a:t>
            </a:r>
            <a:r>
              <a:rPr lang="en-GB" i="1" dirty="0"/>
              <a:t>online at: </a:t>
            </a:r>
            <a:r>
              <a:rPr lang="en-GB" u="sng" dirty="0">
                <a:hlinkClick r:id="rId6"/>
              </a:rPr>
              <a:t>https://blog.hubspot.com/marketing/google-analytics</a:t>
            </a:r>
            <a:r>
              <a:rPr lang="en-GB" dirty="0"/>
              <a:t> </a:t>
            </a:r>
            <a:r>
              <a:rPr lang="en-GB" dirty="0" smtClean="0"/>
              <a:t>[</a:t>
            </a:r>
            <a:r>
              <a:rPr lang="en-GB" dirty="0"/>
              <a:t>Last Accessed on: 12</a:t>
            </a:r>
            <a:r>
              <a:rPr lang="en-GB" baseline="30000" dirty="0"/>
              <a:t>th</a:t>
            </a:r>
            <a:r>
              <a:rPr lang="en-GB" dirty="0"/>
              <a:t> January 2024</a:t>
            </a:r>
            <a:r>
              <a:rPr lang="en-GB" dirty="0" smtClean="0"/>
              <a:t>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b="1" dirty="0" smtClean="0"/>
              <a:t>[10] Project </a:t>
            </a:r>
            <a:r>
              <a:rPr lang="en-GB" b="1" dirty="0"/>
              <a:t>management tools, Available online at: </a:t>
            </a:r>
            <a:r>
              <a:rPr lang="en-GB" u="sng" dirty="0">
                <a:hlinkClick r:id="rId7"/>
              </a:rPr>
              <a:t>https://monday.com/helpcenter/academy/category/get-started-with-monday-work-management</a:t>
            </a:r>
            <a:r>
              <a:rPr lang="en-GB" dirty="0"/>
              <a:t>[Last Accessed on: 12</a:t>
            </a:r>
            <a:r>
              <a:rPr lang="en-GB" baseline="30000" dirty="0"/>
              <a:t>th</a:t>
            </a:r>
            <a:r>
              <a:rPr lang="en-GB" dirty="0"/>
              <a:t> January 2024]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12 January 2024 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Integrating Project Presentations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66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1133</Words>
  <Application>Microsoft Office PowerPoint</Application>
  <PresentationFormat>Widescreen</PresentationFormat>
  <Paragraphs>273</Paragraphs>
  <Slides>32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Britannic Bold</vt:lpstr>
      <vt:lpstr>Calibri</vt:lpstr>
      <vt:lpstr>Calibri Light</vt:lpstr>
      <vt:lpstr>Symbol</vt:lpstr>
      <vt:lpstr>Times New Roman</vt:lpstr>
      <vt:lpstr>Office Theme</vt:lpstr>
      <vt:lpstr>PowerPoint Presentation</vt:lpstr>
      <vt:lpstr>Presentation Outline</vt:lpstr>
      <vt:lpstr>Introduction</vt:lpstr>
      <vt:lpstr>Aims and Objectives</vt:lpstr>
      <vt:lpstr>Project Life Cycle [10] </vt:lpstr>
      <vt:lpstr>Example of Digital Analytics [4]</vt:lpstr>
      <vt:lpstr>Google Analytics Features [4]</vt:lpstr>
      <vt:lpstr>Google Analytics Features [4]</vt:lpstr>
      <vt:lpstr>Google Analytics Features [1] </vt:lpstr>
      <vt:lpstr>Facebook Meta Business Suite [6][7]</vt:lpstr>
      <vt:lpstr>Facebook Meta Business Suite [6][7]</vt:lpstr>
      <vt:lpstr>Key elements of Facebook Meta</vt:lpstr>
      <vt:lpstr>Business Benefits from Digital Analytics [1][8]</vt:lpstr>
      <vt:lpstr>Design and Implementation: Google Analytics</vt:lpstr>
      <vt:lpstr>Design and Implementation: Google Analytics</vt:lpstr>
      <vt:lpstr>Design and Implementation: Facebook Meta</vt:lpstr>
      <vt:lpstr>Findings and Result: Google Analytics  </vt:lpstr>
      <vt:lpstr>Findings and Result: Google Analytics  </vt:lpstr>
      <vt:lpstr>Findings and Result: Google Analytics </vt:lpstr>
      <vt:lpstr>Findings and Result: Facebook Meta</vt:lpstr>
      <vt:lpstr>Findings and Result: Facebook Meta</vt:lpstr>
      <vt:lpstr>Findings and Result: Facebook Meta</vt:lpstr>
      <vt:lpstr>Findings and Result: Facebook Meta</vt:lpstr>
      <vt:lpstr>Findings and Result: Facebook Meta</vt:lpstr>
      <vt:lpstr>Findings and Result: Facebook Meta</vt:lpstr>
      <vt:lpstr>Findings and Result: Facebook Meta</vt:lpstr>
      <vt:lpstr>Digital Analytics: Challenges  </vt:lpstr>
      <vt:lpstr>Digital Analytics: Future Recommendation  </vt:lpstr>
      <vt:lpstr>Conclusion</vt:lpstr>
      <vt:lpstr>Bibliography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dell</cp:lastModifiedBy>
  <cp:revision>112</cp:revision>
  <dcterms:created xsi:type="dcterms:W3CDTF">2023-07-18T22:56:53Z</dcterms:created>
  <dcterms:modified xsi:type="dcterms:W3CDTF">2024-01-18T14:28:37Z</dcterms:modified>
</cp:coreProperties>
</file>