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66FFFF"/>
    <a:srgbClr val="FF3300"/>
    <a:srgbClr val="3366FF"/>
    <a:srgbClr val="33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843" autoAdjust="0"/>
    <p:restoredTop sz="94660"/>
  </p:normalViewPr>
  <p:slideViewPr>
    <p:cSldViewPr snapToGrid="0">
      <p:cViewPr>
        <p:scale>
          <a:sx n="80" d="100"/>
          <a:sy n="80" d="100"/>
        </p:scale>
        <p:origin x="-185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2B614D5-19EA-4876-88F1-EFC66F4533D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703FEA-A9FA-4A61-9FE8-029B8CBAB1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85C4E4-D6F5-4C95-BC6C-50DADA9B47F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E21C2B-42AD-4228-993A-C0B7CD767AD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2475857-A010-4AB3-A08E-030027A3A4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DA0688-ADE3-42CA-AC04-15177196A3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7D288E-62A6-41AA-994B-FC748BDC15E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5BFD0B-8235-4FB0-A9B5-F5790281E08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5A1A1D-7C1A-4E49-B26C-C47B9118CBE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E909704-9155-4016-ACEB-B4918D2F40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921395-7A3C-453E-8A0A-624DF86C74D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095CE947-B4AC-48ED-B172-1A8BE92944F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14E6643-3695-484C-ACC5-611E48C070C2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Negative Differences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035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difference between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each pair of numbers.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The number line might help you.</a:t>
            </a:r>
          </a:p>
        </p:txBody>
      </p:sp>
      <p:sp>
        <p:nvSpPr>
          <p:cNvPr id="100356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 animBg="1"/>
      <p:bldP spid="1003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43" name="AutoShape 10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2" name="AutoShape 10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4" name="AutoShape 14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37" name="Oval 97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61536" name="Group 9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61455" name="Text Box 15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61458" name="Line 1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61" name="Text Box 21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61462" name="Line 22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64" name="Text Box 24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61465" name="Line 25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67" name="Text Box 27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61468" name="Line 28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70" name="Text Box 30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61471" name="Line 31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73" name="Text Box 33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61474" name="Line 34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76" name="Text Box 36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61477" name="Line 37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79" name="Text Box 39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61480" name="Line 40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2" name="Text Box 42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61483" name="Line 43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5" name="Text Box 4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61486" name="Line 4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88" name="Text Box 48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61489" name="Line 49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91" name="Text Box 51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61492" name="Line 52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94" name="Text Box 54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61495" name="Line 55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497" name="Text Box 57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61498" name="Line 58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00" name="Text Box 60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61501" name="Line 61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03" name="Text Box 63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61504" name="Line 64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06" name="Text Box 66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61507" name="Line 67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09" name="Text Box 69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61510" name="Line 70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12" name="Text Box 72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61513" name="Line 73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15" name="Text Box 7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61516" name="Line 7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18" name="Text Box 78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61519" name="Line 79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21" name="Text Box 81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61522" name="Line 82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24" name="Text Box 84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61525" name="Line 85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27" name="Text Box 87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61528" name="Line 88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30" name="Text Box 90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61531" name="Line 91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1535" name="Line 95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538" name="Oval 9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39" name="Text Box 9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540" name="Oval 10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1" name="Text Box 10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526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62470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62472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3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62474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5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62476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7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62478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79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62480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1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62482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3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62484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5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62486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7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62488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89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62490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1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62492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3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62494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5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62496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7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62498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499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62500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01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62502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03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62504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05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62506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07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62508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09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62510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11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62512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13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62514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15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62516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17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62518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19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62520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62521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522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23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524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525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5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82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2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-3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1926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1927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1928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29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1930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1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1932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3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1934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5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1936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7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1938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39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1940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1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1942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3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1944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5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1946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7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1948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49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1950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1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1952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3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1954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5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1956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7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1958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59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1960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1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1962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3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1964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5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1966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7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1968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69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1970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71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1972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73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1974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75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1976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1977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78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79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80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81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006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6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2950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2951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2952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53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2954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55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2956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57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2958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59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2960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61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2962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63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2964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65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2966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67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2968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69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2970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71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2972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73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2974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75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2976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77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2978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79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2980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1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2982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3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2984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5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2986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7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2988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89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2990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91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2992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93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2994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95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2996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97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2998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2999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3000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001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3002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3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004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005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0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0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0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030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0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3974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3975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3976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77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3978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79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3980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1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3982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3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3984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5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3986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7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3988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89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3990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1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3992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3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3994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5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3996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7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3998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3999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4000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1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4002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3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4004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5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4006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7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4008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09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4010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1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4012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3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4014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5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4016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7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4018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19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4020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21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4022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23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4024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4025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4026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27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4028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029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0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54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4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4998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4999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5000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1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5002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3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5004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5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5006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7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5008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09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5010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1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5012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3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5014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5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5016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7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5018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19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5020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21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5022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23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5024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25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5026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27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5028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29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5030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31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5032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33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5034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35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5036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37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5038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39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5040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41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5042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43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5044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45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5046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47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5048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5049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5050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51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5052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53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5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50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78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8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6022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6023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6024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5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6026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7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6028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29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6030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1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6032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3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6034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5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6036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7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6038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39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6040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1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6042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3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6044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5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6046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7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6048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49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6050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51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6052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53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6054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55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6056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57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6058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59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6060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61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6062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63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6064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65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6066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67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6068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69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6070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71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6072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6073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6074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5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76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77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102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2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7046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7047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7048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49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7050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1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7052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3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7054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5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7056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7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7058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59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7060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1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7062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3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7064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5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7066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7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7068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69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7070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71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7072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73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7074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75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7076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77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7078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79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7080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81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7082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83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7084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85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7086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87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7088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89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7090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91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7092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93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7094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95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7096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7097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7098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99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100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101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15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126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6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8070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8071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8072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3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8074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5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8076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7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8078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79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8080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1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8082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3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8084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5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8086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7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8088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89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8090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1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8092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3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8094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5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8096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7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8098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099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8100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01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8102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03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8104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05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8106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07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8108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09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8110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11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8112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13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8114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15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8116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17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8118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19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8120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8121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8122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23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124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125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19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1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150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0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89094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89095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89096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7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89098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099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89100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1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89102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3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89104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5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89106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7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89108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09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89110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1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89112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3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89114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5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89116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7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89118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19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89120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21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89122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23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89124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25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89126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27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89128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29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89130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31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89132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33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89134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35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89136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37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89138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39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89140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41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89142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43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89144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89145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9146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47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148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149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1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74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4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0118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0119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0120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1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0122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3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0124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5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0126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7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0128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29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0130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1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0132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3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0134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5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0136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7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0138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39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0140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41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0142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43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0144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45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0146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47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0148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49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0150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51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0152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53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0154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55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0156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57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0158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59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0160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61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0162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63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0164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65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0166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67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0168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0169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0170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71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72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73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16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98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8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1142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1143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1144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5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1146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7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1148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49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1150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1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1152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3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1154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5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1156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7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1158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59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1160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1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1162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3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1164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5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1166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7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1168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69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1170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71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1172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73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1174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75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1176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77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1178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79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1180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81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1182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83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1184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85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1186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87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1188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89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1190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91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1192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1193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1194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95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96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97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22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2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2166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2167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2168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69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2170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1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2172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3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2174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5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2176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7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2178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79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2180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1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2182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3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2184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5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2186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7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2188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89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2190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91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2192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93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2194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95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2196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97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2198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199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2200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01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2202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03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2204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05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2206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07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2208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09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2210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11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2212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13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2214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15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2216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2217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2218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19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220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21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246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6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3190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3191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3192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3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3194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5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3196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7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3198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199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3200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1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3202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3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3204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5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3206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7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3208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09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3210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1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3212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3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3214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5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3216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7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3218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19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3220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21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3222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23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3224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25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3226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27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3228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29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3230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31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3232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33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3234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35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3236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37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3238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39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3240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3241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3242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43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244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245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2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70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0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4214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4215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4216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7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4218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19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4220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1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4222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3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4224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5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4226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7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4228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29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4230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1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4232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3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4234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5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4236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7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4238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39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4240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41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4242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43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4244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45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4246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47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4248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49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4250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51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4252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53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4254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55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4256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57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4258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59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4260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61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4262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63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4264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4265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4266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7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68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69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94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4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5238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5239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5240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1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5242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3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5244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5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5246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7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5248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49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5250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1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5252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3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5254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5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5256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7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5258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59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5260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61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5262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63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5264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65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5266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67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5268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69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5270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71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5272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73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5274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75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5276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77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5278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79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5280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81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5282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83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5284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85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5286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87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5288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5289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5290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91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92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93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11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318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8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6262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6263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6264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5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6266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7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6268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69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6270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1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6272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3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6274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5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6276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7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6278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79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6280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1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6282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3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6284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5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6286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7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6288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89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6290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91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6292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93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6294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95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6296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97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6298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299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6300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01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6302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03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6304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05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6306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07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6308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09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6310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11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6312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6313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6314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15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316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317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24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3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342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2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7286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7287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7288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89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7290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1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7292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3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7294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5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7296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7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7298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299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7300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1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7302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3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7304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5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7306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7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7308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09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7310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11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7312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13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7314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15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7316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17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7318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19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7320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21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7322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23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7324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25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7326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27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7328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29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7330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31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7332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33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7334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35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7336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7337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7338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39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340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341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18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3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66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6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8310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8311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8312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3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8314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5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8316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7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8318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19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8320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1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8322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3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8324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5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8326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7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8328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29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8330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1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8332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3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8334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5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8336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7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8338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39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8340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41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8342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43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8344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45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8346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47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8348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49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8350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51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8352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53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8354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55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8356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57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8358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59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8360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8361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8362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63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64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65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90" name="AutoShape 6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solidFill>
            <a:srgbClr val="FFFF00"/>
          </a:solidFill>
          <a:ln w="38100">
            <a:solidFill>
              <a:schemeClr val="accent2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0" name="AutoShape 2"/>
          <p:cNvSpPr>
            <a:spLocks noChangeArrowheads="1"/>
          </p:cNvSpPr>
          <p:nvPr/>
        </p:nvSpPr>
        <p:spPr bwMode="auto">
          <a:xfrm>
            <a:off x="0" y="174625"/>
            <a:ext cx="9144000" cy="1296988"/>
          </a:xfrm>
          <a:prstGeom prst="roundRect">
            <a:avLst>
              <a:gd name="adj" fmla="val 10819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269875" y="2049463"/>
            <a:ext cx="8585200" cy="462915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FF"/>
              </a:gs>
              <a:gs pos="50000">
                <a:schemeClr val="bg1"/>
              </a:gs>
              <a:gs pos="100000">
                <a:srgbClr val="66FF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Oval 4"/>
          <p:cNvSpPr>
            <a:spLocks noChangeArrowheads="1"/>
          </p:cNvSpPr>
          <p:nvPr/>
        </p:nvSpPr>
        <p:spPr bwMode="auto">
          <a:xfrm>
            <a:off x="550863" y="23272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1030288" y="25971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-11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grpSp>
        <p:nvGrpSpPr>
          <p:cNvPr id="99334" name="Group 6"/>
          <p:cNvGrpSpPr>
            <a:grpSpLocks/>
          </p:cNvGrpSpPr>
          <p:nvPr/>
        </p:nvGrpSpPr>
        <p:grpSpPr bwMode="auto">
          <a:xfrm>
            <a:off x="11113" y="509588"/>
            <a:ext cx="9109075" cy="765175"/>
            <a:chOff x="-7" y="321"/>
            <a:chExt cx="5738" cy="482"/>
          </a:xfrm>
        </p:grpSpPr>
        <p:sp>
          <p:nvSpPr>
            <p:cNvPr id="99335" name="Text Box 7"/>
            <p:cNvSpPr txBox="1">
              <a:spLocks noChangeArrowheads="1"/>
            </p:cNvSpPr>
            <p:nvPr/>
          </p:nvSpPr>
          <p:spPr bwMode="auto">
            <a:xfrm>
              <a:off x="-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-12</a:t>
              </a:r>
            </a:p>
          </p:txBody>
        </p:sp>
        <p:sp>
          <p:nvSpPr>
            <p:cNvPr id="99336" name="Line 8"/>
            <p:cNvSpPr>
              <a:spLocks noChangeShapeType="1"/>
            </p:cNvSpPr>
            <p:nvPr/>
          </p:nvSpPr>
          <p:spPr bwMode="auto">
            <a:xfrm>
              <a:off x="1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7" name="Text Box 9"/>
            <p:cNvSpPr txBox="1">
              <a:spLocks noChangeArrowheads="1"/>
            </p:cNvSpPr>
            <p:nvPr/>
          </p:nvSpPr>
          <p:spPr bwMode="auto">
            <a:xfrm>
              <a:off x="2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-11</a:t>
              </a:r>
            </a:p>
          </p:txBody>
        </p:sp>
        <p:sp>
          <p:nvSpPr>
            <p:cNvPr id="99338" name="Line 10"/>
            <p:cNvSpPr>
              <a:spLocks noChangeShapeType="1"/>
            </p:cNvSpPr>
            <p:nvPr/>
          </p:nvSpPr>
          <p:spPr bwMode="auto">
            <a:xfrm>
              <a:off x="3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39" name="Text Box 11"/>
            <p:cNvSpPr txBox="1">
              <a:spLocks noChangeArrowheads="1"/>
            </p:cNvSpPr>
            <p:nvPr/>
          </p:nvSpPr>
          <p:spPr bwMode="auto">
            <a:xfrm>
              <a:off x="4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-10</a:t>
              </a:r>
            </a:p>
          </p:txBody>
        </p:sp>
        <p:sp>
          <p:nvSpPr>
            <p:cNvPr id="99340" name="Line 12"/>
            <p:cNvSpPr>
              <a:spLocks noChangeShapeType="1"/>
            </p:cNvSpPr>
            <p:nvPr/>
          </p:nvSpPr>
          <p:spPr bwMode="auto">
            <a:xfrm>
              <a:off x="5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1" name="Text Box 13"/>
            <p:cNvSpPr txBox="1">
              <a:spLocks noChangeArrowheads="1"/>
            </p:cNvSpPr>
            <p:nvPr/>
          </p:nvSpPr>
          <p:spPr bwMode="auto">
            <a:xfrm>
              <a:off x="6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-9</a:t>
              </a:r>
            </a:p>
          </p:txBody>
        </p:sp>
        <p:sp>
          <p:nvSpPr>
            <p:cNvPr id="99342" name="Line 14"/>
            <p:cNvSpPr>
              <a:spLocks noChangeShapeType="1"/>
            </p:cNvSpPr>
            <p:nvPr/>
          </p:nvSpPr>
          <p:spPr bwMode="auto">
            <a:xfrm>
              <a:off x="8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3" name="Text Box 15"/>
            <p:cNvSpPr txBox="1">
              <a:spLocks noChangeArrowheads="1"/>
            </p:cNvSpPr>
            <p:nvPr/>
          </p:nvSpPr>
          <p:spPr bwMode="auto">
            <a:xfrm>
              <a:off x="9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-8</a:t>
              </a:r>
            </a:p>
          </p:txBody>
        </p:sp>
        <p:sp>
          <p:nvSpPr>
            <p:cNvPr id="99344" name="Line 16"/>
            <p:cNvSpPr>
              <a:spLocks noChangeShapeType="1"/>
            </p:cNvSpPr>
            <p:nvPr/>
          </p:nvSpPr>
          <p:spPr bwMode="auto">
            <a:xfrm>
              <a:off x="10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5" name="Text Box 17"/>
            <p:cNvSpPr txBox="1">
              <a:spLocks noChangeArrowheads="1"/>
            </p:cNvSpPr>
            <p:nvPr/>
          </p:nvSpPr>
          <p:spPr bwMode="auto">
            <a:xfrm>
              <a:off x="11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-7</a:t>
              </a:r>
            </a:p>
          </p:txBody>
        </p:sp>
        <p:sp>
          <p:nvSpPr>
            <p:cNvPr id="99346" name="Line 18"/>
            <p:cNvSpPr>
              <a:spLocks noChangeShapeType="1"/>
            </p:cNvSpPr>
            <p:nvPr/>
          </p:nvSpPr>
          <p:spPr bwMode="auto">
            <a:xfrm>
              <a:off x="12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7" name="Text Box 19"/>
            <p:cNvSpPr txBox="1">
              <a:spLocks noChangeArrowheads="1"/>
            </p:cNvSpPr>
            <p:nvPr/>
          </p:nvSpPr>
          <p:spPr bwMode="auto">
            <a:xfrm>
              <a:off x="13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-6</a:t>
              </a:r>
            </a:p>
          </p:txBody>
        </p:sp>
        <p:sp>
          <p:nvSpPr>
            <p:cNvPr id="99348" name="Line 20"/>
            <p:cNvSpPr>
              <a:spLocks noChangeShapeType="1"/>
            </p:cNvSpPr>
            <p:nvPr/>
          </p:nvSpPr>
          <p:spPr bwMode="auto">
            <a:xfrm>
              <a:off x="15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49" name="Text Box 21"/>
            <p:cNvSpPr txBox="1">
              <a:spLocks noChangeArrowheads="1"/>
            </p:cNvSpPr>
            <p:nvPr/>
          </p:nvSpPr>
          <p:spPr bwMode="auto">
            <a:xfrm>
              <a:off x="15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-5</a:t>
              </a:r>
            </a:p>
          </p:txBody>
        </p:sp>
        <p:sp>
          <p:nvSpPr>
            <p:cNvPr id="99350" name="Line 22"/>
            <p:cNvSpPr>
              <a:spLocks noChangeShapeType="1"/>
            </p:cNvSpPr>
            <p:nvPr/>
          </p:nvSpPr>
          <p:spPr bwMode="auto">
            <a:xfrm>
              <a:off x="17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1" name="Text Box 23"/>
            <p:cNvSpPr txBox="1">
              <a:spLocks noChangeArrowheads="1"/>
            </p:cNvSpPr>
            <p:nvPr/>
          </p:nvSpPr>
          <p:spPr bwMode="auto">
            <a:xfrm>
              <a:off x="18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-4</a:t>
              </a:r>
            </a:p>
          </p:txBody>
        </p:sp>
        <p:sp>
          <p:nvSpPr>
            <p:cNvPr id="99352" name="Line 24"/>
            <p:cNvSpPr>
              <a:spLocks noChangeShapeType="1"/>
            </p:cNvSpPr>
            <p:nvPr/>
          </p:nvSpPr>
          <p:spPr bwMode="auto">
            <a:xfrm>
              <a:off x="19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3" name="Text Box 25"/>
            <p:cNvSpPr txBox="1">
              <a:spLocks noChangeArrowheads="1"/>
            </p:cNvSpPr>
            <p:nvPr/>
          </p:nvSpPr>
          <p:spPr bwMode="auto">
            <a:xfrm>
              <a:off x="20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-3</a:t>
              </a:r>
            </a:p>
          </p:txBody>
        </p:sp>
        <p:sp>
          <p:nvSpPr>
            <p:cNvPr id="99354" name="Line 26"/>
            <p:cNvSpPr>
              <a:spLocks noChangeShapeType="1"/>
            </p:cNvSpPr>
            <p:nvPr/>
          </p:nvSpPr>
          <p:spPr bwMode="auto">
            <a:xfrm>
              <a:off x="21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5" name="Text Box 27"/>
            <p:cNvSpPr txBox="1">
              <a:spLocks noChangeArrowheads="1"/>
            </p:cNvSpPr>
            <p:nvPr/>
          </p:nvSpPr>
          <p:spPr bwMode="auto">
            <a:xfrm>
              <a:off x="226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-2</a:t>
              </a:r>
            </a:p>
          </p:txBody>
        </p:sp>
        <p:sp>
          <p:nvSpPr>
            <p:cNvPr id="99356" name="Line 28"/>
            <p:cNvSpPr>
              <a:spLocks noChangeShapeType="1"/>
            </p:cNvSpPr>
            <p:nvPr/>
          </p:nvSpPr>
          <p:spPr bwMode="auto">
            <a:xfrm>
              <a:off x="240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7" name="Text Box 29"/>
            <p:cNvSpPr txBox="1">
              <a:spLocks noChangeArrowheads="1"/>
            </p:cNvSpPr>
            <p:nvPr/>
          </p:nvSpPr>
          <p:spPr bwMode="auto">
            <a:xfrm>
              <a:off x="248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FF3300"/>
                  </a:solidFill>
                  <a:latin typeface="Comic Sans MS" pitchFamily="66" charset="0"/>
                </a:rPr>
                <a:t>-1</a:t>
              </a:r>
            </a:p>
          </p:txBody>
        </p:sp>
        <p:sp>
          <p:nvSpPr>
            <p:cNvPr id="99358" name="Line 30"/>
            <p:cNvSpPr>
              <a:spLocks noChangeShapeType="1"/>
            </p:cNvSpPr>
            <p:nvPr/>
          </p:nvSpPr>
          <p:spPr bwMode="auto">
            <a:xfrm>
              <a:off x="263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59" name="Text Box 31"/>
            <p:cNvSpPr txBox="1">
              <a:spLocks noChangeArrowheads="1"/>
            </p:cNvSpPr>
            <p:nvPr/>
          </p:nvSpPr>
          <p:spPr bwMode="auto">
            <a:xfrm>
              <a:off x="271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latin typeface="Comic Sans MS" pitchFamily="66" charset="0"/>
                </a:rPr>
                <a:t>0</a:t>
              </a:r>
            </a:p>
          </p:txBody>
        </p:sp>
        <p:sp>
          <p:nvSpPr>
            <p:cNvPr id="99360" name="Line 32"/>
            <p:cNvSpPr>
              <a:spLocks noChangeShapeType="1"/>
            </p:cNvSpPr>
            <p:nvPr/>
          </p:nvSpPr>
          <p:spPr bwMode="auto">
            <a:xfrm>
              <a:off x="286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61" name="Text Box 33"/>
            <p:cNvSpPr txBox="1">
              <a:spLocks noChangeArrowheads="1"/>
            </p:cNvSpPr>
            <p:nvPr/>
          </p:nvSpPr>
          <p:spPr bwMode="auto">
            <a:xfrm>
              <a:off x="294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99362" name="Line 34"/>
            <p:cNvSpPr>
              <a:spLocks noChangeShapeType="1"/>
            </p:cNvSpPr>
            <p:nvPr/>
          </p:nvSpPr>
          <p:spPr bwMode="auto">
            <a:xfrm>
              <a:off x="308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63" name="Text Box 35"/>
            <p:cNvSpPr txBox="1">
              <a:spLocks noChangeArrowheads="1"/>
            </p:cNvSpPr>
            <p:nvPr/>
          </p:nvSpPr>
          <p:spPr bwMode="auto">
            <a:xfrm>
              <a:off x="316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99364" name="Line 36"/>
            <p:cNvSpPr>
              <a:spLocks noChangeShapeType="1"/>
            </p:cNvSpPr>
            <p:nvPr/>
          </p:nvSpPr>
          <p:spPr bwMode="auto">
            <a:xfrm>
              <a:off x="331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65" name="Text Box 37"/>
            <p:cNvSpPr txBox="1">
              <a:spLocks noChangeArrowheads="1"/>
            </p:cNvSpPr>
            <p:nvPr/>
          </p:nvSpPr>
          <p:spPr bwMode="auto">
            <a:xfrm>
              <a:off x="339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99366" name="Line 38"/>
            <p:cNvSpPr>
              <a:spLocks noChangeShapeType="1"/>
            </p:cNvSpPr>
            <p:nvPr/>
          </p:nvSpPr>
          <p:spPr bwMode="auto">
            <a:xfrm>
              <a:off x="354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67" name="Text Box 39"/>
            <p:cNvSpPr txBox="1">
              <a:spLocks noChangeArrowheads="1"/>
            </p:cNvSpPr>
            <p:nvPr/>
          </p:nvSpPr>
          <p:spPr bwMode="auto">
            <a:xfrm>
              <a:off x="362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99368" name="Line 40"/>
            <p:cNvSpPr>
              <a:spLocks noChangeShapeType="1"/>
            </p:cNvSpPr>
            <p:nvPr/>
          </p:nvSpPr>
          <p:spPr bwMode="auto">
            <a:xfrm>
              <a:off x="376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69" name="Text Box 41"/>
            <p:cNvSpPr txBox="1">
              <a:spLocks noChangeArrowheads="1"/>
            </p:cNvSpPr>
            <p:nvPr/>
          </p:nvSpPr>
          <p:spPr bwMode="auto">
            <a:xfrm>
              <a:off x="384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99370" name="Line 42"/>
            <p:cNvSpPr>
              <a:spLocks noChangeShapeType="1"/>
            </p:cNvSpPr>
            <p:nvPr/>
          </p:nvSpPr>
          <p:spPr bwMode="auto">
            <a:xfrm>
              <a:off x="399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71" name="Text Box 43"/>
            <p:cNvSpPr txBox="1">
              <a:spLocks noChangeArrowheads="1"/>
            </p:cNvSpPr>
            <p:nvPr/>
          </p:nvSpPr>
          <p:spPr bwMode="auto">
            <a:xfrm>
              <a:off x="407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99372" name="Line 44"/>
            <p:cNvSpPr>
              <a:spLocks noChangeShapeType="1"/>
            </p:cNvSpPr>
            <p:nvPr/>
          </p:nvSpPr>
          <p:spPr bwMode="auto">
            <a:xfrm>
              <a:off x="422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73" name="Text Box 45"/>
            <p:cNvSpPr txBox="1">
              <a:spLocks noChangeArrowheads="1"/>
            </p:cNvSpPr>
            <p:nvPr/>
          </p:nvSpPr>
          <p:spPr bwMode="auto">
            <a:xfrm>
              <a:off x="430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99374" name="Line 46"/>
            <p:cNvSpPr>
              <a:spLocks noChangeShapeType="1"/>
            </p:cNvSpPr>
            <p:nvPr/>
          </p:nvSpPr>
          <p:spPr bwMode="auto">
            <a:xfrm>
              <a:off x="444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75" name="Text Box 47"/>
            <p:cNvSpPr txBox="1">
              <a:spLocks noChangeArrowheads="1"/>
            </p:cNvSpPr>
            <p:nvPr/>
          </p:nvSpPr>
          <p:spPr bwMode="auto">
            <a:xfrm>
              <a:off x="452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99376" name="Line 48"/>
            <p:cNvSpPr>
              <a:spLocks noChangeShapeType="1"/>
            </p:cNvSpPr>
            <p:nvPr/>
          </p:nvSpPr>
          <p:spPr bwMode="auto">
            <a:xfrm>
              <a:off x="467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77" name="Text Box 49"/>
            <p:cNvSpPr txBox="1">
              <a:spLocks noChangeArrowheads="1"/>
            </p:cNvSpPr>
            <p:nvPr/>
          </p:nvSpPr>
          <p:spPr bwMode="auto">
            <a:xfrm>
              <a:off x="475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99378" name="Line 50"/>
            <p:cNvSpPr>
              <a:spLocks noChangeShapeType="1"/>
            </p:cNvSpPr>
            <p:nvPr/>
          </p:nvSpPr>
          <p:spPr bwMode="auto">
            <a:xfrm>
              <a:off x="490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79" name="Text Box 51"/>
            <p:cNvSpPr txBox="1">
              <a:spLocks noChangeArrowheads="1"/>
            </p:cNvSpPr>
            <p:nvPr/>
          </p:nvSpPr>
          <p:spPr bwMode="auto">
            <a:xfrm>
              <a:off x="4980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99380" name="Line 52"/>
            <p:cNvSpPr>
              <a:spLocks noChangeShapeType="1"/>
            </p:cNvSpPr>
            <p:nvPr/>
          </p:nvSpPr>
          <p:spPr bwMode="auto">
            <a:xfrm>
              <a:off x="5129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81" name="Text Box 53"/>
            <p:cNvSpPr txBox="1">
              <a:spLocks noChangeArrowheads="1"/>
            </p:cNvSpPr>
            <p:nvPr/>
          </p:nvSpPr>
          <p:spPr bwMode="auto">
            <a:xfrm>
              <a:off x="5207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99382" name="Line 54"/>
            <p:cNvSpPr>
              <a:spLocks noChangeShapeType="1"/>
            </p:cNvSpPr>
            <p:nvPr/>
          </p:nvSpPr>
          <p:spPr bwMode="auto">
            <a:xfrm>
              <a:off x="5356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83" name="Text Box 55"/>
            <p:cNvSpPr txBox="1">
              <a:spLocks noChangeArrowheads="1"/>
            </p:cNvSpPr>
            <p:nvPr/>
          </p:nvSpPr>
          <p:spPr bwMode="auto">
            <a:xfrm>
              <a:off x="5433" y="601"/>
              <a:ext cx="298" cy="20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500">
                  <a:solidFill>
                    <a:srgbClr val="3333FF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99384" name="Line 56"/>
            <p:cNvSpPr>
              <a:spLocks noChangeShapeType="1"/>
            </p:cNvSpPr>
            <p:nvPr/>
          </p:nvSpPr>
          <p:spPr bwMode="auto">
            <a:xfrm>
              <a:off x="5582" y="321"/>
              <a:ext cx="0" cy="247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9385" name="Line 57"/>
            <p:cNvSpPr>
              <a:spLocks noChangeShapeType="1"/>
            </p:cNvSpPr>
            <p:nvPr/>
          </p:nvSpPr>
          <p:spPr bwMode="auto">
            <a:xfrm>
              <a:off x="21" y="342"/>
              <a:ext cx="5664" cy="0"/>
            </a:xfrm>
            <a:prstGeom prst="line">
              <a:avLst/>
            </a:prstGeom>
            <a:noFill/>
            <a:ln w="152400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9386" name="Oval 58"/>
          <p:cNvSpPr>
            <a:spLocks noChangeArrowheads="1"/>
          </p:cNvSpPr>
          <p:nvPr/>
        </p:nvSpPr>
        <p:spPr bwMode="auto">
          <a:xfrm>
            <a:off x="4794250" y="232092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3366FF"/>
              </a:gs>
              <a:gs pos="50000">
                <a:srgbClr val="3366FF">
                  <a:gamma/>
                  <a:shade val="46275"/>
                  <a:invGamma/>
                </a:srgbClr>
              </a:gs>
              <a:gs pos="100000">
                <a:srgbClr val="3366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87" name="Text Box 59"/>
          <p:cNvSpPr txBox="1">
            <a:spLocks noChangeArrowheads="1"/>
          </p:cNvSpPr>
          <p:nvPr/>
        </p:nvSpPr>
        <p:spPr bwMode="auto">
          <a:xfrm>
            <a:off x="5273675" y="2590800"/>
            <a:ext cx="2830513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88" name="Oval 60"/>
          <p:cNvSpPr>
            <a:spLocks noChangeArrowheads="1"/>
          </p:cNvSpPr>
          <p:nvPr/>
        </p:nvSpPr>
        <p:spPr bwMode="auto">
          <a:xfrm>
            <a:off x="2671763" y="4371975"/>
            <a:ext cx="3787775" cy="2155825"/>
          </a:xfrm>
          <a:prstGeom prst="ellipse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89" name="Text Box 61"/>
          <p:cNvSpPr txBox="1">
            <a:spLocks noChangeArrowheads="1"/>
          </p:cNvSpPr>
          <p:nvPr/>
        </p:nvSpPr>
        <p:spPr bwMode="auto">
          <a:xfrm>
            <a:off x="3151188" y="4641850"/>
            <a:ext cx="28305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rgbClr val="FFFF00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850</Words>
  <Application>Microsoft Office PowerPoint</Application>
  <PresentationFormat>On-screen Show (4:3)</PresentationFormat>
  <Paragraphs>567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38</cp:revision>
  <dcterms:created xsi:type="dcterms:W3CDTF">2006-03-03T16:34:11Z</dcterms:created>
  <dcterms:modified xsi:type="dcterms:W3CDTF">2011-11-25T20:07:26Z</dcterms:modified>
</cp:coreProperties>
</file>