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gif" ContentType="image/gi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9" r:id="rId4"/>
    <p:sldId id="258" r:id="rId5"/>
    <p:sldId id="261" r:id="rId6"/>
    <p:sldId id="270" r:id="rId7"/>
    <p:sldId id="260" r:id="rId8"/>
    <p:sldId id="268" r:id="rId9"/>
    <p:sldId id="262" r:id="rId10"/>
    <p:sldId id="264" r:id="rId11"/>
    <p:sldId id="265" r:id="rId12"/>
    <p:sldId id="266" r:id="rId13"/>
    <p:sldId id="267" r:id="rId14"/>
    <p:sldId id="269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-4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171570-BAB5-4511-853B-9891AA681053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MY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DFB482-84F7-41D2-B844-6FB0B6C1776C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471670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MY" dirty="0" smtClean="0"/>
              <a:t>These are some photos I took for</a:t>
            </a:r>
            <a:r>
              <a:rPr lang="en-MY" baseline="0" dirty="0" smtClean="0"/>
              <a:t> when  was in Swansea for a while last week.</a:t>
            </a:r>
            <a:endParaRPr lang="en-M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DFB482-84F7-41D2-B844-6FB0B6C1776C}" type="slidenum">
              <a:rPr lang="en-MY" smtClean="0"/>
              <a:t>7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4794008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MY" dirty="0" smtClean="0"/>
              <a:t>Press</a:t>
            </a:r>
            <a:r>
              <a:rPr lang="en-MY" baseline="0" dirty="0" smtClean="0"/>
              <a:t> play to watch </a:t>
            </a:r>
            <a:r>
              <a:rPr lang="en-MY" baseline="0" dirty="0" smtClean="0">
                <a:sym typeface="Wingdings" panose="05000000000000000000" pitchFamily="2" charset="2"/>
              </a:rPr>
              <a:t> videos shot in Swansea too.</a:t>
            </a:r>
            <a:endParaRPr lang="en-M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DFB482-84F7-41D2-B844-6FB0B6C1776C}" type="slidenum">
              <a:rPr lang="en-MY" smtClean="0"/>
              <a:t>8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892159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MY" dirty="0" smtClean="0"/>
              <a:t>Press</a:t>
            </a:r>
            <a:r>
              <a:rPr lang="en-MY" baseline="0" dirty="0" smtClean="0"/>
              <a:t> play to watch </a:t>
            </a:r>
            <a:r>
              <a:rPr lang="en-MY" baseline="0" dirty="0" smtClean="0">
                <a:sym typeface="Wingdings" panose="05000000000000000000" pitchFamily="2" charset="2"/>
              </a:rPr>
              <a:t> videos shot in Swansea too.</a:t>
            </a:r>
            <a:endParaRPr lang="en-MY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DFB482-84F7-41D2-B844-6FB0B6C1776C}" type="slidenum">
              <a:rPr lang="en-MY" smtClean="0"/>
              <a:t>9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376067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4F501-A9CB-448A-95BE-E1D734F8E41F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F4C44-0B8C-4C22-9E67-B8C4FC17750B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757479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4F501-A9CB-448A-95BE-E1D734F8E41F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F4C44-0B8C-4C22-9E67-B8C4FC17750B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4235045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4F501-A9CB-448A-95BE-E1D734F8E41F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F4C44-0B8C-4C22-9E67-B8C4FC17750B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826888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4F501-A9CB-448A-95BE-E1D734F8E41F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F4C44-0B8C-4C22-9E67-B8C4FC17750B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461016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4F501-A9CB-448A-95BE-E1D734F8E41F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F4C44-0B8C-4C22-9E67-B8C4FC17750B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15517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4F501-A9CB-448A-95BE-E1D734F8E41F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F4C44-0B8C-4C22-9E67-B8C4FC17750B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044404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4F501-A9CB-448A-95BE-E1D734F8E41F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F4C44-0B8C-4C22-9E67-B8C4FC17750B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525609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4F501-A9CB-448A-95BE-E1D734F8E41F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F4C44-0B8C-4C22-9E67-B8C4FC17750B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755836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MY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4F501-A9CB-448A-95BE-E1D734F8E41F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F4C44-0B8C-4C22-9E67-B8C4FC17750B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854813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4F501-A9CB-448A-95BE-E1D734F8E41F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F4C44-0B8C-4C22-9E67-B8C4FC17750B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510761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4F501-A9CB-448A-95BE-E1D734F8E41F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F4C44-0B8C-4C22-9E67-B8C4FC17750B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516419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MY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MY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14F501-A9CB-448A-95BE-E1D734F8E41F}" type="datetimeFigureOut">
              <a:rPr lang="en-MY" smtClean="0"/>
              <a:t>18/2/2020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FF4C44-0B8C-4C22-9E67-B8C4FC17750B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853490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i97EGoLmGE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hyperlink" Target="https://www.youtube.com/watch?v=tPLAS-x4Pg0" TargetMode="Externa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0jo8dcA2fI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hyperlink" Target="https://www.youtube.com/watch?v=69hgK7Y_C34" TargetMode="Externa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4.png"/><Relationship Id="rId7" Type="http://schemas.openxmlformats.org/officeDocument/2006/relationships/image" Target="../media/image17.jpg"/><Relationship Id="rId12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gif"/><Relationship Id="rId10" Type="http://schemas.openxmlformats.org/officeDocument/2006/relationships/image" Target="../media/image20.png"/><Relationship Id="rId4" Type="http://schemas.openxmlformats.org/officeDocument/2006/relationships/image" Target="../media/image14.gif"/><Relationship Id="rId9" Type="http://schemas.openxmlformats.org/officeDocument/2006/relationships/image" Target="../media/image19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gif"/><Relationship Id="rId5" Type="http://schemas.openxmlformats.org/officeDocument/2006/relationships/image" Target="../media/image25.gif"/><Relationship Id="rId4" Type="http://schemas.openxmlformats.org/officeDocument/2006/relationships/image" Target="../media/image24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3" Type="http://schemas.microsoft.com/office/2007/relationships/media" Target="../media/media2.mo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9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video" Target="../media/media3.mp4"/><Relationship Id="rId11" Type="http://schemas.openxmlformats.org/officeDocument/2006/relationships/image" Target="../media/image28.png"/><Relationship Id="rId5" Type="http://schemas.microsoft.com/office/2007/relationships/media" Target="../media/media3.mp4"/><Relationship Id="rId10" Type="http://schemas.openxmlformats.org/officeDocument/2006/relationships/image" Target="../media/image27.png"/><Relationship Id="rId4" Type="http://schemas.openxmlformats.org/officeDocument/2006/relationships/video" Target="../media/media2.mov"/><Relationship Id="rId9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1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3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5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gif"/><Relationship Id="rId5" Type="http://schemas.openxmlformats.org/officeDocument/2006/relationships/image" Target="../media/image38.gif"/><Relationship Id="rId4" Type="http://schemas.openxmlformats.org/officeDocument/2006/relationships/image" Target="../media/image37.gi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81173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41493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MY" sz="2800" dirty="0" smtClean="0">
                <a:solidFill>
                  <a:schemeClr val="bg1"/>
                </a:solidFill>
                <a:latin typeface="Courier New" panose="020703090202050204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‘people are just people, and I am me.’</a:t>
            </a:r>
            <a:endParaRPr lang="en-MY" sz="2800" dirty="0">
              <a:solidFill>
                <a:schemeClr val="bg1"/>
              </a:solidFill>
              <a:latin typeface="Courier New" panose="02070309020205020404" pitchFamily="49" charset="0"/>
              <a:ea typeface="Cambria" panose="02040503050406030204" pitchFamily="18" charset="0"/>
              <a:cs typeface="Courier New" panose="02070309020205020404" pitchFamily="49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MY" sz="1600" dirty="0" smtClean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By </a:t>
            </a:r>
            <a:r>
              <a:rPr lang="en-MY" sz="1600" dirty="0" err="1" smtClean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Zaqer</a:t>
            </a:r>
            <a:r>
              <a:rPr lang="en-MY" sz="1600" dirty="0" smtClean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MY" sz="1600" dirty="0" err="1" smtClean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Zahar</a:t>
            </a:r>
            <a:r>
              <a:rPr lang="en-MY" sz="1600" dirty="0" smtClean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(ZAQ)</a:t>
            </a:r>
            <a:endParaRPr lang="en-MY" sz="16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149390"/>
            <a:ext cx="1219200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015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7141" y="1890980"/>
            <a:ext cx="10515600" cy="1325563"/>
          </a:xfrm>
        </p:spPr>
        <p:txBody>
          <a:bodyPr/>
          <a:lstStyle/>
          <a:p>
            <a:r>
              <a:rPr lang="en-MY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synopsis</a:t>
            </a:r>
            <a:endParaRPr lang="en-MY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216543"/>
            <a:ext cx="10515600" cy="2424403"/>
          </a:xfrm>
        </p:spPr>
        <p:txBody>
          <a:bodyPr/>
          <a:lstStyle/>
          <a:p>
            <a:pPr algn="ctr"/>
            <a:r>
              <a:rPr lang="en-MY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A man understanding </a:t>
            </a:r>
            <a:r>
              <a:rPr lang="en-MY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himself, people around him and life. In his pursuit to making sense of the </a:t>
            </a:r>
            <a:r>
              <a:rPr lang="en-MY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present. He defines yet questioning himself and putting everything in words for he couldn’t let it all out.</a:t>
            </a:r>
            <a:endParaRPr lang="en-MY" dirty="0" smtClean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endParaRPr lang="en-MY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257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66507" y="2151672"/>
            <a:ext cx="307805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MY" sz="3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Poetry film</a:t>
            </a:r>
          </a:p>
          <a:p>
            <a:pPr algn="ctr"/>
            <a:r>
              <a:rPr lang="en-MY" sz="3200" dirty="0">
                <a:latin typeface="Courier New" panose="02070309020205020404" pitchFamily="49" charset="0"/>
                <a:cs typeface="Courier New" panose="02070309020205020404" pitchFamily="49" charset="0"/>
              </a:rPr>
              <a:t>/</a:t>
            </a:r>
            <a:endParaRPr lang="en-MY" sz="3200" dirty="0" smtClean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ctr"/>
            <a:r>
              <a:rPr lang="en-MY" sz="3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Spoken </a:t>
            </a:r>
            <a:r>
              <a:rPr lang="en-MY" sz="3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Word</a:t>
            </a:r>
          </a:p>
          <a:p>
            <a:pPr algn="ctr"/>
            <a:r>
              <a:rPr lang="en-MY" sz="3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/</a:t>
            </a:r>
          </a:p>
          <a:p>
            <a:pPr algn="ctr"/>
            <a:r>
              <a:rPr lang="en-MY" sz="3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Vlog</a:t>
            </a:r>
            <a:r>
              <a:rPr lang="en-MY" sz="3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endParaRPr lang="en-MY" sz="3200" dirty="0" smtClean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ctr"/>
            <a:endParaRPr lang="en-MY" sz="32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1707" y="2351681"/>
            <a:ext cx="4048796" cy="22774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0002" y="0"/>
            <a:ext cx="4048796" cy="22436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1707" y="4737119"/>
            <a:ext cx="4067091" cy="2285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22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914400" y="553792"/>
            <a:ext cx="69159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3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inspiration</a:t>
            </a:r>
            <a:endParaRPr lang="en-MY" sz="32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442" y="3239704"/>
            <a:ext cx="6876677" cy="3214431"/>
          </a:xfrm>
          <a:prstGeom prst="rect">
            <a:avLst/>
          </a:prstGeom>
        </p:spPr>
      </p:pic>
      <p:pic>
        <p:nvPicPr>
          <p:cNvPr id="3" name="Picture 2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138567"/>
            <a:ext cx="6323527" cy="296270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04929" y="4101274"/>
            <a:ext cx="32712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MY" sz="1200" dirty="0" smtClean="0">
                <a:hlinkClick r:id="rId5"/>
              </a:rPr>
              <a:t>https://www.youtube.com/watch?v=tPLAS-x4Pg0</a:t>
            </a:r>
            <a:endParaRPr lang="en-MY" sz="1200" dirty="0"/>
          </a:p>
        </p:txBody>
      </p:sp>
      <p:sp>
        <p:nvSpPr>
          <p:cNvPr id="6" name="Rectangle 5"/>
          <p:cNvSpPr/>
          <p:nvPr/>
        </p:nvSpPr>
        <p:spPr>
          <a:xfrm>
            <a:off x="5003442" y="6454135"/>
            <a:ext cx="338438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MY" sz="1200" dirty="0" smtClean="0">
                <a:hlinkClick r:id="rId3"/>
              </a:rPr>
              <a:t>https://www.youtube.com/watch?v=hi97EGoLmGE</a:t>
            </a:r>
            <a:endParaRPr lang="en-MY" sz="1200" dirty="0"/>
          </a:p>
        </p:txBody>
      </p:sp>
    </p:spTree>
    <p:extLst>
      <p:ext uri="{BB962C8B-B14F-4D97-AF65-F5344CB8AC3E}">
        <p14:creationId xmlns:p14="http://schemas.microsoft.com/office/powerpoint/2010/main" val="403354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579549" y="283335"/>
            <a:ext cx="4726547" cy="6310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MY" sz="20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Other inspirations</a:t>
            </a:r>
            <a:endParaRPr lang="en-MY" sz="20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426" y="1043188"/>
            <a:ext cx="7031864" cy="3960734"/>
          </a:xfrm>
          <a:prstGeom prst="rect">
            <a:avLst/>
          </a:prstGeom>
        </p:spPr>
      </p:pic>
      <p:pic>
        <p:nvPicPr>
          <p:cNvPr id="4" name="Picture 3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2766" y="3042695"/>
            <a:ext cx="6117466" cy="338146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7426" y="5003922"/>
            <a:ext cx="376167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MY" sz="1400" dirty="0" smtClean="0">
                <a:hlinkClick r:id="rId3"/>
              </a:rPr>
              <a:t>https://www.youtube.com/watch?v=T0jo8dcA2fI</a:t>
            </a:r>
            <a:endParaRPr lang="en-MY" sz="1400" dirty="0"/>
          </a:p>
        </p:txBody>
      </p:sp>
      <p:sp>
        <p:nvSpPr>
          <p:cNvPr id="6" name="Rectangle 5"/>
          <p:cNvSpPr/>
          <p:nvPr/>
        </p:nvSpPr>
        <p:spPr>
          <a:xfrm>
            <a:off x="5975798" y="6456360"/>
            <a:ext cx="389151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MY" sz="1400" dirty="0" smtClean="0">
                <a:hlinkClick r:id="rId5"/>
              </a:rPr>
              <a:t>https://www.youtube.com/watch?v=69hgK7Y_C34</a:t>
            </a:r>
            <a:endParaRPr lang="en-MY" sz="1400" dirty="0"/>
          </a:p>
        </p:txBody>
      </p:sp>
    </p:spTree>
    <p:extLst>
      <p:ext uri="{BB962C8B-B14F-4D97-AF65-F5344CB8AC3E}">
        <p14:creationId xmlns:p14="http://schemas.microsoft.com/office/powerpoint/2010/main" val="330981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4285" y="990109"/>
            <a:ext cx="2690610" cy="49776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MY" sz="20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Small excerpt</a:t>
            </a:r>
            <a:endParaRPr lang="en-MY" sz="20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307" y="2452218"/>
            <a:ext cx="5554371" cy="31243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985" y="2452218"/>
            <a:ext cx="5554371" cy="31243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477853" y="6345730"/>
            <a:ext cx="1326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dirty="0" err="1" smtClean="0"/>
              <a:t>Metaphore</a:t>
            </a:r>
            <a:r>
              <a:rPr lang="en-MY" dirty="0" smtClean="0"/>
              <a:t> </a:t>
            </a:r>
            <a:endParaRPr lang="en-MY" dirty="0"/>
          </a:p>
        </p:txBody>
      </p:sp>
      <p:sp>
        <p:nvSpPr>
          <p:cNvPr id="9" name="TextBox 8"/>
          <p:cNvSpPr txBox="1"/>
          <p:nvPr/>
        </p:nvSpPr>
        <p:spPr>
          <a:xfrm>
            <a:off x="3155862" y="6345730"/>
            <a:ext cx="1790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dirty="0" err="1" smtClean="0"/>
              <a:t>Personafication</a:t>
            </a:r>
            <a:endParaRPr lang="en-MY" dirty="0"/>
          </a:p>
        </p:txBody>
      </p:sp>
      <p:sp>
        <p:nvSpPr>
          <p:cNvPr id="10" name="TextBox 9"/>
          <p:cNvSpPr txBox="1"/>
          <p:nvPr/>
        </p:nvSpPr>
        <p:spPr>
          <a:xfrm>
            <a:off x="5297510" y="6356235"/>
            <a:ext cx="1148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dirty="0" err="1" smtClean="0"/>
              <a:t>Repitition</a:t>
            </a:r>
            <a:endParaRPr lang="en-MY" dirty="0"/>
          </a:p>
        </p:txBody>
      </p:sp>
      <p:sp>
        <p:nvSpPr>
          <p:cNvPr id="11" name="TextBox 10"/>
          <p:cNvSpPr txBox="1"/>
          <p:nvPr/>
        </p:nvSpPr>
        <p:spPr>
          <a:xfrm>
            <a:off x="6894490" y="6374283"/>
            <a:ext cx="1017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dirty="0" smtClean="0"/>
              <a:t>The line</a:t>
            </a:r>
            <a:endParaRPr lang="en-MY" dirty="0"/>
          </a:p>
        </p:txBody>
      </p:sp>
      <p:sp>
        <p:nvSpPr>
          <p:cNvPr id="12" name="TextBox 11"/>
          <p:cNvSpPr txBox="1"/>
          <p:nvPr/>
        </p:nvSpPr>
        <p:spPr>
          <a:xfrm>
            <a:off x="8214843" y="6356235"/>
            <a:ext cx="708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dirty="0" smtClean="0"/>
              <a:t>Real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221273" y="6374283"/>
            <a:ext cx="1661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dirty="0" smtClean="0"/>
              <a:t>Sincere VS Fake</a:t>
            </a:r>
            <a:endParaRPr lang="en-MY" dirty="0"/>
          </a:p>
        </p:txBody>
      </p:sp>
      <p:sp>
        <p:nvSpPr>
          <p:cNvPr id="14" name="TextBox 13"/>
          <p:cNvSpPr txBox="1"/>
          <p:nvPr/>
        </p:nvSpPr>
        <p:spPr>
          <a:xfrm>
            <a:off x="4752304" y="6040192"/>
            <a:ext cx="2279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dirty="0" smtClean="0"/>
              <a:t>Codes &amp; Conventions</a:t>
            </a:r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58754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8422" y="0"/>
            <a:ext cx="12210421" cy="743218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2038" y="-1095245"/>
            <a:ext cx="4572000" cy="2571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1827" y="0"/>
            <a:ext cx="4572000" cy="257175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16006" y="34466"/>
            <a:ext cx="262517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MY" sz="24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Mood board</a:t>
            </a:r>
            <a:endParaRPr lang="en-MY" sz="24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8056" y="17233"/>
            <a:ext cx="4192362" cy="248349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7131" y="2500727"/>
            <a:ext cx="2818263" cy="262724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1511" y="2275349"/>
            <a:ext cx="4644441" cy="261119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0788" y="4680440"/>
            <a:ext cx="4572000" cy="25717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24861" y="1470548"/>
            <a:ext cx="4216326" cy="237052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2788" y="4847098"/>
            <a:ext cx="4277806" cy="240509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423" y="4756810"/>
            <a:ext cx="3915177" cy="24953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-120045" y="3767162"/>
            <a:ext cx="4312725" cy="2096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68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008728" y="177421"/>
            <a:ext cx="2893326" cy="31389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Camera work</a:t>
            </a:r>
            <a:endParaRPr lang="en-MY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5692" y="2273725"/>
            <a:ext cx="3980646" cy="223911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78" y="622166"/>
            <a:ext cx="3851936" cy="216671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7434" y="4332021"/>
            <a:ext cx="3902298" cy="219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90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pic>
        <p:nvPicPr>
          <p:cNvPr id="2" name="Video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97491" y="716331"/>
            <a:ext cx="5043416" cy="2841361"/>
          </a:xfrm>
          <a:prstGeom prst="rect">
            <a:avLst/>
          </a:prstGeom>
        </p:spPr>
      </p:pic>
      <p:pic>
        <p:nvPicPr>
          <p:cNvPr id="3" name="Video_1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611773" y="613012"/>
            <a:ext cx="5410200" cy="3048000"/>
          </a:xfrm>
          <a:prstGeom prst="rect">
            <a:avLst/>
          </a:prstGeom>
        </p:spPr>
      </p:pic>
      <p:pic>
        <p:nvPicPr>
          <p:cNvPr id="4" name="Test 1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042029" y="3763722"/>
            <a:ext cx="5283105" cy="297174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008728" y="177421"/>
            <a:ext cx="2893326" cy="31389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MY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5 seconds test shot</a:t>
            </a:r>
            <a:endParaRPr lang="en-MY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6634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 mute="1">
                <p:cTn id="13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1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5648" y="223458"/>
            <a:ext cx="2690610" cy="49776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MY" sz="20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Test shots</a:t>
            </a:r>
            <a:endParaRPr lang="en-MY" sz="20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79" y="2774061"/>
            <a:ext cx="4572000" cy="25717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558" y="2774061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03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5648" y="223458"/>
            <a:ext cx="2690610" cy="49776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MY" sz="20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Test shots</a:t>
            </a:r>
            <a:endParaRPr lang="en-MY" sz="20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921" y="2382590"/>
            <a:ext cx="4572000" cy="25717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1380" y="2382590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049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5648" y="223458"/>
            <a:ext cx="2690610" cy="49776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MY" sz="20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Test shots</a:t>
            </a:r>
            <a:endParaRPr lang="en-MY" sz="20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207" y="2774061"/>
            <a:ext cx="4572000" cy="25717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8414" y="2774061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26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5648" y="223458"/>
            <a:ext cx="2690610" cy="49776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MY" sz="20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Test shots</a:t>
            </a:r>
            <a:endParaRPr lang="en-MY" sz="20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857" y="1277625"/>
            <a:ext cx="4265053" cy="239909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6473" y="4059936"/>
            <a:ext cx="4265053" cy="240254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1526" y="4059936"/>
            <a:ext cx="4277320" cy="240599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7910" y="1277625"/>
            <a:ext cx="4265052" cy="2399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98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81127" y="582769"/>
            <a:ext cx="4881093" cy="25628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dirty="0" smtClean="0"/>
              <a:t>STRENGTHS</a:t>
            </a:r>
          </a:p>
          <a:p>
            <a:pPr algn="ctr"/>
            <a:endParaRPr lang="en-MY" dirty="0"/>
          </a:p>
          <a:p>
            <a:pPr algn="ctr"/>
            <a:r>
              <a:rPr lang="en-MY" dirty="0" smtClean="0"/>
              <a:t>Relatability</a:t>
            </a:r>
          </a:p>
          <a:p>
            <a:pPr algn="ctr"/>
            <a:r>
              <a:rPr lang="en-MY" dirty="0" smtClean="0"/>
              <a:t>Passion</a:t>
            </a:r>
          </a:p>
          <a:p>
            <a:pPr algn="ctr"/>
            <a:r>
              <a:rPr lang="en-MY" dirty="0" smtClean="0"/>
              <a:t>There’s A Market</a:t>
            </a:r>
            <a:endParaRPr lang="en-MY" dirty="0"/>
          </a:p>
        </p:txBody>
      </p:sp>
      <p:sp>
        <p:nvSpPr>
          <p:cNvPr id="4" name="Rectangle 3"/>
          <p:cNvSpPr/>
          <p:nvPr/>
        </p:nvSpPr>
        <p:spPr>
          <a:xfrm>
            <a:off x="6533880" y="582769"/>
            <a:ext cx="4881093" cy="256289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dirty="0" smtClean="0"/>
              <a:t>WEAKNESSES</a:t>
            </a:r>
          </a:p>
          <a:p>
            <a:pPr algn="ctr"/>
            <a:endParaRPr lang="en-MY" dirty="0"/>
          </a:p>
          <a:p>
            <a:pPr algn="ctr"/>
            <a:r>
              <a:rPr lang="en-MY" dirty="0" smtClean="0"/>
              <a:t>Camera Skills</a:t>
            </a:r>
          </a:p>
          <a:p>
            <a:pPr algn="ctr"/>
            <a:r>
              <a:rPr lang="en-MY" dirty="0" smtClean="0"/>
              <a:t>Editing Skills</a:t>
            </a:r>
          </a:p>
          <a:p>
            <a:pPr algn="ctr"/>
            <a:r>
              <a:rPr lang="en-MY" dirty="0" smtClean="0"/>
              <a:t>Too Much Ideas</a:t>
            </a:r>
            <a:endParaRPr lang="en-MY" dirty="0"/>
          </a:p>
        </p:txBody>
      </p:sp>
      <p:sp>
        <p:nvSpPr>
          <p:cNvPr id="5" name="Rectangle 4"/>
          <p:cNvSpPr/>
          <p:nvPr/>
        </p:nvSpPr>
        <p:spPr>
          <a:xfrm>
            <a:off x="875762" y="3713816"/>
            <a:ext cx="4881093" cy="25628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dirty="0" smtClean="0"/>
              <a:t>OPPURTUNITIES</a:t>
            </a:r>
          </a:p>
          <a:p>
            <a:pPr algn="ctr"/>
            <a:endParaRPr lang="en-MY" dirty="0"/>
          </a:p>
          <a:p>
            <a:pPr algn="ctr"/>
            <a:r>
              <a:rPr lang="en-MY" dirty="0" smtClean="0"/>
              <a:t>Exploring New Sceneries</a:t>
            </a:r>
          </a:p>
          <a:p>
            <a:pPr algn="ctr"/>
            <a:r>
              <a:rPr lang="en-MY" dirty="0" smtClean="0"/>
              <a:t>More Scenes</a:t>
            </a:r>
          </a:p>
          <a:p>
            <a:pPr algn="ctr"/>
            <a:r>
              <a:rPr lang="en-MY" dirty="0" smtClean="0"/>
              <a:t>Art Visuals &amp; Poetry Film Festival</a:t>
            </a:r>
            <a:endParaRPr lang="en-MY" dirty="0"/>
          </a:p>
        </p:txBody>
      </p:sp>
      <p:sp>
        <p:nvSpPr>
          <p:cNvPr id="6" name="Rectangle 5"/>
          <p:cNvSpPr/>
          <p:nvPr/>
        </p:nvSpPr>
        <p:spPr>
          <a:xfrm>
            <a:off x="6533879" y="3706409"/>
            <a:ext cx="4881093" cy="256289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dirty="0" smtClean="0"/>
              <a:t>Threats</a:t>
            </a:r>
          </a:p>
          <a:p>
            <a:pPr algn="ctr"/>
            <a:endParaRPr lang="en-MY" dirty="0"/>
          </a:p>
          <a:p>
            <a:pPr algn="ctr"/>
            <a:r>
              <a:rPr lang="en-MY" dirty="0" smtClean="0"/>
              <a:t>Weather Interruption</a:t>
            </a:r>
          </a:p>
          <a:p>
            <a:pPr algn="ctr"/>
            <a:r>
              <a:rPr lang="en-MY" dirty="0" smtClean="0"/>
              <a:t>Clash Schedule with Actor(s)</a:t>
            </a:r>
          </a:p>
          <a:p>
            <a:pPr algn="ctr"/>
            <a:r>
              <a:rPr lang="en-MY" dirty="0" err="1" smtClean="0"/>
              <a:t>Procastination</a:t>
            </a:r>
            <a:endParaRPr lang="en-MY" dirty="0" smtClean="0"/>
          </a:p>
          <a:p>
            <a:pPr algn="ctr"/>
            <a:endParaRPr lang="en-MY" dirty="0"/>
          </a:p>
        </p:txBody>
      </p:sp>
      <p:sp>
        <p:nvSpPr>
          <p:cNvPr id="7" name="Rectangle 6"/>
          <p:cNvSpPr/>
          <p:nvPr/>
        </p:nvSpPr>
        <p:spPr>
          <a:xfrm>
            <a:off x="4790941" y="2955958"/>
            <a:ext cx="3129566" cy="88864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sz="2800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S.W.O.T.</a:t>
            </a:r>
            <a:endParaRPr lang="en-MY" sz="28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250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81198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MY" dirty="0" smtClean="0"/>
              <a:t>SCHEDULE</a:t>
            </a:r>
            <a:endParaRPr lang="en-MY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691085"/>
          </a:xfrm>
        </p:spPr>
        <p:txBody>
          <a:bodyPr>
            <a:normAutofit lnSpcReduction="10000"/>
          </a:bodyPr>
          <a:lstStyle/>
          <a:p>
            <a:r>
              <a:rPr lang="en-MY" dirty="0" smtClean="0"/>
              <a:t>3</a:t>
            </a:r>
            <a:r>
              <a:rPr lang="en-MY" baseline="30000" dirty="0" smtClean="0"/>
              <a:t>rd</a:t>
            </a:r>
            <a:r>
              <a:rPr lang="en-MY" dirty="0" smtClean="0"/>
              <a:t> March – Booking of equipment</a:t>
            </a:r>
          </a:p>
          <a:p>
            <a:r>
              <a:rPr lang="en-MY" dirty="0" smtClean="0"/>
              <a:t>4</a:t>
            </a:r>
            <a:r>
              <a:rPr lang="en-MY" baseline="30000" dirty="0" smtClean="0"/>
              <a:t>th</a:t>
            </a:r>
            <a:r>
              <a:rPr lang="en-MY" dirty="0" smtClean="0"/>
              <a:t> March – Confirmation with Actors</a:t>
            </a:r>
          </a:p>
          <a:p>
            <a:r>
              <a:rPr lang="en-MY" dirty="0" smtClean="0"/>
              <a:t>5</a:t>
            </a:r>
            <a:r>
              <a:rPr lang="en-MY" baseline="30000" dirty="0" smtClean="0"/>
              <a:t>th</a:t>
            </a:r>
            <a:r>
              <a:rPr lang="en-MY" dirty="0" smtClean="0"/>
              <a:t> March – Confirmation of travel journey to White Sands Bay/ Mumbles</a:t>
            </a:r>
          </a:p>
          <a:p>
            <a:r>
              <a:rPr lang="en-MY" dirty="0" smtClean="0"/>
              <a:t>10</a:t>
            </a:r>
            <a:r>
              <a:rPr lang="en-MY" baseline="30000" dirty="0" smtClean="0"/>
              <a:t>th</a:t>
            </a:r>
            <a:r>
              <a:rPr lang="en-MY" dirty="0" smtClean="0"/>
              <a:t> March – Return travel for Film Shooting</a:t>
            </a:r>
          </a:p>
          <a:p>
            <a:r>
              <a:rPr lang="en-MY" dirty="0" smtClean="0"/>
              <a:t>11-13</a:t>
            </a:r>
            <a:r>
              <a:rPr lang="en-MY" baseline="30000" dirty="0" smtClean="0"/>
              <a:t>th</a:t>
            </a:r>
            <a:r>
              <a:rPr lang="en-MY" dirty="0" smtClean="0"/>
              <a:t> March – Test Editing</a:t>
            </a:r>
          </a:p>
          <a:p>
            <a:r>
              <a:rPr lang="en-MY" dirty="0" smtClean="0"/>
              <a:t>16</a:t>
            </a:r>
            <a:r>
              <a:rPr lang="en-MY" baseline="30000" dirty="0" smtClean="0"/>
              <a:t>th</a:t>
            </a:r>
            <a:r>
              <a:rPr lang="en-MY" dirty="0" smtClean="0"/>
              <a:t> March – Film Shooting</a:t>
            </a:r>
          </a:p>
          <a:p>
            <a:r>
              <a:rPr lang="en-MY" dirty="0" smtClean="0"/>
              <a:t>17-18</a:t>
            </a:r>
            <a:r>
              <a:rPr lang="en-MY" baseline="30000" dirty="0" smtClean="0"/>
              <a:t>th</a:t>
            </a:r>
            <a:r>
              <a:rPr lang="en-MY" dirty="0" smtClean="0"/>
              <a:t> March – Test Editing</a:t>
            </a:r>
          </a:p>
          <a:p>
            <a:r>
              <a:rPr lang="en-MY" dirty="0" smtClean="0"/>
              <a:t>19</a:t>
            </a:r>
            <a:r>
              <a:rPr lang="en-MY" baseline="30000" dirty="0" smtClean="0"/>
              <a:t>th</a:t>
            </a:r>
            <a:r>
              <a:rPr lang="en-MY" dirty="0" smtClean="0"/>
              <a:t> March – Return travel for Film Shooting (ICN)</a:t>
            </a:r>
          </a:p>
          <a:p>
            <a:r>
              <a:rPr lang="en-MY" dirty="0" smtClean="0"/>
              <a:t>23</a:t>
            </a:r>
            <a:r>
              <a:rPr lang="en-MY" baseline="30000" dirty="0" smtClean="0"/>
              <a:t>rd</a:t>
            </a:r>
            <a:r>
              <a:rPr lang="en-MY" dirty="0" smtClean="0"/>
              <a:t> -31</a:t>
            </a:r>
            <a:r>
              <a:rPr lang="en-MY" baseline="30000" dirty="0" smtClean="0"/>
              <a:t>st</a:t>
            </a:r>
            <a:r>
              <a:rPr lang="en-MY" dirty="0" smtClean="0"/>
              <a:t> March – Editing and Film Shooting</a:t>
            </a:r>
          </a:p>
          <a:p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98851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9987</TotalTime>
  <Words>257</Words>
  <Application>Microsoft Office PowerPoint</Application>
  <PresentationFormat>Widescreen</PresentationFormat>
  <Paragraphs>67</Paragraphs>
  <Slides>15</Slides>
  <Notes>3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Arial Black</vt:lpstr>
      <vt:lpstr>Calibri</vt:lpstr>
      <vt:lpstr>Calibri Light</vt:lpstr>
      <vt:lpstr>Cambria</vt:lpstr>
      <vt:lpstr>Courier New</vt:lpstr>
      <vt:lpstr>Wingdings</vt:lpstr>
      <vt:lpstr>Office Theme</vt:lpstr>
      <vt:lpstr>‘people are just people, and I am me.’</vt:lpstr>
      <vt:lpstr>synopsis</vt:lpstr>
      <vt:lpstr>PowerPoint Presentation</vt:lpstr>
      <vt:lpstr>PowerPoint Presentation</vt:lpstr>
      <vt:lpstr>PowerPoint Presentation</vt:lpstr>
      <vt:lpstr>Small excerpt</vt:lpstr>
      <vt:lpstr>PowerPoint Presentation</vt:lpstr>
      <vt:lpstr>PowerPoint Presentation</vt:lpstr>
      <vt:lpstr>PowerPoint Presentation</vt:lpstr>
      <vt:lpstr>Test shots</vt:lpstr>
      <vt:lpstr>Test shots</vt:lpstr>
      <vt:lpstr>Test shots</vt:lpstr>
      <vt:lpstr>Test shots</vt:lpstr>
      <vt:lpstr>PowerPoint Presentation</vt:lpstr>
      <vt:lpstr>SCHEDULE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‘people are just people, and I am me.’</dc:title>
  <dc:creator>Microsoft account</dc:creator>
  <cp:lastModifiedBy>Microsoft account</cp:lastModifiedBy>
  <cp:revision>52</cp:revision>
  <dcterms:created xsi:type="dcterms:W3CDTF">2020-02-06T21:07:51Z</dcterms:created>
  <dcterms:modified xsi:type="dcterms:W3CDTF">2020-02-24T12:42:04Z</dcterms:modified>
</cp:coreProperties>
</file>