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6"/>
  </p:notesMasterIdLst>
  <p:handoutMasterIdLst>
    <p:handoutMasterId r:id="rId37"/>
  </p:handoutMasterIdLst>
  <p:sldIdLst>
    <p:sldId id="256" r:id="rId5"/>
    <p:sldId id="287" r:id="rId6"/>
    <p:sldId id="288" r:id="rId7"/>
    <p:sldId id="289" r:id="rId8"/>
    <p:sldId id="285" r:id="rId9"/>
    <p:sldId id="286" r:id="rId10"/>
    <p:sldId id="312" r:id="rId11"/>
    <p:sldId id="290" r:id="rId12"/>
    <p:sldId id="291" r:id="rId13"/>
    <p:sldId id="292" r:id="rId14"/>
    <p:sldId id="294" r:id="rId15"/>
    <p:sldId id="295" r:id="rId16"/>
    <p:sldId id="335" r:id="rId17"/>
    <p:sldId id="299" r:id="rId18"/>
    <p:sldId id="300" r:id="rId19"/>
    <p:sldId id="278" r:id="rId20"/>
    <p:sldId id="317" r:id="rId21"/>
    <p:sldId id="302" r:id="rId22"/>
    <p:sldId id="334" r:id="rId23"/>
    <p:sldId id="301" r:id="rId24"/>
    <p:sldId id="281" r:id="rId25"/>
    <p:sldId id="337" r:id="rId26"/>
    <p:sldId id="318" r:id="rId27"/>
    <p:sldId id="338" r:id="rId28"/>
    <p:sldId id="339" r:id="rId29"/>
    <p:sldId id="340" r:id="rId30"/>
    <p:sldId id="308" r:id="rId31"/>
    <p:sldId id="320" r:id="rId32"/>
    <p:sldId id="311" r:id="rId33"/>
    <p:sldId id="313" r:id="rId34"/>
    <p:sldId id="284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40" autoAdjust="0"/>
    <p:restoredTop sz="94660"/>
  </p:normalViewPr>
  <p:slideViewPr>
    <p:cSldViewPr>
      <p:cViewPr varScale="1">
        <p:scale>
          <a:sx n="82" d="100"/>
          <a:sy n="82" d="100"/>
        </p:scale>
        <p:origin x="102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46565E-C82C-4741-BA7C-65CF9B32F5F6}" type="doc">
      <dgm:prSet loTypeId="urn:microsoft.com/office/officeart/2005/8/layout/radial4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65746FD-3A7A-4B70-9414-90E5894DA355}">
      <dgm:prSet phldrT="[Text]" custT="1"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1">
            <a:alpha val="50000"/>
          </a:schemeClr>
        </a:solidFill>
        <a:ln w="76200">
          <a:solidFill>
            <a:schemeClr val="tx1"/>
          </a:solidFill>
        </a:ln>
      </dgm:spPr>
      <dgm:t>
        <a:bodyPr/>
        <a:lstStyle/>
        <a:p>
          <a:r>
            <a:rPr lang="en-GB" sz="20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How to become a good Listener? </a:t>
          </a:r>
        </a:p>
      </dgm:t>
    </dgm:pt>
    <dgm:pt modelId="{E9B54ED4-41DD-4F69-BF78-77296921A70B}" type="parTrans" cxnId="{965AAEB7-6B6E-4B72-BA22-3F6EEFEFC497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DFA62794-CB42-4FA2-993E-5AFFAFFB8FB1}" type="sibTrans" cxnId="{965AAEB7-6B6E-4B72-BA22-3F6EEFEFC497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0D36597B-0AD7-4114-809D-BDCE4818155F}">
      <dgm:prSet custT="1"/>
      <dgm:spPr/>
      <dgm:t>
        <a:bodyPr/>
        <a:lstStyle/>
        <a:p>
          <a:r>
            <a:rPr lang="en-GB" sz="20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Listen with a purpose</a:t>
          </a:r>
        </a:p>
      </dgm:t>
    </dgm:pt>
    <dgm:pt modelId="{B30974E4-6D0F-4E06-A49F-19BF942E22BC}" type="parTrans" cxnId="{6EE294F8-4615-4E7D-95CC-F611B0F918AF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39B075C6-5A06-4703-A0EA-B326FE5F4A87}" type="sibTrans" cxnId="{6EE294F8-4615-4E7D-95CC-F611B0F918AF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0E026404-7C8D-4841-BAAB-20F8E2623746}">
      <dgm:prSet custT="1"/>
      <dgm:spPr/>
      <dgm:t>
        <a:bodyPr/>
        <a:lstStyle/>
        <a:p>
          <a:r>
            <a:rPr lang="en-GB" sz="20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Establish non-threatening eye contact</a:t>
          </a:r>
        </a:p>
      </dgm:t>
    </dgm:pt>
    <dgm:pt modelId="{E9DB79EE-48FD-4115-BA31-039A0A469E90}" type="parTrans" cxnId="{9D43E132-0F6A-4F54-9682-984F68DA6290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C7DEEC86-7378-4B79-BA52-135C872384D5}" type="sibTrans" cxnId="{9D43E132-0F6A-4F54-9682-984F68DA6290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583C50C6-FE88-4AFE-A726-0FD43B5BC034}">
      <dgm:prSet custT="1"/>
      <dgm:spPr/>
      <dgm:t>
        <a:bodyPr/>
        <a:lstStyle/>
        <a:p>
          <a:r>
            <a:rPr lang="en-GB" sz="20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Physically concentrate </a:t>
          </a:r>
        </a:p>
      </dgm:t>
    </dgm:pt>
    <dgm:pt modelId="{F237350F-7D09-4F7B-BF22-7E1AB777F9EA}" type="parTrans" cxnId="{8965AE0B-D66A-41A9-AD9C-C3BC86F1BE05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EFB3E7CD-E931-4183-A63E-B0A1E6C9AAB0}" type="sibTrans" cxnId="{8965AE0B-D66A-41A9-AD9C-C3BC86F1BE05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3841143B-F337-410F-AFF9-61587F0AC943}">
      <dgm:prSet custT="1"/>
      <dgm:spPr/>
      <dgm:t>
        <a:bodyPr/>
        <a:lstStyle/>
        <a:p>
          <a:r>
            <a:rPr lang="en-GB" sz="20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exchange of feed back</a:t>
          </a:r>
        </a:p>
      </dgm:t>
    </dgm:pt>
    <dgm:pt modelId="{5264CC69-7223-445C-9213-4DCD9EE4C68E}" type="parTrans" cxnId="{02ECFAEB-FC5F-44F0-9484-92C59920E53B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29BC14C2-20F0-43D3-B49A-E94A14B12ED0}" type="sibTrans" cxnId="{02ECFAEB-FC5F-44F0-9484-92C59920E53B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24DA2272-A822-44FC-9BDC-F88E9370503B}">
      <dgm:prSet custT="1"/>
      <dgm:spPr/>
      <dgm:t>
        <a:bodyPr/>
        <a:lstStyle/>
        <a:p>
          <a:r>
            <a:rPr lang="en-GB" sz="20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Maintain topic of conversation</a:t>
          </a:r>
        </a:p>
      </dgm:t>
    </dgm:pt>
    <dgm:pt modelId="{597869D6-8EE4-46A6-A92F-213117DB33F6}" type="parTrans" cxnId="{283015BA-D4D2-47C7-9AA3-9F8371BA7F5D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2780EDAA-D71B-4F0A-922F-9CC6477BA6A2}" type="sibTrans" cxnId="{283015BA-D4D2-47C7-9AA3-9F8371BA7F5D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16832EFB-BFBA-4F4B-BB3B-3AC0E5F0EB40}">
      <dgm:prSet custT="1"/>
      <dgm:spPr/>
      <dgm:t>
        <a:bodyPr/>
        <a:lstStyle/>
        <a:p>
          <a:r>
            <a:rPr lang="en-GB" sz="20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Confirm Understanding</a:t>
          </a:r>
        </a:p>
      </dgm:t>
    </dgm:pt>
    <dgm:pt modelId="{8A7FD8B1-D958-450F-B3A4-63A94934E3C3}" type="parTrans" cxnId="{507C02BE-A495-4384-99C2-52CDA8DE18B2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C74239EA-9F2B-4F42-A454-99DCFD60A053}" type="sibTrans" cxnId="{507C02BE-A495-4384-99C2-52CDA8DE18B2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9D480DBF-30DD-474D-A2A9-C072D96F7AF1}">
      <dgm:prSet custT="1"/>
      <dgm:spPr/>
      <dgm:t>
        <a:bodyPr/>
        <a:lstStyle/>
        <a:p>
          <a:r>
            <a:rPr lang="en-GB" sz="20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Ask Intelligent questions</a:t>
          </a:r>
        </a:p>
      </dgm:t>
    </dgm:pt>
    <dgm:pt modelId="{BE0C2E66-184D-45EE-883B-C039667DE2C5}" type="parTrans" cxnId="{E62723B8-B745-4D1F-91EF-57BD7371E1AE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D1828616-1555-4B62-8218-0F9DF019E1A7}" type="sibTrans" cxnId="{E62723B8-B745-4D1F-91EF-57BD7371E1AE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9E9F45A5-79E3-4D7F-B4C5-80958947F7EB}">
      <dgm:prSet custT="1"/>
      <dgm:spPr/>
      <dgm:t>
        <a:bodyPr/>
        <a:lstStyle/>
        <a:p>
          <a:r>
            <a:rPr lang="en-GB" sz="20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Mirror the other party </a:t>
          </a:r>
        </a:p>
      </dgm:t>
    </dgm:pt>
    <dgm:pt modelId="{3C97AF32-0D06-4248-98F4-5F001F13C93C}" type="parTrans" cxnId="{31A8F228-6175-4114-9BD9-3DCB5F30388D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91EAA58C-9C6D-4FD3-A8F9-141571A94262}" type="sibTrans" cxnId="{31A8F228-6175-4114-9BD9-3DCB5F30388D}">
      <dgm:prSet/>
      <dgm:spPr/>
      <dgm:t>
        <a:bodyPr/>
        <a:lstStyle/>
        <a:p>
          <a:endParaRPr lang="en-GB" sz="2000">
            <a:solidFill>
              <a:schemeClr val="tx1"/>
            </a:solidFill>
            <a:latin typeface="Abadi" panose="020B0604020104020204" pitchFamily="34" charset="0"/>
            <a:cs typeface="Aharoni" panose="02010803020104030203" pitchFamily="2" charset="-79"/>
          </a:endParaRPr>
        </a:p>
      </dgm:t>
    </dgm:pt>
    <dgm:pt modelId="{A0308D06-828E-458D-A472-33923D2445A1}" type="pres">
      <dgm:prSet presAssocID="{1146565E-C82C-4741-BA7C-65CF9B32F5F6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3EEFBCA-D576-47C7-A2C0-9467732BD681}" type="pres">
      <dgm:prSet presAssocID="{B65746FD-3A7A-4B70-9414-90E5894DA355}" presName="centerShape" presStyleLbl="node0" presStyleIdx="0" presStyleCnt="1"/>
      <dgm:spPr/>
    </dgm:pt>
    <dgm:pt modelId="{34805120-9772-4EF9-9D96-CB0E8FD15DA7}" type="pres">
      <dgm:prSet presAssocID="{B30974E4-6D0F-4E06-A49F-19BF942E22BC}" presName="parTrans" presStyleLbl="bgSibTrans2D1" presStyleIdx="0" presStyleCnt="8"/>
      <dgm:spPr/>
    </dgm:pt>
    <dgm:pt modelId="{A575310B-83C7-42DD-B288-281913DEB678}" type="pres">
      <dgm:prSet presAssocID="{0D36597B-0AD7-4114-809D-BDCE4818155F}" presName="node" presStyleLbl="node1" presStyleIdx="0" presStyleCnt="8">
        <dgm:presLayoutVars>
          <dgm:bulletEnabled val="1"/>
        </dgm:presLayoutVars>
      </dgm:prSet>
      <dgm:spPr/>
    </dgm:pt>
    <dgm:pt modelId="{F7FEFB58-D1DC-405B-9C04-E79A376F0602}" type="pres">
      <dgm:prSet presAssocID="{E9DB79EE-48FD-4115-BA31-039A0A469E90}" presName="parTrans" presStyleLbl="bgSibTrans2D1" presStyleIdx="1" presStyleCnt="8"/>
      <dgm:spPr/>
    </dgm:pt>
    <dgm:pt modelId="{7F3C6479-8D74-4236-AA06-26C6477398F9}" type="pres">
      <dgm:prSet presAssocID="{0E026404-7C8D-4841-BAAB-20F8E2623746}" presName="node" presStyleLbl="node1" presStyleIdx="1" presStyleCnt="8" custScaleX="121642">
        <dgm:presLayoutVars>
          <dgm:bulletEnabled val="1"/>
        </dgm:presLayoutVars>
      </dgm:prSet>
      <dgm:spPr/>
    </dgm:pt>
    <dgm:pt modelId="{D0FBA533-5FD6-4178-87CD-47E7792A578F}" type="pres">
      <dgm:prSet presAssocID="{F237350F-7D09-4F7B-BF22-7E1AB777F9EA}" presName="parTrans" presStyleLbl="bgSibTrans2D1" presStyleIdx="2" presStyleCnt="8"/>
      <dgm:spPr/>
    </dgm:pt>
    <dgm:pt modelId="{4A3172FB-6FEA-4912-8939-7BC1DDAC1E24}" type="pres">
      <dgm:prSet presAssocID="{583C50C6-FE88-4AFE-A726-0FD43B5BC034}" presName="node" presStyleLbl="node1" presStyleIdx="2" presStyleCnt="8" custScaleX="119673" custRadScaleRad="98585" custRadScaleInc="-9697">
        <dgm:presLayoutVars>
          <dgm:bulletEnabled val="1"/>
        </dgm:presLayoutVars>
      </dgm:prSet>
      <dgm:spPr/>
    </dgm:pt>
    <dgm:pt modelId="{BBF44259-73F5-408F-8EA2-E378B16AC095}" type="pres">
      <dgm:prSet presAssocID="{597869D6-8EE4-46A6-A92F-213117DB33F6}" presName="parTrans" presStyleLbl="bgSibTrans2D1" presStyleIdx="3" presStyleCnt="8"/>
      <dgm:spPr/>
    </dgm:pt>
    <dgm:pt modelId="{4ECECB9A-5BFA-4325-9850-3BF4BADDD2CA}" type="pres">
      <dgm:prSet presAssocID="{24DA2272-A822-44FC-9BDC-F88E9370503B}" presName="node" presStyleLbl="node1" presStyleIdx="3" presStyleCnt="8" custScaleX="121159" custRadScaleRad="100762" custRadScaleInc="6487">
        <dgm:presLayoutVars>
          <dgm:bulletEnabled val="1"/>
        </dgm:presLayoutVars>
      </dgm:prSet>
      <dgm:spPr/>
    </dgm:pt>
    <dgm:pt modelId="{54808BFF-FDF8-4C49-BCD4-484D36524BE1}" type="pres">
      <dgm:prSet presAssocID="{8A7FD8B1-D958-450F-B3A4-63A94934E3C3}" presName="parTrans" presStyleLbl="bgSibTrans2D1" presStyleIdx="4" presStyleCnt="8"/>
      <dgm:spPr/>
    </dgm:pt>
    <dgm:pt modelId="{C7DFFCB4-7BF5-48D4-9916-61E09399E1E3}" type="pres">
      <dgm:prSet presAssocID="{16832EFB-BFBA-4F4B-BB3B-3AC0E5F0EB40}" presName="node" presStyleLbl="node1" presStyleIdx="4" presStyleCnt="8" custScaleX="143022" custRadScaleRad="103313" custRadScaleInc="18612">
        <dgm:presLayoutVars>
          <dgm:bulletEnabled val="1"/>
        </dgm:presLayoutVars>
      </dgm:prSet>
      <dgm:spPr/>
    </dgm:pt>
    <dgm:pt modelId="{FEFDB039-E68B-4727-ACA9-95F689AE02AE}" type="pres">
      <dgm:prSet presAssocID="{BE0C2E66-184D-45EE-883B-C039667DE2C5}" presName="parTrans" presStyleLbl="bgSibTrans2D1" presStyleIdx="5" presStyleCnt="8"/>
      <dgm:spPr/>
    </dgm:pt>
    <dgm:pt modelId="{78323B23-431F-4009-9EA6-D66E589015C4}" type="pres">
      <dgm:prSet presAssocID="{9D480DBF-30DD-474D-A2A9-C072D96F7AF1}" presName="node" presStyleLbl="node1" presStyleIdx="5" presStyleCnt="8" custRadScaleRad="105587" custRadScaleInc="21559">
        <dgm:presLayoutVars>
          <dgm:bulletEnabled val="1"/>
        </dgm:presLayoutVars>
      </dgm:prSet>
      <dgm:spPr/>
    </dgm:pt>
    <dgm:pt modelId="{0376EBF8-C148-4924-A7DD-E9DA83D62EC7}" type="pres">
      <dgm:prSet presAssocID="{3C97AF32-0D06-4248-98F4-5F001F13C93C}" presName="parTrans" presStyleLbl="bgSibTrans2D1" presStyleIdx="6" presStyleCnt="8"/>
      <dgm:spPr/>
    </dgm:pt>
    <dgm:pt modelId="{DFCA55BD-D4E2-4B87-A8ED-73DA9685445B}" type="pres">
      <dgm:prSet presAssocID="{9E9F45A5-79E3-4D7F-B4C5-80958947F7EB}" presName="node" presStyleLbl="node1" presStyleIdx="6" presStyleCnt="8">
        <dgm:presLayoutVars>
          <dgm:bulletEnabled val="1"/>
        </dgm:presLayoutVars>
      </dgm:prSet>
      <dgm:spPr/>
    </dgm:pt>
    <dgm:pt modelId="{7334AAD3-9A5C-4B8A-ABA3-631748B57576}" type="pres">
      <dgm:prSet presAssocID="{5264CC69-7223-445C-9213-4DCD9EE4C68E}" presName="parTrans" presStyleLbl="bgSibTrans2D1" presStyleIdx="7" presStyleCnt="8"/>
      <dgm:spPr/>
    </dgm:pt>
    <dgm:pt modelId="{B384AA83-1792-48A7-BCE8-C114D01F06F2}" type="pres">
      <dgm:prSet presAssocID="{3841143B-F337-410F-AFF9-61587F0AC943}" presName="node" presStyleLbl="node1" presStyleIdx="7" presStyleCnt="8">
        <dgm:presLayoutVars>
          <dgm:bulletEnabled val="1"/>
        </dgm:presLayoutVars>
      </dgm:prSet>
      <dgm:spPr/>
    </dgm:pt>
  </dgm:ptLst>
  <dgm:cxnLst>
    <dgm:cxn modelId="{4A63C703-3CA4-49D5-B5F1-6F7862721C8E}" type="presOf" srcId="{5264CC69-7223-445C-9213-4DCD9EE4C68E}" destId="{7334AAD3-9A5C-4B8A-ABA3-631748B57576}" srcOrd="0" destOrd="0" presId="urn:microsoft.com/office/officeart/2005/8/layout/radial4"/>
    <dgm:cxn modelId="{8965AE0B-D66A-41A9-AD9C-C3BC86F1BE05}" srcId="{B65746FD-3A7A-4B70-9414-90E5894DA355}" destId="{583C50C6-FE88-4AFE-A726-0FD43B5BC034}" srcOrd="2" destOrd="0" parTransId="{F237350F-7D09-4F7B-BF22-7E1AB777F9EA}" sibTransId="{EFB3E7CD-E931-4183-A63E-B0A1E6C9AAB0}"/>
    <dgm:cxn modelId="{8086670F-D6EA-43A1-9042-8EA0C497E147}" type="presOf" srcId="{9E9F45A5-79E3-4D7F-B4C5-80958947F7EB}" destId="{DFCA55BD-D4E2-4B87-A8ED-73DA9685445B}" srcOrd="0" destOrd="0" presId="urn:microsoft.com/office/officeart/2005/8/layout/radial4"/>
    <dgm:cxn modelId="{5ABE4312-7F77-46C0-9B05-154620D5AD3A}" type="presOf" srcId="{3841143B-F337-410F-AFF9-61587F0AC943}" destId="{B384AA83-1792-48A7-BCE8-C114D01F06F2}" srcOrd="0" destOrd="0" presId="urn:microsoft.com/office/officeart/2005/8/layout/radial4"/>
    <dgm:cxn modelId="{1AD9F817-84D7-448D-A889-67B1ADBD1816}" type="presOf" srcId="{F237350F-7D09-4F7B-BF22-7E1AB777F9EA}" destId="{D0FBA533-5FD6-4178-87CD-47E7792A578F}" srcOrd="0" destOrd="0" presId="urn:microsoft.com/office/officeart/2005/8/layout/radial4"/>
    <dgm:cxn modelId="{317CD124-26D6-4D7C-9487-28F13DC65E83}" type="presOf" srcId="{9D480DBF-30DD-474D-A2A9-C072D96F7AF1}" destId="{78323B23-431F-4009-9EA6-D66E589015C4}" srcOrd="0" destOrd="0" presId="urn:microsoft.com/office/officeart/2005/8/layout/radial4"/>
    <dgm:cxn modelId="{31A8F228-6175-4114-9BD9-3DCB5F30388D}" srcId="{B65746FD-3A7A-4B70-9414-90E5894DA355}" destId="{9E9F45A5-79E3-4D7F-B4C5-80958947F7EB}" srcOrd="6" destOrd="0" parTransId="{3C97AF32-0D06-4248-98F4-5F001F13C93C}" sibTransId="{91EAA58C-9C6D-4FD3-A8F9-141571A94262}"/>
    <dgm:cxn modelId="{38B72A29-515F-463D-8882-BD1D035BCA0F}" type="presOf" srcId="{BE0C2E66-184D-45EE-883B-C039667DE2C5}" destId="{FEFDB039-E68B-4727-ACA9-95F689AE02AE}" srcOrd="0" destOrd="0" presId="urn:microsoft.com/office/officeart/2005/8/layout/radial4"/>
    <dgm:cxn modelId="{9D43E132-0F6A-4F54-9682-984F68DA6290}" srcId="{B65746FD-3A7A-4B70-9414-90E5894DA355}" destId="{0E026404-7C8D-4841-BAAB-20F8E2623746}" srcOrd="1" destOrd="0" parTransId="{E9DB79EE-48FD-4115-BA31-039A0A469E90}" sibTransId="{C7DEEC86-7378-4B79-BA52-135C872384D5}"/>
    <dgm:cxn modelId="{27BB6335-7BA5-42F1-81D0-88E7978D6B04}" type="presOf" srcId="{3C97AF32-0D06-4248-98F4-5F001F13C93C}" destId="{0376EBF8-C148-4924-A7DD-E9DA83D62EC7}" srcOrd="0" destOrd="0" presId="urn:microsoft.com/office/officeart/2005/8/layout/radial4"/>
    <dgm:cxn modelId="{C224945C-E1D9-4B42-88E1-44242A739F4F}" type="presOf" srcId="{583C50C6-FE88-4AFE-A726-0FD43B5BC034}" destId="{4A3172FB-6FEA-4912-8939-7BC1DDAC1E24}" srcOrd="0" destOrd="0" presId="urn:microsoft.com/office/officeart/2005/8/layout/radial4"/>
    <dgm:cxn modelId="{B55B954A-F853-460B-ADF7-36566750AD63}" type="presOf" srcId="{0D36597B-0AD7-4114-809D-BDCE4818155F}" destId="{A575310B-83C7-42DD-B288-281913DEB678}" srcOrd="0" destOrd="0" presId="urn:microsoft.com/office/officeart/2005/8/layout/radial4"/>
    <dgm:cxn modelId="{D6064E7A-902B-48CA-8899-2F01D0AD1D3D}" type="presOf" srcId="{1146565E-C82C-4741-BA7C-65CF9B32F5F6}" destId="{A0308D06-828E-458D-A472-33923D2445A1}" srcOrd="0" destOrd="0" presId="urn:microsoft.com/office/officeart/2005/8/layout/radial4"/>
    <dgm:cxn modelId="{FFBE8E80-A8B4-4D2E-A244-9E8ADA602537}" type="presOf" srcId="{16832EFB-BFBA-4F4B-BB3B-3AC0E5F0EB40}" destId="{C7DFFCB4-7BF5-48D4-9916-61E09399E1E3}" srcOrd="0" destOrd="0" presId="urn:microsoft.com/office/officeart/2005/8/layout/radial4"/>
    <dgm:cxn modelId="{F70C9483-6CC9-4941-B15F-DBC2AD44A1DB}" type="presOf" srcId="{B65746FD-3A7A-4B70-9414-90E5894DA355}" destId="{03EEFBCA-D576-47C7-A2C0-9467732BD681}" srcOrd="0" destOrd="0" presId="urn:microsoft.com/office/officeart/2005/8/layout/radial4"/>
    <dgm:cxn modelId="{783A7089-D86C-4359-B31F-B83D00B4320C}" type="presOf" srcId="{597869D6-8EE4-46A6-A92F-213117DB33F6}" destId="{BBF44259-73F5-408F-8EA2-E378B16AC095}" srcOrd="0" destOrd="0" presId="urn:microsoft.com/office/officeart/2005/8/layout/radial4"/>
    <dgm:cxn modelId="{7B79E79B-9945-4BAE-8233-8C6B3F520CDC}" type="presOf" srcId="{0E026404-7C8D-4841-BAAB-20F8E2623746}" destId="{7F3C6479-8D74-4236-AA06-26C6477398F9}" srcOrd="0" destOrd="0" presId="urn:microsoft.com/office/officeart/2005/8/layout/radial4"/>
    <dgm:cxn modelId="{7F34F6A6-2A07-4113-9FD2-1D06B7C905CB}" type="presOf" srcId="{24DA2272-A822-44FC-9BDC-F88E9370503B}" destId="{4ECECB9A-5BFA-4325-9850-3BF4BADDD2CA}" srcOrd="0" destOrd="0" presId="urn:microsoft.com/office/officeart/2005/8/layout/radial4"/>
    <dgm:cxn modelId="{965AAEB7-6B6E-4B72-BA22-3F6EEFEFC497}" srcId="{1146565E-C82C-4741-BA7C-65CF9B32F5F6}" destId="{B65746FD-3A7A-4B70-9414-90E5894DA355}" srcOrd="0" destOrd="0" parTransId="{E9B54ED4-41DD-4F69-BF78-77296921A70B}" sibTransId="{DFA62794-CB42-4FA2-993E-5AFFAFFB8FB1}"/>
    <dgm:cxn modelId="{E62723B8-B745-4D1F-91EF-57BD7371E1AE}" srcId="{B65746FD-3A7A-4B70-9414-90E5894DA355}" destId="{9D480DBF-30DD-474D-A2A9-C072D96F7AF1}" srcOrd="5" destOrd="0" parTransId="{BE0C2E66-184D-45EE-883B-C039667DE2C5}" sibTransId="{D1828616-1555-4B62-8218-0F9DF019E1A7}"/>
    <dgm:cxn modelId="{283015BA-D4D2-47C7-9AA3-9F8371BA7F5D}" srcId="{B65746FD-3A7A-4B70-9414-90E5894DA355}" destId="{24DA2272-A822-44FC-9BDC-F88E9370503B}" srcOrd="3" destOrd="0" parTransId="{597869D6-8EE4-46A6-A92F-213117DB33F6}" sibTransId="{2780EDAA-D71B-4F0A-922F-9CC6477BA6A2}"/>
    <dgm:cxn modelId="{507C02BE-A495-4384-99C2-52CDA8DE18B2}" srcId="{B65746FD-3A7A-4B70-9414-90E5894DA355}" destId="{16832EFB-BFBA-4F4B-BB3B-3AC0E5F0EB40}" srcOrd="4" destOrd="0" parTransId="{8A7FD8B1-D958-450F-B3A4-63A94934E3C3}" sibTransId="{C74239EA-9F2B-4F42-A454-99DCFD60A053}"/>
    <dgm:cxn modelId="{47363CBF-F101-4516-8530-223AF44226AD}" type="presOf" srcId="{8A7FD8B1-D958-450F-B3A4-63A94934E3C3}" destId="{54808BFF-FDF8-4C49-BCD4-484D36524BE1}" srcOrd="0" destOrd="0" presId="urn:microsoft.com/office/officeart/2005/8/layout/radial4"/>
    <dgm:cxn modelId="{0FC207E5-742E-4AB2-8065-1D1914BC2927}" type="presOf" srcId="{E9DB79EE-48FD-4115-BA31-039A0A469E90}" destId="{F7FEFB58-D1DC-405B-9C04-E79A376F0602}" srcOrd="0" destOrd="0" presId="urn:microsoft.com/office/officeart/2005/8/layout/radial4"/>
    <dgm:cxn modelId="{02ECFAEB-FC5F-44F0-9484-92C59920E53B}" srcId="{B65746FD-3A7A-4B70-9414-90E5894DA355}" destId="{3841143B-F337-410F-AFF9-61587F0AC943}" srcOrd="7" destOrd="0" parTransId="{5264CC69-7223-445C-9213-4DCD9EE4C68E}" sibTransId="{29BC14C2-20F0-43D3-B49A-E94A14B12ED0}"/>
    <dgm:cxn modelId="{681D31EF-15D1-4A55-B060-7EE5A028BD9D}" type="presOf" srcId="{B30974E4-6D0F-4E06-A49F-19BF942E22BC}" destId="{34805120-9772-4EF9-9D96-CB0E8FD15DA7}" srcOrd="0" destOrd="0" presId="urn:microsoft.com/office/officeart/2005/8/layout/radial4"/>
    <dgm:cxn modelId="{6EE294F8-4615-4E7D-95CC-F611B0F918AF}" srcId="{B65746FD-3A7A-4B70-9414-90E5894DA355}" destId="{0D36597B-0AD7-4114-809D-BDCE4818155F}" srcOrd="0" destOrd="0" parTransId="{B30974E4-6D0F-4E06-A49F-19BF942E22BC}" sibTransId="{39B075C6-5A06-4703-A0EA-B326FE5F4A87}"/>
    <dgm:cxn modelId="{EC24D483-4BAD-4B5A-83E1-89823AE218C2}" type="presParOf" srcId="{A0308D06-828E-458D-A472-33923D2445A1}" destId="{03EEFBCA-D576-47C7-A2C0-9467732BD681}" srcOrd="0" destOrd="0" presId="urn:microsoft.com/office/officeart/2005/8/layout/radial4"/>
    <dgm:cxn modelId="{1475CBD8-64CE-4B68-832E-8AF7BA5F0768}" type="presParOf" srcId="{A0308D06-828E-458D-A472-33923D2445A1}" destId="{34805120-9772-4EF9-9D96-CB0E8FD15DA7}" srcOrd="1" destOrd="0" presId="urn:microsoft.com/office/officeart/2005/8/layout/radial4"/>
    <dgm:cxn modelId="{210093A8-E666-492B-8A0A-F96122319CEB}" type="presParOf" srcId="{A0308D06-828E-458D-A472-33923D2445A1}" destId="{A575310B-83C7-42DD-B288-281913DEB678}" srcOrd="2" destOrd="0" presId="urn:microsoft.com/office/officeart/2005/8/layout/radial4"/>
    <dgm:cxn modelId="{02272AF8-6360-4C29-88A6-6B503147B465}" type="presParOf" srcId="{A0308D06-828E-458D-A472-33923D2445A1}" destId="{F7FEFB58-D1DC-405B-9C04-E79A376F0602}" srcOrd="3" destOrd="0" presId="urn:microsoft.com/office/officeart/2005/8/layout/radial4"/>
    <dgm:cxn modelId="{08E2352C-45AB-4FA2-A20F-69D34AEF2889}" type="presParOf" srcId="{A0308D06-828E-458D-A472-33923D2445A1}" destId="{7F3C6479-8D74-4236-AA06-26C6477398F9}" srcOrd="4" destOrd="0" presId="urn:microsoft.com/office/officeart/2005/8/layout/radial4"/>
    <dgm:cxn modelId="{3D46A805-A388-4EBC-A00E-18A0AE14F94D}" type="presParOf" srcId="{A0308D06-828E-458D-A472-33923D2445A1}" destId="{D0FBA533-5FD6-4178-87CD-47E7792A578F}" srcOrd="5" destOrd="0" presId="urn:microsoft.com/office/officeart/2005/8/layout/radial4"/>
    <dgm:cxn modelId="{C1EAADBC-53D9-46C4-88CA-2264C1156E97}" type="presParOf" srcId="{A0308D06-828E-458D-A472-33923D2445A1}" destId="{4A3172FB-6FEA-4912-8939-7BC1DDAC1E24}" srcOrd="6" destOrd="0" presId="urn:microsoft.com/office/officeart/2005/8/layout/radial4"/>
    <dgm:cxn modelId="{5CC2D74F-015B-4D49-B462-D5A09780B78F}" type="presParOf" srcId="{A0308D06-828E-458D-A472-33923D2445A1}" destId="{BBF44259-73F5-408F-8EA2-E378B16AC095}" srcOrd="7" destOrd="0" presId="urn:microsoft.com/office/officeart/2005/8/layout/radial4"/>
    <dgm:cxn modelId="{F9118874-E8B4-4BDD-B0BF-A72B5CE97C26}" type="presParOf" srcId="{A0308D06-828E-458D-A472-33923D2445A1}" destId="{4ECECB9A-5BFA-4325-9850-3BF4BADDD2CA}" srcOrd="8" destOrd="0" presId="urn:microsoft.com/office/officeart/2005/8/layout/radial4"/>
    <dgm:cxn modelId="{3D4EA922-B2B0-4CB2-BFE0-C806BC7E9A49}" type="presParOf" srcId="{A0308D06-828E-458D-A472-33923D2445A1}" destId="{54808BFF-FDF8-4C49-BCD4-484D36524BE1}" srcOrd="9" destOrd="0" presId="urn:microsoft.com/office/officeart/2005/8/layout/radial4"/>
    <dgm:cxn modelId="{DCC2E479-DC29-4329-A25C-7440938884B0}" type="presParOf" srcId="{A0308D06-828E-458D-A472-33923D2445A1}" destId="{C7DFFCB4-7BF5-48D4-9916-61E09399E1E3}" srcOrd="10" destOrd="0" presId="urn:microsoft.com/office/officeart/2005/8/layout/radial4"/>
    <dgm:cxn modelId="{12B2CA87-D32D-4863-9400-2B3E26E8EAD7}" type="presParOf" srcId="{A0308D06-828E-458D-A472-33923D2445A1}" destId="{FEFDB039-E68B-4727-ACA9-95F689AE02AE}" srcOrd="11" destOrd="0" presId="urn:microsoft.com/office/officeart/2005/8/layout/radial4"/>
    <dgm:cxn modelId="{7B416C29-726B-42FC-A4B7-CB2FE18C59D7}" type="presParOf" srcId="{A0308D06-828E-458D-A472-33923D2445A1}" destId="{78323B23-431F-4009-9EA6-D66E589015C4}" srcOrd="12" destOrd="0" presId="urn:microsoft.com/office/officeart/2005/8/layout/radial4"/>
    <dgm:cxn modelId="{F3A5BF46-9598-4CAF-8B33-8D41D1250AC8}" type="presParOf" srcId="{A0308D06-828E-458D-A472-33923D2445A1}" destId="{0376EBF8-C148-4924-A7DD-E9DA83D62EC7}" srcOrd="13" destOrd="0" presId="urn:microsoft.com/office/officeart/2005/8/layout/radial4"/>
    <dgm:cxn modelId="{0D637F96-28B7-4699-B45D-FBD437056A92}" type="presParOf" srcId="{A0308D06-828E-458D-A472-33923D2445A1}" destId="{DFCA55BD-D4E2-4B87-A8ED-73DA9685445B}" srcOrd="14" destOrd="0" presId="urn:microsoft.com/office/officeart/2005/8/layout/radial4"/>
    <dgm:cxn modelId="{141372A3-78FF-4012-B10E-3CE36A7D979C}" type="presParOf" srcId="{A0308D06-828E-458D-A472-33923D2445A1}" destId="{7334AAD3-9A5C-4B8A-ABA3-631748B57576}" srcOrd="15" destOrd="0" presId="urn:microsoft.com/office/officeart/2005/8/layout/radial4"/>
    <dgm:cxn modelId="{F93825AE-74A6-485E-960F-0DAB0B91CBD7}" type="presParOf" srcId="{A0308D06-828E-458D-A472-33923D2445A1}" destId="{B384AA83-1792-48A7-BCE8-C114D01F06F2}" srcOrd="1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4A30CB-CC12-E34D-AF3E-EB6833B35E7D}" type="doc">
      <dgm:prSet loTypeId="urn:microsoft.com/office/officeart/2005/8/layout/radial2" loCatId="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887706AD-A624-2541-A3C6-1DB40B079170}">
      <dgm:prSet phldrT="[Text]"/>
      <dgm:spPr/>
      <dgm:t>
        <a:bodyPr/>
        <a:lstStyle/>
        <a:p>
          <a:r>
            <a:rPr lang="en-GB" b="1" dirty="0"/>
            <a:t>Posture</a:t>
          </a:r>
        </a:p>
      </dgm:t>
    </dgm:pt>
    <dgm:pt modelId="{F59EB9DD-CE45-C648-AE2C-BE34D26DB492}" type="parTrans" cxnId="{6B55B6FB-7FD1-CB43-BB6B-42D7E3355DFC}">
      <dgm:prSet/>
      <dgm:spPr/>
      <dgm:t>
        <a:bodyPr/>
        <a:lstStyle/>
        <a:p>
          <a:endParaRPr lang="en-GB"/>
        </a:p>
      </dgm:t>
    </dgm:pt>
    <dgm:pt modelId="{589FBA41-1F4A-5F4F-9598-911236897AC0}" type="sibTrans" cxnId="{6B55B6FB-7FD1-CB43-BB6B-42D7E3355DFC}">
      <dgm:prSet/>
      <dgm:spPr/>
      <dgm:t>
        <a:bodyPr/>
        <a:lstStyle/>
        <a:p>
          <a:endParaRPr lang="en-GB"/>
        </a:p>
      </dgm:t>
    </dgm:pt>
    <dgm:pt modelId="{DA7B4FDB-ACA3-6446-8260-3F1D4F97C73D}">
      <dgm:prSet phldrT="[Text]" custT="1"/>
      <dgm:spPr/>
      <dgm:t>
        <a:bodyPr/>
        <a:lstStyle/>
        <a:p>
          <a:pPr algn="l"/>
          <a:endParaRPr lang="en-GB" sz="1600" dirty="0"/>
        </a:p>
      </dgm:t>
    </dgm:pt>
    <dgm:pt modelId="{47C0CF80-A15A-3544-A6FC-4DFB8BBAD3D5}" type="parTrans" cxnId="{791405F3-E87D-0240-9F98-65163982E5CC}">
      <dgm:prSet/>
      <dgm:spPr/>
      <dgm:t>
        <a:bodyPr/>
        <a:lstStyle/>
        <a:p>
          <a:endParaRPr lang="en-GB"/>
        </a:p>
      </dgm:t>
    </dgm:pt>
    <dgm:pt modelId="{16CA0802-E96B-9147-8C25-CD2499812144}" type="sibTrans" cxnId="{791405F3-E87D-0240-9F98-65163982E5CC}">
      <dgm:prSet/>
      <dgm:spPr/>
      <dgm:t>
        <a:bodyPr/>
        <a:lstStyle/>
        <a:p>
          <a:endParaRPr lang="en-GB"/>
        </a:p>
      </dgm:t>
    </dgm:pt>
    <dgm:pt modelId="{0152E8EC-486B-0942-973C-614922886D0A}">
      <dgm:prSet phldrT="[Text]"/>
      <dgm:spPr/>
      <dgm:t>
        <a:bodyPr/>
        <a:lstStyle/>
        <a:p>
          <a:r>
            <a:rPr lang="en-GB" b="1" dirty="0"/>
            <a:t>Be Audible</a:t>
          </a:r>
        </a:p>
      </dgm:t>
    </dgm:pt>
    <dgm:pt modelId="{7130733F-1117-024D-94F5-F6EAFD9460E9}" type="parTrans" cxnId="{EA31CE7C-BFC8-B04B-8B81-774A03885FFD}">
      <dgm:prSet/>
      <dgm:spPr/>
      <dgm:t>
        <a:bodyPr/>
        <a:lstStyle/>
        <a:p>
          <a:endParaRPr lang="en-GB"/>
        </a:p>
      </dgm:t>
    </dgm:pt>
    <dgm:pt modelId="{2C2EBDB5-1801-9945-B34E-5C7DFDE22262}" type="sibTrans" cxnId="{EA31CE7C-BFC8-B04B-8B81-774A03885FFD}">
      <dgm:prSet/>
      <dgm:spPr/>
      <dgm:t>
        <a:bodyPr/>
        <a:lstStyle/>
        <a:p>
          <a:endParaRPr lang="en-GB"/>
        </a:p>
      </dgm:t>
    </dgm:pt>
    <dgm:pt modelId="{0ABA9795-4B35-1E4D-B214-7831EA67E91A}">
      <dgm:prSet phldrT="[Text]" custT="1"/>
      <dgm:spPr/>
      <dgm:t>
        <a:bodyPr/>
        <a:lstStyle/>
        <a:p>
          <a:endParaRPr lang="en-GB" sz="1600" dirty="0"/>
        </a:p>
      </dgm:t>
    </dgm:pt>
    <dgm:pt modelId="{6D58E430-79FD-A043-BFB2-6159CD44A534}" type="parTrans" cxnId="{A485BCAC-9653-AE41-A8F4-124CE451EB0E}">
      <dgm:prSet/>
      <dgm:spPr/>
      <dgm:t>
        <a:bodyPr/>
        <a:lstStyle/>
        <a:p>
          <a:endParaRPr lang="en-GB"/>
        </a:p>
      </dgm:t>
    </dgm:pt>
    <dgm:pt modelId="{B0373988-A5B0-734C-8E1B-E87E7598D060}" type="sibTrans" cxnId="{A485BCAC-9653-AE41-A8F4-124CE451EB0E}">
      <dgm:prSet/>
      <dgm:spPr/>
      <dgm:t>
        <a:bodyPr/>
        <a:lstStyle/>
        <a:p>
          <a:endParaRPr lang="en-GB"/>
        </a:p>
      </dgm:t>
    </dgm:pt>
    <dgm:pt modelId="{F61AA678-B216-194A-91CF-AB223ECCD658}">
      <dgm:prSet phldrT="[Text]"/>
      <dgm:spPr/>
      <dgm:t>
        <a:bodyPr/>
        <a:lstStyle/>
        <a:p>
          <a:r>
            <a:rPr lang="en-GB" b="1" dirty="0"/>
            <a:t>Listen</a:t>
          </a:r>
        </a:p>
      </dgm:t>
    </dgm:pt>
    <dgm:pt modelId="{991061D9-CD5F-A243-8F7C-D45E9DF23E0F}" type="parTrans" cxnId="{36395508-612E-8447-B6FB-7D582B1FE55C}">
      <dgm:prSet/>
      <dgm:spPr/>
      <dgm:t>
        <a:bodyPr/>
        <a:lstStyle/>
        <a:p>
          <a:endParaRPr lang="en-GB"/>
        </a:p>
      </dgm:t>
    </dgm:pt>
    <dgm:pt modelId="{052E298A-3A5A-3A42-980E-95BAFEF78893}" type="sibTrans" cxnId="{36395508-612E-8447-B6FB-7D582B1FE55C}">
      <dgm:prSet/>
      <dgm:spPr/>
      <dgm:t>
        <a:bodyPr/>
        <a:lstStyle/>
        <a:p>
          <a:endParaRPr lang="en-GB"/>
        </a:p>
      </dgm:t>
    </dgm:pt>
    <dgm:pt modelId="{45DF3BF4-B391-BB43-A5DE-76F4E1EE41F4}">
      <dgm:prSet phldrT="[Text]" custT="1"/>
      <dgm:spPr/>
      <dgm:t>
        <a:bodyPr/>
        <a:lstStyle/>
        <a:p>
          <a:endParaRPr lang="en-GB" sz="1600" dirty="0"/>
        </a:p>
      </dgm:t>
    </dgm:pt>
    <dgm:pt modelId="{7A5CCAF3-2542-8D4B-ACB0-505BC5984383}" type="parTrans" cxnId="{04214E02-9F95-514B-910C-340F93828D84}">
      <dgm:prSet/>
      <dgm:spPr/>
      <dgm:t>
        <a:bodyPr/>
        <a:lstStyle/>
        <a:p>
          <a:endParaRPr lang="en-GB"/>
        </a:p>
      </dgm:t>
    </dgm:pt>
    <dgm:pt modelId="{3539C089-F820-D644-8A82-F52C147CAF77}" type="sibTrans" cxnId="{04214E02-9F95-514B-910C-340F93828D84}">
      <dgm:prSet/>
      <dgm:spPr/>
      <dgm:t>
        <a:bodyPr/>
        <a:lstStyle/>
        <a:p>
          <a:endParaRPr lang="en-GB"/>
        </a:p>
      </dgm:t>
    </dgm:pt>
    <dgm:pt modelId="{C46F6AFB-D25E-344F-A6F5-A7AE8F4F8B3D}">
      <dgm:prSet phldrT="[Text]"/>
      <dgm:spPr/>
      <dgm:t>
        <a:bodyPr/>
        <a:lstStyle/>
        <a:p>
          <a:r>
            <a:rPr lang="en-GB" b="1" dirty="0"/>
            <a:t>Eye Contact</a:t>
          </a:r>
        </a:p>
      </dgm:t>
    </dgm:pt>
    <dgm:pt modelId="{362D018F-8672-3348-8244-8CFAD3EF20B0}" type="parTrans" cxnId="{A193CA0B-A67B-3F43-9584-F85CAFE3CFCC}">
      <dgm:prSet/>
      <dgm:spPr/>
      <dgm:t>
        <a:bodyPr/>
        <a:lstStyle/>
        <a:p>
          <a:endParaRPr lang="en-GB"/>
        </a:p>
      </dgm:t>
    </dgm:pt>
    <dgm:pt modelId="{D7C3BF95-F0AF-E043-AABE-EBEE1C48DF40}" type="sibTrans" cxnId="{A193CA0B-A67B-3F43-9584-F85CAFE3CFCC}">
      <dgm:prSet/>
      <dgm:spPr/>
      <dgm:t>
        <a:bodyPr/>
        <a:lstStyle/>
        <a:p>
          <a:endParaRPr lang="en-GB"/>
        </a:p>
      </dgm:t>
    </dgm:pt>
    <dgm:pt modelId="{79ACC740-ADE2-0340-B0F8-AF6C19B9F098}">
      <dgm:prSet phldrT="[Text]"/>
      <dgm:spPr/>
      <dgm:t>
        <a:bodyPr/>
        <a:lstStyle/>
        <a:p>
          <a:r>
            <a:rPr lang="en-GB" b="1" dirty="0"/>
            <a:t>Choice of words</a:t>
          </a:r>
        </a:p>
      </dgm:t>
    </dgm:pt>
    <dgm:pt modelId="{A8189A18-B8C9-2045-BF25-BF11FF798336}" type="parTrans" cxnId="{8A732221-89A1-DF49-89E0-F28E0D2EDC68}">
      <dgm:prSet/>
      <dgm:spPr/>
      <dgm:t>
        <a:bodyPr/>
        <a:lstStyle/>
        <a:p>
          <a:endParaRPr lang="en-GB"/>
        </a:p>
      </dgm:t>
    </dgm:pt>
    <dgm:pt modelId="{1D869DEF-E775-8341-99AD-8C640F4606D9}" type="sibTrans" cxnId="{8A732221-89A1-DF49-89E0-F28E0D2EDC68}">
      <dgm:prSet/>
      <dgm:spPr/>
      <dgm:t>
        <a:bodyPr/>
        <a:lstStyle/>
        <a:p>
          <a:endParaRPr lang="en-GB"/>
        </a:p>
      </dgm:t>
    </dgm:pt>
    <dgm:pt modelId="{C626A370-3F05-6E4C-8FB1-A63C6130C1BC}" type="pres">
      <dgm:prSet presAssocID="{294A30CB-CC12-E34D-AF3E-EB6833B35E7D}" presName="composite" presStyleCnt="0">
        <dgm:presLayoutVars>
          <dgm:chMax val="5"/>
          <dgm:dir/>
          <dgm:animLvl val="ctr"/>
          <dgm:resizeHandles val="exact"/>
        </dgm:presLayoutVars>
      </dgm:prSet>
      <dgm:spPr/>
    </dgm:pt>
    <dgm:pt modelId="{8428B01B-AE80-824A-B3DF-7537636509DB}" type="pres">
      <dgm:prSet presAssocID="{294A30CB-CC12-E34D-AF3E-EB6833B35E7D}" presName="cycle" presStyleCnt="0"/>
      <dgm:spPr/>
    </dgm:pt>
    <dgm:pt modelId="{74E8DA38-A119-A145-A1A2-869A9369F6E0}" type="pres">
      <dgm:prSet presAssocID="{294A30CB-CC12-E34D-AF3E-EB6833B35E7D}" presName="centerShape" presStyleCnt="0"/>
      <dgm:spPr/>
    </dgm:pt>
    <dgm:pt modelId="{8C83530E-3EC3-BE46-9206-9C543A64A7E5}" type="pres">
      <dgm:prSet presAssocID="{294A30CB-CC12-E34D-AF3E-EB6833B35E7D}" presName="connSite" presStyleLbl="node1" presStyleIdx="0" presStyleCnt="6"/>
      <dgm:spPr/>
    </dgm:pt>
    <dgm:pt modelId="{AFFB2277-E81A-8A41-9E77-930384009BCD}" type="pres">
      <dgm:prSet presAssocID="{294A30CB-CC12-E34D-AF3E-EB6833B35E7D}" presName="visible" presStyleLbl="node1" presStyleIdx="0" presStyleCnt="6" custScaleX="182014" custScaleY="165974" custLinFactNeighborX="-6666" custLinFactNeighborY="-5710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>
          <a:solidFill>
            <a:schemeClr val="tx2"/>
          </a:solidFill>
        </a:ln>
      </dgm:spPr>
    </dgm:pt>
    <dgm:pt modelId="{6553ADCC-D00E-4643-AD16-E8E5126AF18D}" type="pres">
      <dgm:prSet presAssocID="{F59EB9DD-CE45-C648-AE2C-BE34D26DB492}" presName="Name25" presStyleLbl="parChTrans1D1" presStyleIdx="0" presStyleCnt="5"/>
      <dgm:spPr/>
    </dgm:pt>
    <dgm:pt modelId="{D5A78E78-5419-5948-A136-F439F37EDD5C}" type="pres">
      <dgm:prSet presAssocID="{887706AD-A624-2541-A3C6-1DB40B079170}" presName="node" presStyleCnt="0"/>
      <dgm:spPr/>
    </dgm:pt>
    <dgm:pt modelId="{5424DBF7-8DC7-E742-A947-247BBF3AF65C}" type="pres">
      <dgm:prSet presAssocID="{887706AD-A624-2541-A3C6-1DB40B079170}" presName="parentNode" presStyleLbl="node1" presStyleIdx="1" presStyleCnt="6" custScaleX="127726" custScaleY="123837" custLinFactX="-144015" custLinFactNeighborX="-200000" custLinFactNeighborY="24360">
        <dgm:presLayoutVars>
          <dgm:chMax val="1"/>
          <dgm:bulletEnabled val="1"/>
        </dgm:presLayoutVars>
      </dgm:prSet>
      <dgm:spPr/>
    </dgm:pt>
    <dgm:pt modelId="{8F88B8C5-0B02-074C-9992-0C905547802F}" type="pres">
      <dgm:prSet presAssocID="{887706AD-A624-2541-A3C6-1DB40B079170}" presName="childNode" presStyleLbl="revTx" presStyleIdx="0" presStyleCnt="3">
        <dgm:presLayoutVars>
          <dgm:bulletEnabled val="1"/>
        </dgm:presLayoutVars>
      </dgm:prSet>
      <dgm:spPr/>
    </dgm:pt>
    <dgm:pt modelId="{695673A4-2200-C447-B7AA-5BD6C123F06D}" type="pres">
      <dgm:prSet presAssocID="{A8189A18-B8C9-2045-BF25-BF11FF798336}" presName="Name25" presStyleLbl="parChTrans1D1" presStyleIdx="1" presStyleCnt="5"/>
      <dgm:spPr/>
    </dgm:pt>
    <dgm:pt modelId="{A6C65F41-6BDB-1E44-A4A1-351ACFFB50CE}" type="pres">
      <dgm:prSet presAssocID="{79ACC740-ADE2-0340-B0F8-AF6C19B9F098}" presName="node" presStyleCnt="0"/>
      <dgm:spPr/>
    </dgm:pt>
    <dgm:pt modelId="{764B644F-9B7D-5C44-8928-F81D590F6027}" type="pres">
      <dgm:prSet presAssocID="{79ACC740-ADE2-0340-B0F8-AF6C19B9F098}" presName="parentNode" presStyleLbl="node1" presStyleIdx="2" presStyleCnt="6" custScaleX="140792" custScaleY="125978" custLinFactNeighborX="75698" custLinFactNeighborY="92066">
        <dgm:presLayoutVars>
          <dgm:chMax val="1"/>
          <dgm:bulletEnabled val="1"/>
        </dgm:presLayoutVars>
      </dgm:prSet>
      <dgm:spPr/>
    </dgm:pt>
    <dgm:pt modelId="{758A313C-DB83-E144-B52C-DF2328837111}" type="pres">
      <dgm:prSet presAssocID="{79ACC740-ADE2-0340-B0F8-AF6C19B9F098}" presName="childNode" presStyleLbl="revTx" presStyleIdx="0" presStyleCnt="3">
        <dgm:presLayoutVars>
          <dgm:bulletEnabled val="1"/>
        </dgm:presLayoutVars>
      </dgm:prSet>
      <dgm:spPr/>
    </dgm:pt>
    <dgm:pt modelId="{1C5D0695-0B5D-9C41-8698-99611F013A3F}" type="pres">
      <dgm:prSet presAssocID="{7130733F-1117-024D-94F5-F6EAFD9460E9}" presName="Name25" presStyleLbl="parChTrans1D1" presStyleIdx="2" presStyleCnt="5"/>
      <dgm:spPr/>
    </dgm:pt>
    <dgm:pt modelId="{B657C6A9-7527-1C42-A77F-7BD52108EF48}" type="pres">
      <dgm:prSet presAssocID="{0152E8EC-486B-0942-973C-614922886D0A}" presName="node" presStyleCnt="0"/>
      <dgm:spPr/>
    </dgm:pt>
    <dgm:pt modelId="{E35D2AB0-B786-634B-85BD-D7E400EE8337}" type="pres">
      <dgm:prSet presAssocID="{0152E8EC-486B-0942-973C-614922886D0A}" presName="parentNode" presStyleLbl="node1" presStyleIdx="3" presStyleCnt="6" custScaleX="128801" custScaleY="126530" custLinFactY="-100000" custLinFactNeighborX="4072" custLinFactNeighborY="-114751">
        <dgm:presLayoutVars>
          <dgm:chMax val="1"/>
          <dgm:bulletEnabled val="1"/>
        </dgm:presLayoutVars>
      </dgm:prSet>
      <dgm:spPr/>
    </dgm:pt>
    <dgm:pt modelId="{30B13F43-8B38-7644-BEC0-444668230B0D}" type="pres">
      <dgm:prSet presAssocID="{0152E8EC-486B-0942-973C-614922886D0A}" presName="childNode" presStyleLbl="revTx" presStyleIdx="1" presStyleCnt="3">
        <dgm:presLayoutVars>
          <dgm:bulletEnabled val="1"/>
        </dgm:presLayoutVars>
      </dgm:prSet>
      <dgm:spPr/>
    </dgm:pt>
    <dgm:pt modelId="{82EFF56B-8D91-FA48-ADE4-2242020DD24E}" type="pres">
      <dgm:prSet presAssocID="{362D018F-8672-3348-8244-8CFAD3EF20B0}" presName="Name25" presStyleLbl="parChTrans1D1" presStyleIdx="3" presStyleCnt="5"/>
      <dgm:spPr/>
    </dgm:pt>
    <dgm:pt modelId="{4F93A5E9-2759-914B-8DEE-35C7564AE632}" type="pres">
      <dgm:prSet presAssocID="{C46F6AFB-D25E-344F-A6F5-A7AE8F4F8B3D}" presName="node" presStyleCnt="0"/>
      <dgm:spPr/>
    </dgm:pt>
    <dgm:pt modelId="{45336B8C-5A13-C54B-82B3-E38774A03F81}" type="pres">
      <dgm:prSet presAssocID="{C46F6AFB-D25E-344F-A6F5-A7AE8F4F8B3D}" presName="parentNode" presStyleLbl="node1" presStyleIdx="4" presStyleCnt="6" custScaleX="143976" custScaleY="141017" custLinFactX="-134676" custLinFactNeighborX="-200000" custLinFactNeighborY="86537">
        <dgm:presLayoutVars>
          <dgm:chMax val="1"/>
          <dgm:bulletEnabled val="1"/>
        </dgm:presLayoutVars>
      </dgm:prSet>
      <dgm:spPr/>
    </dgm:pt>
    <dgm:pt modelId="{ADB7AD41-AB99-5940-B1B0-452C56E226BC}" type="pres">
      <dgm:prSet presAssocID="{C46F6AFB-D25E-344F-A6F5-A7AE8F4F8B3D}" presName="childNode" presStyleLbl="revTx" presStyleIdx="1" presStyleCnt="3">
        <dgm:presLayoutVars>
          <dgm:bulletEnabled val="1"/>
        </dgm:presLayoutVars>
      </dgm:prSet>
      <dgm:spPr/>
    </dgm:pt>
    <dgm:pt modelId="{C4FC6E9E-488A-8145-8865-20281A1E0BAC}" type="pres">
      <dgm:prSet presAssocID="{991061D9-CD5F-A243-8F7C-D45E9DF23E0F}" presName="Name25" presStyleLbl="parChTrans1D1" presStyleIdx="4" presStyleCnt="5"/>
      <dgm:spPr/>
    </dgm:pt>
    <dgm:pt modelId="{BD0D559E-7FBD-BF44-A6CE-6B449C76EEAA}" type="pres">
      <dgm:prSet presAssocID="{F61AA678-B216-194A-91CF-AB223ECCD658}" presName="node" presStyleCnt="0"/>
      <dgm:spPr/>
    </dgm:pt>
    <dgm:pt modelId="{DB1B8C23-CE5E-674E-A172-AC19D06EF0D5}" type="pres">
      <dgm:prSet presAssocID="{F61AA678-B216-194A-91CF-AB223ECCD658}" presName="parentNode" presStyleLbl="node1" presStyleIdx="5" presStyleCnt="6" custScaleX="143944" custScaleY="136597" custLinFactX="8299" custLinFactY="-23226" custLinFactNeighborX="100000" custLinFactNeighborY="-100000">
        <dgm:presLayoutVars>
          <dgm:chMax val="1"/>
          <dgm:bulletEnabled val="1"/>
        </dgm:presLayoutVars>
      </dgm:prSet>
      <dgm:spPr/>
    </dgm:pt>
    <dgm:pt modelId="{8CDCAE35-661C-9447-A796-00F57C47117C}" type="pres">
      <dgm:prSet presAssocID="{F61AA678-B216-194A-91CF-AB223ECCD658}" presName="childNode" presStyleLbl="revTx" presStyleIdx="2" presStyleCnt="3">
        <dgm:presLayoutVars>
          <dgm:bulletEnabled val="1"/>
        </dgm:presLayoutVars>
      </dgm:prSet>
      <dgm:spPr/>
    </dgm:pt>
  </dgm:ptLst>
  <dgm:cxnLst>
    <dgm:cxn modelId="{04214E02-9F95-514B-910C-340F93828D84}" srcId="{F61AA678-B216-194A-91CF-AB223ECCD658}" destId="{45DF3BF4-B391-BB43-A5DE-76F4E1EE41F4}" srcOrd="0" destOrd="0" parTransId="{7A5CCAF3-2542-8D4B-ACB0-505BC5984383}" sibTransId="{3539C089-F820-D644-8A82-F52C147CAF77}"/>
    <dgm:cxn modelId="{36395508-612E-8447-B6FB-7D582B1FE55C}" srcId="{294A30CB-CC12-E34D-AF3E-EB6833B35E7D}" destId="{F61AA678-B216-194A-91CF-AB223ECCD658}" srcOrd="4" destOrd="0" parTransId="{991061D9-CD5F-A243-8F7C-D45E9DF23E0F}" sibTransId="{052E298A-3A5A-3A42-980E-95BAFEF78893}"/>
    <dgm:cxn modelId="{43AE2009-8C87-B04D-A0F6-1AA30BC6FF43}" type="presOf" srcId="{DA7B4FDB-ACA3-6446-8260-3F1D4F97C73D}" destId="{8F88B8C5-0B02-074C-9992-0C905547802F}" srcOrd="0" destOrd="0" presId="urn:microsoft.com/office/officeart/2005/8/layout/radial2"/>
    <dgm:cxn modelId="{A193CA0B-A67B-3F43-9584-F85CAFE3CFCC}" srcId="{294A30CB-CC12-E34D-AF3E-EB6833B35E7D}" destId="{C46F6AFB-D25E-344F-A6F5-A7AE8F4F8B3D}" srcOrd="3" destOrd="0" parTransId="{362D018F-8672-3348-8244-8CFAD3EF20B0}" sibTransId="{D7C3BF95-F0AF-E043-AABE-EBEE1C48DF40}"/>
    <dgm:cxn modelId="{F59FDD17-F4F5-C749-AC53-37F889229EB1}" type="presOf" srcId="{C46F6AFB-D25E-344F-A6F5-A7AE8F4F8B3D}" destId="{45336B8C-5A13-C54B-82B3-E38774A03F81}" srcOrd="0" destOrd="0" presId="urn:microsoft.com/office/officeart/2005/8/layout/radial2"/>
    <dgm:cxn modelId="{CA505220-2A50-124C-937A-146BF856B1BE}" type="presOf" srcId="{362D018F-8672-3348-8244-8CFAD3EF20B0}" destId="{82EFF56B-8D91-FA48-ADE4-2242020DD24E}" srcOrd="0" destOrd="0" presId="urn:microsoft.com/office/officeart/2005/8/layout/radial2"/>
    <dgm:cxn modelId="{8A732221-89A1-DF49-89E0-F28E0D2EDC68}" srcId="{294A30CB-CC12-E34D-AF3E-EB6833B35E7D}" destId="{79ACC740-ADE2-0340-B0F8-AF6C19B9F098}" srcOrd="1" destOrd="0" parTransId="{A8189A18-B8C9-2045-BF25-BF11FF798336}" sibTransId="{1D869DEF-E775-8341-99AD-8C640F4606D9}"/>
    <dgm:cxn modelId="{FD0A202F-5733-FE4A-BDAA-B02F22DCDEEB}" type="presOf" srcId="{F61AA678-B216-194A-91CF-AB223ECCD658}" destId="{DB1B8C23-CE5E-674E-A172-AC19D06EF0D5}" srcOrd="0" destOrd="0" presId="urn:microsoft.com/office/officeart/2005/8/layout/radial2"/>
    <dgm:cxn modelId="{46CA6266-105D-314C-966F-48ADB948723C}" type="presOf" srcId="{A8189A18-B8C9-2045-BF25-BF11FF798336}" destId="{695673A4-2200-C447-B7AA-5BD6C123F06D}" srcOrd="0" destOrd="0" presId="urn:microsoft.com/office/officeart/2005/8/layout/radial2"/>
    <dgm:cxn modelId="{E25F7E6E-3DEE-2843-8F9B-6B6A8CDBDFDD}" type="presOf" srcId="{7130733F-1117-024D-94F5-F6EAFD9460E9}" destId="{1C5D0695-0B5D-9C41-8698-99611F013A3F}" srcOrd="0" destOrd="0" presId="urn:microsoft.com/office/officeart/2005/8/layout/radial2"/>
    <dgm:cxn modelId="{76B8065A-AECA-9942-8CED-19E4BFA78196}" type="presOf" srcId="{0ABA9795-4B35-1E4D-B214-7831EA67E91A}" destId="{30B13F43-8B38-7644-BEC0-444668230B0D}" srcOrd="0" destOrd="0" presId="urn:microsoft.com/office/officeart/2005/8/layout/radial2"/>
    <dgm:cxn modelId="{EA31CE7C-BFC8-B04B-8B81-774A03885FFD}" srcId="{294A30CB-CC12-E34D-AF3E-EB6833B35E7D}" destId="{0152E8EC-486B-0942-973C-614922886D0A}" srcOrd="2" destOrd="0" parTransId="{7130733F-1117-024D-94F5-F6EAFD9460E9}" sibTransId="{2C2EBDB5-1801-9945-B34E-5C7DFDE22262}"/>
    <dgm:cxn modelId="{874BD196-D7CB-B944-8D2B-90278981BD68}" type="presOf" srcId="{991061D9-CD5F-A243-8F7C-D45E9DF23E0F}" destId="{C4FC6E9E-488A-8145-8865-20281A1E0BAC}" srcOrd="0" destOrd="0" presId="urn:microsoft.com/office/officeart/2005/8/layout/radial2"/>
    <dgm:cxn modelId="{585E7DA3-ECE9-F947-861D-569E447768BC}" type="presOf" srcId="{0152E8EC-486B-0942-973C-614922886D0A}" destId="{E35D2AB0-B786-634B-85BD-D7E400EE8337}" srcOrd="0" destOrd="0" presId="urn:microsoft.com/office/officeart/2005/8/layout/radial2"/>
    <dgm:cxn modelId="{A485BCAC-9653-AE41-A8F4-124CE451EB0E}" srcId="{0152E8EC-486B-0942-973C-614922886D0A}" destId="{0ABA9795-4B35-1E4D-B214-7831EA67E91A}" srcOrd="0" destOrd="0" parTransId="{6D58E430-79FD-A043-BFB2-6159CD44A534}" sibTransId="{B0373988-A5B0-734C-8E1B-E87E7598D060}"/>
    <dgm:cxn modelId="{F59D1EB2-E2D8-6A4A-9A1F-3CA9B39129EB}" type="presOf" srcId="{F59EB9DD-CE45-C648-AE2C-BE34D26DB492}" destId="{6553ADCC-D00E-4643-AD16-E8E5126AF18D}" srcOrd="0" destOrd="0" presId="urn:microsoft.com/office/officeart/2005/8/layout/radial2"/>
    <dgm:cxn modelId="{8EEF18C0-AB2D-244F-BFA1-50998CBEDC12}" type="presOf" srcId="{79ACC740-ADE2-0340-B0F8-AF6C19B9F098}" destId="{764B644F-9B7D-5C44-8928-F81D590F6027}" srcOrd="0" destOrd="0" presId="urn:microsoft.com/office/officeart/2005/8/layout/radial2"/>
    <dgm:cxn modelId="{A68226C5-F023-B142-AD94-B177431F2717}" type="presOf" srcId="{294A30CB-CC12-E34D-AF3E-EB6833B35E7D}" destId="{C626A370-3F05-6E4C-8FB1-A63C6130C1BC}" srcOrd="0" destOrd="0" presId="urn:microsoft.com/office/officeart/2005/8/layout/radial2"/>
    <dgm:cxn modelId="{C641DECF-4B73-EC44-A72C-113171F9889A}" type="presOf" srcId="{45DF3BF4-B391-BB43-A5DE-76F4E1EE41F4}" destId="{8CDCAE35-661C-9447-A796-00F57C47117C}" srcOrd="0" destOrd="0" presId="urn:microsoft.com/office/officeart/2005/8/layout/radial2"/>
    <dgm:cxn modelId="{CB421EE7-C434-DD42-B6AF-D5163787D40A}" type="presOf" srcId="{887706AD-A624-2541-A3C6-1DB40B079170}" destId="{5424DBF7-8DC7-E742-A947-247BBF3AF65C}" srcOrd="0" destOrd="0" presId="urn:microsoft.com/office/officeart/2005/8/layout/radial2"/>
    <dgm:cxn modelId="{791405F3-E87D-0240-9F98-65163982E5CC}" srcId="{887706AD-A624-2541-A3C6-1DB40B079170}" destId="{DA7B4FDB-ACA3-6446-8260-3F1D4F97C73D}" srcOrd="0" destOrd="0" parTransId="{47C0CF80-A15A-3544-A6FC-4DFB8BBAD3D5}" sibTransId="{16CA0802-E96B-9147-8C25-CD2499812144}"/>
    <dgm:cxn modelId="{6B55B6FB-7FD1-CB43-BB6B-42D7E3355DFC}" srcId="{294A30CB-CC12-E34D-AF3E-EB6833B35E7D}" destId="{887706AD-A624-2541-A3C6-1DB40B079170}" srcOrd="0" destOrd="0" parTransId="{F59EB9DD-CE45-C648-AE2C-BE34D26DB492}" sibTransId="{589FBA41-1F4A-5F4F-9598-911236897AC0}"/>
    <dgm:cxn modelId="{E07F3AEE-4E37-FB4D-BF36-3E6C80AA06CE}" type="presParOf" srcId="{C626A370-3F05-6E4C-8FB1-A63C6130C1BC}" destId="{8428B01B-AE80-824A-B3DF-7537636509DB}" srcOrd="0" destOrd="0" presId="urn:microsoft.com/office/officeart/2005/8/layout/radial2"/>
    <dgm:cxn modelId="{44B42BFC-9279-7642-BE14-6BE179AB7275}" type="presParOf" srcId="{8428B01B-AE80-824A-B3DF-7537636509DB}" destId="{74E8DA38-A119-A145-A1A2-869A9369F6E0}" srcOrd="0" destOrd="0" presId="urn:microsoft.com/office/officeart/2005/8/layout/radial2"/>
    <dgm:cxn modelId="{FAB6C421-219A-704A-980B-4C3A8573148B}" type="presParOf" srcId="{74E8DA38-A119-A145-A1A2-869A9369F6E0}" destId="{8C83530E-3EC3-BE46-9206-9C543A64A7E5}" srcOrd="0" destOrd="0" presId="urn:microsoft.com/office/officeart/2005/8/layout/radial2"/>
    <dgm:cxn modelId="{2E005901-AE1F-C846-B5BA-8C00490F681E}" type="presParOf" srcId="{74E8DA38-A119-A145-A1A2-869A9369F6E0}" destId="{AFFB2277-E81A-8A41-9E77-930384009BCD}" srcOrd="1" destOrd="0" presId="urn:microsoft.com/office/officeart/2005/8/layout/radial2"/>
    <dgm:cxn modelId="{CF57F1BA-6F89-4E40-99B3-5C9D776BBFA1}" type="presParOf" srcId="{8428B01B-AE80-824A-B3DF-7537636509DB}" destId="{6553ADCC-D00E-4643-AD16-E8E5126AF18D}" srcOrd="1" destOrd="0" presId="urn:microsoft.com/office/officeart/2005/8/layout/radial2"/>
    <dgm:cxn modelId="{27A008DF-7BAC-E944-955C-A1128FB07C86}" type="presParOf" srcId="{8428B01B-AE80-824A-B3DF-7537636509DB}" destId="{D5A78E78-5419-5948-A136-F439F37EDD5C}" srcOrd="2" destOrd="0" presId="urn:microsoft.com/office/officeart/2005/8/layout/radial2"/>
    <dgm:cxn modelId="{B39F1BE4-B74A-214C-832F-02891204449A}" type="presParOf" srcId="{D5A78E78-5419-5948-A136-F439F37EDD5C}" destId="{5424DBF7-8DC7-E742-A947-247BBF3AF65C}" srcOrd="0" destOrd="0" presId="urn:microsoft.com/office/officeart/2005/8/layout/radial2"/>
    <dgm:cxn modelId="{705A1ADB-C6B4-0647-9B14-EB79206F2AB7}" type="presParOf" srcId="{D5A78E78-5419-5948-A136-F439F37EDD5C}" destId="{8F88B8C5-0B02-074C-9992-0C905547802F}" srcOrd="1" destOrd="0" presId="urn:microsoft.com/office/officeart/2005/8/layout/radial2"/>
    <dgm:cxn modelId="{95788A93-2417-E045-B9A0-54087EAE5AFD}" type="presParOf" srcId="{8428B01B-AE80-824A-B3DF-7537636509DB}" destId="{695673A4-2200-C447-B7AA-5BD6C123F06D}" srcOrd="3" destOrd="0" presId="urn:microsoft.com/office/officeart/2005/8/layout/radial2"/>
    <dgm:cxn modelId="{7950B75E-74F3-9846-BA69-EA035C209A0D}" type="presParOf" srcId="{8428B01B-AE80-824A-B3DF-7537636509DB}" destId="{A6C65F41-6BDB-1E44-A4A1-351ACFFB50CE}" srcOrd="4" destOrd="0" presId="urn:microsoft.com/office/officeart/2005/8/layout/radial2"/>
    <dgm:cxn modelId="{32DB7F14-7B36-F14A-A039-ED4ADB19E7AD}" type="presParOf" srcId="{A6C65F41-6BDB-1E44-A4A1-351ACFFB50CE}" destId="{764B644F-9B7D-5C44-8928-F81D590F6027}" srcOrd="0" destOrd="0" presId="urn:microsoft.com/office/officeart/2005/8/layout/radial2"/>
    <dgm:cxn modelId="{21DFEACC-32CE-9749-A741-B5AF65BF407F}" type="presParOf" srcId="{A6C65F41-6BDB-1E44-A4A1-351ACFFB50CE}" destId="{758A313C-DB83-E144-B52C-DF2328837111}" srcOrd="1" destOrd="0" presId="urn:microsoft.com/office/officeart/2005/8/layout/radial2"/>
    <dgm:cxn modelId="{E804C645-6AC1-CA4F-B3CF-E1E64F20E66B}" type="presParOf" srcId="{8428B01B-AE80-824A-B3DF-7537636509DB}" destId="{1C5D0695-0B5D-9C41-8698-99611F013A3F}" srcOrd="5" destOrd="0" presId="urn:microsoft.com/office/officeart/2005/8/layout/radial2"/>
    <dgm:cxn modelId="{871358E1-3086-284F-8F5B-E6E08EC46BF5}" type="presParOf" srcId="{8428B01B-AE80-824A-B3DF-7537636509DB}" destId="{B657C6A9-7527-1C42-A77F-7BD52108EF48}" srcOrd="6" destOrd="0" presId="urn:microsoft.com/office/officeart/2005/8/layout/radial2"/>
    <dgm:cxn modelId="{293C307A-BD99-664E-88C4-72B70BB96F98}" type="presParOf" srcId="{B657C6A9-7527-1C42-A77F-7BD52108EF48}" destId="{E35D2AB0-B786-634B-85BD-D7E400EE8337}" srcOrd="0" destOrd="0" presId="urn:microsoft.com/office/officeart/2005/8/layout/radial2"/>
    <dgm:cxn modelId="{8BF03854-3B7C-1E40-A177-EFCEA74B30E1}" type="presParOf" srcId="{B657C6A9-7527-1C42-A77F-7BD52108EF48}" destId="{30B13F43-8B38-7644-BEC0-444668230B0D}" srcOrd="1" destOrd="0" presId="urn:microsoft.com/office/officeart/2005/8/layout/radial2"/>
    <dgm:cxn modelId="{3FB5DF85-38CE-C84A-8CFA-EEBE133459DA}" type="presParOf" srcId="{8428B01B-AE80-824A-B3DF-7537636509DB}" destId="{82EFF56B-8D91-FA48-ADE4-2242020DD24E}" srcOrd="7" destOrd="0" presId="urn:microsoft.com/office/officeart/2005/8/layout/radial2"/>
    <dgm:cxn modelId="{3EEA7F35-91C6-8D41-B54F-8A17F2ADC7F8}" type="presParOf" srcId="{8428B01B-AE80-824A-B3DF-7537636509DB}" destId="{4F93A5E9-2759-914B-8DEE-35C7564AE632}" srcOrd="8" destOrd="0" presId="urn:microsoft.com/office/officeart/2005/8/layout/radial2"/>
    <dgm:cxn modelId="{4F32A658-EAC2-374D-B366-2FA72A1EEB48}" type="presParOf" srcId="{4F93A5E9-2759-914B-8DEE-35C7564AE632}" destId="{45336B8C-5A13-C54B-82B3-E38774A03F81}" srcOrd="0" destOrd="0" presId="urn:microsoft.com/office/officeart/2005/8/layout/radial2"/>
    <dgm:cxn modelId="{E5882D2A-CCF4-FE48-9857-19D8A32F6BBD}" type="presParOf" srcId="{4F93A5E9-2759-914B-8DEE-35C7564AE632}" destId="{ADB7AD41-AB99-5940-B1B0-452C56E226BC}" srcOrd="1" destOrd="0" presId="urn:microsoft.com/office/officeart/2005/8/layout/radial2"/>
    <dgm:cxn modelId="{82BFD5B6-BAB5-804B-9C8B-43B3CA1E5EBC}" type="presParOf" srcId="{8428B01B-AE80-824A-B3DF-7537636509DB}" destId="{C4FC6E9E-488A-8145-8865-20281A1E0BAC}" srcOrd="9" destOrd="0" presId="urn:microsoft.com/office/officeart/2005/8/layout/radial2"/>
    <dgm:cxn modelId="{3F4D5C71-9A8D-2F47-AD27-4B69BC5EB5DC}" type="presParOf" srcId="{8428B01B-AE80-824A-B3DF-7537636509DB}" destId="{BD0D559E-7FBD-BF44-A6CE-6B449C76EEAA}" srcOrd="10" destOrd="0" presId="urn:microsoft.com/office/officeart/2005/8/layout/radial2"/>
    <dgm:cxn modelId="{E3F89C82-321D-B246-A403-B97F0A830BE1}" type="presParOf" srcId="{BD0D559E-7FBD-BF44-A6CE-6B449C76EEAA}" destId="{DB1B8C23-CE5E-674E-A172-AC19D06EF0D5}" srcOrd="0" destOrd="0" presId="urn:microsoft.com/office/officeart/2005/8/layout/radial2"/>
    <dgm:cxn modelId="{2E85BDE8-D93D-E449-91FD-D0C8BC24FBB5}" type="presParOf" srcId="{BD0D559E-7FBD-BF44-A6CE-6B449C76EEAA}" destId="{8CDCAE35-661C-9447-A796-00F57C47117C}" srcOrd="1" destOrd="0" presId="urn:microsoft.com/office/officeart/2005/8/layout/radial2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F3A29BA-F4E6-4145-A58B-EDE084D4185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E4BF9100-11AD-4C61-A271-DC4E35E0AE99}">
      <dgm:prSet/>
      <dgm:spPr/>
      <dgm:t>
        <a:bodyPr/>
        <a:lstStyle/>
        <a:p>
          <a:r>
            <a:rPr lang="en-GB"/>
            <a:t>Don’t Fake Interest</a:t>
          </a:r>
        </a:p>
      </dgm:t>
    </dgm:pt>
    <dgm:pt modelId="{E17F23D8-B8BF-45D4-B1CE-3F8B2FB62E9F}" type="parTrans" cxnId="{F620F028-E138-4149-AF48-0834FBCF732A}">
      <dgm:prSet/>
      <dgm:spPr/>
      <dgm:t>
        <a:bodyPr/>
        <a:lstStyle/>
        <a:p>
          <a:endParaRPr lang="en-GB"/>
        </a:p>
      </dgm:t>
    </dgm:pt>
    <dgm:pt modelId="{A400423A-66A0-4A83-AAEC-E6762ADCA656}" type="sibTrans" cxnId="{F620F028-E138-4149-AF48-0834FBCF732A}">
      <dgm:prSet/>
      <dgm:spPr/>
      <dgm:t>
        <a:bodyPr/>
        <a:lstStyle/>
        <a:p>
          <a:endParaRPr lang="en-GB"/>
        </a:p>
      </dgm:t>
    </dgm:pt>
    <dgm:pt modelId="{82954A07-CFCA-4DAC-9B10-E07439E7EC9D}">
      <dgm:prSet/>
      <dgm:spPr/>
      <dgm:t>
        <a:bodyPr/>
        <a:lstStyle/>
        <a:p>
          <a:r>
            <a:rPr lang="en-GB"/>
            <a:t>Don’t pretend you seek only facts</a:t>
          </a:r>
        </a:p>
      </dgm:t>
    </dgm:pt>
    <dgm:pt modelId="{8605F0AE-21EB-42C8-B0CC-144352F168BD}" type="parTrans" cxnId="{57D125A0-A48E-42E6-8F51-86AB44040827}">
      <dgm:prSet/>
      <dgm:spPr/>
      <dgm:t>
        <a:bodyPr/>
        <a:lstStyle/>
        <a:p>
          <a:endParaRPr lang="en-GB"/>
        </a:p>
      </dgm:t>
    </dgm:pt>
    <dgm:pt modelId="{3BB7C146-7405-44AD-AB0B-442175AF0FD9}" type="sibTrans" cxnId="{57D125A0-A48E-42E6-8F51-86AB44040827}">
      <dgm:prSet/>
      <dgm:spPr/>
      <dgm:t>
        <a:bodyPr/>
        <a:lstStyle/>
        <a:p>
          <a:endParaRPr lang="en-GB"/>
        </a:p>
      </dgm:t>
    </dgm:pt>
    <dgm:pt modelId="{D9E73C58-CE04-4CFC-933F-5D89D104EAD1}">
      <dgm:prSet/>
      <dgm:spPr/>
      <dgm:t>
        <a:bodyPr/>
        <a:lstStyle/>
        <a:p>
          <a:r>
            <a:rPr lang="en-GB"/>
            <a:t>Don’t undermine the other party</a:t>
          </a:r>
        </a:p>
      </dgm:t>
    </dgm:pt>
    <dgm:pt modelId="{9EA1AF6E-6F78-4B71-95BB-AEFC3F55ED17}" type="parTrans" cxnId="{7B6E62C9-76C7-4645-8659-049ECDFE492A}">
      <dgm:prSet/>
      <dgm:spPr/>
      <dgm:t>
        <a:bodyPr/>
        <a:lstStyle/>
        <a:p>
          <a:endParaRPr lang="en-GB"/>
        </a:p>
      </dgm:t>
    </dgm:pt>
    <dgm:pt modelId="{801F270B-B73C-46D5-ABAC-806E44A66FAE}" type="sibTrans" cxnId="{7B6E62C9-76C7-4645-8659-049ECDFE492A}">
      <dgm:prSet/>
      <dgm:spPr/>
      <dgm:t>
        <a:bodyPr/>
        <a:lstStyle/>
        <a:p>
          <a:endParaRPr lang="en-GB"/>
        </a:p>
      </dgm:t>
    </dgm:pt>
    <dgm:pt modelId="{DAF6BDDE-31C4-4F47-A825-73A0003047BF}">
      <dgm:prSet/>
      <dgm:spPr/>
      <dgm:t>
        <a:bodyPr/>
        <a:lstStyle/>
        <a:p>
          <a:r>
            <a:rPr lang="en-GB"/>
            <a:t>Don’t cut him out until it seems appropriate</a:t>
          </a:r>
        </a:p>
      </dgm:t>
    </dgm:pt>
    <dgm:pt modelId="{7F968C06-3998-4F8E-BC59-41628D5E0689}" type="parTrans" cxnId="{A09CF2A2-CBA1-4EE4-BBBE-4E6CD582D570}">
      <dgm:prSet/>
      <dgm:spPr/>
      <dgm:t>
        <a:bodyPr/>
        <a:lstStyle/>
        <a:p>
          <a:endParaRPr lang="en-GB"/>
        </a:p>
      </dgm:t>
    </dgm:pt>
    <dgm:pt modelId="{012CD6C0-D138-4D43-BCB5-5F481A238CF7}" type="sibTrans" cxnId="{A09CF2A2-CBA1-4EE4-BBBE-4E6CD582D570}">
      <dgm:prSet/>
      <dgm:spPr/>
      <dgm:t>
        <a:bodyPr/>
        <a:lstStyle/>
        <a:p>
          <a:endParaRPr lang="en-GB"/>
        </a:p>
      </dgm:t>
    </dgm:pt>
    <dgm:pt modelId="{A7C59132-59B4-4CAB-86EA-C541BBE1266F}">
      <dgm:prSet/>
      <dgm:spPr/>
      <dgm:t>
        <a:bodyPr/>
        <a:lstStyle/>
        <a:p>
          <a:r>
            <a:rPr lang="en-GB"/>
            <a:t>Don’t prejudge</a:t>
          </a:r>
        </a:p>
      </dgm:t>
    </dgm:pt>
    <dgm:pt modelId="{8C6EB3BC-DAD4-493B-972C-033AE687D549}" type="parTrans" cxnId="{6D956559-AA12-4F8E-BBDF-75C8243AFA74}">
      <dgm:prSet/>
      <dgm:spPr/>
      <dgm:t>
        <a:bodyPr/>
        <a:lstStyle/>
        <a:p>
          <a:endParaRPr lang="en-GB"/>
        </a:p>
      </dgm:t>
    </dgm:pt>
    <dgm:pt modelId="{5EF1763C-6CBA-4450-B3D1-1E44150D580F}" type="sibTrans" cxnId="{6D956559-AA12-4F8E-BBDF-75C8243AFA74}">
      <dgm:prSet/>
      <dgm:spPr/>
      <dgm:t>
        <a:bodyPr/>
        <a:lstStyle/>
        <a:p>
          <a:endParaRPr lang="en-GB"/>
        </a:p>
      </dgm:t>
    </dgm:pt>
    <dgm:pt modelId="{E758FA34-093C-4B68-B146-1428763883A1}">
      <dgm:prSet/>
      <dgm:spPr/>
      <dgm:t>
        <a:bodyPr/>
        <a:lstStyle/>
        <a:p>
          <a:r>
            <a:rPr lang="en-GB"/>
            <a:t>Don’t criticise especially if you concentrate on the irrelevancies</a:t>
          </a:r>
        </a:p>
      </dgm:t>
    </dgm:pt>
    <dgm:pt modelId="{ABFE5165-0AF8-46D9-9808-ED40C8AC5AF2}" type="parTrans" cxnId="{04F2E7A4-A7E2-4ADC-98EB-E4629A0D02F1}">
      <dgm:prSet/>
      <dgm:spPr/>
      <dgm:t>
        <a:bodyPr/>
        <a:lstStyle/>
        <a:p>
          <a:endParaRPr lang="en-GB"/>
        </a:p>
      </dgm:t>
    </dgm:pt>
    <dgm:pt modelId="{EB5774D2-8F12-4973-8AC2-ABDBD5EBE01D}" type="sibTrans" cxnId="{04F2E7A4-A7E2-4ADC-98EB-E4629A0D02F1}">
      <dgm:prSet/>
      <dgm:spPr/>
      <dgm:t>
        <a:bodyPr/>
        <a:lstStyle/>
        <a:p>
          <a:endParaRPr lang="en-GB"/>
        </a:p>
      </dgm:t>
    </dgm:pt>
    <dgm:pt modelId="{5AA45492-A2B8-462B-8FDF-AA01797AB6F7}" type="pres">
      <dgm:prSet presAssocID="{FF3A29BA-F4E6-4145-A58B-EDE084D41851}" presName="diagram" presStyleCnt="0">
        <dgm:presLayoutVars>
          <dgm:dir/>
          <dgm:resizeHandles val="exact"/>
        </dgm:presLayoutVars>
      </dgm:prSet>
      <dgm:spPr/>
    </dgm:pt>
    <dgm:pt modelId="{B37D7A37-BCEF-4FB3-A9CE-146681620B08}" type="pres">
      <dgm:prSet presAssocID="{E4BF9100-11AD-4C61-A271-DC4E35E0AE99}" presName="node" presStyleLbl="node1" presStyleIdx="0" presStyleCnt="6">
        <dgm:presLayoutVars>
          <dgm:bulletEnabled val="1"/>
        </dgm:presLayoutVars>
      </dgm:prSet>
      <dgm:spPr/>
    </dgm:pt>
    <dgm:pt modelId="{A3103CD4-2876-4BC3-9CAD-9C3BDDC01A2B}" type="pres">
      <dgm:prSet presAssocID="{A400423A-66A0-4A83-AAEC-E6762ADCA656}" presName="sibTrans" presStyleCnt="0"/>
      <dgm:spPr/>
    </dgm:pt>
    <dgm:pt modelId="{127410F7-1969-488C-80D2-D3C713E4ABF3}" type="pres">
      <dgm:prSet presAssocID="{82954A07-CFCA-4DAC-9B10-E07439E7EC9D}" presName="node" presStyleLbl="node1" presStyleIdx="1" presStyleCnt="6">
        <dgm:presLayoutVars>
          <dgm:bulletEnabled val="1"/>
        </dgm:presLayoutVars>
      </dgm:prSet>
      <dgm:spPr/>
    </dgm:pt>
    <dgm:pt modelId="{62C457A3-8ECB-4761-BB7D-CE28AAFB1C57}" type="pres">
      <dgm:prSet presAssocID="{3BB7C146-7405-44AD-AB0B-442175AF0FD9}" presName="sibTrans" presStyleCnt="0"/>
      <dgm:spPr/>
    </dgm:pt>
    <dgm:pt modelId="{EF177155-5632-43E5-92FD-AF22F1E909D0}" type="pres">
      <dgm:prSet presAssocID="{D9E73C58-CE04-4CFC-933F-5D89D104EAD1}" presName="node" presStyleLbl="node1" presStyleIdx="2" presStyleCnt="6">
        <dgm:presLayoutVars>
          <dgm:bulletEnabled val="1"/>
        </dgm:presLayoutVars>
      </dgm:prSet>
      <dgm:spPr/>
    </dgm:pt>
    <dgm:pt modelId="{14DE4A6D-D38F-46E7-8C95-E241D6DA68A9}" type="pres">
      <dgm:prSet presAssocID="{801F270B-B73C-46D5-ABAC-806E44A66FAE}" presName="sibTrans" presStyleCnt="0"/>
      <dgm:spPr/>
    </dgm:pt>
    <dgm:pt modelId="{FD52F431-ADB7-4364-87EF-722AFA52EB98}" type="pres">
      <dgm:prSet presAssocID="{DAF6BDDE-31C4-4F47-A825-73A0003047BF}" presName="node" presStyleLbl="node1" presStyleIdx="3" presStyleCnt="6">
        <dgm:presLayoutVars>
          <dgm:bulletEnabled val="1"/>
        </dgm:presLayoutVars>
      </dgm:prSet>
      <dgm:spPr/>
    </dgm:pt>
    <dgm:pt modelId="{F9B96BE4-5EB0-4828-9F9B-F20DBD5D8E63}" type="pres">
      <dgm:prSet presAssocID="{012CD6C0-D138-4D43-BCB5-5F481A238CF7}" presName="sibTrans" presStyleCnt="0"/>
      <dgm:spPr/>
    </dgm:pt>
    <dgm:pt modelId="{B63A18C0-6CE0-4B7A-93BE-F70087105CD7}" type="pres">
      <dgm:prSet presAssocID="{A7C59132-59B4-4CAB-86EA-C541BBE1266F}" presName="node" presStyleLbl="node1" presStyleIdx="4" presStyleCnt="6">
        <dgm:presLayoutVars>
          <dgm:bulletEnabled val="1"/>
        </dgm:presLayoutVars>
      </dgm:prSet>
      <dgm:spPr/>
    </dgm:pt>
    <dgm:pt modelId="{B34CC476-DA86-42DD-BB5A-39F87D000D24}" type="pres">
      <dgm:prSet presAssocID="{5EF1763C-6CBA-4450-B3D1-1E44150D580F}" presName="sibTrans" presStyleCnt="0"/>
      <dgm:spPr/>
    </dgm:pt>
    <dgm:pt modelId="{2C847487-8CC0-4E26-BBF5-6334C3A767FE}" type="pres">
      <dgm:prSet presAssocID="{E758FA34-093C-4B68-B146-1428763883A1}" presName="node" presStyleLbl="node1" presStyleIdx="5" presStyleCnt="6">
        <dgm:presLayoutVars>
          <dgm:bulletEnabled val="1"/>
        </dgm:presLayoutVars>
      </dgm:prSet>
      <dgm:spPr/>
    </dgm:pt>
  </dgm:ptLst>
  <dgm:cxnLst>
    <dgm:cxn modelId="{D6E04D10-593C-45E1-828B-8E2519B26D6C}" type="presOf" srcId="{A7C59132-59B4-4CAB-86EA-C541BBE1266F}" destId="{B63A18C0-6CE0-4B7A-93BE-F70087105CD7}" srcOrd="0" destOrd="0" presId="urn:microsoft.com/office/officeart/2005/8/layout/default"/>
    <dgm:cxn modelId="{C048DE1A-7388-4DD0-9AD1-127BD7668F8C}" type="presOf" srcId="{E4BF9100-11AD-4C61-A271-DC4E35E0AE99}" destId="{B37D7A37-BCEF-4FB3-A9CE-146681620B08}" srcOrd="0" destOrd="0" presId="urn:microsoft.com/office/officeart/2005/8/layout/default"/>
    <dgm:cxn modelId="{FD7D2323-A954-42A5-9D96-F080F1FEBF32}" type="presOf" srcId="{E758FA34-093C-4B68-B146-1428763883A1}" destId="{2C847487-8CC0-4E26-BBF5-6334C3A767FE}" srcOrd="0" destOrd="0" presId="urn:microsoft.com/office/officeart/2005/8/layout/default"/>
    <dgm:cxn modelId="{F620F028-E138-4149-AF48-0834FBCF732A}" srcId="{FF3A29BA-F4E6-4145-A58B-EDE084D41851}" destId="{E4BF9100-11AD-4C61-A271-DC4E35E0AE99}" srcOrd="0" destOrd="0" parTransId="{E17F23D8-B8BF-45D4-B1CE-3F8B2FB62E9F}" sibTransId="{A400423A-66A0-4A83-AAEC-E6762ADCA656}"/>
    <dgm:cxn modelId="{E5A8762A-ABD7-447A-BA73-3B37709762EC}" type="presOf" srcId="{82954A07-CFCA-4DAC-9B10-E07439E7EC9D}" destId="{127410F7-1969-488C-80D2-D3C713E4ABF3}" srcOrd="0" destOrd="0" presId="urn:microsoft.com/office/officeart/2005/8/layout/default"/>
    <dgm:cxn modelId="{D2DD3671-D7D7-44F8-BC58-9C974326E134}" type="presOf" srcId="{FF3A29BA-F4E6-4145-A58B-EDE084D41851}" destId="{5AA45492-A2B8-462B-8FDF-AA01797AB6F7}" srcOrd="0" destOrd="0" presId="urn:microsoft.com/office/officeart/2005/8/layout/default"/>
    <dgm:cxn modelId="{6D956559-AA12-4F8E-BBDF-75C8243AFA74}" srcId="{FF3A29BA-F4E6-4145-A58B-EDE084D41851}" destId="{A7C59132-59B4-4CAB-86EA-C541BBE1266F}" srcOrd="4" destOrd="0" parTransId="{8C6EB3BC-DAD4-493B-972C-033AE687D549}" sibTransId="{5EF1763C-6CBA-4450-B3D1-1E44150D580F}"/>
    <dgm:cxn modelId="{57D125A0-A48E-42E6-8F51-86AB44040827}" srcId="{FF3A29BA-F4E6-4145-A58B-EDE084D41851}" destId="{82954A07-CFCA-4DAC-9B10-E07439E7EC9D}" srcOrd="1" destOrd="0" parTransId="{8605F0AE-21EB-42C8-B0CC-144352F168BD}" sibTransId="{3BB7C146-7405-44AD-AB0B-442175AF0FD9}"/>
    <dgm:cxn modelId="{A09CF2A2-CBA1-4EE4-BBBE-4E6CD582D570}" srcId="{FF3A29BA-F4E6-4145-A58B-EDE084D41851}" destId="{DAF6BDDE-31C4-4F47-A825-73A0003047BF}" srcOrd="3" destOrd="0" parTransId="{7F968C06-3998-4F8E-BC59-41628D5E0689}" sibTransId="{012CD6C0-D138-4D43-BCB5-5F481A238CF7}"/>
    <dgm:cxn modelId="{04F2E7A4-A7E2-4ADC-98EB-E4629A0D02F1}" srcId="{FF3A29BA-F4E6-4145-A58B-EDE084D41851}" destId="{E758FA34-093C-4B68-B146-1428763883A1}" srcOrd="5" destOrd="0" parTransId="{ABFE5165-0AF8-46D9-9808-ED40C8AC5AF2}" sibTransId="{EB5774D2-8F12-4973-8AC2-ABDBD5EBE01D}"/>
    <dgm:cxn modelId="{5D5E62A8-3DE0-4D10-A067-E0F89F1A37CC}" type="presOf" srcId="{DAF6BDDE-31C4-4F47-A825-73A0003047BF}" destId="{FD52F431-ADB7-4364-87EF-722AFA52EB98}" srcOrd="0" destOrd="0" presId="urn:microsoft.com/office/officeart/2005/8/layout/default"/>
    <dgm:cxn modelId="{84633BB7-C2CD-4747-A79F-40FDA31A2766}" type="presOf" srcId="{D9E73C58-CE04-4CFC-933F-5D89D104EAD1}" destId="{EF177155-5632-43E5-92FD-AF22F1E909D0}" srcOrd="0" destOrd="0" presId="urn:microsoft.com/office/officeart/2005/8/layout/default"/>
    <dgm:cxn modelId="{7B6E62C9-76C7-4645-8659-049ECDFE492A}" srcId="{FF3A29BA-F4E6-4145-A58B-EDE084D41851}" destId="{D9E73C58-CE04-4CFC-933F-5D89D104EAD1}" srcOrd="2" destOrd="0" parTransId="{9EA1AF6E-6F78-4B71-95BB-AEFC3F55ED17}" sibTransId="{801F270B-B73C-46D5-ABAC-806E44A66FAE}"/>
    <dgm:cxn modelId="{84044158-697A-4A74-82F1-99F1C6707829}" type="presParOf" srcId="{5AA45492-A2B8-462B-8FDF-AA01797AB6F7}" destId="{B37D7A37-BCEF-4FB3-A9CE-146681620B08}" srcOrd="0" destOrd="0" presId="urn:microsoft.com/office/officeart/2005/8/layout/default"/>
    <dgm:cxn modelId="{0141D28E-48AC-4555-9433-9DC337268136}" type="presParOf" srcId="{5AA45492-A2B8-462B-8FDF-AA01797AB6F7}" destId="{A3103CD4-2876-4BC3-9CAD-9C3BDDC01A2B}" srcOrd="1" destOrd="0" presId="urn:microsoft.com/office/officeart/2005/8/layout/default"/>
    <dgm:cxn modelId="{6C976007-0FC2-4C5C-AEB3-D7224D1465A5}" type="presParOf" srcId="{5AA45492-A2B8-462B-8FDF-AA01797AB6F7}" destId="{127410F7-1969-488C-80D2-D3C713E4ABF3}" srcOrd="2" destOrd="0" presId="urn:microsoft.com/office/officeart/2005/8/layout/default"/>
    <dgm:cxn modelId="{C43D9BC9-C466-4B34-A852-E238BD4C220E}" type="presParOf" srcId="{5AA45492-A2B8-462B-8FDF-AA01797AB6F7}" destId="{62C457A3-8ECB-4761-BB7D-CE28AAFB1C57}" srcOrd="3" destOrd="0" presId="urn:microsoft.com/office/officeart/2005/8/layout/default"/>
    <dgm:cxn modelId="{147334C8-C5DD-4156-BC6C-E15E45B56B7F}" type="presParOf" srcId="{5AA45492-A2B8-462B-8FDF-AA01797AB6F7}" destId="{EF177155-5632-43E5-92FD-AF22F1E909D0}" srcOrd="4" destOrd="0" presId="urn:microsoft.com/office/officeart/2005/8/layout/default"/>
    <dgm:cxn modelId="{BCAD15F3-74FA-4269-9DA0-B67876CF9E37}" type="presParOf" srcId="{5AA45492-A2B8-462B-8FDF-AA01797AB6F7}" destId="{14DE4A6D-D38F-46E7-8C95-E241D6DA68A9}" srcOrd="5" destOrd="0" presId="urn:microsoft.com/office/officeart/2005/8/layout/default"/>
    <dgm:cxn modelId="{DD5D4B4A-FB6A-4D86-910E-D268013C3730}" type="presParOf" srcId="{5AA45492-A2B8-462B-8FDF-AA01797AB6F7}" destId="{FD52F431-ADB7-4364-87EF-722AFA52EB98}" srcOrd="6" destOrd="0" presId="urn:microsoft.com/office/officeart/2005/8/layout/default"/>
    <dgm:cxn modelId="{887D3F40-752B-478C-BEDA-CDB306058ED1}" type="presParOf" srcId="{5AA45492-A2B8-462B-8FDF-AA01797AB6F7}" destId="{F9B96BE4-5EB0-4828-9F9B-F20DBD5D8E63}" srcOrd="7" destOrd="0" presId="urn:microsoft.com/office/officeart/2005/8/layout/default"/>
    <dgm:cxn modelId="{92B9A304-91B5-4F2B-BCC2-BAE7A30EBC43}" type="presParOf" srcId="{5AA45492-A2B8-462B-8FDF-AA01797AB6F7}" destId="{B63A18C0-6CE0-4B7A-93BE-F70087105CD7}" srcOrd="8" destOrd="0" presId="urn:microsoft.com/office/officeart/2005/8/layout/default"/>
    <dgm:cxn modelId="{503AEB8F-D741-44CB-8705-BC44FFE9A07C}" type="presParOf" srcId="{5AA45492-A2B8-462B-8FDF-AA01797AB6F7}" destId="{B34CC476-DA86-42DD-BB5A-39F87D000D24}" srcOrd="9" destOrd="0" presId="urn:microsoft.com/office/officeart/2005/8/layout/default"/>
    <dgm:cxn modelId="{0A4016E5-461E-4F88-B454-A61271F72BF0}" type="presParOf" srcId="{5AA45492-A2B8-462B-8FDF-AA01797AB6F7}" destId="{2C847487-8CC0-4E26-BBF5-6334C3A767FE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75E033A-2B47-47AB-AB78-8906D66D2F93}" type="doc">
      <dgm:prSet loTypeId="urn:microsoft.com/office/officeart/2005/8/layout/rings+Icon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AB31BCF-9FF0-4D88-B0DA-872AA086111D}">
      <dgm:prSet custT="1"/>
      <dgm:spPr>
        <a:noFill/>
        <a:ln>
          <a:solidFill>
            <a:schemeClr val="tx2"/>
          </a:solidFill>
        </a:ln>
      </dgm:spPr>
      <dgm:t>
        <a:bodyPr/>
        <a:lstStyle/>
        <a:p>
          <a:r>
            <a:rPr lang="en-GB" sz="1600" b="1" dirty="0"/>
            <a:t>Arms Folded Tightly (not receptive, challenging speaker)</a:t>
          </a:r>
        </a:p>
      </dgm:t>
    </dgm:pt>
    <dgm:pt modelId="{DA26FD03-B9EB-4889-AC0F-12D7F10AA66E}" type="parTrans" cxnId="{20D8C419-2A9E-4A5B-82D2-C07EC42B146C}">
      <dgm:prSet/>
      <dgm:spPr/>
      <dgm:t>
        <a:bodyPr/>
        <a:lstStyle/>
        <a:p>
          <a:endParaRPr lang="en-GB" sz="1600"/>
        </a:p>
      </dgm:t>
    </dgm:pt>
    <dgm:pt modelId="{1E61E148-E589-48E7-9ED4-ED338EB0B981}" type="sibTrans" cxnId="{20D8C419-2A9E-4A5B-82D2-C07EC42B146C}">
      <dgm:prSet/>
      <dgm:spPr/>
      <dgm:t>
        <a:bodyPr/>
        <a:lstStyle/>
        <a:p>
          <a:endParaRPr lang="en-GB" sz="1600"/>
        </a:p>
      </dgm:t>
    </dgm:pt>
    <dgm:pt modelId="{01AEDE28-F803-41EC-8461-F5FA3F1EC2BE}">
      <dgm:prSet custT="1"/>
      <dgm:spPr>
        <a:noFill/>
        <a:ln>
          <a:solidFill>
            <a:schemeClr val="tx2"/>
          </a:solidFill>
        </a:ln>
      </dgm:spPr>
      <dgm:t>
        <a:bodyPr/>
        <a:lstStyle/>
        <a:p>
          <a:r>
            <a:rPr lang="en-GB" sz="1600" b="1" dirty="0"/>
            <a:t>Arms over the back of the chair or on back of head (needs to show dominance)</a:t>
          </a:r>
        </a:p>
      </dgm:t>
    </dgm:pt>
    <dgm:pt modelId="{E96F4C5A-585C-48E4-BE8D-16783565B7C4}" type="parTrans" cxnId="{ACD58616-A56C-4384-AC66-F9F77E35786F}">
      <dgm:prSet/>
      <dgm:spPr/>
      <dgm:t>
        <a:bodyPr/>
        <a:lstStyle/>
        <a:p>
          <a:endParaRPr lang="en-GB" sz="1600"/>
        </a:p>
      </dgm:t>
    </dgm:pt>
    <dgm:pt modelId="{A046F3C9-E1CE-45F1-B3C8-0BDE0FF01AA5}" type="sibTrans" cxnId="{ACD58616-A56C-4384-AC66-F9F77E35786F}">
      <dgm:prSet/>
      <dgm:spPr/>
      <dgm:t>
        <a:bodyPr/>
        <a:lstStyle/>
        <a:p>
          <a:endParaRPr lang="en-GB" sz="1600"/>
        </a:p>
      </dgm:t>
    </dgm:pt>
    <dgm:pt modelId="{6B43725A-CA27-4D86-87B3-711C44A81A79}">
      <dgm:prSet custT="1"/>
      <dgm:spPr>
        <a:noFill/>
        <a:ln w="12700">
          <a:solidFill>
            <a:schemeClr val="tx2">
              <a:alpha val="99000"/>
            </a:schemeClr>
          </a:solidFill>
        </a:ln>
      </dgm:spPr>
      <dgm:t>
        <a:bodyPr/>
        <a:lstStyle/>
        <a:p>
          <a:r>
            <a:rPr lang="en-GB" sz="1600" b="1" dirty="0"/>
            <a:t>Open palms (positive)</a:t>
          </a:r>
        </a:p>
      </dgm:t>
    </dgm:pt>
    <dgm:pt modelId="{231328D2-2DD6-47B0-B55A-797496D9CA86}" type="parTrans" cxnId="{60E9380D-EF2D-4747-949E-27F44F9374B5}">
      <dgm:prSet/>
      <dgm:spPr/>
      <dgm:t>
        <a:bodyPr/>
        <a:lstStyle/>
        <a:p>
          <a:endParaRPr lang="en-GB" sz="1600"/>
        </a:p>
      </dgm:t>
    </dgm:pt>
    <dgm:pt modelId="{07F6FA4C-3DB7-4487-A189-CED7B7D7D604}" type="sibTrans" cxnId="{60E9380D-EF2D-4747-949E-27F44F9374B5}">
      <dgm:prSet/>
      <dgm:spPr/>
      <dgm:t>
        <a:bodyPr/>
        <a:lstStyle/>
        <a:p>
          <a:endParaRPr lang="en-GB" sz="1600"/>
        </a:p>
      </dgm:t>
    </dgm:pt>
    <dgm:pt modelId="{2CDB79E7-CB92-49FE-9C0E-62EC63A839C3}">
      <dgm:prSet custT="1"/>
      <dgm:spPr>
        <a:noFill/>
        <a:ln>
          <a:solidFill>
            <a:schemeClr val="tx2"/>
          </a:solidFill>
        </a:ln>
      </dgm:spPr>
      <dgm:t>
        <a:bodyPr/>
        <a:lstStyle/>
        <a:p>
          <a:r>
            <a:rPr lang="en-GB" sz="1600" b="1" dirty="0"/>
            <a:t>Steepling of hands (negotiator trying to get into control)</a:t>
          </a:r>
        </a:p>
      </dgm:t>
    </dgm:pt>
    <dgm:pt modelId="{F3B756E9-7B09-460B-92A6-86EB06D2B4C1}" type="parTrans" cxnId="{D66DCDC9-9E3C-4ADF-B5FF-262AF07ECFB7}">
      <dgm:prSet/>
      <dgm:spPr/>
      <dgm:t>
        <a:bodyPr/>
        <a:lstStyle/>
        <a:p>
          <a:endParaRPr lang="en-GB" sz="1600"/>
        </a:p>
      </dgm:t>
    </dgm:pt>
    <dgm:pt modelId="{E0693B96-6BE9-436E-A804-A4734DFE0F9F}" type="sibTrans" cxnId="{D66DCDC9-9E3C-4ADF-B5FF-262AF07ECFB7}">
      <dgm:prSet/>
      <dgm:spPr/>
      <dgm:t>
        <a:bodyPr/>
        <a:lstStyle/>
        <a:p>
          <a:endParaRPr lang="en-GB" sz="1600"/>
        </a:p>
      </dgm:t>
    </dgm:pt>
    <dgm:pt modelId="{691457C9-51A2-4094-9325-1ECC3D540FA0}">
      <dgm:prSet custT="1"/>
      <dgm:spPr>
        <a:noFill/>
        <a:ln>
          <a:solidFill>
            <a:schemeClr val="tx2"/>
          </a:solidFill>
        </a:ln>
      </dgm:spPr>
      <dgm:t>
        <a:bodyPr/>
        <a:lstStyle/>
        <a:p>
          <a:r>
            <a:rPr lang="en-GB" sz="1600" b="1" dirty="0"/>
            <a:t>Hands wriggling (nervous)</a:t>
          </a:r>
        </a:p>
      </dgm:t>
    </dgm:pt>
    <dgm:pt modelId="{433D5293-2BA1-45D0-A552-059032188EDE}" type="parTrans" cxnId="{678CDA10-421E-4B64-8061-E5BBAF1D6C88}">
      <dgm:prSet/>
      <dgm:spPr/>
      <dgm:t>
        <a:bodyPr/>
        <a:lstStyle/>
        <a:p>
          <a:endParaRPr lang="en-GB" sz="1600"/>
        </a:p>
      </dgm:t>
    </dgm:pt>
    <dgm:pt modelId="{21A16E2D-EE11-4FD4-B531-2B0BE097E8DA}" type="sibTrans" cxnId="{678CDA10-421E-4B64-8061-E5BBAF1D6C88}">
      <dgm:prSet/>
      <dgm:spPr/>
      <dgm:t>
        <a:bodyPr/>
        <a:lstStyle/>
        <a:p>
          <a:endParaRPr lang="en-GB" sz="1600"/>
        </a:p>
      </dgm:t>
    </dgm:pt>
    <dgm:pt modelId="{CF9574D9-140E-41A0-87DC-0C60367D9F06}">
      <dgm:prSet custT="1"/>
      <dgm:spPr>
        <a:noFill/>
        <a:ln>
          <a:solidFill>
            <a:schemeClr val="tx2"/>
          </a:solidFill>
        </a:ln>
      </dgm:spPr>
      <dgm:t>
        <a:bodyPr/>
        <a:lstStyle/>
        <a:p>
          <a:r>
            <a:rPr lang="en-GB" sz="1600" b="1" dirty="0"/>
            <a:t>Self touching (seeking approval/losing confidence/general nerves)</a:t>
          </a:r>
        </a:p>
      </dgm:t>
    </dgm:pt>
    <dgm:pt modelId="{B7F175D0-EF98-4D75-AC1F-7FDFFAA3B015}" type="parTrans" cxnId="{D598E937-CA59-4EF2-8DC4-5768F879245E}">
      <dgm:prSet/>
      <dgm:spPr/>
      <dgm:t>
        <a:bodyPr/>
        <a:lstStyle/>
        <a:p>
          <a:endParaRPr lang="en-GB" sz="1600"/>
        </a:p>
      </dgm:t>
    </dgm:pt>
    <dgm:pt modelId="{E85B839B-0652-4135-A499-392FF1EA985F}" type="sibTrans" cxnId="{D598E937-CA59-4EF2-8DC4-5768F879245E}">
      <dgm:prSet/>
      <dgm:spPr/>
      <dgm:t>
        <a:bodyPr/>
        <a:lstStyle/>
        <a:p>
          <a:endParaRPr lang="en-GB" sz="1600"/>
        </a:p>
      </dgm:t>
    </dgm:pt>
    <dgm:pt modelId="{D69DF3D0-8042-4D18-BB1E-F10CD7645CAE}">
      <dgm:prSet custT="1"/>
      <dgm:spPr>
        <a:noFill/>
        <a:ln>
          <a:solidFill>
            <a:schemeClr val="tx2"/>
          </a:solidFill>
        </a:ln>
      </dgm:spPr>
      <dgm:t>
        <a:bodyPr/>
        <a:lstStyle/>
        <a:p>
          <a:r>
            <a:rPr lang="en-GB" sz="1600" b="1" dirty="0"/>
            <a:t>Never cross your legs </a:t>
          </a:r>
        </a:p>
        <a:p>
          <a:r>
            <a:rPr lang="en-GB" sz="1600" b="1" dirty="0"/>
            <a:t>(you do not care… showing disrespect)</a:t>
          </a:r>
        </a:p>
      </dgm:t>
    </dgm:pt>
    <dgm:pt modelId="{10B47A2F-54C9-46E4-A111-10C9D2F7AE38}" type="parTrans" cxnId="{809E2B08-5511-4F28-ADAA-639B7FCBBAB2}">
      <dgm:prSet/>
      <dgm:spPr/>
      <dgm:t>
        <a:bodyPr/>
        <a:lstStyle/>
        <a:p>
          <a:endParaRPr lang="en-GB" sz="1600"/>
        </a:p>
      </dgm:t>
    </dgm:pt>
    <dgm:pt modelId="{BD2B64BB-0634-44C0-8FF9-527DCD1B708C}" type="sibTrans" cxnId="{809E2B08-5511-4F28-ADAA-639B7FCBBAB2}">
      <dgm:prSet/>
      <dgm:spPr/>
      <dgm:t>
        <a:bodyPr/>
        <a:lstStyle/>
        <a:p>
          <a:endParaRPr lang="en-GB" sz="1600"/>
        </a:p>
      </dgm:t>
    </dgm:pt>
    <dgm:pt modelId="{46979F5F-C563-404C-915E-C846588BA6C8}" type="pres">
      <dgm:prSet presAssocID="{175E033A-2B47-47AB-AB78-8906D66D2F93}" presName="Name0" presStyleCnt="0">
        <dgm:presLayoutVars>
          <dgm:chMax val="7"/>
          <dgm:dir/>
          <dgm:resizeHandles val="exact"/>
        </dgm:presLayoutVars>
      </dgm:prSet>
      <dgm:spPr/>
    </dgm:pt>
    <dgm:pt modelId="{5ABE459C-89BA-406E-9742-FE3B31190E6A}" type="pres">
      <dgm:prSet presAssocID="{175E033A-2B47-47AB-AB78-8906D66D2F93}" presName="ellipse1" presStyleLbl="vennNode1" presStyleIdx="0" presStyleCnt="7">
        <dgm:presLayoutVars>
          <dgm:bulletEnabled val="1"/>
        </dgm:presLayoutVars>
      </dgm:prSet>
      <dgm:spPr/>
    </dgm:pt>
    <dgm:pt modelId="{B9664AAA-CBB4-4C9B-BD09-F1D5EA418401}" type="pres">
      <dgm:prSet presAssocID="{175E033A-2B47-47AB-AB78-8906D66D2F93}" presName="ellipse2" presStyleLbl="vennNode1" presStyleIdx="1" presStyleCnt="7" custScaleX="115566">
        <dgm:presLayoutVars>
          <dgm:bulletEnabled val="1"/>
        </dgm:presLayoutVars>
      </dgm:prSet>
      <dgm:spPr/>
    </dgm:pt>
    <dgm:pt modelId="{1717C30E-8B90-4E5D-8FF1-F4F31B312308}" type="pres">
      <dgm:prSet presAssocID="{175E033A-2B47-47AB-AB78-8906D66D2F93}" presName="ellipse3" presStyleLbl="vennNode1" presStyleIdx="2" presStyleCnt="7">
        <dgm:presLayoutVars>
          <dgm:bulletEnabled val="1"/>
        </dgm:presLayoutVars>
      </dgm:prSet>
      <dgm:spPr/>
    </dgm:pt>
    <dgm:pt modelId="{F69EC8C5-3EAF-4178-9B38-D4E8244F1ACA}" type="pres">
      <dgm:prSet presAssocID="{175E033A-2B47-47AB-AB78-8906D66D2F93}" presName="ellipse4" presStyleLbl="vennNode1" presStyleIdx="3" presStyleCnt="7">
        <dgm:presLayoutVars>
          <dgm:bulletEnabled val="1"/>
        </dgm:presLayoutVars>
      </dgm:prSet>
      <dgm:spPr/>
    </dgm:pt>
    <dgm:pt modelId="{7D39560B-F446-4ED7-AA4B-C5D9D0200837}" type="pres">
      <dgm:prSet presAssocID="{175E033A-2B47-47AB-AB78-8906D66D2F93}" presName="ellipse5" presStyleLbl="vennNode1" presStyleIdx="4" presStyleCnt="7">
        <dgm:presLayoutVars>
          <dgm:bulletEnabled val="1"/>
        </dgm:presLayoutVars>
      </dgm:prSet>
      <dgm:spPr/>
    </dgm:pt>
    <dgm:pt modelId="{42BC71E7-AACC-4434-A52B-4119B53B912A}" type="pres">
      <dgm:prSet presAssocID="{175E033A-2B47-47AB-AB78-8906D66D2F93}" presName="ellipse6" presStyleLbl="vennNode1" presStyleIdx="5" presStyleCnt="7" custScaleX="120859">
        <dgm:presLayoutVars>
          <dgm:bulletEnabled val="1"/>
        </dgm:presLayoutVars>
      </dgm:prSet>
      <dgm:spPr/>
    </dgm:pt>
    <dgm:pt modelId="{E3EC6B4C-C07A-469E-A041-45DD54A8EA89}" type="pres">
      <dgm:prSet presAssocID="{175E033A-2B47-47AB-AB78-8906D66D2F93}" presName="ellipse7" presStyleLbl="vennNode1" presStyleIdx="6" presStyleCnt="7">
        <dgm:presLayoutVars>
          <dgm:bulletEnabled val="1"/>
        </dgm:presLayoutVars>
      </dgm:prSet>
      <dgm:spPr/>
    </dgm:pt>
  </dgm:ptLst>
  <dgm:cxnLst>
    <dgm:cxn modelId="{809E2B08-5511-4F28-ADAA-639B7FCBBAB2}" srcId="{175E033A-2B47-47AB-AB78-8906D66D2F93}" destId="{D69DF3D0-8042-4D18-BB1E-F10CD7645CAE}" srcOrd="6" destOrd="0" parTransId="{10B47A2F-54C9-46E4-A111-10C9D2F7AE38}" sibTransId="{BD2B64BB-0634-44C0-8FF9-527DCD1B708C}"/>
    <dgm:cxn modelId="{11F2FC0B-6B00-4731-A7D3-97196615C8B6}" type="presOf" srcId="{01AEDE28-F803-41EC-8461-F5FA3F1EC2BE}" destId="{B9664AAA-CBB4-4C9B-BD09-F1D5EA418401}" srcOrd="0" destOrd="0" presId="urn:microsoft.com/office/officeart/2005/8/layout/rings+Icon"/>
    <dgm:cxn modelId="{60E9380D-EF2D-4747-949E-27F44F9374B5}" srcId="{175E033A-2B47-47AB-AB78-8906D66D2F93}" destId="{6B43725A-CA27-4D86-87B3-711C44A81A79}" srcOrd="2" destOrd="0" parTransId="{231328D2-2DD6-47B0-B55A-797496D9CA86}" sibTransId="{07F6FA4C-3DB7-4487-A189-CED7B7D7D604}"/>
    <dgm:cxn modelId="{678CDA10-421E-4B64-8061-E5BBAF1D6C88}" srcId="{175E033A-2B47-47AB-AB78-8906D66D2F93}" destId="{691457C9-51A2-4094-9325-1ECC3D540FA0}" srcOrd="4" destOrd="0" parTransId="{433D5293-2BA1-45D0-A552-059032188EDE}" sibTransId="{21A16E2D-EE11-4FD4-B531-2B0BE097E8DA}"/>
    <dgm:cxn modelId="{ACD58616-A56C-4384-AC66-F9F77E35786F}" srcId="{175E033A-2B47-47AB-AB78-8906D66D2F93}" destId="{01AEDE28-F803-41EC-8461-F5FA3F1EC2BE}" srcOrd="1" destOrd="0" parTransId="{E96F4C5A-585C-48E4-BE8D-16783565B7C4}" sibTransId="{A046F3C9-E1CE-45F1-B3C8-0BDE0FF01AA5}"/>
    <dgm:cxn modelId="{20D8C419-2A9E-4A5B-82D2-C07EC42B146C}" srcId="{175E033A-2B47-47AB-AB78-8906D66D2F93}" destId="{1AB31BCF-9FF0-4D88-B0DA-872AA086111D}" srcOrd="0" destOrd="0" parTransId="{DA26FD03-B9EB-4889-AC0F-12D7F10AA66E}" sibTransId="{1E61E148-E589-48E7-9ED4-ED338EB0B981}"/>
    <dgm:cxn modelId="{D598E937-CA59-4EF2-8DC4-5768F879245E}" srcId="{175E033A-2B47-47AB-AB78-8906D66D2F93}" destId="{CF9574D9-140E-41A0-87DC-0C60367D9F06}" srcOrd="5" destOrd="0" parTransId="{B7F175D0-EF98-4D75-AC1F-7FDFFAA3B015}" sibTransId="{E85B839B-0652-4135-A499-392FF1EA985F}"/>
    <dgm:cxn modelId="{38A3395E-54C5-49E5-8364-ADF1D239F7F0}" type="presOf" srcId="{6B43725A-CA27-4D86-87B3-711C44A81A79}" destId="{1717C30E-8B90-4E5D-8FF1-F4F31B312308}" srcOrd="0" destOrd="0" presId="urn:microsoft.com/office/officeart/2005/8/layout/rings+Icon"/>
    <dgm:cxn modelId="{A28E70A0-8679-44DE-87DE-B77FD91BDAA4}" type="presOf" srcId="{2CDB79E7-CB92-49FE-9C0E-62EC63A839C3}" destId="{F69EC8C5-3EAF-4178-9B38-D4E8244F1ACA}" srcOrd="0" destOrd="0" presId="urn:microsoft.com/office/officeart/2005/8/layout/rings+Icon"/>
    <dgm:cxn modelId="{F7D947AB-DE98-457B-84FF-7805009E8FB7}" type="presOf" srcId="{D69DF3D0-8042-4D18-BB1E-F10CD7645CAE}" destId="{E3EC6B4C-C07A-469E-A041-45DD54A8EA89}" srcOrd="0" destOrd="0" presId="urn:microsoft.com/office/officeart/2005/8/layout/rings+Icon"/>
    <dgm:cxn modelId="{EBC080C3-7BA0-4BF3-A506-5303539CEEFC}" type="presOf" srcId="{CF9574D9-140E-41A0-87DC-0C60367D9F06}" destId="{42BC71E7-AACC-4434-A52B-4119B53B912A}" srcOrd="0" destOrd="0" presId="urn:microsoft.com/office/officeart/2005/8/layout/rings+Icon"/>
    <dgm:cxn modelId="{D66DCDC9-9E3C-4ADF-B5FF-262AF07ECFB7}" srcId="{175E033A-2B47-47AB-AB78-8906D66D2F93}" destId="{2CDB79E7-CB92-49FE-9C0E-62EC63A839C3}" srcOrd="3" destOrd="0" parTransId="{F3B756E9-7B09-460B-92A6-86EB06D2B4C1}" sibTransId="{E0693B96-6BE9-436E-A804-A4734DFE0F9F}"/>
    <dgm:cxn modelId="{9A8CDECE-0337-465D-A958-140F2F232AA7}" type="presOf" srcId="{1AB31BCF-9FF0-4D88-B0DA-872AA086111D}" destId="{5ABE459C-89BA-406E-9742-FE3B31190E6A}" srcOrd="0" destOrd="0" presId="urn:microsoft.com/office/officeart/2005/8/layout/rings+Icon"/>
    <dgm:cxn modelId="{A8F943D3-A4A0-4A3B-BDE0-638267E6B2D4}" type="presOf" srcId="{175E033A-2B47-47AB-AB78-8906D66D2F93}" destId="{46979F5F-C563-404C-915E-C846588BA6C8}" srcOrd="0" destOrd="0" presId="urn:microsoft.com/office/officeart/2005/8/layout/rings+Icon"/>
    <dgm:cxn modelId="{3E90B5FD-C0A7-4EB4-ADC9-308F44AE05AC}" type="presOf" srcId="{691457C9-51A2-4094-9325-1ECC3D540FA0}" destId="{7D39560B-F446-4ED7-AA4B-C5D9D0200837}" srcOrd="0" destOrd="0" presId="urn:microsoft.com/office/officeart/2005/8/layout/rings+Icon"/>
    <dgm:cxn modelId="{F46AFF10-55D2-4CA5-A43D-FFDF77A25393}" type="presParOf" srcId="{46979F5F-C563-404C-915E-C846588BA6C8}" destId="{5ABE459C-89BA-406E-9742-FE3B31190E6A}" srcOrd="0" destOrd="0" presId="urn:microsoft.com/office/officeart/2005/8/layout/rings+Icon"/>
    <dgm:cxn modelId="{DD429673-4D7E-4F9A-9B82-5D4F4812CCBE}" type="presParOf" srcId="{46979F5F-C563-404C-915E-C846588BA6C8}" destId="{B9664AAA-CBB4-4C9B-BD09-F1D5EA418401}" srcOrd="1" destOrd="0" presId="urn:microsoft.com/office/officeart/2005/8/layout/rings+Icon"/>
    <dgm:cxn modelId="{98F497F0-2A5E-4E31-A7F1-7B2EC3F136EC}" type="presParOf" srcId="{46979F5F-C563-404C-915E-C846588BA6C8}" destId="{1717C30E-8B90-4E5D-8FF1-F4F31B312308}" srcOrd="2" destOrd="0" presId="urn:microsoft.com/office/officeart/2005/8/layout/rings+Icon"/>
    <dgm:cxn modelId="{8C9047AF-F16A-4A72-8FFE-6A559274F217}" type="presParOf" srcId="{46979F5F-C563-404C-915E-C846588BA6C8}" destId="{F69EC8C5-3EAF-4178-9B38-D4E8244F1ACA}" srcOrd="3" destOrd="0" presId="urn:microsoft.com/office/officeart/2005/8/layout/rings+Icon"/>
    <dgm:cxn modelId="{8E676C66-F056-48F7-BFC1-91D871FAEB01}" type="presParOf" srcId="{46979F5F-C563-404C-915E-C846588BA6C8}" destId="{7D39560B-F446-4ED7-AA4B-C5D9D0200837}" srcOrd="4" destOrd="0" presId="urn:microsoft.com/office/officeart/2005/8/layout/rings+Icon"/>
    <dgm:cxn modelId="{C7AFDF0F-BD77-4974-A3E1-1A6077E91757}" type="presParOf" srcId="{46979F5F-C563-404C-915E-C846588BA6C8}" destId="{42BC71E7-AACC-4434-A52B-4119B53B912A}" srcOrd="5" destOrd="0" presId="urn:microsoft.com/office/officeart/2005/8/layout/rings+Icon"/>
    <dgm:cxn modelId="{7DD5D28B-BEAB-49CB-B813-435176A1D68B}" type="presParOf" srcId="{46979F5F-C563-404C-915E-C846588BA6C8}" destId="{E3EC6B4C-C07A-469E-A041-45DD54A8EA89}" srcOrd="6" destOrd="0" presId="urn:microsoft.com/office/officeart/2005/8/layout/rings+Icon"/>
  </dgm:cxnLst>
  <dgm:bg/>
  <dgm:whole>
    <a:ln w="28575"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A3B293F-8A74-4459-B810-7CFE5B67C171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2A419ADF-1EE2-454A-886F-E6424DAD1153}">
      <dgm:prSet/>
      <dgm:spPr/>
      <dgm:t>
        <a:bodyPr/>
        <a:lstStyle/>
        <a:p>
          <a:r>
            <a:rPr lang="en-GB" b="1" dirty="0"/>
            <a:t>Voice Tone and Cadence (tempo)</a:t>
          </a:r>
        </a:p>
      </dgm:t>
    </dgm:pt>
    <dgm:pt modelId="{36D20655-9CD3-44A8-87AA-737DDE1690A6}" type="parTrans" cxnId="{EA67BCC9-81C0-4D51-BCC0-02930EA0D5BE}">
      <dgm:prSet/>
      <dgm:spPr/>
      <dgm:t>
        <a:bodyPr/>
        <a:lstStyle/>
        <a:p>
          <a:endParaRPr lang="en-GB"/>
        </a:p>
      </dgm:t>
    </dgm:pt>
    <dgm:pt modelId="{76649D28-0CFC-4DBA-8B7D-2BBAF2A4EFF2}" type="sibTrans" cxnId="{EA67BCC9-81C0-4D51-BCC0-02930EA0D5BE}">
      <dgm:prSet/>
      <dgm:spPr/>
      <dgm:t>
        <a:bodyPr/>
        <a:lstStyle/>
        <a:p>
          <a:endParaRPr lang="en-GB"/>
        </a:p>
      </dgm:t>
    </dgm:pt>
    <dgm:pt modelId="{A1FA749B-7905-4589-83E0-9F4FCC69490A}">
      <dgm:prSet/>
      <dgm:spPr/>
      <dgm:t>
        <a:bodyPr/>
        <a:lstStyle/>
        <a:p>
          <a:r>
            <a:rPr lang="en-GB" b="1" dirty="0"/>
            <a:t>Rate of Speech</a:t>
          </a:r>
        </a:p>
      </dgm:t>
    </dgm:pt>
    <dgm:pt modelId="{E4172859-8C4E-4ACC-97DF-6144F253B25A}" type="parTrans" cxnId="{AB1C6D35-6A6F-43F1-A99A-3AFA713B2412}">
      <dgm:prSet/>
      <dgm:spPr/>
      <dgm:t>
        <a:bodyPr/>
        <a:lstStyle/>
        <a:p>
          <a:endParaRPr lang="en-GB"/>
        </a:p>
      </dgm:t>
    </dgm:pt>
    <dgm:pt modelId="{FF727994-EC82-44F8-AF76-AA486AE92535}" type="sibTrans" cxnId="{AB1C6D35-6A6F-43F1-A99A-3AFA713B2412}">
      <dgm:prSet/>
      <dgm:spPr/>
      <dgm:t>
        <a:bodyPr/>
        <a:lstStyle/>
        <a:p>
          <a:endParaRPr lang="en-GB"/>
        </a:p>
      </dgm:t>
    </dgm:pt>
    <dgm:pt modelId="{A0A42C19-D21C-461F-87F5-FAABC49AFCF1}">
      <dgm:prSet/>
      <dgm:spPr/>
      <dgm:t>
        <a:bodyPr/>
        <a:lstStyle/>
        <a:p>
          <a:r>
            <a:rPr lang="en-GB" b="1" dirty="0"/>
            <a:t>Volume</a:t>
          </a:r>
        </a:p>
      </dgm:t>
    </dgm:pt>
    <dgm:pt modelId="{0ED0F7A5-EB68-4710-8A83-9C278CC08F55}" type="parTrans" cxnId="{73C1E951-05EE-434A-9D81-38BF269493CD}">
      <dgm:prSet/>
      <dgm:spPr/>
      <dgm:t>
        <a:bodyPr/>
        <a:lstStyle/>
        <a:p>
          <a:endParaRPr lang="en-GB"/>
        </a:p>
      </dgm:t>
    </dgm:pt>
    <dgm:pt modelId="{AE3B9954-F227-4C3B-9970-5A75782C809B}" type="sibTrans" cxnId="{73C1E951-05EE-434A-9D81-38BF269493CD}">
      <dgm:prSet/>
      <dgm:spPr/>
      <dgm:t>
        <a:bodyPr/>
        <a:lstStyle/>
        <a:p>
          <a:endParaRPr lang="en-GB"/>
        </a:p>
      </dgm:t>
    </dgm:pt>
    <dgm:pt modelId="{5B81316B-9505-43B3-AEBA-487863F421CB}">
      <dgm:prSet/>
      <dgm:spPr/>
      <dgm:t>
        <a:bodyPr/>
        <a:lstStyle/>
        <a:p>
          <a:r>
            <a:rPr lang="en-GB" b="1" dirty="0"/>
            <a:t>Stress</a:t>
          </a:r>
        </a:p>
      </dgm:t>
    </dgm:pt>
    <dgm:pt modelId="{7B2D8357-EBF7-40C4-85DD-B75BB32749A3}" type="parTrans" cxnId="{49229AEC-7809-4CD2-ABD6-516CB68A94B6}">
      <dgm:prSet/>
      <dgm:spPr/>
      <dgm:t>
        <a:bodyPr/>
        <a:lstStyle/>
        <a:p>
          <a:endParaRPr lang="en-GB"/>
        </a:p>
      </dgm:t>
    </dgm:pt>
    <dgm:pt modelId="{9C8D9394-C738-4057-B42B-F92E654652C7}" type="sibTrans" cxnId="{49229AEC-7809-4CD2-ABD6-516CB68A94B6}">
      <dgm:prSet/>
      <dgm:spPr/>
      <dgm:t>
        <a:bodyPr/>
        <a:lstStyle/>
        <a:p>
          <a:endParaRPr lang="en-GB"/>
        </a:p>
      </dgm:t>
    </dgm:pt>
    <dgm:pt modelId="{CF04272F-A009-424E-A1A7-C1E52E9D560D}">
      <dgm:prSet/>
      <dgm:spPr/>
      <dgm:t>
        <a:bodyPr/>
        <a:lstStyle/>
        <a:p>
          <a:r>
            <a:rPr lang="en-GB" b="1" dirty="0"/>
            <a:t>Rhythm</a:t>
          </a:r>
        </a:p>
      </dgm:t>
    </dgm:pt>
    <dgm:pt modelId="{C64C99A5-30FF-450C-8E87-6A2A39FA58BE}" type="parTrans" cxnId="{E0A61F92-7330-48E7-9B19-24AB8754199C}">
      <dgm:prSet/>
      <dgm:spPr/>
      <dgm:t>
        <a:bodyPr/>
        <a:lstStyle/>
        <a:p>
          <a:endParaRPr lang="en-GB"/>
        </a:p>
      </dgm:t>
    </dgm:pt>
    <dgm:pt modelId="{C0D8AEB4-5289-460A-96F7-DFF0066067D5}" type="sibTrans" cxnId="{E0A61F92-7330-48E7-9B19-24AB8754199C}">
      <dgm:prSet/>
      <dgm:spPr/>
      <dgm:t>
        <a:bodyPr/>
        <a:lstStyle/>
        <a:p>
          <a:endParaRPr lang="en-GB"/>
        </a:p>
      </dgm:t>
    </dgm:pt>
    <dgm:pt modelId="{4F7EBE27-9DB5-421D-ACC2-B84432743051}">
      <dgm:prSet/>
      <dgm:spPr/>
      <dgm:t>
        <a:bodyPr/>
        <a:lstStyle/>
        <a:p>
          <a:r>
            <a:rPr lang="en-GB" b="1" dirty="0"/>
            <a:t>Intonation (Pitch</a:t>
          </a:r>
          <a:r>
            <a:rPr lang="en-GB" dirty="0"/>
            <a:t>)</a:t>
          </a:r>
        </a:p>
      </dgm:t>
    </dgm:pt>
    <dgm:pt modelId="{C9DB312F-F7EB-4A63-AA5E-66A56E0F7C9A}" type="parTrans" cxnId="{7232EF75-28F8-42D2-BC22-3FFCF305FE66}">
      <dgm:prSet/>
      <dgm:spPr/>
      <dgm:t>
        <a:bodyPr/>
        <a:lstStyle/>
        <a:p>
          <a:endParaRPr lang="en-GB"/>
        </a:p>
      </dgm:t>
    </dgm:pt>
    <dgm:pt modelId="{918688CF-666D-4CEC-8A9E-B4019B5F0EFE}" type="sibTrans" cxnId="{7232EF75-28F8-42D2-BC22-3FFCF305FE66}">
      <dgm:prSet/>
      <dgm:spPr/>
      <dgm:t>
        <a:bodyPr/>
        <a:lstStyle/>
        <a:p>
          <a:endParaRPr lang="en-GB"/>
        </a:p>
      </dgm:t>
    </dgm:pt>
    <dgm:pt modelId="{9820B523-4064-4299-91D0-DD1C1160A846}">
      <dgm:prSet/>
      <dgm:spPr/>
      <dgm:t>
        <a:bodyPr/>
        <a:lstStyle/>
        <a:p>
          <a:r>
            <a:rPr lang="en-GB" b="1" dirty="0"/>
            <a:t>Speed and pauses</a:t>
          </a:r>
        </a:p>
      </dgm:t>
    </dgm:pt>
    <dgm:pt modelId="{404FD8BD-76A0-4AA5-8392-E469A3D3BE4D}" type="parTrans" cxnId="{82296016-31F8-4AD7-BCED-2D48899D36D4}">
      <dgm:prSet/>
      <dgm:spPr/>
      <dgm:t>
        <a:bodyPr/>
        <a:lstStyle/>
        <a:p>
          <a:endParaRPr lang="en-GB"/>
        </a:p>
      </dgm:t>
    </dgm:pt>
    <dgm:pt modelId="{D5AD1A70-2110-47FE-9A9C-A4C345FCF5FD}" type="sibTrans" cxnId="{82296016-31F8-4AD7-BCED-2D48899D36D4}">
      <dgm:prSet/>
      <dgm:spPr/>
      <dgm:t>
        <a:bodyPr/>
        <a:lstStyle/>
        <a:p>
          <a:endParaRPr lang="en-GB"/>
        </a:p>
      </dgm:t>
    </dgm:pt>
    <dgm:pt modelId="{47224486-0F48-44F1-B51F-1BCC2019BF05}">
      <dgm:prSet/>
      <dgm:spPr/>
      <dgm:t>
        <a:bodyPr/>
        <a:lstStyle/>
        <a:p>
          <a:endParaRPr lang="en-US"/>
        </a:p>
      </dgm:t>
    </dgm:pt>
    <dgm:pt modelId="{D7CB3CFB-40CE-4A80-A023-1E250A4EB6B4}" type="parTrans" cxnId="{22B3C4D0-BDA5-428B-9454-D973FDE906B7}">
      <dgm:prSet/>
      <dgm:spPr/>
      <dgm:t>
        <a:bodyPr/>
        <a:lstStyle/>
        <a:p>
          <a:endParaRPr lang="en-GB"/>
        </a:p>
      </dgm:t>
    </dgm:pt>
    <dgm:pt modelId="{C512EAEC-4061-4D97-8BDB-0DF9DD1BE9CD}" type="sibTrans" cxnId="{22B3C4D0-BDA5-428B-9454-D973FDE906B7}">
      <dgm:prSet/>
      <dgm:spPr/>
      <dgm:t>
        <a:bodyPr/>
        <a:lstStyle/>
        <a:p>
          <a:endParaRPr lang="en-GB"/>
        </a:p>
      </dgm:t>
    </dgm:pt>
    <dgm:pt modelId="{71415080-B637-41CA-8525-4F5E71447B6B}">
      <dgm:prSet/>
      <dgm:spPr/>
      <dgm:t>
        <a:bodyPr/>
        <a:lstStyle/>
        <a:p>
          <a:endParaRPr lang="en-US"/>
        </a:p>
      </dgm:t>
    </dgm:pt>
    <dgm:pt modelId="{39156B58-5572-47A9-9F08-F56E8241E7CD}" type="parTrans" cxnId="{E31A6A3B-578C-4FC9-B9FE-82E9D8DB5400}">
      <dgm:prSet/>
      <dgm:spPr/>
      <dgm:t>
        <a:bodyPr/>
        <a:lstStyle/>
        <a:p>
          <a:endParaRPr lang="en-GB"/>
        </a:p>
      </dgm:t>
    </dgm:pt>
    <dgm:pt modelId="{BE672A4C-A5CC-4CDC-AEDA-2F978B752951}" type="sibTrans" cxnId="{E31A6A3B-578C-4FC9-B9FE-82E9D8DB5400}">
      <dgm:prSet/>
      <dgm:spPr/>
      <dgm:t>
        <a:bodyPr/>
        <a:lstStyle/>
        <a:p>
          <a:endParaRPr lang="en-GB"/>
        </a:p>
      </dgm:t>
    </dgm:pt>
    <dgm:pt modelId="{8A1D74C3-0F86-47B6-8135-507848A57306}" type="pres">
      <dgm:prSet presAssocID="{2A3B293F-8A74-4459-B810-7CFE5B67C171}" presName="compositeShape" presStyleCnt="0">
        <dgm:presLayoutVars>
          <dgm:chMax val="7"/>
          <dgm:dir/>
          <dgm:resizeHandles val="exact"/>
        </dgm:presLayoutVars>
      </dgm:prSet>
      <dgm:spPr/>
    </dgm:pt>
    <dgm:pt modelId="{985DD198-E33F-455B-846C-59A5E084515F}" type="pres">
      <dgm:prSet presAssocID="{2A419ADF-1EE2-454A-886F-E6424DAD1153}" presName="circ1" presStyleLbl="vennNode1" presStyleIdx="0" presStyleCnt="7"/>
      <dgm:spPr/>
    </dgm:pt>
    <dgm:pt modelId="{F2B04F3E-82B2-4AFB-BB8E-CC4CBD8ADDF8}" type="pres">
      <dgm:prSet presAssocID="{2A419ADF-1EE2-454A-886F-E6424DAD115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32906ADC-7C40-4F7F-9A59-69FE2A083AA3}" type="pres">
      <dgm:prSet presAssocID="{A1FA749B-7905-4589-83E0-9F4FCC69490A}" presName="circ2" presStyleLbl="vennNode1" presStyleIdx="1" presStyleCnt="7"/>
      <dgm:spPr/>
    </dgm:pt>
    <dgm:pt modelId="{5410FB9F-5E97-4658-A103-A96C821E3DF0}" type="pres">
      <dgm:prSet presAssocID="{A1FA749B-7905-4589-83E0-9F4FCC69490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7DD39FAF-90F4-4362-9695-791B2DC18235}" type="pres">
      <dgm:prSet presAssocID="{A0A42C19-D21C-461F-87F5-FAABC49AFCF1}" presName="circ3" presStyleLbl="vennNode1" presStyleIdx="2" presStyleCnt="7"/>
      <dgm:spPr/>
    </dgm:pt>
    <dgm:pt modelId="{D70740A0-36F3-432F-AC32-76F03F138DE1}" type="pres">
      <dgm:prSet presAssocID="{A0A42C19-D21C-461F-87F5-FAABC49AFCF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F3B87DDF-953F-4FC3-93E8-633742BF43AD}" type="pres">
      <dgm:prSet presAssocID="{5B81316B-9505-43B3-AEBA-487863F421CB}" presName="circ4" presStyleLbl="vennNode1" presStyleIdx="3" presStyleCnt="7"/>
      <dgm:spPr/>
    </dgm:pt>
    <dgm:pt modelId="{94127C48-6924-4DAA-95E0-CBD711F0F3E0}" type="pres">
      <dgm:prSet presAssocID="{5B81316B-9505-43B3-AEBA-487863F421CB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BED5B133-7579-48CE-B523-FE457D3C951F}" type="pres">
      <dgm:prSet presAssocID="{CF04272F-A009-424E-A1A7-C1E52E9D560D}" presName="circ5" presStyleLbl="vennNode1" presStyleIdx="4" presStyleCnt="7"/>
      <dgm:spPr/>
    </dgm:pt>
    <dgm:pt modelId="{5E67FB12-77B4-4C98-BA8B-0D31CE2EE692}" type="pres">
      <dgm:prSet presAssocID="{CF04272F-A009-424E-A1A7-C1E52E9D560D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3E542CC2-C91F-4E48-9FC0-53C4CB4F6F27}" type="pres">
      <dgm:prSet presAssocID="{4F7EBE27-9DB5-421D-ACC2-B84432743051}" presName="circ6" presStyleLbl="vennNode1" presStyleIdx="5" presStyleCnt="7"/>
      <dgm:spPr/>
    </dgm:pt>
    <dgm:pt modelId="{0948676B-28B5-4438-8A00-DC54BB5E62DA}" type="pres">
      <dgm:prSet presAssocID="{4F7EBE27-9DB5-421D-ACC2-B84432743051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A0E68A89-6BF7-4874-AA9C-72CE175C0005}" type="pres">
      <dgm:prSet presAssocID="{9820B523-4064-4299-91D0-DD1C1160A846}" presName="circ7" presStyleLbl="vennNode1" presStyleIdx="6" presStyleCnt="7"/>
      <dgm:spPr/>
    </dgm:pt>
    <dgm:pt modelId="{2F146A4C-CB8B-4FCE-B477-5E06EEEBC932}" type="pres">
      <dgm:prSet presAssocID="{9820B523-4064-4299-91D0-DD1C1160A846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29D9EB13-E264-48E2-BAB0-8ECBA3405F98}" type="presOf" srcId="{A0A42C19-D21C-461F-87F5-FAABC49AFCF1}" destId="{D70740A0-36F3-432F-AC32-76F03F138DE1}" srcOrd="0" destOrd="0" presId="urn:microsoft.com/office/officeart/2005/8/layout/venn1"/>
    <dgm:cxn modelId="{8DAEE314-FF1B-46F8-AD44-275100867860}" type="presOf" srcId="{2A3B293F-8A74-4459-B810-7CFE5B67C171}" destId="{8A1D74C3-0F86-47B6-8135-507848A57306}" srcOrd="0" destOrd="0" presId="urn:microsoft.com/office/officeart/2005/8/layout/venn1"/>
    <dgm:cxn modelId="{82296016-31F8-4AD7-BCED-2D48899D36D4}" srcId="{2A3B293F-8A74-4459-B810-7CFE5B67C171}" destId="{9820B523-4064-4299-91D0-DD1C1160A846}" srcOrd="6" destOrd="0" parTransId="{404FD8BD-76A0-4AA5-8392-E469A3D3BE4D}" sibTransId="{D5AD1A70-2110-47FE-9A9C-A4C345FCF5FD}"/>
    <dgm:cxn modelId="{AB1C6D35-6A6F-43F1-A99A-3AFA713B2412}" srcId="{2A3B293F-8A74-4459-B810-7CFE5B67C171}" destId="{A1FA749B-7905-4589-83E0-9F4FCC69490A}" srcOrd="1" destOrd="0" parTransId="{E4172859-8C4E-4ACC-97DF-6144F253B25A}" sibTransId="{FF727994-EC82-44F8-AF76-AA486AE92535}"/>
    <dgm:cxn modelId="{7BA86A36-3697-43EE-9CAC-5B67FFDECFCF}" type="presOf" srcId="{2A419ADF-1EE2-454A-886F-E6424DAD1153}" destId="{F2B04F3E-82B2-4AFB-BB8E-CC4CBD8ADDF8}" srcOrd="0" destOrd="0" presId="urn:microsoft.com/office/officeart/2005/8/layout/venn1"/>
    <dgm:cxn modelId="{E31A6A3B-578C-4FC9-B9FE-82E9D8DB5400}" srcId="{2A3B293F-8A74-4459-B810-7CFE5B67C171}" destId="{71415080-B637-41CA-8525-4F5E71447B6B}" srcOrd="8" destOrd="0" parTransId="{39156B58-5572-47A9-9F08-F56E8241E7CD}" sibTransId="{BE672A4C-A5CC-4CDC-AEDA-2F978B752951}"/>
    <dgm:cxn modelId="{73C1E951-05EE-434A-9D81-38BF269493CD}" srcId="{2A3B293F-8A74-4459-B810-7CFE5B67C171}" destId="{A0A42C19-D21C-461F-87F5-FAABC49AFCF1}" srcOrd="2" destOrd="0" parTransId="{0ED0F7A5-EB68-4710-8A83-9C278CC08F55}" sibTransId="{AE3B9954-F227-4C3B-9970-5A75782C809B}"/>
    <dgm:cxn modelId="{7232EF75-28F8-42D2-BC22-3FFCF305FE66}" srcId="{2A3B293F-8A74-4459-B810-7CFE5B67C171}" destId="{4F7EBE27-9DB5-421D-ACC2-B84432743051}" srcOrd="5" destOrd="0" parTransId="{C9DB312F-F7EB-4A63-AA5E-66A56E0F7C9A}" sibTransId="{918688CF-666D-4CEC-8A9E-B4019B5F0EFE}"/>
    <dgm:cxn modelId="{E0A61F92-7330-48E7-9B19-24AB8754199C}" srcId="{2A3B293F-8A74-4459-B810-7CFE5B67C171}" destId="{CF04272F-A009-424E-A1A7-C1E52E9D560D}" srcOrd="4" destOrd="0" parTransId="{C64C99A5-30FF-450C-8E87-6A2A39FA58BE}" sibTransId="{C0D8AEB4-5289-460A-96F7-DFF0066067D5}"/>
    <dgm:cxn modelId="{07D604A5-5A7F-4211-A0AC-23F898D22772}" type="presOf" srcId="{A1FA749B-7905-4589-83E0-9F4FCC69490A}" destId="{5410FB9F-5E97-4658-A103-A96C821E3DF0}" srcOrd="0" destOrd="0" presId="urn:microsoft.com/office/officeart/2005/8/layout/venn1"/>
    <dgm:cxn modelId="{65ED1DBA-8E34-4146-88CF-E3CF826FC26C}" type="presOf" srcId="{CF04272F-A009-424E-A1A7-C1E52E9D560D}" destId="{5E67FB12-77B4-4C98-BA8B-0D31CE2EE692}" srcOrd="0" destOrd="0" presId="urn:microsoft.com/office/officeart/2005/8/layout/venn1"/>
    <dgm:cxn modelId="{EA67BCC9-81C0-4D51-BCC0-02930EA0D5BE}" srcId="{2A3B293F-8A74-4459-B810-7CFE5B67C171}" destId="{2A419ADF-1EE2-454A-886F-E6424DAD1153}" srcOrd="0" destOrd="0" parTransId="{36D20655-9CD3-44A8-87AA-737DDE1690A6}" sibTransId="{76649D28-0CFC-4DBA-8B7D-2BBAF2A4EFF2}"/>
    <dgm:cxn modelId="{22B3C4D0-BDA5-428B-9454-D973FDE906B7}" srcId="{2A3B293F-8A74-4459-B810-7CFE5B67C171}" destId="{47224486-0F48-44F1-B51F-1BCC2019BF05}" srcOrd="7" destOrd="0" parTransId="{D7CB3CFB-40CE-4A80-A023-1E250A4EB6B4}" sibTransId="{C512EAEC-4061-4D97-8BDB-0DF9DD1BE9CD}"/>
    <dgm:cxn modelId="{0C3C80D6-0051-4879-96BF-E2EFCA9C9606}" type="presOf" srcId="{4F7EBE27-9DB5-421D-ACC2-B84432743051}" destId="{0948676B-28B5-4438-8A00-DC54BB5E62DA}" srcOrd="0" destOrd="0" presId="urn:microsoft.com/office/officeart/2005/8/layout/venn1"/>
    <dgm:cxn modelId="{49229AEC-7809-4CD2-ABD6-516CB68A94B6}" srcId="{2A3B293F-8A74-4459-B810-7CFE5B67C171}" destId="{5B81316B-9505-43B3-AEBA-487863F421CB}" srcOrd="3" destOrd="0" parTransId="{7B2D8357-EBF7-40C4-85DD-B75BB32749A3}" sibTransId="{9C8D9394-C738-4057-B42B-F92E654652C7}"/>
    <dgm:cxn modelId="{92A7C3F8-C33D-439A-AB6B-3170E3438465}" type="presOf" srcId="{9820B523-4064-4299-91D0-DD1C1160A846}" destId="{2F146A4C-CB8B-4FCE-B477-5E06EEEBC932}" srcOrd="0" destOrd="0" presId="urn:microsoft.com/office/officeart/2005/8/layout/venn1"/>
    <dgm:cxn modelId="{CB435FFD-94D6-47E1-BC5F-8F67D5D79152}" type="presOf" srcId="{5B81316B-9505-43B3-AEBA-487863F421CB}" destId="{94127C48-6924-4DAA-95E0-CBD711F0F3E0}" srcOrd="0" destOrd="0" presId="urn:microsoft.com/office/officeart/2005/8/layout/venn1"/>
    <dgm:cxn modelId="{FA835BF7-1959-4C62-A7F9-0FE0B59C61F2}" type="presParOf" srcId="{8A1D74C3-0F86-47B6-8135-507848A57306}" destId="{985DD198-E33F-455B-846C-59A5E084515F}" srcOrd="0" destOrd="0" presId="urn:microsoft.com/office/officeart/2005/8/layout/venn1"/>
    <dgm:cxn modelId="{8428161D-3F97-4D4D-9399-E3E28FAE4ADF}" type="presParOf" srcId="{8A1D74C3-0F86-47B6-8135-507848A57306}" destId="{F2B04F3E-82B2-4AFB-BB8E-CC4CBD8ADDF8}" srcOrd="1" destOrd="0" presId="urn:microsoft.com/office/officeart/2005/8/layout/venn1"/>
    <dgm:cxn modelId="{8FF21962-0121-4F68-A39F-1DDE31D0C50B}" type="presParOf" srcId="{8A1D74C3-0F86-47B6-8135-507848A57306}" destId="{32906ADC-7C40-4F7F-9A59-69FE2A083AA3}" srcOrd="2" destOrd="0" presId="urn:microsoft.com/office/officeart/2005/8/layout/venn1"/>
    <dgm:cxn modelId="{D335FA82-45BA-4956-B1A6-5B1EC3C9A48F}" type="presParOf" srcId="{8A1D74C3-0F86-47B6-8135-507848A57306}" destId="{5410FB9F-5E97-4658-A103-A96C821E3DF0}" srcOrd="3" destOrd="0" presId="urn:microsoft.com/office/officeart/2005/8/layout/venn1"/>
    <dgm:cxn modelId="{92576C52-CDC6-4A3F-A7A1-1DFF414D34CB}" type="presParOf" srcId="{8A1D74C3-0F86-47B6-8135-507848A57306}" destId="{7DD39FAF-90F4-4362-9695-791B2DC18235}" srcOrd="4" destOrd="0" presId="urn:microsoft.com/office/officeart/2005/8/layout/venn1"/>
    <dgm:cxn modelId="{D71A59E6-2C55-4CB8-98F4-7344E9C8EA0B}" type="presParOf" srcId="{8A1D74C3-0F86-47B6-8135-507848A57306}" destId="{D70740A0-36F3-432F-AC32-76F03F138DE1}" srcOrd="5" destOrd="0" presId="urn:microsoft.com/office/officeart/2005/8/layout/venn1"/>
    <dgm:cxn modelId="{D94739E0-E861-4613-9FC9-C3A9E2ED4658}" type="presParOf" srcId="{8A1D74C3-0F86-47B6-8135-507848A57306}" destId="{F3B87DDF-953F-4FC3-93E8-633742BF43AD}" srcOrd="6" destOrd="0" presId="urn:microsoft.com/office/officeart/2005/8/layout/venn1"/>
    <dgm:cxn modelId="{9F245A97-411F-4EFD-994A-0349DB1F1059}" type="presParOf" srcId="{8A1D74C3-0F86-47B6-8135-507848A57306}" destId="{94127C48-6924-4DAA-95E0-CBD711F0F3E0}" srcOrd="7" destOrd="0" presId="urn:microsoft.com/office/officeart/2005/8/layout/venn1"/>
    <dgm:cxn modelId="{1E6D3B5C-5459-40A1-89A8-6D5511B3DD46}" type="presParOf" srcId="{8A1D74C3-0F86-47B6-8135-507848A57306}" destId="{BED5B133-7579-48CE-B523-FE457D3C951F}" srcOrd="8" destOrd="0" presId="urn:microsoft.com/office/officeart/2005/8/layout/venn1"/>
    <dgm:cxn modelId="{91582B67-FA22-4E10-AC97-56C3EE2E1DB5}" type="presParOf" srcId="{8A1D74C3-0F86-47B6-8135-507848A57306}" destId="{5E67FB12-77B4-4C98-BA8B-0D31CE2EE692}" srcOrd="9" destOrd="0" presId="urn:microsoft.com/office/officeart/2005/8/layout/venn1"/>
    <dgm:cxn modelId="{0CD2669C-29FE-4AA1-A9EE-A54135AE2413}" type="presParOf" srcId="{8A1D74C3-0F86-47B6-8135-507848A57306}" destId="{3E542CC2-C91F-4E48-9FC0-53C4CB4F6F27}" srcOrd="10" destOrd="0" presId="urn:microsoft.com/office/officeart/2005/8/layout/venn1"/>
    <dgm:cxn modelId="{3052E9C1-3AA3-4F93-AFC3-27E8D34C6A9F}" type="presParOf" srcId="{8A1D74C3-0F86-47B6-8135-507848A57306}" destId="{0948676B-28B5-4438-8A00-DC54BB5E62DA}" srcOrd="11" destOrd="0" presId="urn:microsoft.com/office/officeart/2005/8/layout/venn1"/>
    <dgm:cxn modelId="{58734876-01A1-408B-A6D1-BABA55162EAA}" type="presParOf" srcId="{8A1D74C3-0F86-47B6-8135-507848A57306}" destId="{A0E68A89-6BF7-4874-AA9C-72CE175C0005}" srcOrd="12" destOrd="0" presId="urn:microsoft.com/office/officeart/2005/8/layout/venn1"/>
    <dgm:cxn modelId="{EC6E6D34-C13A-47BB-B04A-9B188D9A3928}" type="presParOf" srcId="{8A1D74C3-0F86-47B6-8135-507848A57306}" destId="{2F146A4C-CB8B-4FCE-B477-5E06EEEBC932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EEFBCA-D576-47C7-A2C0-9467732BD681}">
      <dsp:nvSpPr>
        <dsp:cNvPr id="0" name=""/>
        <dsp:cNvSpPr/>
      </dsp:nvSpPr>
      <dsp:spPr>
        <a:xfrm>
          <a:off x="3307501" y="3084524"/>
          <a:ext cx="1881940" cy="1881940"/>
        </a:xfrm>
        <a:prstGeom prst="ellipse">
          <a:avLst/>
        </a:prstGeom>
        <a:solidFill>
          <a:schemeClr val="accent1">
            <a:alpha val="50000"/>
          </a:schemeClr>
        </a:solidFill>
        <a:ln w="76200">
          <a:solidFill>
            <a:schemeClr val="tx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How to become a good Listener? </a:t>
          </a:r>
        </a:p>
      </dsp:txBody>
      <dsp:txXfrm>
        <a:off x="3583105" y="3360128"/>
        <a:ext cx="1330732" cy="1330732"/>
      </dsp:txXfrm>
    </dsp:sp>
    <dsp:sp modelId="{34805120-9772-4EF9-9D96-CB0E8FD15DA7}">
      <dsp:nvSpPr>
        <dsp:cNvPr id="0" name=""/>
        <dsp:cNvSpPr/>
      </dsp:nvSpPr>
      <dsp:spPr>
        <a:xfrm rot="10800000">
          <a:off x="662088" y="3757318"/>
          <a:ext cx="2499915" cy="53635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75310B-83C7-42DD-B288-281913DEB678}">
      <dsp:nvSpPr>
        <dsp:cNvPr id="0" name=""/>
        <dsp:cNvSpPr/>
      </dsp:nvSpPr>
      <dsp:spPr>
        <a:xfrm>
          <a:off x="3409" y="3498551"/>
          <a:ext cx="1317358" cy="1053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Listen with a purpose</a:t>
          </a:r>
        </a:p>
      </dsp:txBody>
      <dsp:txXfrm>
        <a:off x="34276" y="3529418"/>
        <a:ext cx="1255624" cy="992152"/>
      </dsp:txXfrm>
    </dsp:sp>
    <dsp:sp modelId="{F7FEFB58-D1DC-405B-9C04-E79A376F0602}">
      <dsp:nvSpPr>
        <dsp:cNvPr id="0" name=""/>
        <dsp:cNvSpPr/>
      </dsp:nvSpPr>
      <dsp:spPr>
        <a:xfrm rot="12342857">
          <a:off x="893467" y="2743581"/>
          <a:ext cx="2499915" cy="53635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3C6479-8D74-4236-AA06-26C6477398F9}">
      <dsp:nvSpPr>
        <dsp:cNvPr id="0" name=""/>
        <dsp:cNvSpPr/>
      </dsp:nvSpPr>
      <dsp:spPr>
        <a:xfrm>
          <a:off x="216022" y="1942478"/>
          <a:ext cx="1602460" cy="1053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Establish non-threatening eye contact</a:t>
          </a:r>
        </a:p>
      </dsp:txBody>
      <dsp:txXfrm>
        <a:off x="246889" y="1973345"/>
        <a:ext cx="1540726" cy="992152"/>
      </dsp:txXfrm>
    </dsp:sp>
    <dsp:sp modelId="{D0FBA533-5FD6-4178-87CD-47E7792A578F}">
      <dsp:nvSpPr>
        <dsp:cNvPr id="0" name=""/>
        <dsp:cNvSpPr/>
      </dsp:nvSpPr>
      <dsp:spPr>
        <a:xfrm rot="13754805">
          <a:off x="1514742" y="2007689"/>
          <a:ext cx="2451958" cy="53635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3172FB-6FEA-4912-8939-7BC1DDAC1E24}">
      <dsp:nvSpPr>
        <dsp:cNvPr id="0" name=""/>
        <dsp:cNvSpPr/>
      </dsp:nvSpPr>
      <dsp:spPr>
        <a:xfrm>
          <a:off x="1152138" y="820208"/>
          <a:ext cx="1576522" cy="1053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Physically concentrate </a:t>
          </a:r>
        </a:p>
      </dsp:txBody>
      <dsp:txXfrm>
        <a:off x="1183005" y="851075"/>
        <a:ext cx="1514788" cy="992152"/>
      </dsp:txXfrm>
    </dsp:sp>
    <dsp:sp modelId="{BBF44259-73F5-408F-8EA2-E378B16AC095}">
      <dsp:nvSpPr>
        <dsp:cNvPr id="0" name=""/>
        <dsp:cNvSpPr/>
      </dsp:nvSpPr>
      <dsp:spPr>
        <a:xfrm rot="15507794">
          <a:off x="2540306" y="1476206"/>
          <a:ext cx="2485087" cy="53635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CECB9A-5BFA-4325-9850-3BF4BADDD2CA}">
      <dsp:nvSpPr>
        <dsp:cNvPr id="0" name=""/>
        <dsp:cNvSpPr/>
      </dsp:nvSpPr>
      <dsp:spPr>
        <a:xfrm>
          <a:off x="2736296" y="0"/>
          <a:ext cx="1596098" cy="1053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Maintain topic of conversation</a:t>
          </a:r>
        </a:p>
      </dsp:txBody>
      <dsp:txXfrm>
        <a:off x="2767163" y="30867"/>
        <a:ext cx="1534364" cy="992152"/>
      </dsp:txXfrm>
    </dsp:sp>
    <dsp:sp modelId="{54808BFF-FDF8-4C49-BCD4-484D36524BE1}">
      <dsp:nvSpPr>
        <dsp:cNvPr id="0" name=""/>
        <dsp:cNvSpPr/>
      </dsp:nvSpPr>
      <dsp:spPr>
        <a:xfrm rot="17234766">
          <a:off x="3666911" y="1487213"/>
          <a:ext cx="2572555" cy="53635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DFFCB4-7BF5-48D4-9916-61E09399E1E3}">
      <dsp:nvSpPr>
        <dsp:cNvPr id="0" name=""/>
        <dsp:cNvSpPr/>
      </dsp:nvSpPr>
      <dsp:spPr>
        <a:xfrm>
          <a:off x="4392484" y="0"/>
          <a:ext cx="1884112" cy="1053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Confirm Understanding</a:t>
          </a:r>
        </a:p>
      </dsp:txBody>
      <dsp:txXfrm>
        <a:off x="4423351" y="30867"/>
        <a:ext cx="1822378" cy="992152"/>
      </dsp:txXfrm>
    </dsp:sp>
    <dsp:sp modelId="{FEFDB039-E68B-4727-ACA9-95F689AE02AE}">
      <dsp:nvSpPr>
        <dsp:cNvPr id="0" name=""/>
        <dsp:cNvSpPr/>
      </dsp:nvSpPr>
      <dsp:spPr>
        <a:xfrm rot="18805332">
          <a:off x="4582477" y="1983585"/>
          <a:ext cx="2689265" cy="53635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323B23-431F-4009-9EA6-D66E589015C4}">
      <dsp:nvSpPr>
        <dsp:cNvPr id="0" name=""/>
        <dsp:cNvSpPr/>
      </dsp:nvSpPr>
      <dsp:spPr>
        <a:xfrm>
          <a:off x="6192690" y="748200"/>
          <a:ext cx="1317358" cy="1053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Ask Intelligent questions</a:t>
          </a:r>
        </a:p>
      </dsp:txBody>
      <dsp:txXfrm>
        <a:off x="6223557" y="779067"/>
        <a:ext cx="1255624" cy="992152"/>
      </dsp:txXfrm>
    </dsp:sp>
    <dsp:sp modelId="{0376EBF8-C148-4924-A7DD-E9DA83D62EC7}">
      <dsp:nvSpPr>
        <dsp:cNvPr id="0" name=""/>
        <dsp:cNvSpPr/>
      </dsp:nvSpPr>
      <dsp:spPr>
        <a:xfrm rot="20057143">
          <a:off x="5103561" y="2743581"/>
          <a:ext cx="2499915" cy="53635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CA55BD-D4E2-4B87-A8ED-73DA9685445B}">
      <dsp:nvSpPr>
        <dsp:cNvPr id="0" name=""/>
        <dsp:cNvSpPr/>
      </dsp:nvSpPr>
      <dsp:spPr>
        <a:xfrm>
          <a:off x="6821012" y="1942478"/>
          <a:ext cx="1317358" cy="1053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Mirror the other party </a:t>
          </a:r>
        </a:p>
      </dsp:txBody>
      <dsp:txXfrm>
        <a:off x="6851879" y="1973345"/>
        <a:ext cx="1255624" cy="992152"/>
      </dsp:txXfrm>
    </dsp:sp>
    <dsp:sp modelId="{7334AAD3-9A5C-4B8A-ABA3-631748B57576}">
      <dsp:nvSpPr>
        <dsp:cNvPr id="0" name=""/>
        <dsp:cNvSpPr/>
      </dsp:nvSpPr>
      <dsp:spPr>
        <a:xfrm>
          <a:off x="5334939" y="3757318"/>
          <a:ext cx="2499915" cy="536352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84AA83-1792-48A7-BCE8-C114D01F06F2}">
      <dsp:nvSpPr>
        <dsp:cNvPr id="0" name=""/>
        <dsp:cNvSpPr/>
      </dsp:nvSpPr>
      <dsp:spPr>
        <a:xfrm>
          <a:off x="7176175" y="3498551"/>
          <a:ext cx="1317358" cy="1053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solidFill>
                <a:schemeClr val="tx1"/>
              </a:solidFill>
              <a:latin typeface="Abadi" panose="020B0604020104020204" pitchFamily="34" charset="0"/>
              <a:cs typeface="Aharoni" panose="02010803020104030203" pitchFamily="2" charset="-79"/>
            </a:rPr>
            <a:t>exchange of feed back</a:t>
          </a:r>
        </a:p>
      </dsp:txBody>
      <dsp:txXfrm>
        <a:off x="7207042" y="3529418"/>
        <a:ext cx="1255624" cy="9921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FC6E9E-488A-8145-8865-20281A1E0BAC}">
      <dsp:nvSpPr>
        <dsp:cNvPr id="0" name=""/>
        <dsp:cNvSpPr/>
      </dsp:nvSpPr>
      <dsp:spPr>
        <a:xfrm rot="1453423">
          <a:off x="2956509" y="3147318"/>
          <a:ext cx="1417491" cy="33837"/>
        </a:xfrm>
        <a:custGeom>
          <a:avLst/>
          <a:gdLst/>
          <a:ahLst/>
          <a:cxnLst/>
          <a:rect l="0" t="0" r="0" b="0"/>
          <a:pathLst>
            <a:path>
              <a:moveTo>
                <a:pt x="0" y="16918"/>
              </a:moveTo>
              <a:lnTo>
                <a:pt x="1417491" y="16918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EFF56B-8D91-FA48-ADE4-2242020DD24E}">
      <dsp:nvSpPr>
        <dsp:cNvPr id="0" name=""/>
        <dsp:cNvSpPr/>
      </dsp:nvSpPr>
      <dsp:spPr>
        <a:xfrm rot="6919671">
          <a:off x="1550531" y="3583071"/>
          <a:ext cx="961760" cy="33837"/>
        </a:xfrm>
        <a:custGeom>
          <a:avLst/>
          <a:gdLst/>
          <a:ahLst/>
          <a:cxnLst/>
          <a:rect l="0" t="0" r="0" b="0"/>
          <a:pathLst>
            <a:path>
              <a:moveTo>
                <a:pt x="0" y="16918"/>
              </a:moveTo>
              <a:lnTo>
                <a:pt x="961760" y="16918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5D0695-0B5D-9C41-8698-99611F013A3F}">
      <dsp:nvSpPr>
        <dsp:cNvPr id="0" name=""/>
        <dsp:cNvSpPr/>
      </dsp:nvSpPr>
      <dsp:spPr>
        <a:xfrm rot="19250188">
          <a:off x="2813666" y="1608578"/>
          <a:ext cx="1827242" cy="33837"/>
        </a:xfrm>
        <a:custGeom>
          <a:avLst/>
          <a:gdLst/>
          <a:ahLst/>
          <a:cxnLst/>
          <a:rect l="0" t="0" r="0" b="0"/>
          <a:pathLst>
            <a:path>
              <a:moveTo>
                <a:pt x="0" y="16918"/>
              </a:moveTo>
              <a:lnTo>
                <a:pt x="1827242" y="16918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5673A4-2200-C447-B7AA-5BD6C123F06D}">
      <dsp:nvSpPr>
        <dsp:cNvPr id="0" name=""/>
        <dsp:cNvSpPr/>
      </dsp:nvSpPr>
      <dsp:spPr>
        <a:xfrm rot="21163627">
          <a:off x="3012287" y="2445786"/>
          <a:ext cx="1647311" cy="33837"/>
        </a:xfrm>
        <a:custGeom>
          <a:avLst/>
          <a:gdLst/>
          <a:ahLst/>
          <a:cxnLst/>
          <a:rect l="0" t="0" r="0" b="0"/>
          <a:pathLst>
            <a:path>
              <a:moveTo>
                <a:pt x="0" y="16918"/>
              </a:moveTo>
              <a:lnTo>
                <a:pt x="1647311" y="16918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53ADCC-D00E-4643-AD16-E8E5126AF18D}">
      <dsp:nvSpPr>
        <dsp:cNvPr id="0" name=""/>
        <dsp:cNvSpPr/>
      </dsp:nvSpPr>
      <dsp:spPr>
        <a:xfrm rot="13784951">
          <a:off x="939239" y="1577220"/>
          <a:ext cx="1336229" cy="33837"/>
        </a:xfrm>
        <a:custGeom>
          <a:avLst/>
          <a:gdLst/>
          <a:ahLst/>
          <a:cxnLst/>
          <a:rect l="0" t="0" r="0" b="0"/>
          <a:pathLst>
            <a:path>
              <a:moveTo>
                <a:pt x="0" y="16918"/>
              </a:moveTo>
              <a:lnTo>
                <a:pt x="1336229" y="16918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FB2277-E81A-8A41-9E77-930384009BCD}">
      <dsp:nvSpPr>
        <dsp:cNvPr id="0" name=""/>
        <dsp:cNvSpPr/>
      </dsp:nvSpPr>
      <dsp:spPr>
        <a:xfrm>
          <a:off x="1007451" y="1289956"/>
          <a:ext cx="2759525" cy="2516341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24DBF7-8DC7-E742-A947-247BBF3AF65C}">
      <dsp:nvSpPr>
        <dsp:cNvPr id="0" name=""/>
        <dsp:cNvSpPr/>
      </dsp:nvSpPr>
      <dsp:spPr>
        <a:xfrm>
          <a:off x="226145" y="85598"/>
          <a:ext cx="1161876" cy="1126500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Posture</a:t>
          </a:r>
        </a:p>
      </dsp:txBody>
      <dsp:txXfrm>
        <a:off x="396298" y="250570"/>
        <a:ext cx="821570" cy="796556"/>
      </dsp:txXfrm>
    </dsp:sp>
    <dsp:sp modelId="{8F88B8C5-0B02-074C-9992-0C905547802F}">
      <dsp:nvSpPr>
        <dsp:cNvPr id="0" name=""/>
        <dsp:cNvSpPr/>
      </dsp:nvSpPr>
      <dsp:spPr>
        <a:xfrm>
          <a:off x="1163721" y="85598"/>
          <a:ext cx="1742815" cy="1126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600" kern="1200" dirty="0"/>
        </a:p>
      </dsp:txBody>
      <dsp:txXfrm>
        <a:off x="1163721" y="85598"/>
        <a:ext cx="1742815" cy="1126500"/>
      </dsp:txXfrm>
    </dsp:sp>
    <dsp:sp modelId="{764B644F-9B7D-5C44-8928-F81D590F6027}">
      <dsp:nvSpPr>
        <dsp:cNvPr id="0" name=""/>
        <dsp:cNvSpPr/>
      </dsp:nvSpPr>
      <dsp:spPr>
        <a:xfrm>
          <a:off x="4646556" y="1704540"/>
          <a:ext cx="1280733" cy="1145975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Choice of words</a:t>
          </a:r>
        </a:p>
      </dsp:txBody>
      <dsp:txXfrm>
        <a:off x="4834115" y="1872364"/>
        <a:ext cx="905615" cy="810327"/>
      </dsp:txXfrm>
    </dsp:sp>
    <dsp:sp modelId="{E35D2AB0-B786-634B-85BD-D7E400EE8337}">
      <dsp:nvSpPr>
        <dsp:cNvPr id="0" name=""/>
        <dsp:cNvSpPr/>
      </dsp:nvSpPr>
      <dsp:spPr>
        <a:xfrm>
          <a:off x="4300807" y="105686"/>
          <a:ext cx="1171655" cy="1150997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Be Audible</a:t>
          </a:r>
        </a:p>
      </dsp:txBody>
      <dsp:txXfrm>
        <a:off x="4472392" y="274246"/>
        <a:ext cx="828485" cy="813877"/>
      </dsp:txXfrm>
    </dsp:sp>
    <dsp:sp modelId="{30B13F43-8B38-7644-BEC0-444668230B0D}">
      <dsp:nvSpPr>
        <dsp:cNvPr id="0" name=""/>
        <dsp:cNvSpPr/>
      </dsp:nvSpPr>
      <dsp:spPr>
        <a:xfrm>
          <a:off x="5235938" y="105686"/>
          <a:ext cx="1757483" cy="1150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600" kern="1200" dirty="0"/>
        </a:p>
      </dsp:txBody>
      <dsp:txXfrm>
        <a:off x="5235938" y="105686"/>
        <a:ext cx="1757483" cy="1150997"/>
      </dsp:txXfrm>
    </dsp:sp>
    <dsp:sp modelId="{45336B8C-5A13-C54B-82B3-E38774A03F81}">
      <dsp:nvSpPr>
        <dsp:cNvPr id="0" name=""/>
        <dsp:cNvSpPr/>
      </dsp:nvSpPr>
      <dsp:spPr>
        <a:xfrm>
          <a:off x="895431" y="3975162"/>
          <a:ext cx="1309697" cy="1282780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Eye Contact</a:t>
          </a:r>
        </a:p>
      </dsp:txBody>
      <dsp:txXfrm>
        <a:off x="1087232" y="4163021"/>
        <a:ext cx="926095" cy="907062"/>
      </dsp:txXfrm>
    </dsp:sp>
    <dsp:sp modelId="{DB1B8C23-CE5E-674E-A172-AC19D06EF0D5}">
      <dsp:nvSpPr>
        <dsp:cNvPr id="0" name=""/>
        <dsp:cNvSpPr/>
      </dsp:nvSpPr>
      <dsp:spPr>
        <a:xfrm>
          <a:off x="4248475" y="3099911"/>
          <a:ext cx="1309406" cy="1242573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Listen</a:t>
          </a:r>
        </a:p>
      </dsp:txBody>
      <dsp:txXfrm>
        <a:off x="4440233" y="3281882"/>
        <a:ext cx="925890" cy="878631"/>
      </dsp:txXfrm>
    </dsp:sp>
    <dsp:sp modelId="{8CDCAE35-661C-9447-A796-00F57C47117C}">
      <dsp:nvSpPr>
        <dsp:cNvPr id="0" name=""/>
        <dsp:cNvSpPr/>
      </dsp:nvSpPr>
      <dsp:spPr>
        <a:xfrm>
          <a:off x="5149169" y="3099911"/>
          <a:ext cx="1964109" cy="1242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600" kern="1200" dirty="0"/>
        </a:p>
      </dsp:txBody>
      <dsp:txXfrm>
        <a:off x="5149169" y="3099911"/>
        <a:ext cx="1964109" cy="12425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7D7A37-BCEF-4FB3-A9CE-146681620B08}">
      <dsp:nvSpPr>
        <dsp:cNvPr id="0" name=""/>
        <dsp:cNvSpPr/>
      </dsp:nvSpPr>
      <dsp:spPr>
        <a:xfrm>
          <a:off x="0" y="286878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Don’t Fake Interest</a:t>
          </a:r>
        </a:p>
      </dsp:txBody>
      <dsp:txXfrm>
        <a:off x="0" y="286878"/>
        <a:ext cx="2571749" cy="1543050"/>
      </dsp:txXfrm>
    </dsp:sp>
    <dsp:sp modelId="{127410F7-1969-488C-80D2-D3C713E4ABF3}">
      <dsp:nvSpPr>
        <dsp:cNvPr id="0" name=""/>
        <dsp:cNvSpPr/>
      </dsp:nvSpPr>
      <dsp:spPr>
        <a:xfrm>
          <a:off x="2828925" y="286878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Don’t pretend you seek only facts</a:t>
          </a:r>
        </a:p>
      </dsp:txBody>
      <dsp:txXfrm>
        <a:off x="2828925" y="286878"/>
        <a:ext cx="2571749" cy="1543050"/>
      </dsp:txXfrm>
    </dsp:sp>
    <dsp:sp modelId="{EF177155-5632-43E5-92FD-AF22F1E909D0}">
      <dsp:nvSpPr>
        <dsp:cNvPr id="0" name=""/>
        <dsp:cNvSpPr/>
      </dsp:nvSpPr>
      <dsp:spPr>
        <a:xfrm>
          <a:off x="5657849" y="286878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Don’t undermine the other party</a:t>
          </a:r>
        </a:p>
      </dsp:txBody>
      <dsp:txXfrm>
        <a:off x="5657849" y="286878"/>
        <a:ext cx="2571749" cy="1543050"/>
      </dsp:txXfrm>
    </dsp:sp>
    <dsp:sp modelId="{FD52F431-ADB7-4364-87EF-722AFA52EB98}">
      <dsp:nvSpPr>
        <dsp:cNvPr id="0" name=""/>
        <dsp:cNvSpPr/>
      </dsp:nvSpPr>
      <dsp:spPr>
        <a:xfrm>
          <a:off x="0" y="208710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Don’t cut him out until it seems appropriate</a:t>
          </a:r>
        </a:p>
      </dsp:txBody>
      <dsp:txXfrm>
        <a:off x="0" y="2087103"/>
        <a:ext cx="2571749" cy="1543050"/>
      </dsp:txXfrm>
    </dsp:sp>
    <dsp:sp modelId="{B63A18C0-6CE0-4B7A-93BE-F70087105CD7}">
      <dsp:nvSpPr>
        <dsp:cNvPr id="0" name=""/>
        <dsp:cNvSpPr/>
      </dsp:nvSpPr>
      <dsp:spPr>
        <a:xfrm>
          <a:off x="2828925" y="208710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Don’t prejudge</a:t>
          </a:r>
        </a:p>
      </dsp:txBody>
      <dsp:txXfrm>
        <a:off x="2828925" y="2087103"/>
        <a:ext cx="2571749" cy="1543050"/>
      </dsp:txXfrm>
    </dsp:sp>
    <dsp:sp modelId="{2C847487-8CC0-4E26-BBF5-6334C3A767FE}">
      <dsp:nvSpPr>
        <dsp:cNvPr id="0" name=""/>
        <dsp:cNvSpPr/>
      </dsp:nvSpPr>
      <dsp:spPr>
        <a:xfrm>
          <a:off x="5657849" y="208710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Don’t criticise especially if you concentrate on the irrelevancies</a:t>
          </a:r>
        </a:p>
      </dsp:txBody>
      <dsp:txXfrm>
        <a:off x="5657849" y="2087103"/>
        <a:ext cx="2571749" cy="154305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BE459C-89BA-406E-9742-FE3B31190E6A}">
      <dsp:nvSpPr>
        <dsp:cNvPr id="0" name=""/>
        <dsp:cNvSpPr/>
      </dsp:nvSpPr>
      <dsp:spPr>
        <a:xfrm>
          <a:off x="0" y="309446"/>
          <a:ext cx="2117222" cy="2117257"/>
        </a:xfrm>
        <a:prstGeom prst="ellipse">
          <a:avLst/>
        </a:prstGeom>
        <a:noFill/>
        <a:ln>
          <a:solidFill>
            <a:schemeClr val="tx2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Arms Folded Tightly (not receptive, challenging speaker)</a:t>
          </a:r>
        </a:p>
      </dsp:txBody>
      <dsp:txXfrm>
        <a:off x="310060" y="619511"/>
        <a:ext cx="1497102" cy="1497127"/>
      </dsp:txXfrm>
    </dsp:sp>
    <dsp:sp modelId="{B9664AAA-CBB4-4C9B-BD09-F1D5EA418401}">
      <dsp:nvSpPr>
        <dsp:cNvPr id="0" name=""/>
        <dsp:cNvSpPr/>
      </dsp:nvSpPr>
      <dsp:spPr>
        <a:xfrm>
          <a:off x="919268" y="1867345"/>
          <a:ext cx="2446789" cy="2117257"/>
        </a:xfrm>
        <a:prstGeom prst="ellipse">
          <a:avLst/>
        </a:prstGeom>
        <a:noFill/>
        <a:ln>
          <a:solidFill>
            <a:schemeClr val="tx2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Arms over the back of the chair or on back of head (needs to show dominance)</a:t>
          </a:r>
        </a:p>
      </dsp:txBody>
      <dsp:txXfrm>
        <a:off x="1277592" y="2177410"/>
        <a:ext cx="1730141" cy="1497127"/>
      </dsp:txXfrm>
    </dsp:sp>
    <dsp:sp modelId="{1717C30E-8B90-4E5D-8FF1-F4F31B312308}">
      <dsp:nvSpPr>
        <dsp:cNvPr id="0" name=""/>
        <dsp:cNvSpPr/>
      </dsp:nvSpPr>
      <dsp:spPr>
        <a:xfrm>
          <a:off x="2168966" y="309446"/>
          <a:ext cx="2117222" cy="2117257"/>
        </a:xfrm>
        <a:prstGeom prst="ellipse">
          <a:avLst/>
        </a:prstGeom>
        <a:noFill/>
        <a:ln w="12700">
          <a:solidFill>
            <a:schemeClr val="tx2">
              <a:alpha val="99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Open palms (positive)</a:t>
          </a:r>
        </a:p>
      </dsp:txBody>
      <dsp:txXfrm>
        <a:off x="2479026" y="619511"/>
        <a:ext cx="1497102" cy="1497127"/>
      </dsp:txXfrm>
    </dsp:sp>
    <dsp:sp modelId="{F69EC8C5-3EAF-4178-9B38-D4E8244F1ACA}">
      <dsp:nvSpPr>
        <dsp:cNvPr id="0" name=""/>
        <dsp:cNvSpPr/>
      </dsp:nvSpPr>
      <dsp:spPr>
        <a:xfrm>
          <a:off x="3253019" y="1867345"/>
          <a:ext cx="2117222" cy="2117257"/>
        </a:xfrm>
        <a:prstGeom prst="ellipse">
          <a:avLst/>
        </a:prstGeom>
        <a:noFill/>
        <a:ln>
          <a:solidFill>
            <a:schemeClr val="tx2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Steepling of hands (negotiator trying to get into control)</a:t>
          </a:r>
        </a:p>
      </dsp:txBody>
      <dsp:txXfrm>
        <a:off x="3563079" y="2177410"/>
        <a:ext cx="1497102" cy="1497127"/>
      </dsp:txXfrm>
    </dsp:sp>
    <dsp:sp modelId="{7D39560B-F446-4ED7-AA4B-C5D9D0200837}">
      <dsp:nvSpPr>
        <dsp:cNvPr id="0" name=""/>
        <dsp:cNvSpPr/>
      </dsp:nvSpPr>
      <dsp:spPr>
        <a:xfrm>
          <a:off x="4337933" y="309446"/>
          <a:ext cx="2117222" cy="2117257"/>
        </a:xfrm>
        <a:prstGeom prst="ellipse">
          <a:avLst/>
        </a:prstGeom>
        <a:noFill/>
        <a:ln>
          <a:solidFill>
            <a:schemeClr val="tx2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Hands wriggling (nervous)</a:t>
          </a:r>
        </a:p>
      </dsp:txBody>
      <dsp:txXfrm>
        <a:off x="4647993" y="619511"/>
        <a:ext cx="1497102" cy="1497127"/>
      </dsp:txXfrm>
    </dsp:sp>
    <dsp:sp modelId="{42BC71E7-AACC-4434-A52B-4119B53B912A}">
      <dsp:nvSpPr>
        <dsp:cNvPr id="0" name=""/>
        <dsp:cNvSpPr/>
      </dsp:nvSpPr>
      <dsp:spPr>
        <a:xfrm>
          <a:off x="5201170" y="1867345"/>
          <a:ext cx="2558853" cy="2117257"/>
        </a:xfrm>
        <a:prstGeom prst="ellipse">
          <a:avLst/>
        </a:prstGeom>
        <a:noFill/>
        <a:ln>
          <a:solidFill>
            <a:schemeClr val="tx2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Self touching (seeking approval/losing confidence/general nerves)</a:t>
          </a:r>
        </a:p>
      </dsp:txBody>
      <dsp:txXfrm>
        <a:off x="5575905" y="2177410"/>
        <a:ext cx="1809383" cy="1497127"/>
      </dsp:txXfrm>
    </dsp:sp>
    <dsp:sp modelId="{E3EC6B4C-C07A-469E-A041-45DD54A8EA89}">
      <dsp:nvSpPr>
        <dsp:cNvPr id="0" name=""/>
        <dsp:cNvSpPr/>
      </dsp:nvSpPr>
      <dsp:spPr>
        <a:xfrm>
          <a:off x="6506900" y="309446"/>
          <a:ext cx="2117222" cy="2117257"/>
        </a:xfrm>
        <a:prstGeom prst="ellipse">
          <a:avLst/>
        </a:prstGeom>
        <a:noFill/>
        <a:ln>
          <a:solidFill>
            <a:schemeClr val="tx2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Never cross your legs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(you do not care… showing disrespect)</a:t>
          </a:r>
        </a:p>
      </dsp:txBody>
      <dsp:txXfrm>
        <a:off x="6816960" y="619511"/>
        <a:ext cx="1497102" cy="149712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5DD198-E33F-455B-846C-59A5E084515F}">
      <dsp:nvSpPr>
        <dsp:cNvPr id="0" name=""/>
        <dsp:cNvSpPr/>
      </dsp:nvSpPr>
      <dsp:spPr>
        <a:xfrm>
          <a:off x="3476010" y="997276"/>
          <a:ext cx="1277579" cy="12777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2B04F3E-82B2-4AFB-BB8E-CC4CBD8ADDF8}">
      <dsp:nvSpPr>
        <dsp:cNvPr id="0" name=""/>
        <dsp:cNvSpPr/>
      </dsp:nvSpPr>
      <dsp:spPr>
        <a:xfrm>
          <a:off x="3382853" y="0"/>
          <a:ext cx="1463892" cy="78340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Voice Tone and Cadence (tempo)</a:t>
          </a:r>
        </a:p>
      </dsp:txBody>
      <dsp:txXfrm>
        <a:off x="3382853" y="0"/>
        <a:ext cx="1463892" cy="783406"/>
      </dsp:txXfrm>
    </dsp:sp>
    <dsp:sp modelId="{32906ADC-7C40-4F7F-9A59-69FE2A083AA3}">
      <dsp:nvSpPr>
        <dsp:cNvPr id="0" name=""/>
        <dsp:cNvSpPr/>
      </dsp:nvSpPr>
      <dsp:spPr>
        <a:xfrm>
          <a:off x="3850766" y="1177459"/>
          <a:ext cx="1277579" cy="12777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410FB9F-5E97-4658-A103-A96C821E3DF0}">
      <dsp:nvSpPr>
        <dsp:cNvPr id="0" name=""/>
        <dsp:cNvSpPr/>
      </dsp:nvSpPr>
      <dsp:spPr>
        <a:xfrm>
          <a:off x="5285914" y="744236"/>
          <a:ext cx="1384044" cy="86174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Rate of Speech</a:t>
          </a:r>
        </a:p>
      </dsp:txBody>
      <dsp:txXfrm>
        <a:off x="5285914" y="744236"/>
        <a:ext cx="1384044" cy="861747"/>
      </dsp:txXfrm>
    </dsp:sp>
    <dsp:sp modelId="{7DD39FAF-90F4-4362-9695-791B2DC18235}">
      <dsp:nvSpPr>
        <dsp:cNvPr id="0" name=""/>
        <dsp:cNvSpPr/>
      </dsp:nvSpPr>
      <dsp:spPr>
        <a:xfrm>
          <a:off x="3942859" y="1582872"/>
          <a:ext cx="1277579" cy="12777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70740A0-36F3-432F-AC32-76F03F138DE1}">
      <dsp:nvSpPr>
        <dsp:cNvPr id="0" name=""/>
        <dsp:cNvSpPr/>
      </dsp:nvSpPr>
      <dsp:spPr>
        <a:xfrm>
          <a:off x="5418995" y="1841005"/>
          <a:ext cx="1357427" cy="92050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Volume</a:t>
          </a:r>
        </a:p>
      </dsp:txBody>
      <dsp:txXfrm>
        <a:off x="5418995" y="1841005"/>
        <a:ext cx="1357427" cy="920502"/>
      </dsp:txXfrm>
    </dsp:sp>
    <dsp:sp modelId="{F3B87DDF-953F-4FC3-93E8-633742BF43AD}">
      <dsp:nvSpPr>
        <dsp:cNvPr id="0" name=""/>
        <dsp:cNvSpPr/>
      </dsp:nvSpPr>
      <dsp:spPr>
        <a:xfrm>
          <a:off x="3683617" y="1907986"/>
          <a:ext cx="1277579" cy="12777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4127C48-6924-4DAA-95E0-CBD711F0F3E0}">
      <dsp:nvSpPr>
        <dsp:cNvPr id="0" name=""/>
        <dsp:cNvSpPr/>
      </dsp:nvSpPr>
      <dsp:spPr>
        <a:xfrm>
          <a:off x="4833438" y="3074870"/>
          <a:ext cx="1463892" cy="84216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Stress</a:t>
          </a:r>
        </a:p>
      </dsp:txBody>
      <dsp:txXfrm>
        <a:off x="4833438" y="3074870"/>
        <a:ext cx="1463892" cy="842161"/>
      </dsp:txXfrm>
    </dsp:sp>
    <dsp:sp modelId="{BED5B133-7579-48CE-B523-FE457D3C951F}">
      <dsp:nvSpPr>
        <dsp:cNvPr id="0" name=""/>
        <dsp:cNvSpPr/>
      </dsp:nvSpPr>
      <dsp:spPr>
        <a:xfrm>
          <a:off x="3268403" y="1907986"/>
          <a:ext cx="1277579" cy="12777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E67FB12-77B4-4C98-BA8B-0D31CE2EE692}">
      <dsp:nvSpPr>
        <dsp:cNvPr id="0" name=""/>
        <dsp:cNvSpPr/>
      </dsp:nvSpPr>
      <dsp:spPr>
        <a:xfrm>
          <a:off x="1932268" y="3074870"/>
          <a:ext cx="1463892" cy="842161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Rhythm</a:t>
          </a:r>
        </a:p>
      </dsp:txBody>
      <dsp:txXfrm>
        <a:off x="1932268" y="3074870"/>
        <a:ext cx="1463892" cy="842161"/>
      </dsp:txXfrm>
    </dsp:sp>
    <dsp:sp modelId="{3E542CC2-C91F-4E48-9FC0-53C4CB4F6F27}">
      <dsp:nvSpPr>
        <dsp:cNvPr id="0" name=""/>
        <dsp:cNvSpPr/>
      </dsp:nvSpPr>
      <dsp:spPr>
        <a:xfrm>
          <a:off x="3009161" y="1582872"/>
          <a:ext cx="1277579" cy="12777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948676B-28B5-4438-8A00-DC54BB5E62DA}">
      <dsp:nvSpPr>
        <dsp:cNvPr id="0" name=""/>
        <dsp:cNvSpPr/>
      </dsp:nvSpPr>
      <dsp:spPr>
        <a:xfrm>
          <a:off x="1453176" y="1841005"/>
          <a:ext cx="1357427" cy="92050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Intonation (Pitch</a:t>
          </a:r>
          <a:r>
            <a:rPr lang="en-GB" sz="1700" kern="1200" dirty="0"/>
            <a:t>)</a:t>
          </a:r>
        </a:p>
      </dsp:txBody>
      <dsp:txXfrm>
        <a:off x="1453176" y="1841005"/>
        <a:ext cx="1357427" cy="920502"/>
      </dsp:txXfrm>
    </dsp:sp>
    <dsp:sp modelId="{A0E68A89-6BF7-4874-AA9C-72CE175C0005}">
      <dsp:nvSpPr>
        <dsp:cNvPr id="0" name=""/>
        <dsp:cNvSpPr/>
      </dsp:nvSpPr>
      <dsp:spPr>
        <a:xfrm>
          <a:off x="3101253" y="1177459"/>
          <a:ext cx="1277579" cy="127773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F146A4C-CB8B-4FCE-B477-5E06EEEBC932}">
      <dsp:nvSpPr>
        <dsp:cNvPr id="0" name=""/>
        <dsp:cNvSpPr/>
      </dsp:nvSpPr>
      <dsp:spPr>
        <a:xfrm>
          <a:off x="1559641" y="744236"/>
          <a:ext cx="1384044" cy="86174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Speed and pauses</a:t>
          </a:r>
        </a:p>
      </dsp:txBody>
      <dsp:txXfrm>
        <a:off x="1559641" y="744236"/>
        <a:ext cx="1384044" cy="8617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7/6/2021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Instructions for Lecturers:</a:t>
            </a:r>
          </a:p>
          <a:p>
            <a:endParaRPr lang="en-GB" dirty="0"/>
          </a:p>
          <a:p>
            <a:r>
              <a:rPr lang="en-GB" dirty="0"/>
              <a:t>1)</a:t>
            </a:r>
            <a:r>
              <a:rPr lang="en-GB" baseline="0" dirty="0"/>
              <a:t> Divide the class in to 5 groups</a:t>
            </a:r>
          </a:p>
          <a:p>
            <a:r>
              <a:rPr lang="en-GB" baseline="0" dirty="0"/>
              <a:t>2) Distribute one pack of cards for each group</a:t>
            </a:r>
          </a:p>
          <a:p>
            <a:r>
              <a:rPr lang="en-GB" baseline="0" dirty="0"/>
              <a:t>3) Hand each group a flip chart paper and a marker</a:t>
            </a:r>
          </a:p>
          <a:p>
            <a:r>
              <a:rPr lang="en-GB" baseline="0" dirty="0"/>
              <a:t>4) Instruct students to draw box with 4 cells (matrix). Name the horizontal axis written methods and oral methods. Name the vertical axis broad audience and target audience.</a:t>
            </a:r>
          </a:p>
          <a:p>
            <a:r>
              <a:rPr lang="en-GB" baseline="0" dirty="0"/>
              <a:t>5) Instruct the students to place the cards in the appropriate cell.</a:t>
            </a:r>
          </a:p>
          <a:p>
            <a:r>
              <a:rPr lang="en-GB" baseline="0" dirty="0"/>
              <a:t>6) Get them to compare their results with other groups in the class (You could do it in a form of a competition and use peer assessment to add more interest)</a:t>
            </a:r>
          </a:p>
          <a:p>
            <a:r>
              <a:rPr lang="en-GB" baseline="0" dirty="0"/>
              <a:t>7) Do they notice the meaning behind the different colour of the cards?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568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622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06/07/2021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06/07/2021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556" y="908720"/>
            <a:ext cx="7992888" cy="4824536"/>
          </a:xfrm>
        </p:spPr>
        <p:txBody>
          <a:bodyPr>
            <a:normAutofit fontScale="90000"/>
          </a:bodyPr>
          <a:lstStyle/>
          <a:p>
            <a:r>
              <a:rPr lang="en-GB" altLang="en-US" sz="2400" dirty="0"/>
              <a:t>Certificate of Higher Education in Skills for the Workplace</a:t>
            </a:r>
            <a:br>
              <a:rPr lang="en-GB" altLang="en-US" sz="2400" dirty="0"/>
            </a:br>
            <a:br>
              <a:rPr lang="en-GB" altLang="en-US" dirty="0"/>
            </a:br>
            <a:r>
              <a:rPr lang="en-GB" dirty="0"/>
              <a:t> </a:t>
            </a: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Effective Team Working &amp; Communications</a:t>
            </a:r>
            <a:b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(BMSW 4002)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73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Channels of Communication</a:t>
            </a:r>
            <a:endParaRPr lang="en-GB" altLang="en-US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3C08C-50F9-48FD-B7E3-FB4756F4B2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We have..</a:t>
            </a:r>
          </a:p>
          <a:p>
            <a:r>
              <a:rPr lang="en-GB" dirty="0"/>
              <a:t>Overview the module</a:t>
            </a:r>
          </a:p>
          <a:p>
            <a:r>
              <a:rPr lang="en-GB" dirty="0"/>
              <a:t>Defined what communication is?</a:t>
            </a:r>
          </a:p>
          <a:p>
            <a:r>
              <a:rPr lang="en-GB" dirty="0"/>
              <a:t>Explored the functions of communication</a:t>
            </a:r>
          </a:p>
          <a:p>
            <a:r>
              <a:rPr lang="en-GB" dirty="0"/>
              <a:t>Discussed 3 models of communication</a:t>
            </a:r>
          </a:p>
          <a:p>
            <a:r>
              <a:rPr lang="en-GB" dirty="0"/>
              <a:t>Identified the barriers </a:t>
            </a:r>
            <a:r>
              <a:rPr lang="en-GB"/>
              <a:t>to communication</a:t>
            </a: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AB81160-987C-4630-B0AA-26E1BED48B54}"/>
              </a:ext>
            </a:extLst>
          </p:cNvPr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So far…..</a:t>
            </a:r>
          </a:p>
        </p:txBody>
      </p:sp>
    </p:spTree>
    <p:extLst>
      <p:ext uri="{BB962C8B-B14F-4D97-AF65-F5344CB8AC3E}">
        <p14:creationId xmlns:p14="http://schemas.microsoft.com/office/powerpoint/2010/main" val="999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9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IN This Session…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898776" cy="391703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We will discuss,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4000" dirty="0"/>
              <a:t>Communication Channels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9" y="1233593"/>
            <a:ext cx="446449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145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417638"/>
            <a:ext cx="9144000" cy="431561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is a Communication Channel?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F53243F-EE2D-4844-A79D-147A819CE322}"/>
              </a:ext>
            </a:extLst>
          </p:cNvPr>
          <p:cNvSpPr/>
          <p:nvPr/>
        </p:nvSpPr>
        <p:spPr>
          <a:xfrm>
            <a:off x="457200" y="3573016"/>
            <a:ext cx="8363272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428999"/>
            <a:ext cx="8229600" cy="208823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Communication channel means the medium or media through which the message</a:t>
            </a:r>
          </a:p>
          <a:p>
            <a:pPr marL="0" indent="0">
              <a:buNone/>
            </a:pPr>
            <a:r>
              <a:rPr lang="en-GB" dirty="0"/>
              <a:t>passes.</a:t>
            </a:r>
            <a:r>
              <a:rPr lang="en-GB" sz="1800" b="1" dirty="0">
                <a:solidFill>
                  <a:schemeClr val="bg1"/>
                </a:solidFill>
              </a:rPr>
              <a:t> (Rayudu, 2009, p10)</a:t>
            </a:r>
          </a:p>
        </p:txBody>
      </p:sp>
    </p:spTree>
    <p:extLst>
      <p:ext uri="{BB962C8B-B14F-4D97-AF65-F5344CB8AC3E}">
        <p14:creationId xmlns:p14="http://schemas.microsoft.com/office/powerpoint/2010/main" val="3233929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do people choose one channel of communication over another?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1118"/>
            <a:ext cx="8229600" cy="103671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dirty="0"/>
              <a:t>Channels differ in their capacity to convey information.</a:t>
            </a:r>
          </a:p>
        </p:txBody>
      </p:sp>
      <p:sp>
        <p:nvSpPr>
          <p:cNvPr id="5" name="Down Arrow 4"/>
          <p:cNvSpPr/>
          <p:nvPr/>
        </p:nvSpPr>
        <p:spPr>
          <a:xfrm>
            <a:off x="3635896" y="2665511"/>
            <a:ext cx="1872208" cy="792088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591780" y="3511794"/>
            <a:ext cx="3960440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tx1"/>
                </a:solidFill>
              </a:rPr>
              <a:t>Channel Richness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67644" y="4158022"/>
            <a:ext cx="6408712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A channel that is ‘rich’ can;</a:t>
            </a:r>
          </a:p>
          <a:p>
            <a:pPr marL="342900" indent="-342900">
              <a:buAutoNum type="arabicParenBoth"/>
            </a:pPr>
            <a:r>
              <a:rPr lang="en-GB" sz="2400" dirty="0"/>
              <a:t>handle multiple cues simultaneously, </a:t>
            </a:r>
          </a:p>
          <a:p>
            <a:pPr marL="342900" indent="-342900">
              <a:buAutoNum type="arabicParenBoth"/>
            </a:pPr>
            <a:r>
              <a:rPr lang="en-GB" sz="2400" dirty="0"/>
              <a:t>facilitate rapid feedback, and </a:t>
            </a:r>
          </a:p>
          <a:p>
            <a:pPr marL="342900" indent="-342900">
              <a:buAutoNum type="arabicParenBoth"/>
            </a:pPr>
            <a:r>
              <a:rPr lang="en-GB" sz="2400" dirty="0"/>
              <a:t>be very personal.</a:t>
            </a:r>
          </a:p>
        </p:txBody>
      </p:sp>
    </p:spTree>
    <p:extLst>
      <p:ext uri="{BB962C8B-B14F-4D97-AF65-F5344CB8AC3E}">
        <p14:creationId xmlns:p14="http://schemas.microsoft.com/office/powerpoint/2010/main" val="2334577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Channel Richness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268759"/>
            <a:ext cx="8928992" cy="4395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367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5F5B0-45DB-46D6-9AD6-C518B286D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Richness of channels in Healthcare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D3ECEE3-5FD2-4119-AE6E-6D521B2FBB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024049"/>
            <a:ext cx="8229600" cy="30686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8CA338F-3656-4245-921B-1D9692AEFA19}"/>
              </a:ext>
            </a:extLst>
          </p:cNvPr>
          <p:cNvSpPr txBox="1"/>
          <p:nvPr/>
        </p:nvSpPr>
        <p:spPr>
          <a:xfrm>
            <a:off x="2087724" y="5092713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Source: (The Health Foundation, 2015)</a:t>
            </a:r>
          </a:p>
        </p:txBody>
      </p:sp>
    </p:spTree>
    <p:extLst>
      <p:ext uri="{BB962C8B-B14F-4D97-AF65-F5344CB8AC3E}">
        <p14:creationId xmlns:p14="http://schemas.microsoft.com/office/powerpoint/2010/main" val="1667666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Choosing the right channel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3555" y="3284570"/>
            <a:ext cx="165618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Channel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6" name="Right Arrow 5"/>
          <p:cNvSpPr/>
          <p:nvPr/>
        </p:nvSpPr>
        <p:spPr>
          <a:xfrm rot="2813749">
            <a:off x="1805151" y="3933659"/>
            <a:ext cx="79208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411761" y="4581128"/>
            <a:ext cx="1833658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tx1"/>
                </a:solidFill>
              </a:rPr>
              <a:t>High -Richness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11761" y="1581746"/>
            <a:ext cx="1833658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tx1"/>
                </a:solidFill>
              </a:rPr>
              <a:t>Low -Richness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55975" y="1308070"/>
            <a:ext cx="4575053" cy="16312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b="1" dirty="0"/>
              <a:t>Suitable for routine messages. </a:t>
            </a:r>
          </a:p>
          <a:p>
            <a:r>
              <a:rPr lang="en-GB" sz="2000" dirty="0"/>
              <a:t>Routine messages tend to be straightforward and have minimal ambiguity; channels low in richness can carry them efficiently.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355976" y="3284570"/>
            <a:ext cx="4575053" cy="224676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b="1" dirty="0"/>
              <a:t>Suitable for non - routine messages. </a:t>
            </a:r>
          </a:p>
          <a:p>
            <a:r>
              <a:rPr lang="en-GB" sz="2000" dirty="0"/>
              <a:t>Non routine communications are likely</a:t>
            </a:r>
          </a:p>
          <a:p>
            <a:r>
              <a:rPr lang="en-GB" sz="2000" dirty="0"/>
              <a:t>to be complicated and have the potential for misunderstanding. Managers can communicate them effectively only by selecting rich channels.</a:t>
            </a:r>
          </a:p>
        </p:txBody>
      </p:sp>
      <p:sp>
        <p:nvSpPr>
          <p:cNvPr id="11" name="Right Arrow 10"/>
          <p:cNvSpPr/>
          <p:nvPr/>
        </p:nvSpPr>
        <p:spPr>
          <a:xfrm rot="18922987">
            <a:off x="1778601" y="2610041"/>
            <a:ext cx="79208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415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dirty="0"/>
              <a:t>Activity 1 – 35 minutes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CE47A41-0265-4EE5-A414-30751077261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251519" y="1417638"/>
            <a:ext cx="4626391" cy="1723330"/>
          </a:xfrm>
          <a:prstGeom prst="rect">
            <a:avLst/>
          </a:prstGeom>
          <a:noFill/>
        </p:spPr>
      </p:pic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AA710746-284D-4ADF-8FDE-1458BC90EC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3528" y="3140968"/>
            <a:ext cx="8363272" cy="26642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b="1" dirty="0"/>
              <a:t>Read</a:t>
            </a:r>
            <a:r>
              <a:rPr lang="en-US" dirty="0"/>
              <a:t> Morgan (2017) p250 – p255 ‘Components of Communication’ (available on week 8 Moodle)</a:t>
            </a:r>
          </a:p>
          <a:p>
            <a:pPr>
              <a:lnSpc>
                <a:spcPct val="120000"/>
              </a:lnSpc>
            </a:pPr>
            <a:r>
              <a:rPr lang="en-US" dirty="0"/>
              <a:t>In-person meetings and video meetings are considered to have the same level of richness. </a:t>
            </a:r>
          </a:p>
          <a:p>
            <a:pPr>
              <a:lnSpc>
                <a:spcPct val="120000"/>
              </a:lnSpc>
            </a:pPr>
            <a:r>
              <a:rPr lang="en-US" dirty="0"/>
              <a:t>Do you agree? Make </a:t>
            </a:r>
            <a:r>
              <a:rPr lang="en-US" b="1" u="sng" dirty="0"/>
              <a:t>one</a:t>
            </a:r>
            <a:r>
              <a:rPr lang="en-US" dirty="0"/>
              <a:t> point for </a:t>
            </a:r>
            <a:r>
              <a:rPr lang="en-US" b="1" dirty="0"/>
              <a:t>or</a:t>
            </a:r>
            <a:r>
              <a:rPr lang="en-US" dirty="0"/>
              <a:t> against, </a:t>
            </a:r>
            <a:r>
              <a:rPr lang="en-US" b="1" dirty="0"/>
              <a:t>support</a:t>
            </a:r>
            <a:r>
              <a:rPr lang="en-US" dirty="0"/>
              <a:t> your answer using reference to this section of the book. </a:t>
            </a:r>
          </a:p>
          <a:p>
            <a:pPr>
              <a:lnSpc>
                <a:spcPct val="120000"/>
              </a:lnSpc>
            </a:pPr>
            <a:r>
              <a:rPr lang="en-US" b="1" dirty="0"/>
              <a:t>Email</a:t>
            </a:r>
            <a:r>
              <a:rPr lang="en-US" dirty="0"/>
              <a:t> your response to your lecturer for feedback.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3DC904-8FE0-46CD-A6D2-66CD008936C4}"/>
              </a:ext>
            </a:extLst>
          </p:cNvPr>
          <p:cNvSpPr txBox="1"/>
          <p:nvPr/>
        </p:nvSpPr>
        <p:spPr>
          <a:xfrm>
            <a:off x="4648200" y="2406749"/>
            <a:ext cx="4038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Source: (The Health Foundation, 2015)</a:t>
            </a:r>
          </a:p>
        </p:txBody>
      </p:sp>
    </p:spTree>
    <p:extLst>
      <p:ext uri="{BB962C8B-B14F-4D97-AF65-F5344CB8AC3E}">
        <p14:creationId xmlns:p14="http://schemas.microsoft.com/office/powerpoint/2010/main" val="3590730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60648"/>
            <a:ext cx="8640960" cy="537521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1720" y="1988840"/>
            <a:ext cx="5256584" cy="171674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5400" b="1" dirty="0">
                <a:solidFill>
                  <a:schemeClr val="accent6">
                    <a:lumMod val="75000"/>
                  </a:schemeClr>
                </a:solidFill>
              </a:rPr>
              <a:t>Face to face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334921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-37315" y="-99392"/>
            <a:ext cx="9146622" cy="57232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Activity 2 – Role Play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2EF0F88-7E62-4F68-821A-3DBC5B5B81B3}"/>
              </a:ext>
            </a:extLst>
          </p:cNvPr>
          <p:cNvSpPr/>
          <p:nvPr/>
        </p:nvSpPr>
        <p:spPr>
          <a:xfrm>
            <a:off x="261864" y="1375377"/>
            <a:ext cx="8424936" cy="42484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96" y="1453308"/>
            <a:ext cx="8229600" cy="413305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Scenario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– You are a duty manager at Care Home. </a:t>
            </a:r>
          </a:p>
          <a:p>
            <a:pPr>
              <a:buFontTx/>
              <a:buChar char="-"/>
            </a:pPr>
            <a:r>
              <a:rPr lang="en-GB" dirty="0"/>
              <a:t>You receive a phone call from a person requesting permission to visit her mother in your care home. </a:t>
            </a:r>
          </a:p>
          <a:p>
            <a:pPr>
              <a:buFontTx/>
              <a:buChar char="-"/>
            </a:pPr>
            <a:r>
              <a:rPr lang="en-GB" dirty="0"/>
              <a:t>You explained the present pandemic situation and deny permission.</a:t>
            </a:r>
          </a:p>
          <a:p>
            <a:pPr>
              <a:buFontTx/>
              <a:buChar char="-"/>
            </a:pPr>
            <a:r>
              <a:rPr lang="en-GB" dirty="0"/>
              <a:t> After an hour this caller arrives at the care home. </a:t>
            </a:r>
          </a:p>
          <a:p>
            <a:pPr>
              <a:buFontTx/>
              <a:buChar char="-"/>
            </a:pPr>
            <a:r>
              <a:rPr lang="en-GB" dirty="0"/>
              <a:t>You answer need to answer the doorbell and speak to the individual. </a:t>
            </a:r>
          </a:p>
          <a:p>
            <a:pPr>
              <a:buFontTx/>
              <a:buChar char="-"/>
            </a:pPr>
            <a:r>
              <a:rPr lang="en-GB" dirty="0"/>
              <a:t>How will you communicate and deal with it.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Use Morgan (2017), p 260 - 261, ‘Using language and communication tactfully in difficult conversations’  to support you. (available on week 8 </a:t>
            </a:r>
            <a:r>
              <a:rPr lang="en-GB" dirty="0" err="1"/>
              <a:t>moodle</a:t>
            </a:r>
            <a:r>
              <a:rPr lang="en-GB" dirty="0"/>
              <a:t>)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Go to your assigned channel/chat group to have a go at role playing this situation, take it in turns to play the visitor and the duty manager. </a:t>
            </a:r>
          </a:p>
          <a:p>
            <a:pPr marL="0" indent="0" algn="ctr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367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Reflection on the Activity…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Everyone had the same instructions. But why did we get different results?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How does this relate to you?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could you do to improve your skills on face to face communication?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216" y="2348880"/>
            <a:ext cx="1515570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78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EF160-B4A1-4FBE-A20E-E2F797D4F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260" y="476671"/>
            <a:ext cx="8229600" cy="792087"/>
          </a:xfrm>
        </p:spPr>
        <p:txBody>
          <a:bodyPr anchor="ctr">
            <a:noAutofit/>
          </a:bodyPr>
          <a:lstStyle/>
          <a:p>
            <a:r>
              <a:rPr lang="en-GB" sz="2800" cap="all" dirty="0"/>
              <a:t>Listening Skills: Background to Listening</a:t>
            </a:r>
            <a:br>
              <a:rPr lang="en-GB" sz="2800" cap="all" dirty="0"/>
            </a:br>
            <a:endParaRPr lang="en-GB" sz="2800" cap="all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F1F152C-6C85-41C5-9C87-91AEB315CBE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81980" y="1600201"/>
            <a:ext cx="2505844" cy="3989040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063AA-D745-4731-ADAA-AF9F53047D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87824" y="1600201"/>
            <a:ext cx="6156176" cy="3989040"/>
          </a:xfrm>
        </p:spPr>
        <p:txBody>
          <a:bodyPr>
            <a:normAutofit fontScale="32500" lnSpcReduction="20000"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en-GB" sz="5000" b="1" dirty="0"/>
              <a:t>We listen (c.120 words a minute) much slower than we think (up to c.3000 words a minute)!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endParaRPr lang="en-GB" sz="5000" b="1" dirty="0"/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en-GB" sz="5000" b="1" dirty="0"/>
              <a:t>Most of the time we are not really listening - only 25% of content is actually being listened to….. Distracted, pre-occupied, and not interested.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endParaRPr lang="en-GB" sz="5000" b="1" dirty="0"/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en-GB" sz="5000" b="1" dirty="0"/>
              <a:t>We remember very little – one word in eight?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endParaRPr lang="en-GB" sz="5000" b="1" dirty="0"/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en-GB" sz="5000" b="1" dirty="0"/>
              <a:t>Attention spans are short: on average 4-5 minutes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endParaRPr lang="en-GB" sz="5000" b="1" dirty="0"/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r>
              <a:rPr lang="en-GB" sz="5000" b="1" dirty="0"/>
              <a:t>Hearing is passive – thresholds are high stimuli is unnoticed, Listening is active and hard, uses cognitive resources.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endParaRPr lang="en-GB" sz="5000" dirty="0"/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</a:pP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1827589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C625F5B-B553-4476-A988-8377D6EEF976}"/>
              </a:ext>
            </a:extLst>
          </p:cNvPr>
          <p:cNvSpPr/>
          <p:nvPr/>
        </p:nvSpPr>
        <p:spPr>
          <a:xfrm>
            <a:off x="457200" y="3356992"/>
            <a:ext cx="7931224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8AA35-08E0-45B2-992B-35CB9535B8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32048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Quintanilla and Wahl (2017) outlines possible barriers to listening. (see </a:t>
            </a:r>
            <a:r>
              <a:rPr lang="en-GB" dirty="0" err="1"/>
              <a:t>Maund</a:t>
            </a:r>
            <a:r>
              <a:rPr lang="en-GB" dirty="0"/>
              <a:t> et al, 2017, p90).</a:t>
            </a:r>
          </a:p>
          <a:p>
            <a:pPr marL="0" indent="0">
              <a:buNone/>
            </a:pPr>
            <a:endParaRPr lang="en-GB" b="1" dirty="0"/>
          </a:p>
          <a:p>
            <a:r>
              <a:rPr lang="en-GB" b="1" dirty="0"/>
              <a:t>External noise </a:t>
            </a:r>
            <a:r>
              <a:rPr lang="en-GB" dirty="0"/>
              <a:t>– phones, families, traffic…</a:t>
            </a:r>
          </a:p>
          <a:p>
            <a:pPr marL="0" indent="0">
              <a:buNone/>
            </a:pPr>
            <a:r>
              <a:rPr lang="en-GB" dirty="0"/>
              <a:t>and </a:t>
            </a:r>
          </a:p>
          <a:p>
            <a:r>
              <a:rPr lang="en-GB" b="1" dirty="0"/>
              <a:t>Internal noise </a:t>
            </a:r>
            <a:r>
              <a:rPr lang="en-GB" dirty="0"/>
              <a:t>– anxiety, emotions.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For a </a:t>
            </a:r>
            <a:r>
              <a:rPr lang="en-GB" b="1" dirty="0"/>
              <a:t>patient</a:t>
            </a:r>
            <a:r>
              <a:rPr lang="en-GB" dirty="0"/>
              <a:t> in a video consultation – </a:t>
            </a:r>
            <a:r>
              <a:rPr lang="en-GB" b="1" dirty="0"/>
              <a:t>identify</a:t>
            </a:r>
            <a:r>
              <a:rPr lang="en-GB" dirty="0"/>
              <a:t> </a:t>
            </a:r>
            <a:r>
              <a:rPr lang="en-GB" u="sng" dirty="0"/>
              <a:t>one</a:t>
            </a:r>
            <a:r>
              <a:rPr lang="en-GB" dirty="0"/>
              <a:t> possible </a:t>
            </a:r>
            <a:r>
              <a:rPr lang="en-GB" i="1" dirty="0"/>
              <a:t>external</a:t>
            </a:r>
            <a:r>
              <a:rPr lang="en-GB" dirty="0"/>
              <a:t> noise and </a:t>
            </a:r>
            <a:r>
              <a:rPr lang="en-GB" u="sng" dirty="0"/>
              <a:t>one</a:t>
            </a:r>
            <a:r>
              <a:rPr lang="en-GB" dirty="0"/>
              <a:t> possible </a:t>
            </a:r>
            <a:r>
              <a:rPr lang="en-GB" i="1" dirty="0"/>
              <a:t>internal</a:t>
            </a:r>
            <a:r>
              <a:rPr lang="en-GB" dirty="0"/>
              <a:t> noise that may cause a barrier to listening.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could be the consequence of not listening fully in this context?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Use </a:t>
            </a:r>
            <a:r>
              <a:rPr lang="en-GB" dirty="0" err="1"/>
              <a:t>Maund</a:t>
            </a:r>
            <a:r>
              <a:rPr lang="en-GB" dirty="0"/>
              <a:t> et al (2017), p90 - 91 to support your answer. </a:t>
            </a:r>
          </a:p>
          <a:p>
            <a:endParaRPr lang="en-GB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DFDB78C-BB8D-4814-B545-0D3A17233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3 - Barriers to Listening</a:t>
            </a:r>
          </a:p>
        </p:txBody>
      </p:sp>
    </p:spTree>
    <p:extLst>
      <p:ext uri="{BB962C8B-B14F-4D97-AF65-F5344CB8AC3E}">
        <p14:creationId xmlns:p14="http://schemas.microsoft.com/office/powerpoint/2010/main" val="16648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2A140-26DC-48CB-986F-601888B22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4 simple steps to Improved Listening performance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02709A-DD54-4C31-A852-A0D138FBAB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Observe</a:t>
            </a:r>
          </a:p>
          <a:p>
            <a:pPr marL="0" indent="0">
              <a:buNone/>
            </a:pPr>
            <a:r>
              <a:rPr lang="en-GB" dirty="0"/>
              <a:t>Focus</a:t>
            </a:r>
          </a:p>
          <a:p>
            <a:pPr marL="0" indent="0">
              <a:buNone/>
            </a:pPr>
            <a:r>
              <a:rPr lang="en-GB" dirty="0"/>
              <a:t>Acknowledge </a:t>
            </a:r>
          </a:p>
          <a:p>
            <a:pPr marL="0" indent="0">
              <a:buNone/>
            </a:pPr>
            <a:r>
              <a:rPr lang="en-GB" dirty="0"/>
              <a:t>Respect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Quintanilla and Wahl (2017 as cited by </a:t>
            </a:r>
            <a:r>
              <a:rPr lang="en-GB" dirty="0" err="1"/>
              <a:t>Maund</a:t>
            </a:r>
            <a:r>
              <a:rPr lang="en-GB" dirty="0"/>
              <a:t> et al, 2017), p98</a:t>
            </a:r>
          </a:p>
        </p:txBody>
      </p:sp>
    </p:spTree>
    <p:extLst>
      <p:ext uri="{BB962C8B-B14F-4D97-AF65-F5344CB8AC3E}">
        <p14:creationId xmlns:p14="http://schemas.microsoft.com/office/powerpoint/2010/main" val="98168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4CFC3-1870-47C6-8659-0C6831EB0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Active listening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5DB45F-1A81-4520-8C72-686E43D2F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Active listening is the key to understand the content of the message that is communicated</a:t>
            </a:r>
          </a:p>
          <a:p>
            <a:r>
              <a:rPr lang="en-GB" dirty="0"/>
              <a:t>Listeners should focus on the message and listen to it completely before responding or making judgement</a:t>
            </a:r>
          </a:p>
          <a:p>
            <a:r>
              <a:rPr lang="en-GB" dirty="0"/>
              <a:t>Active listeners pay attention to their postures</a:t>
            </a:r>
          </a:p>
          <a:p>
            <a:r>
              <a:rPr lang="en-GB" dirty="0"/>
              <a:t>Acronym </a:t>
            </a:r>
            <a:r>
              <a:rPr lang="en-GB" dirty="0">
                <a:solidFill>
                  <a:srgbClr val="FF0000"/>
                </a:solidFill>
              </a:rPr>
              <a:t>SOLER</a:t>
            </a:r>
            <a:r>
              <a:rPr lang="en-GB" dirty="0"/>
              <a:t> describes five specific behaviours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S</a:t>
            </a:r>
            <a:r>
              <a:rPr lang="en-GB" dirty="0"/>
              <a:t>- Square- Face the person squarely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O</a:t>
            </a:r>
            <a:r>
              <a:rPr lang="en-GB" dirty="0"/>
              <a:t>- Open – Keep an open posture without crossed arms or legs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L</a:t>
            </a:r>
            <a:r>
              <a:rPr lang="en-GB" dirty="0"/>
              <a:t>- Lean – Slightly lean forward to show your interest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E</a:t>
            </a:r>
            <a:r>
              <a:rPr lang="en-GB" dirty="0"/>
              <a:t>- Eye contact- Maintain eye contact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R</a:t>
            </a:r>
            <a:r>
              <a:rPr lang="en-GB" dirty="0"/>
              <a:t> – Relax- Stay relaxed</a:t>
            </a:r>
          </a:p>
          <a:p>
            <a:pPr marL="342900" lvl="1" indent="0">
              <a:buNone/>
            </a:pPr>
            <a:r>
              <a:rPr lang="en-GB" dirty="0"/>
              <a:t>(Griffiths &amp; Dunham, 2015)</a:t>
            </a:r>
          </a:p>
        </p:txBody>
      </p:sp>
    </p:spTree>
    <p:extLst>
      <p:ext uri="{BB962C8B-B14F-4D97-AF65-F5344CB8AC3E}">
        <p14:creationId xmlns:p14="http://schemas.microsoft.com/office/powerpoint/2010/main" val="3363551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7211B92D-39C2-44C0-B339-95D10EA6DC28}"/>
              </a:ext>
            </a:extLst>
          </p:cNvPr>
          <p:cNvGraphicFramePr/>
          <p:nvPr/>
        </p:nvGraphicFramePr>
        <p:xfrm>
          <a:off x="323528" y="404664"/>
          <a:ext cx="8496944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1E187F1C-3AF8-4181-8137-EFB779538763}"/>
              </a:ext>
            </a:extLst>
          </p:cNvPr>
          <p:cNvSpPr txBox="1"/>
          <p:nvPr/>
        </p:nvSpPr>
        <p:spPr>
          <a:xfrm>
            <a:off x="5436096" y="5301208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Adopted from Hoppe,  2007</a:t>
            </a:r>
          </a:p>
        </p:txBody>
      </p:sp>
    </p:spTree>
    <p:extLst>
      <p:ext uri="{BB962C8B-B14F-4D97-AF65-F5344CB8AC3E}">
        <p14:creationId xmlns:p14="http://schemas.microsoft.com/office/powerpoint/2010/main" val="14191134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17AD7-A91F-4027-9FBF-4AC3B372B0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Body 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68D1F0-6B53-4197-AF74-906AF35B3B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(Non-verbal communication)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DF0962-FCFE-494E-8778-C8014F620E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3936" y="2236418"/>
            <a:ext cx="5216128" cy="328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19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F02BD1F3-15FA-3340-895B-892286FE08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6884164"/>
              </p:ext>
            </p:extLst>
          </p:nvPr>
        </p:nvGraphicFramePr>
        <p:xfrm>
          <a:off x="683568" y="298974"/>
          <a:ext cx="8064896" cy="5327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2555CDB5-EC43-754E-8334-5EB50732367E}"/>
              </a:ext>
            </a:extLst>
          </p:cNvPr>
          <p:cNvSpPr/>
          <p:nvPr/>
        </p:nvSpPr>
        <p:spPr>
          <a:xfrm>
            <a:off x="-2103677" y="3270468"/>
            <a:ext cx="1623534" cy="108235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2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2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0EE1025-C37E-BF4F-9247-DCE62A5A80B0}"/>
              </a:ext>
            </a:extLst>
          </p:cNvPr>
          <p:cNvSpPr txBox="1"/>
          <p:nvPr/>
        </p:nvSpPr>
        <p:spPr>
          <a:xfrm>
            <a:off x="6687665" y="1970677"/>
            <a:ext cx="22768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Choose appropriate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Avoid the use of jargon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D12A06C-C0C3-A74A-8991-713208F7306F}"/>
              </a:ext>
            </a:extLst>
          </p:cNvPr>
          <p:cNvSpPr txBox="1"/>
          <p:nvPr/>
        </p:nvSpPr>
        <p:spPr>
          <a:xfrm>
            <a:off x="2159732" y="363995"/>
            <a:ext cx="24122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/>
              <a:t>Stand or sit upright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/>
              <a:t>Avoid slouchy position</a:t>
            </a:r>
            <a:endParaRPr lang="en-GB" dirty="0"/>
          </a:p>
          <a:p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83CE15-8BF0-224D-92B5-C1B94061BEEF}"/>
              </a:ext>
            </a:extLst>
          </p:cNvPr>
          <p:cNvSpPr txBox="1"/>
          <p:nvPr/>
        </p:nvSpPr>
        <p:spPr>
          <a:xfrm>
            <a:off x="6156176" y="298974"/>
            <a:ext cx="24436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/>
              <a:t>Be audible &amp;  clear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/>
              <a:t>Ensure sound quality if on videoconferencing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2D706BF-5B70-BC43-B5E0-309A870FF263}"/>
              </a:ext>
            </a:extLst>
          </p:cNvPr>
          <p:cNvSpPr txBox="1"/>
          <p:nvPr/>
        </p:nvSpPr>
        <p:spPr>
          <a:xfrm>
            <a:off x="6237484" y="3461837"/>
            <a:ext cx="27270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/>
              <a:t>Get the true meaning of the message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/>
              <a:t>Don’t talk all the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5017683-0AE3-0D40-AC9C-31D97972FE7B}"/>
              </a:ext>
            </a:extLst>
          </p:cNvPr>
          <p:cNvSpPr txBox="1"/>
          <p:nvPr/>
        </p:nvSpPr>
        <p:spPr>
          <a:xfrm>
            <a:off x="16407" y="4352824"/>
            <a:ext cx="1872208" cy="15573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1" indent="-171450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GB" sz="1600" dirty="0"/>
              <a:t>Maintain good eye contact</a:t>
            </a:r>
          </a:p>
          <a:p>
            <a:pPr marL="171450" lvl="1" indent="-171450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GB" sz="1600" dirty="0"/>
              <a:t>Avoid looking down</a:t>
            </a:r>
          </a:p>
          <a:p>
            <a:pPr marL="228600" lvl="1" indent="-228600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GB" sz="1600" dirty="0"/>
              <a:t>Avoid staring </a:t>
            </a:r>
          </a:p>
          <a:p>
            <a:endParaRPr lang="en-US" sz="16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C06C696-32BF-8241-8C0A-3E98ABBFABD2}"/>
              </a:ext>
            </a:extLst>
          </p:cNvPr>
          <p:cNvSpPr txBox="1"/>
          <p:nvPr/>
        </p:nvSpPr>
        <p:spPr>
          <a:xfrm>
            <a:off x="2195736" y="1772816"/>
            <a:ext cx="1216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tx2"/>
                </a:solidFill>
                <a:latin typeface="Rockwell Condensed" panose="02060603050405020104" pitchFamily="18" charset="77"/>
              </a:rPr>
              <a:t>Improving Face To Face Communication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FD6E3D-78E0-40EC-A712-92ADF5AD542F}"/>
              </a:ext>
            </a:extLst>
          </p:cNvPr>
          <p:cNvSpPr txBox="1"/>
          <p:nvPr/>
        </p:nvSpPr>
        <p:spPr>
          <a:xfrm>
            <a:off x="3063765" y="297442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36F0A5-4BBD-4960-AF84-6DF277589290}"/>
              </a:ext>
            </a:extLst>
          </p:cNvPr>
          <p:cNvSpPr txBox="1"/>
          <p:nvPr/>
        </p:nvSpPr>
        <p:spPr>
          <a:xfrm>
            <a:off x="4572000" y="486916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 adapted from Rayudu, 2009)</a:t>
            </a:r>
          </a:p>
        </p:txBody>
      </p:sp>
    </p:spTree>
    <p:extLst>
      <p:ext uri="{BB962C8B-B14F-4D97-AF65-F5344CB8AC3E}">
        <p14:creationId xmlns:p14="http://schemas.microsoft.com/office/powerpoint/2010/main" val="27233732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4A423D26-5927-4170-A645-D840DA102E2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1"/>
          <a:ext cx="8229600" cy="391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7591B281-298A-4ECD-9D45-B6D821606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DO NOT DISPLAY THESE BEHAVIOURS (While pretending to listen)</a:t>
            </a:r>
          </a:p>
        </p:txBody>
      </p:sp>
    </p:spTree>
    <p:extLst>
      <p:ext uri="{BB962C8B-B14F-4D97-AF65-F5344CB8AC3E}">
        <p14:creationId xmlns:p14="http://schemas.microsoft.com/office/powerpoint/2010/main" val="234484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23235-3BD3-4F27-8D8B-5869BECF2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Non-verbal 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EBD1A-0191-4ACF-B56B-5CA939523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Research conducted by Mehrabian (1981) identified that messages are interpreted as: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7% </a:t>
            </a:r>
            <a:r>
              <a:rPr lang="en-GB" dirty="0"/>
              <a:t>from verbal cues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38%</a:t>
            </a:r>
            <a:r>
              <a:rPr lang="en-GB" dirty="0"/>
              <a:t> from vocal cues (volume, pitch)</a:t>
            </a:r>
          </a:p>
          <a:p>
            <a:pPr lvl="1"/>
            <a:r>
              <a:rPr lang="en-GB" dirty="0">
                <a:solidFill>
                  <a:srgbClr val="FF0000"/>
                </a:solidFill>
              </a:rPr>
              <a:t>55% </a:t>
            </a:r>
            <a:r>
              <a:rPr lang="en-GB" dirty="0"/>
              <a:t>from non-verbal cues</a:t>
            </a:r>
          </a:p>
          <a:p>
            <a:r>
              <a:rPr lang="en-GB" dirty="0"/>
              <a:t>Non-verbal communication involves facial expressions, body gestures, gestures and movements and proxemics</a:t>
            </a:r>
          </a:p>
          <a:p>
            <a:pPr marL="3429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0427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EE531-6E02-426B-ACE5-ACB6AD9FB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 cap="all"/>
              <a:t>How good are you in interpreting body language?</a:t>
            </a:r>
          </a:p>
        </p:txBody>
      </p:sp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5BD9487-C4A5-49A1-846F-332BE32B48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44" y="1484785"/>
            <a:ext cx="4416956" cy="38869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94F50-A09C-4CD3-B9FD-36913A50D8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Try completing this exercise online..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https://testyourself.psychtests.com/testid/3764</a:t>
            </a:r>
          </a:p>
        </p:txBody>
      </p:sp>
    </p:spTree>
    <p:extLst>
      <p:ext uri="{BB962C8B-B14F-4D97-AF65-F5344CB8AC3E}">
        <p14:creationId xmlns:p14="http://schemas.microsoft.com/office/powerpoint/2010/main" val="36908974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595194-80CE-4454-B072-DA0771B50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8" y="269535"/>
            <a:ext cx="8963025" cy="51036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1250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F0DE9-B7B4-4D91-AEDA-DA1DA76FF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Proximity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F84BE6-038C-4592-A773-8B15D8FAB3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Intimate – within 18”</a:t>
            </a:r>
          </a:p>
          <a:p>
            <a:r>
              <a:rPr lang="en-GB" dirty="0"/>
              <a:t>Personal –  2 to 4 feet</a:t>
            </a:r>
          </a:p>
          <a:p>
            <a:r>
              <a:rPr lang="en-GB" dirty="0"/>
              <a:t>Social  - 7 feet</a:t>
            </a:r>
          </a:p>
          <a:p>
            <a:r>
              <a:rPr lang="en-GB" dirty="0"/>
              <a:t>Public – 15 to 25 feet</a:t>
            </a:r>
          </a:p>
          <a:p>
            <a:endParaRPr lang="en-GB" dirty="0"/>
          </a:p>
          <a:p>
            <a:r>
              <a:rPr lang="en-GB" dirty="0"/>
              <a:t>You need to respect these zones and not “stand too close”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908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5A233-ED56-424E-9320-32CF9BEF6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Points to note on facial expressions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E0D0D8-5E59-4617-B97A-203E92BFD8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Avoiding eye contact (hiding)</a:t>
            </a:r>
          </a:p>
          <a:p>
            <a:r>
              <a:rPr lang="en-GB" dirty="0"/>
              <a:t>Looking past you (bored)</a:t>
            </a:r>
          </a:p>
          <a:p>
            <a:r>
              <a:rPr lang="en-GB" dirty="0"/>
              <a:t>Piercing (angry)</a:t>
            </a:r>
          </a:p>
          <a:p>
            <a:r>
              <a:rPr lang="en-GB" dirty="0"/>
              <a:t>Steady (honest)</a:t>
            </a:r>
          </a:p>
          <a:p>
            <a:r>
              <a:rPr lang="en-GB" dirty="0"/>
              <a:t>Head turned slightly (evaluating you)</a:t>
            </a:r>
          </a:p>
          <a:p>
            <a:r>
              <a:rPr lang="en-GB" dirty="0"/>
              <a:t>Tilted head (uncertain)</a:t>
            </a:r>
          </a:p>
          <a:p>
            <a:r>
              <a:rPr lang="en-GB" dirty="0"/>
              <a:t>Nodding (agreement)</a:t>
            </a:r>
          </a:p>
          <a:p>
            <a:r>
              <a:rPr lang="en-GB" dirty="0"/>
              <a:t>Smiling (confident?)</a:t>
            </a:r>
          </a:p>
        </p:txBody>
      </p:sp>
    </p:spTree>
    <p:extLst>
      <p:ext uri="{BB962C8B-B14F-4D97-AF65-F5344CB8AC3E}">
        <p14:creationId xmlns:p14="http://schemas.microsoft.com/office/powerpoint/2010/main" val="86314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C06BA09-A24C-462C-895E-E6DCA2992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4584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dirty="0"/>
              <a:t>Gestures and Postures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C9314F6-1C18-4D16-A71C-83C70078CA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1258307"/>
              </p:ext>
            </p:extLst>
          </p:nvPr>
        </p:nvGraphicFramePr>
        <p:xfrm>
          <a:off x="268356" y="1222514"/>
          <a:ext cx="8624123" cy="4294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9978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19C21-F217-4A36-9DEF-99777D5F9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Para Language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4DD945C-79B0-4E34-AF01-F48F6DE07DA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1"/>
          <a:ext cx="8229600" cy="3917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758811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8803-E6AE-425D-89A4-0D770D790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/>
              <a:t>Time to think: Will you use your body language to improve your Presentation?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5D4F75-F2EC-4F99-AD1B-A07CAD19C9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Importance of </a:t>
            </a:r>
            <a:r>
              <a:rPr lang="en-GB" b="1" dirty="0">
                <a:solidFill>
                  <a:srgbClr val="FF0000"/>
                </a:solidFill>
              </a:rPr>
              <a:t>Body Language </a:t>
            </a:r>
            <a:r>
              <a:rPr lang="en-GB" dirty="0"/>
              <a:t>in Presentations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Watch the video on Moodle</a:t>
            </a:r>
          </a:p>
          <a:p>
            <a:pPr marL="0" indent="0">
              <a:buNone/>
            </a:pPr>
            <a:r>
              <a:rPr lang="en-GB" dirty="0"/>
              <a:t>https://www.youtube.com/watch?v=IqqiDw58NSE</a:t>
            </a:r>
          </a:p>
        </p:txBody>
      </p:sp>
    </p:spTree>
    <p:extLst>
      <p:ext uri="{BB962C8B-B14F-4D97-AF65-F5344CB8AC3E}">
        <p14:creationId xmlns:p14="http://schemas.microsoft.com/office/powerpoint/2010/main" val="8218340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25432-1175-4309-B3A0-1AF07FEF42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Can you explain;</a:t>
            </a:r>
          </a:p>
          <a:p>
            <a:pPr marL="514350" indent="-514350">
              <a:buAutoNum type="arabicParenR"/>
            </a:pPr>
            <a:r>
              <a:rPr lang="en-GB" dirty="0"/>
              <a:t>Why we use different channels for communication?</a:t>
            </a:r>
          </a:p>
          <a:p>
            <a:pPr marL="514350" indent="-514350">
              <a:buAutoNum type="arabicParenR"/>
            </a:pPr>
            <a:r>
              <a:rPr lang="en-GB" dirty="0"/>
              <a:t>The key points in face to face communication?</a:t>
            </a:r>
          </a:p>
          <a:p>
            <a:pPr marL="514350" indent="-514350">
              <a:buAutoNum type="arabicParenR"/>
            </a:pPr>
            <a:r>
              <a:rPr lang="en-GB" dirty="0"/>
              <a:t>The 5 key points that constitutes body language.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4800" dirty="0"/>
              <a:t>Questions &amp; Answers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2FF307-FE3D-4D9A-A069-E9E8EBD14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716832"/>
            <a:ext cx="2178242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79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A0E5A-D6F3-42E4-9EFA-4EC02C237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D1B71-092D-4A94-B59C-36DD74EB38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39248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1800" dirty="0"/>
              <a:t>Griffith, B. and Dunham, E. (2015). </a:t>
            </a:r>
            <a:r>
              <a:rPr lang="en-GB" sz="1800" i="1" dirty="0"/>
              <a:t>Interpersonal Dynamics and Conflict. Working in Teams: Moving from High Potential to High Performance. </a:t>
            </a:r>
            <a:r>
              <a:rPr lang="en-GB" sz="1800" dirty="0"/>
              <a:t>London: SAGE Publications, Inc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Hoppe, M. H. (2007). ‘Lending an ear: Why leaders must learn to listen actively’. </a:t>
            </a:r>
            <a:r>
              <a:rPr lang="en-GB" sz="1800" i="1" dirty="0"/>
              <a:t>Leadership in Action</a:t>
            </a:r>
            <a:r>
              <a:rPr lang="en-GB" sz="1800" dirty="0"/>
              <a:t>, 27: pp.11–14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Mehrabian, A. (1981). </a:t>
            </a:r>
            <a:r>
              <a:rPr lang="en-GB" sz="1800" i="1" dirty="0"/>
              <a:t>Silent Messages: Implicit Communication of Emotions and Attitudes </a:t>
            </a:r>
            <a:r>
              <a:rPr lang="en-GB" sz="1800" dirty="0"/>
              <a:t>2nd </a:t>
            </a:r>
            <a:r>
              <a:rPr lang="en-GB" sz="1800" dirty="0" err="1"/>
              <a:t>edn</a:t>
            </a:r>
            <a:r>
              <a:rPr lang="en-GB" sz="1800" dirty="0"/>
              <a:t>.  Belmont, CA: Wadsworth.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Morgan, P. (2017), </a:t>
            </a:r>
            <a:r>
              <a:rPr lang="en-GB" sz="1800" i="1" dirty="0"/>
              <a:t>The Business Student’s guide to study and employability</a:t>
            </a:r>
            <a:r>
              <a:rPr lang="en-GB" sz="1800" dirty="0"/>
              <a:t>, London: SAGE. 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Quintanilla, K.M. and Wahl, S, T., (2017) </a:t>
            </a:r>
            <a:r>
              <a:rPr lang="en-GB" sz="1800" i="1" dirty="0"/>
              <a:t>/business and Professional Communication</a:t>
            </a:r>
            <a:r>
              <a:rPr lang="en-GB" sz="1800" dirty="0"/>
              <a:t>, 3</a:t>
            </a:r>
            <a:r>
              <a:rPr lang="en-GB" sz="1800" baseline="30000" dirty="0"/>
              <a:t>rd</a:t>
            </a:r>
            <a:r>
              <a:rPr lang="en-GB" sz="1800" dirty="0"/>
              <a:t> </a:t>
            </a:r>
            <a:r>
              <a:rPr lang="en-GB" sz="1800" dirty="0" err="1"/>
              <a:t>edn</a:t>
            </a:r>
            <a:r>
              <a:rPr lang="en-GB" sz="1800" dirty="0"/>
              <a:t>. Thousand Oaks: SAGE.  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Rayudu, C., (2009) </a:t>
            </a:r>
            <a:r>
              <a:rPr lang="en-GB" sz="1800" i="1" dirty="0"/>
              <a:t>Communication, Global Media, Mumbai</a:t>
            </a:r>
            <a:r>
              <a:rPr lang="en-GB" sz="1800" dirty="0"/>
              <a:t>. Available from: ProQuest </a:t>
            </a:r>
            <a:r>
              <a:rPr lang="en-GB" sz="1800" dirty="0" err="1"/>
              <a:t>Ebook</a:t>
            </a:r>
            <a:r>
              <a:rPr lang="en-GB" sz="1800" dirty="0"/>
              <a:t> Central.</a:t>
            </a:r>
          </a:p>
          <a:p>
            <a:pPr marL="0" indent="0">
              <a:buNone/>
            </a:pPr>
            <a:endParaRPr lang="en-GB" sz="1800" dirty="0">
              <a:solidFill>
                <a:srgbClr val="000000"/>
              </a:solidFill>
              <a:latin typeface="Open Sans"/>
            </a:endParaRPr>
          </a:p>
          <a:p>
            <a:pPr marL="0" indent="0">
              <a:buNone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Open Sans"/>
              </a:rPr>
              <a:t>The Health Foundation. (2020). </a:t>
            </a:r>
            <a:r>
              <a:rPr lang="en-GB" sz="1800" b="0" i="1" dirty="0">
                <a:solidFill>
                  <a:srgbClr val="000000"/>
                </a:solidFill>
                <a:effectLst/>
                <a:latin typeface="Open Sans"/>
              </a:rPr>
              <a:t>Communication Channels: A Guide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Open Sans"/>
              </a:rPr>
              <a:t>. [online] Available at: &lt;https://www.health.org.uk/sites/default/files/Communications-channels.pdf&gt; (Accessed: 28 May 2020).</a:t>
            </a:r>
          </a:p>
          <a:p>
            <a:pPr marL="0" indent="0">
              <a:buNone/>
            </a:pPr>
            <a:endParaRPr lang="en-GB" sz="1800" dirty="0">
              <a:solidFill>
                <a:srgbClr val="000000"/>
              </a:solidFill>
              <a:latin typeface="Open Sans"/>
            </a:endParaRP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4610785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10126"/>
            <a:ext cx="9144001" cy="5733257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2574" y="10127"/>
            <a:ext cx="9144001" cy="5733256"/>
          </a:xfrm>
          <a:prstGeom prst="rect">
            <a:avLst/>
          </a:prstGeom>
          <a:solidFill>
            <a:schemeClr val="tx1">
              <a:alpha val="45000"/>
            </a:schemeClr>
          </a:solidFill>
          <a:effectLst>
            <a:softEdge rad="31750"/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/>
                </a:solidFill>
              </a:rPr>
              <a:t>Next Session…</a:t>
            </a: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2C78456-D21C-4139-BB04-050BE7435929}"/>
              </a:ext>
            </a:extLst>
          </p:cNvPr>
          <p:cNvSpPr txBox="1"/>
          <p:nvPr/>
        </p:nvSpPr>
        <p:spPr>
          <a:xfrm>
            <a:off x="2123728" y="1844824"/>
            <a:ext cx="45365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in Organisations</a:t>
            </a:r>
          </a:p>
        </p:txBody>
      </p:sp>
    </p:spTree>
    <p:extLst>
      <p:ext uri="{BB962C8B-B14F-4D97-AF65-F5344CB8AC3E}">
        <p14:creationId xmlns:p14="http://schemas.microsoft.com/office/powerpoint/2010/main" val="277096614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303dbf9b-b85b-46a0-94f1-894078c07ecd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2132</TotalTime>
  <Words>1640</Words>
  <Application>Microsoft Office PowerPoint</Application>
  <PresentationFormat>On-screen Show (4:3)</PresentationFormat>
  <Paragraphs>225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Myriad Pro</vt:lpstr>
      <vt:lpstr>Abadi</vt:lpstr>
      <vt:lpstr>Arial</vt:lpstr>
      <vt:lpstr>Calibri</vt:lpstr>
      <vt:lpstr>Open Sans</vt:lpstr>
      <vt:lpstr>Rockwell Condensed</vt:lpstr>
      <vt:lpstr>20140311PresentationUWTSDTemplate</vt:lpstr>
      <vt:lpstr>Certificate of Higher Education in Skills for the Workplace   Effective Team Working &amp; Communications (BMSW 4002) Channels of Communication</vt:lpstr>
      <vt:lpstr>PowerPoint Presentation</vt:lpstr>
      <vt:lpstr>IN This Session…</vt:lpstr>
      <vt:lpstr>What is a Communication Channel?</vt:lpstr>
      <vt:lpstr>Why do people choose one channel of communication over another?</vt:lpstr>
      <vt:lpstr>Channel Richness</vt:lpstr>
      <vt:lpstr>Richness of channels in Healthcare</vt:lpstr>
      <vt:lpstr>Choosing the right channel</vt:lpstr>
      <vt:lpstr>Activity 1 – 35 minutes</vt:lpstr>
      <vt:lpstr>PowerPoint Presentation</vt:lpstr>
      <vt:lpstr>Activity 2 – Role Play</vt:lpstr>
      <vt:lpstr>Reflection on the Activity…</vt:lpstr>
      <vt:lpstr>Listening Skills: Background to Listening </vt:lpstr>
      <vt:lpstr>Activity 3 - Barriers to Listening</vt:lpstr>
      <vt:lpstr>4 simple steps to Improved Listening performance</vt:lpstr>
      <vt:lpstr>Active listening</vt:lpstr>
      <vt:lpstr>PowerPoint Presentation</vt:lpstr>
      <vt:lpstr>Body Language</vt:lpstr>
      <vt:lpstr>PowerPoint Presentation</vt:lpstr>
      <vt:lpstr>DO NOT DISPLAY THESE BEHAVIOURS (While pretending to listen)</vt:lpstr>
      <vt:lpstr>Non-verbal communication</vt:lpstr>
      <vt:lpstr>How good are you in interpreting body language?</vt:lpstr>
      <vt:lpstr>PowerPoint Presentation</vt:lpstr>
      <vt:lpstr>Proximity</vt:lpstr>
      <vt:lpstr>Points to note on facial expressions</vt:lpstr>
      <vt:lpstr>Gestures and Postures</vt:lpstr>
      <vt:lpstr>Para Language</vt:lpstr>
      <vt:lpstr>Time to think: Will you use your body language to improve your Presentation?</vt:lpstr>
      <vt:lpstr>Summary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 Effective Team Working &amp; Communications (BMSW 4002) Channels of Communication</dc:title>
  <dc:creator>Rebecca Stewart</dc:creator>
  <cp:lastModifiedBy>Joanne Davies (Yr Athrofa)</cp:lastModifiedBy>
  <cp:revision>23</cp:revision>
  <dcterms:created xsi:type="dcterms:W3CDTF">2020-05-31T06:28:17Z</dcterms:created>
  <dcterms:modified xsi:type="dcterms:W3CDTF">2021-07-07T07:49:48Z</dcterms:modified>
</cp:coreProperties>
</file>