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E1421A-6348-4B03-8039-FA338B19259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8C3D6F-3475-40A9-B683-5109AD4C9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708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https://cybersapiens.com.au/top-10-operating-systems-for-ethical-hacking-and-penetration-testing-experts-picks/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8C3D6F-3475-40A9-B683-5109AD4C90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36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8C3D6F-3475-40A9-B683-5109AD4C90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42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167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475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023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647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73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310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942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252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400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47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359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2126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88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45651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541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3844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E8969F2-B47C-4877-B232-474761D2CDA0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642D5E7-6B93-4546-8D84-A58A4C083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828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ybersapiens.com.au/top-10-operating-systems-for-ethical-hacking-and-penetration-testing-experts-picks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s://www.tenable.com/plugins/nessus/1041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6721FC40-D5DB-274F-53EF-7A033172F6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2" y="4151375"/>
            <a:ext cx="5214954" cy="2101558"/>
          </a:xfrm>
          <a:prstGeom prst="rect">
            <a:avLst/>
          </a:prstGeom>
        </p:spPr>
      </p:pic>
      <p:pic>
        <p:nvPicPr>
          <p:cNvPr id="7" name="Picture 6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9D2C6B17-01E4-F147-371D-5478E515B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5170" y="4151375"/>
            <a:ext cx="5214954" cy="21015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57D61E-A4E7-1476-6242-86DA74095B44}"/>
              </a:ext>
            </a:extLst>
          </p:cNvPr>
          <p:cNvSpPr txBox="1"/>
          <p:nvPr/>
        </p:nvSpPr>
        <p:spPr>
          <a:xfrm>
            <a:off x="5485170" y="726297"/>
            <a:ext cx="54821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the security focused OS, I have chosen Kali as it consistently ranks as one of the best security focused operating systems. And comes with a large array of inbuilt tools for this task. [1]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system can communicate with all the other devices on the network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DE87E7-E6F1-177E-D18B-5A7ADF17CE82}"/>
              </a:ext>
            </a:extLst>
          </p:cNvPr>
          <p:cNvSpPr txBox="1"/>
          <p:nvPr/>
        </p:nvSpPr>
        <p:spPr>
          <a:xfrm>
            <a:off x="3703319" y="4151375"/>
            <a:ext cx="1610987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Pinging S-DC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516D82-B225-49B5-0BDE-1DB6C9A83C10}"/>
              </a:ext>
            </a:extLst>
          </p:cNvPr>
          <p:cNvSpPr txBox="1"/>
          <p:nvPr/>
        </p:nvSpPr>
        <p:spPr>
          <a:xfrm>
            <a:off x="9089137" y="4151375"/>
            <a:ext cx="1610987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Pinging L-CD</a:t>
            </a:r>
          </a:p>
        </p:txBody>
      </p:sp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83E4581-4493-7314-783B-E2087023CB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352" y="726297"/>
            <a:ext cx="5214954" cy="326571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C0F7D5-E8DE-A0DA-31F7-16DC8B640754}"/>
              </a:ext>
            </a:extLst>
          </p:cNvPr>
          <p:cNvSpPr txBox="1"/>
          <p:nvPr/>
        </p:nvSpPr>
        <p:spPr>
          <a:xfrm>
            <a:off x="99352" y="6322322"/>
            <a:ext cx="1060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[1] "Top 10 Operating Systems for Ethical Hacking and Penetration Testing [Experts Picks] [UPDATED - 2026 ]" (-02-282025). Accessed: Jan 6, 20262026, [Blog]. Available at: </a:t>
            </a:r>
            <a:r>
              <a:rPr lang="en-GB" sz="1200" dirty="0">
                <a:hlinkClick r:id="rId6"/>
              </a:rPr>
              <a:t>https://cybersapiens.com.au/top-10-operating-systems-for-ethical-hacking-and-penetration-testing-experts-picks/</a:t>
            </a:r>
            <a:endParaRPr lang="en-GB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3FBD21-DF03-D028-1D97-636B230A5D1C}"/>
              </a:ext>
            </a:extLst>
          </p:cNvPr>
          <p:cNvSpPr txBox="1"/>
          <p:nvPr/>
        </p:nvSpPr>
        <p:spPr>
          <a:xfrm>
            <a:off x="0" y="82077"/>
            <a:ext cx="4645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Setup of Security-focused Operating System</a:t>
            </a:r>
          </a:p>
        </p:txBody>
      </p:sp>
    </p:spTree>
    <p:extLst>
      <p:ext uri="{BB962C8B-B14F-4D97-AF65-F5344CB8AC3E}">
        <p14:creationId xmlns:p14="http://schemas.microsoft.com/office/powerpoint/2010/main" val="2752885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graph with numbers and a number&#10;&#10;AI-generated content may be incorrect.">
            <a:extLst>
              <a:ext uri="{FF2B5EF4-FFF2-40B4-BE49-F238E27FC236}">
                <a16:creationId xmlns:a16="http://schemas.microsoft.com/office/drawing/2014/main" id="{2AB2AF7F-ADB5-C4B8-8148-CBD9DB69A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842" y="1702732"/>
            <a:ext cx="4018889" cy="925253"/>
          </a:xfrm>
          <a:prstGeom prst="rect">
            <a:avLst/>
          </a:prstGeom>
        </p:spPr>
      </p:pic>
      <p:pic>
        <p:nvPicPr>
          <p:cNvPr id="11" name="Picture 10" descr="A graph of a number&#10;&#10;AI-generated content may be incorrect.">
            <a:extLst>
              <a:ext uri="{FF2B5EF4-FFF2-40B4-BE49-F238E27FC236}">
                <a16:creationId xmlns:a16="http://schemas.microsoft.com/office/drawing/2014/main" id="{5161601E-C9E9-A6B4-65D9-CA505A96B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842" y="791335"/>
            <a:ext cx="4019125" cy="96828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6C810B0-D3DB-47F0-E6E6-D814713A7935}"/>
              </a:ext>
            </a:extLst>
          </p:cNvPr>
          <p:cNvSpPr txBox="1"/>
          <p:nvPr/>
        </p:nvSpPr>
        <p:spPr>
          <a:xfrm>
            <a:off x="2036798" y="495685"/>
            <a:ext cx="323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Tenable Nessus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F6946A-20CC-6939-795B-0CF0A0EA0405}"/>
              </a:ext>
            </a:extLst>
          </p:cNvPr>
          <p:cNvSpPr txBox="1"/>
          <p:nvPr/>
        </p:nvSpPr>
        <p:spPr>
          <a:xfrm>
            <a:off x="1801726" y="5480169"/>
            <a:ext cx="39276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Nessus software Identified a range of vulnerabilities on both the windows and Linux servers (but mainly the windows server).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E659BFB-C410-1C81-F882-72A0BA780A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842" y="2627985"/>
            <a:ext cx="4018889" cy="26650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28E83A-672C-1829-81E1-86D6B97D393E}"/>
              </a:ext>
            </a:extLst>
          </p:cNvPr>
          <p:cNvSpPr txBox="1"/>
          <p:nvPr/>
        </p:nvSpPr>
        <p:spPr>
          <a:xfrm>
            <a:off x="6821443" y="495685"/>
            <a:ext cx="3236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Nmap Scan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0B08F3-F706-84B2-E99B-0362155B1768}"/>
              </a:ext>
            </a:extLst>
          </p:cNvPr>
          <p:cNvSpPr txBox="1"/>
          <p:nvPr/>
        </p:nvSpPr>
        <p:spPr>
          <a:xfrm>
            <a:off x="6384650" y="4603006"/>
            <a:ext cx="39276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Nmap scan revealed a number of open ports on the devices including serious vulnerabilities like possible ftp exploits (above example from scan of S-DC) and it revealed valuable information about the network.</a:t>
            </a:r>
          </a:p>
        </p:txBody>
      </p:sp>
      <p:pic>
        <p:nvPicPr>
          <p:cNvPr id="8" name="Picture 7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366E5FB7-BA5A-1108-8ACF-4AB1269843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4650" y="937151"/>
            <a:ext cx="3955473" cy="35937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51AFB6-8E1B-17BD-61F3-713561D54A3D}"/>
              </a:ext>
            </a:extLst>
          </p:cNvPr>
          <p:cNvSpPr txBox="1"/>
          <p:nvPr/>
        </p:nvSpPr>
        <p:spPr>
          <a:xfrm>
            <a:off x="-402336" y="8822"/>
            <a:ext cx="4645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/>
              <a:t>Vulnerability Assessment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49119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054DF-705B-432E-D7A2-F2198F67C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F8C23B8-142B-2C06-E770-FE21F634A419}"/>
              </a:ext>
            </a:extLst>
          </p:cNvPr>
          <p:cNvSpPr txBox="1"/>
          <p:nvPr/>
        </p:nvSpPr>
        <p:spPr>
          <a:xfrm>
            <a:off x="984968" y="1147955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Low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B25979-CC3C-28EB-9EFD-01370A4A3309}"/>
              </a:ext>
            </a:extLst>
          </p:cNvPr>
          <p:cNvSpPr txBox="1"/>
          <p:nvPr/>
        </p:nvSpPr>
        <p:spPr>
          <a:xfrm>
            <a:off x="4728084" y="1147956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Medium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FF3638-679D-6CCC-341D-A5FAF0474581}"/>
              </a:ext>
            </a:extLst>
          </p:cNvPr>
          <p:cNvSpPr txBox="1"/>
          <p:nvPr/>
        </p:nvSpPr>
        <p:spPr>
          <a:xfrm>
            <a:off x="9306014" y="347252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High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1C316E-3E51-0984-88E1-2A1F5BDDC0E5}"/>
              </a:ext>
            </a:extLst>
          </p:cNvPr>
          <p:cNvSpPr txBox="1"/>
          <p:nvPr/>
        </p:nvSpPr>
        <p:spPr>
          <a:xfrm>
            <a:off x="8133588" y="1332217"/>
            <a:ext cx="37276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Autologon</a:t>
            </a:r>
            <a:r>
              <a:rPr lang="en-GB" sz="2000" dirty="0"/>
              <a:t> enabled – this poses a significant threat to system access control where an attacker to gain access. [2]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7CB3C0-9153-0135-8290-9C34A7A05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3588" y="1064932"/>
            <a:ext cx="3990773" cy="2157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D42438-BEB7-E2E5-9069-57D1BFBBB357}"/>
              </a:ext>
            </a:extLst>
          </p:cNvPr>
          <p:cNvSpPr txBox="1"/>
          <p:nvPr/>
        </p:nvSpPr>
        <p:spPr>
          <a:xfrm>
            <a:off x="0" y="5833515"/>
            <a:ext cx="80342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[1] Tenable. "Microsoft Windows SMB Registry : </a:t>
            </a:r>
            <a:r>
              <a:rPr lang="en-GB" sz="1200" dirty="0" err="1"/>
              <a:t>Autologon</a:t>
            </a:r>
            <a:r>
              <a:rPr lang="en-GB" sz="1200" dirty="0"/>
              <a:t> Enabled." Tenable.com. Accessed: Jan 3 2026. [Online]. Available: </a:t>
            </a:r>
            <a:r>
              <a:rPr lang="en-GB" sz="1200" dirty="0">
                <a:hlinkClick r:id="rId4"/>
              </a:rPr>
              <a:t>https://www.tenable.com/plugins/nessus/10412</a:t>
            </a:r>
            <a:endParaRPr lang="en-GB" sz="1200" dirty="0"/>
          </a:p>
          <a:p>
            <a:r>
              <a:rPr lang="en-GB" sz="1200" dirty="0"/>
              <a:t>[2] ACDA. "DNS Zone Transfer AXFR Requests May Leak Domain Information | CISA." Accessed: Jan 7 2026. [Online]. Available: https://www.cisa.gov/news-events/alerts/2015/04/13/dns-zone-transfer-axfr-requests-may-leak-domain-information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CFA3A8E-8EEC-CCC4-5E27-2ECCB5CBD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588" y="2944049"/>
            <a:ext cx="3192180" cy="2106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7892120-F9D8-D999-EDDA-07C9F96E918D}"/>
              </a:ext>
            </a:extLst>
          </p:cNvPr>
          <p:cNvSpPr txBox="1"/>
          <p:nvPr/>
        </p:nvSpPr>
        <p:spPr>
          <a:xfrm>
            <a:off x="7699248" y="987552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18D7AE-62DB-A4F7-FF9B-8113F3774E8E}"/>
              </a:ext>
            </a:extLst>
          </p:cNvPr>
          <p:cNvSpPr txBox="1"/>
          <p:nvPr/>
        </p:nvSpPr>
        <p:spPr>
          <a:xfrm>
            <a:off x="7699248" y="2944049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116084-0AAE-6417-C901-76F53A572FA8}"/>
              </a:ext>
            </a:extLst>
          </p:cNvPr>
          <p:cNvSpPr txBox="1"/>
          <p:nvPr/>
        </p:nvSpPr>
        <p:spPr>
          <a:xfrm>
            <a:off x="8133588" y="5112635"/>
            <a:ext cx="37276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Ftp anonymous login – the ftp service on the DC is vulnerable to data loss through the FTP service.</a:t>
            </a:r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270F2727-66FD-76BE-32CF-E8331CC91E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953" b="91364"/>
          <a:stretch>
            <a:fillRect/>
          </a:stretch>
        </p:blipFill>
        <p:spPr bwMode="auto">
          <a:xfrm>
            <a:off x="4190506" y="1682278"/>
            <a:ext cx="3106483" cy="213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A0357A5-2EF9-FB41-8902-0B7821EA57FE}"/>
              </a:ext>
            </a:extLst>
          </p:cNvPr>
          <p:cNvSpPr txBox="1"/>
          <p:nvPr/>
        </p:nvSpPr>
        <p:spPr>
          <a:xfrm>
            <a:off x="3756166" y="1604416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4C8708-2941-0E5C-6312-4C9297CE6FA2}"/>
              </a:ext>
            </a:extLst>
          </p:cNvPr>
          <p:cNvSpPr txBox="1"/>
          <p:nvPr/>
        </p:nvSpPr>
        <p:spPr>
          <a:xfrm>
            <a:off x="4079087" y="1921842"/>
            <a:ext cx="37276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DNS Zone transfer – This could allow an attacker to gain valuable information on the network by taking advantage of the misconfigure DNS service. [3]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9FCA3D7-25F0-E2EB-E8A1-54B0C2664450}"/>
              </a:ext>
            </a:extLst>
          </p:cNvPr>
          <p:cNvSpPr txBox="1"/>
          <p:nvPr/>
        </p:nvSpPr>
        <p:spPr>
          <a:xfrm>
            <a:off x="3756166" y="3561395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18279FD-5F3B-9FCD-8776-B5658A0669B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73932" b="88434"/>
          <a:stretch>
            <a:fillRect/>
          </a:stretch>
        </p:blipFill>
        <p:spPr>
          <a:xfrm>
            <a:off x="4162711" y="3635580"/>
            <a:ext cx="1946460" cy="29514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D41A3D3-8FBF-BBA8-0B2F-6A677EE95A88}"/>
              </a:ext>
            </a:extLst>
          </p:cNvPr>
          <p:cNvSpPr txBox="1"/>
          <p:nvPr/>
        </p:nvSpPr>
        <p:spPr>
          <a:xfrm>
            <a:off x="4079087" y="4006149"/>
            <a:ext cx="3727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SMB signing not enabled on client – this leaves the device vulnerable to man in the middle attacks.</a:t>
            </a:r>
          </a:p>
        </p:txBody>
      </p:sp>
      <p:pic>
        <p:nvPicPr>
          <p:cNvPr id="1034" name="Picture 10">
            <a:extLst>
              <a:ext uri="{FF2B5EF4-FFF2-40B4-BE49-F238E27FC236}">
                <a16:creationId xmlns:a16="http://schemas.microsoft.com/office/drawing/2014/main" id="{A1701152-2A3C-A1E0-0A8C-AC38105294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23" r="58218" b="71065"/>
          <a:stretch>
            <a:fillRect/>
          </a:stretch>
        </p:blipFill>
        <p:spPr bwMode="auto">
          <a:xfrm>
            <a:off x="462826" y="1646133"/>
            <a:ext cx="2755762" cy="24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1FAD1054-8AFC-BB77-6A35-E4EC3F54EE80}"/>
              </a:ext>
            </a:extLst>
          </p:cNvPr>
          <p:cNvSpPr txBox="1"/>
          <p:nvPr/>
        </p:nvSpPr>
        <p:spPr>
          <a:xfrm>
            <a:off x="99352" y="1607506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F37EE2C-A99D-0E7A-88D4-7825DAFA69B2}"/>
              </a:ext>
            </a:extLst>
          </p:cNvPr>
          <p:cNvSpPr txBox="1"/>
          <p:nvPr/>
        </p:nvSpPr>
        <p:spPr>
          <a:xfrm>
            <a:off x="357075" y="1934514"/>
            <a:ext cx="3727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OpenSSH out of date – the ssh version on the Linux server is out of date, this leaves it open to multiple vulnerabilities.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9118771-67EC-A4CA-8EED-6AA3AC8A75E4}"/>
              </a:ext>
            </a:extLst>
          </p:cNvPr>
          <p:cNvSpPr txBox="1"/>
          <p:nvPr/>
        </p:nvSpPr>
        <p:spPr>
          <a:xfrm>
            <a:off x="99352" y="3507042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C094AC9-97C0-9034-5969-623B09239ED2}"/>
              </a:ext>
            </a:extLst>
          </p:cNvPr>
          <p:cNvSpPr txBox="1"/>
          <p:nvPr/>
        </p:nvSpPr>
        <p:spPr>
          <a:xfrm>
            <a:off x="357075" y="3503952"/>
            <a:ext cx="37276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ICMP pings / timestamps – The devices allow for pings and timestamps on the pings; this can make it easier for an attacker to identify different devices on the network.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D7F2DFE-1B9B-45CD-4F37-CC8CBFB5BBBC}"/>
              </a:ext>
            </a:extLst>
          </p:cNvPr>
          <p:cNvSpPr txBox="1"/>
          <p:nvPr/>
        </p:nvSpPr>
        <p:spPr>
          <a:xfrm>
            <a:off x="-402336" y="8822"/>
            <a:ext cx="4645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/>
              <a:t>Vulnerabilities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70156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E1E1EA-F0A7-EE32-958A-DF11157B9489}"/>
              </a:ext>
            </a:extLst>
          </p:cNvPr>
          <p:cNvSpPr txBox="1"/>
          <p:nvPr/>
        </p:nvSpPr>
        <p:spPr>
          <a:xfrm>
            <a:off x="-365760" y="0"/>
            <a:ext cx="2176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Exploitation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713F3FE-AD46-9422-51B3-A1BB6E98F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08" y="550065"/>
            <a:ext cx="3350241" cy="23258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AA9731-C191-404F-D040-A023D0E7515D}"/>
              </a:ext>
            </a:extLst>
          </p:cNvPr>
          <p:cNvSpPr txBox="1"/>
          <p:nvPr/>
        </p:nvSpPr>
        <p:spPr>
          <a:xfrm>
            <a:off x="6776911" y="1252728"/>
            <a:ext cx="5138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the Nmap tool an ftp server vulnerability was found; this allowed me to easily access the sensitive files stored on this server by taking advantage of the anonymous login feature.</a:t>
            </a:r>
          </a:p>
          <a:p>
            <a:endParaRPr lang="en-GB" dirty="0"/>
          </a:p>
          <a:p>
            <a:r>
              <a:rPr lang="en-GB" dirty="0"/>
              <a:t>This access allowed me or any attacker on the network to do the following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View and download any data stored on the server.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Upload data to the server to aid in another attack </a:t>
            </a:r>
            <a:r>
              <a:rPr lang="en-GB" dirty="0" err="1"/>
              <a:t>e.g</a:t>
            </a:r>
            <a:r>
              <a:rPr lang="en-GB" dirty="0"/>
              <a:t> phishing.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r>
              <a:rPr lang="en-GB" dirty="0"/>
              <a:t>Delete data thereby being able to hold information hostage for ransom (Blackmail)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D8CDAD4-EDB9-01FA-DBE6-526441B9E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51" y="3111084"/>
            <a:ext cx="6337477" cy="366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8642001B-CBB9-9588-CBE0-E3DD6AA55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310" y="3111084"/>
            <a:ext cx="4296918" cy="97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close up of a logo&#10;&#10;AI-generated content may be incorrect.">
            <a:extLst>
              <a:ext uri="{FF2B5EF4-FFF2-40B4-BE49-F238E27FC236}">
                <a16:creationId xmlns:a16="http://schemas.microsoft.com/office/drawing/2014/main" id="{CB00D725-7A93-4610-D586-243F68D7A4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7803" y="660492"/>
            <a:ext cx="2686425" cy="504895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274093F-9E66-A242-1FD6-9FD9E78EDC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1994" y="1857881"/>
            <a:ext cx="2892234" cy="91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68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35B6F5C-7FCF-C586-81C1-4DA0ACD73819}"/>
              </a:ext>
            </a:extLst>
          </p:cNvPr>
          <p:cNvSpPr txBox="1"/>
          <p:nvPr/>
        </p:nvSpPr>
        <p:spPr>
          <a:xfrm>
            <a:off x="1164667" y="1074570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Low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43B039-219F-32AD-2CF8-A17E2CBD7052}"/>
              </a:ext>
            </a:extLst>
          </p:cNvPr>
          <p:cNvSpPr txBox="1"/>
          <p:nvPr/>
        </p:nvSpPr>
        <p:spPr>
          <a:xfrm>
            <a:off x="4533777" y="1074569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Medium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CAB0A6-425F-E641-AD5F-D6990840F49E}"/>
              </a:ext>
            </a:extLst>
          </p:cNvPr>
          <p:cNvSpPr txBox="1"/>
          <p:nvPr/>
        </p:nvSpPr>
        <p:spPr>
          <a:xfrm>
            <a:off x="7466808" y="1062420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High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F0687B-A94E-AEA1-D112-6C28E3AD46B7}"/>
              </a:ext>
            </a:extLst>
          </p:cNvPr>
          <p:cNvSpPr txBox="1"/>
          <p:nvPr/>
        </p:nvSpPr>
        <p:spPr>
          <a:xfrm>
            <a:off x="6573846" y="1630850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40FB-1A59-EC66-FF07-29272179858C}"/>
              </a:ext>
            </a:extLst>
          </p:cNvPr>
          <p:cNvSpPr txBox="1"/>
          <p:nvPr/>
        </p:nvSpPr>
        <p:spPr>
          <a:xfrm>
            <a:off x="3488028" y="1714387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9CFF35-B330-2A4C-80A5-C4E0D57E20E0}"/>
              </a:ext>
            </a:extLst>
          </p:cNvPr>
          <p:cNvSpPr txBox="1"/>
          <p:nvPr/>
        </p:nvSpPr>
        <p:spPr>
          <a:xfrm>
            <a:off x="287272" y="1714387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FCE76D-C09A-D675-5B1E-509F0A012D19}"/>
              </a:ext>
            </a:extLst>
          </p:cNvPr>
          <p:cNvSpPr txBox="1"/>
          <p:nvPr/>
        </p:nvSpPr>
        <p:spPr>
          <a:xfrm>
            <a:off x="919400" y="1714387"/>
            <a:ext cx="2551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Upgraded the open ssh package to the latest version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F73D67-497E-C044-AA91-7772FA200311}"/>
              </a:ext>
            </a:extLst>
          </p:cNvPr>
          <p:cNvSpPr txBox="1"/>
          <p:nvPr/>
        </p:nvSpPr>
        <p:spPr>
          <a:xfrm>
            <a:off x="3917177" y="1714387"/>
            <a:ext cx="25511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the DNS server to only allow zone transfers from trusted sources, and listed theses sources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C338BD-1308-739D-B97E-478108C86A99}"/>
              </a:ext>
            </a:extLst>
          </p:cNvPr>
          <p:cNvSpPr txBox="1"/>
          <p:nvPr/>
        </p:nvSpPr>
        <p:spPr>
          <a:xfrm>
            <a:off x="6910936" y="1626038"/>
            <a:ext cx="25511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Regedit I have disabled the auto admin logon feature on server and ensured that it was also disabled on the client.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90F8E0-6C05-17C2-BA92-31941D1E6DED}"/>
              </a:ext>
            </a:extLst>
          </p:cNvPr>
          <p:cNvSpPr txBox="1"/>
          <p:nvPr/>
        </p:nvSpPr>
        <p:spPr>
          <a:xfrm>
            <a:off x="285178" y="4104305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7AA7C9-B66D-BEF0-B93B-A166554A5421}"/>
              </a:ext>
            </a:extLst>
          </p:cNvPr>
          <p:cNvSpPr txBox="1"/>
          <p:nvPr/>
        </p:nvSpPr>
        <p:spPr>
          <a:xfrm>
            <a:off x="3488028" y="4082402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71B2C6E-8582-76F1-91C5-DDA115128B7D}"/>
              </a:ext>
            </a:extLst>
          </p:cNvPr>
          <p:cNvSpPr txBox="1"/>
          <p:nvPr/>
        </p:nvSpPr>
        <p:spPr>
          <a:xfrm>
            <a:off x="6573846" y="4096275"/>
            <a:ext cx="43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6B09AC1-5C44-5470-2CD8-C48F18B371DC}"/>
              </a:ext>
            </a:extLst>
          </p:cNvPr>
          <p:cNvSpPr txBox="1"/>
          <p:nvPr/>
        </p:nvSpPr>
        <p:spPr>
          <a:xfrm>
            <a:off x="919400" y="4104305"/>
            <a:ext cx="2551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Implemented firewall rule to block ICMP echo and timestamp requests.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AC7F15-9BE5-D590-6D78-6E9EDEE02D02}"/>
              </a:ext>
            </a:extLst>
          </p:cNvPr>
          <p:cNvSpPr txBox="1"/>
          <p:nvPr/>
        </p:nvSpPr>
        <p:spPr>
          <a:xfrm>
            <a:off x="3939800" y="4085778"/>
            <a:ext cx="2551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Implemented SMB signing using a local policy on the client.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A0E46D-4811-CDC3-1B9A-FF0F366614F3}"/>
              </a:ext>
            </a:extLst>
          </p:cNvPr>
          <p:cNvSpPr txBox="1"/>
          <p:nvPr/>
        </p:nvSpPr>
        <p:spPr>
          <a:xfrm>
            <a:off x="6910936" y="4096275"/>
            <a:ext cx="2551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Disabled the features that allowed anonymous login in the IIS settings.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01B998-8544-36BB-9CDF-B5E7D9609CB4}"/>
              </a:ext>
            </a:extLst>
          </p:cNvPr>
          <p:cNvSpPr txBox="1"/>
          <p:nvPr/>
        </p:nvSpPr>
        <p:spPr>
          <a:xfrm>
            <a:off x="10014086" y="1087671"/>
            <a:ext cx="1645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Other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214AEBD-B25C-DDFE-173F-DA7223B71503}"/>
              </a:ext>
            </a:extLst>
          </p:cNvPr>
          <p:cNvSpPr txBox="1"/>
          <p:nvPr/>
        </p:nvSpPr>
        <p:spPr>
          <a:xfrm>
            <a:off x="9561458" y="1549336"/>
            <a:ext cx="25511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Applied general system and security updates to all devices on the network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106AED3-E509-F357-9CF6-3ABD19909EC5}"/>
              </a:ext>
            </a:extLst>
          </p:cNvPr>
          <p:cNvSpPr txBox="1"/>
          <p:nvPr/>
        </p:nvSpPr>
        <p:spPr>
          <a:xfrm>
            <a:off x="-402336" y="8822"/>
            <a:ext cx="4645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/>
              <a:t>Preventive Security Measures</a:t>
            </a:r>
            <a:endParaRPr lang="en-GB" dirty="0"/>
          </a:p>
          <a:p>
            <a:pPr lvl="1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5030704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645</TotalTime>
  <Words>635</Words>
  <Application>Microsoft Office PowerPoint</Application>
  <PresentationFormat>Widescreen</PresentationFormat>
  <Paragraphs>61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Max Beasley (2304218)</dc:creator>
  <cp:lastModifiedBy>Max Beasley (2304218)</cp:lastModifiedBy>
  <cp:revision>19</cp:revision>
  <dcterms:created xsi:type="dcterms:W3CDTF">2026-01-06T16:19:18Z</dcterms:created>
  <dcterms:modified xsi:type="dcterms:W3CDTF">2026-01-11T20:37:57Z</dcterms:modified>
</cp:coreProperties>
</file>