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3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59821-4FB2-4249-9760-43C05697A2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A71F94-EBC1-41B6-AB56-20E28A4AFE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B57938-28A3-45E7-9A07-4AB608BD8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986D-3654-45F0-8795-68D7B32D849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66847-4512-4DE9-9553-E469B677B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6F7D7E-2266-4FBD-B4ED-2FB259B7C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72F43-9342-48D9-BC37-DB5AD76C39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956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3F9F5-2B0E-4056-8479-FCDE1B901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CF8A2-62D7-4EAA-A001-ADB9C0C1BD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0F9113-9855-4667-8465-AA7B5DA46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986D-3654-45F0-8795-68D7B32D849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17A9F2-EBDB-4343-B903-674E7067F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8A911B-3328-4AFD-91E7-080B15519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72F43-9342-48D9-BC37-DB5AD76C39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605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9B2AC-335C-4180-86D2-0D3389B42C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6C5DAA-57CB-42AB-BC4F-210004212D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36F29-DA85-4DCF-88BE-141CC3DF1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986D-3654-45F0-8795-68D7B32D849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E1AC0D-1FBF-4C3F-B787-D5E76C70CA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459D2-9640-476F-BE55-CB80A58500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72F43-9342-48D9-BC37-DB5AD76C39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190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9673E-355B-4285-B9B1-1AD8D74F1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8E153-BE18-458D-B79F-37E33B5483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714E12-AE34-46CE-9832-DC7AF0E9C5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E9F4F9-7453-49B5-8FED-C28E0BF424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986D-3654-45F0-8795-68D7B32D849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9E9474-5405-4B97-AEC0-375B4864F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B84C66-1ABE-4107-BC4F-FCEEA5A563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72F43-9342-48D9-BC37-DB5AD76C39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261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4E7CB-6E49-43F9-8F18-5FDEBA757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2BF66A-A8E0-4EBF-8DD4-5AAF2AB9B9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7840E-840F-43BA-9983-63427EC5F2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141D7A-F80E-4E5A-8D0E-4056E1C0F1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290B1F-2BE5-4BA7-B843-A65766BA8A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C36B51-9ED3-457B-95C6-56311450F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986D-3654-45F0-8795-68D7B32D849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E2E53D-E01F-462A-9FB4-25E2145785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2E42CC-C79E-4B77-8390-B054ADDCE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72F43-9342-48D9-BC37-DB5AD76C39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771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633B9-CB92-4B8E-87DF-95B311EFC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ABCF6E-BCAC-4B20-8150-CA4B00904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986D-3654-45F0-8795-68D7B32D849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671184-F4A8-433B-8C02-B4F88D092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28E94C-67FB-48A7-B09A-73E4CC816A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72F43-9342-48D9-BC37-DB5AD76C39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967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77FDC9-EA8D-4E21-9D0E-A534AD147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986D-3654-45F0-8795-68D7B32D849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CB29D8-D037-4A70-ACC2-812123C5B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34309B-212E-483A-922B-BB1857DF6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72F43-9342-48D9-BC37-DB5AD76C39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641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D36C6-62AB-4BBE-A5C9-90CE0EEE2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10C74-3616-4DF8-8F12-4241169E6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8CF51F-2560-469C-835D-3A08DE9CA4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36772D-D47B-4D79-9C52-BFB7B295F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986D-3654-45F0-8795-68D7B32D849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18E743-35D1-40F5-B9CF-A293ACDFE5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118B66-B9AA-4C91-82DA-8A6FEFB96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72F43-9342-48D9-BC37-DB5AD76C39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372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3CEBF-DEF7-400E-94CB-A75C535CA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BD4C95-579A-4CC6-A385-91656E0FD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F2E9B9-A65F-4341-BDEB-8B1E38D768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CD63CE-3622-46E9-920F-91F80C05E0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986D-3654-45F0-8795-68D7B32D849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7FF76A-C323-4225-8365-13E2F15D1C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BC837E-E1A3-48B8-9C79-EC748A204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72F43-9342-48D9-BC37-DB5AD76C39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628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20C80-FE09-4628-8C23-6C59AC48A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DBE30E-26E7-4E1E-854B-2F94806EF7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A096BE-FD63-49BC-8AB7-71BA069D0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986D-3654-45F0-8795-68D7B32D849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4C1EB-637E-4904-9831-D6F049327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C2C23-F815-46CD-B118-769CFF63D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72F43-9342-48D9-BC37-DB5AD76C39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782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880A2-D04D-4167-8992-3E180DA960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27A995-95FA-4434-8AC5-7745954713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E42A9-5758-41BC-806D-D8F03436A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C986D-3654-45F0-8795-68D7B32D849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823607-2730-4FAE-B679-40B857F26B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657119-A403-44C2-BB5C-16B65E1FE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72F43-9342-48D9-BC37-DB5AD76C39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799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E3F1822-6894-4B1C-A523-93F4BAA10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9D4675-E519-45EA-A8D9-A5F9A9C747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85DC34-4CB9-451D-9FF6-659FE6A993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AC986D-3654-45F0-8795-68D7B32D849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74D413-3BF8-489C-97EA-297507F527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52F59A-D663-4831-9105-31E72FE679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572F43-9342-48D9-BC37-DB5AD76C39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559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8/02/how-to-use-technology-effectively-in-a-classroom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EF37E-AC79-4FF1-BC56-1D52094A18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Presentations</a:t>
            </a:r>
          </a:p>
        </p:txBody>
      </p:sp>
      <p:pic>
        <p:nvPicPr>
          <p:cNvPr id="9" name="Content Placeholder 8" descr="A group of people standing in a room&#10;&#10;Description automatically generated">
            <a:extLst>
              <a:ext uri="{FF2B5EF4-FFF2-40B4-BE49-F238E27FC236}">
                <a16:creationId xmlns:a16="http://schemas.microsoft.com/office/drawing/2014/main" id="{5E04490C-6917-4CC0-8773-F1B662BC7D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28144" y="2300289"/>
            <a:ext cx="7735712" cy="3876674"/>
          </a:xfrm>
        </p:spPr>
      </p:pic>
    </p:spTree>
    <p:extLst>
      <p:ext uri="{BB962C8B-B14F-4D97-AF65-F5344CB8AC3E}">
        <p14:creationId xmlns:p14="http://schemas.microsoft.com/office/powerpoint/2010/main" val="929974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A23A58-CF14-41BA-A5DB-10D5A2344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altLang="en-US" sz="48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Structure</a:t>
            </a:r>
            <a:endParaRPr lang="en-GB" sz="4800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D722E-E303-4BE2-99EE-89C710D7C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body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Questions 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63864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DFCA6A-959F-4BDF-A0EB-19D3EFEC0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altLang="en-US" sz="48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GB" sz="4800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BED1FF-1AD8-4B0B-B1BD-3BE75976F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611127" cy="4930246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Introduce yourself.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 the topic title.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 a brief outline of the content of the presentation.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973263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DC37FD-9728-4586-A4D4-E020BACA2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altLang="en-US" sz="48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 body</a:t>
            </a:r>
            <a:endParaRPr lang="en-GB" sz="4800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A6601-56EA-47F9-B57B-9CF924D2D1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where you answer the question set.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 each section in a logical order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Think about what each section is about.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additional information.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evidence to support your points/arguments (i.e. references).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can sometimes use a quote, example, picture or physical object to illustrate your point</a:t>
            </a:r>
            <a:r>
              <a:rPr lang="en-GB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3352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F2DAE4-E540-430F-8C4A-BCA43A15E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altLang="en-US" sz="48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GB" sz="4800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FC20B5-DE14-4BEF-8C26-CC35F5C531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where you draw the presentation together. 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Revisit your main arguments, re-emphasise your key points.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key words from the question to show that you have met the task set.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58665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50755-99A8-4A55-A5E3-CDA484A55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32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8A903-B8FB-4685-A6D3-61DBC75A0C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 recommendations for improvement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88317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8483F-2B13-4F0C-AF64-3BE039275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altLang="en-US" sz="48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Questions</a:t>
            </a:r>
            <a:r>
              <a:rPr lang="en-GB" altLang="en-US" dirty="0">
                <a:solidFill>
                  <a:schemeClr val="accent1"/>
                </a:solidFill>
              </a:rPr>
              <a:t> </a:t>
            </a:r>
            <a:endParaRPr lang="en-GB" dirty="0">
              <a:solidFill>
                <a:schemeClr val="accent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05181-B21B-4775-9D36-407D61FB40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the audience for listening and invite them to ask questions.</a:t>
            </a:r>
          </a:p>
          <a:p>
            <a:pPr>
              <a:buNone/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Tips: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Rephrase difficult questions – check that you have understood.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Keep answers as short as possible, but avoid single word answers.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Keep answers good natured and avoid getting into an argument with the audience.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69614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5E7D6C-F70A-4A47-8B58-0F0F9EB0D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altLang="en-US" sz="48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sz="4800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E6672-4730-4A19-95AA-C2B2A7B49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Include references on each of your slides </a:t>
            </a:r>
          </a:p>
          <a:p>
            <a:pPr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Include a slide with full reference list at the end.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653634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208</Words>
  <Application>Microsoft Office PowerPoint</Application>
  <PresentationFormat>Widescreen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Office Theme</vt:lpstr>
      <vt:lpstr>Presentations</vt:lpstr>
      <vt:lpstr>Structure</vt:lpstr>
      <vt:lpstr>Introduction</vt:lpstr>
      <vt:lpstr>Main body</vt:lpstr>
      <vt:lpstr>Conclusion</vt:lpstr>
      <vt:lpstr>Recommendations</vt:lpstr>
      <vt:lpstr>Questions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Presentations</dc:title>
  <dc:creator>Joanna Fender</dc:creator>
  <cp:lastModifiedBy>Joanna Fender</cp:lastModifiedBy>
  <cp:revision>7</cp:revision>
  <dcterms:created xsi:type="dcterms:W3CDTF">2019-02-14T20:35:35Z</dcterms:created>
  <dcterms:modified xsi:type="dcterms:W3CDTF">2019-02-15T20:19:47Z</dcterms:modified>
</cp:coreProperties>
</file>