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4B08B-9CCC-47AC-9B18-74DF6DCF7A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982191-30A7-48D6-8FBC-3EC1539C55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92874-48D5-4708-B052-40F132072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7D428-F732-4BBD-8CE2-34F51E261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E9EDB-0375-4FF2-AC6F-F5B1CF0C8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496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C9781-4F79-45AC-A594-C42FA8A01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DA5CD-7248-4D9B-9D71-A1D38310E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00446-F66C-498C-BE9E-17B2D9DDF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ABE07-7A86-4F4B-8C78-36B547315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9DECC-8B09-45DC-8855-652DF6A7C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28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EF979-7703-4098-84C7-9C3C5EA65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ADDD0-F550-4E74-83E2-980650C62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0C433-0571-41A7-81BE-D730B8EC9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F8AFC-948F-4CE4-B569-F64C48802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2E9E3-2A04-44E2-A765-ED7C91B9B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62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565F-17E3-41E8-8AD8-FF1297A1D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1CEDF-ECF7-49DC-9713-8647217097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950FB-A41A-42C7-8176-D4622FE15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8DAA5-4AFE-4113-8C52-A249FACBC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CED71-71DF-49AC-86FF-6175F0F21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82812F-E4E4-437E-9D19-686AD7AF8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479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25B4E-73F2-445E-8BA9-E46B7288F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8359B-911B-4160-8256-443DFA233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09E58-3006-4485-B455-9DDF88979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26566C-C7ED-44CE-BFEF-0121C3A39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C30F1-2415-4778-BD30-5D30F73F85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9A7C7-FC85-4B5C-868C-799D550F6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CB321-4C24-453B-BE6B-0A6929102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8E849-BEB4-49F0-A447-96CD91582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717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38E01-B3F3-4CBA-930E-DA0DFB599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96B5F-202C-4A9C-9853-9995B3E6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6979D5-B15E-4912-866B-EC6925AB7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9C5F8-609F-4B9A-9DD6-5FA152B74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11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BDC2B3-5C6F-417C-B9FD-BB2F7F966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D9AF8-EC24-4B86-93ED-F586A2153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1E9FA6-F169-451C-99B7-56B1FB7A5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550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9A062-4ED3-497B-9C04-56D6F3916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43EAB-82FC-459F-84E7-7BD1432DA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7ED8A-D5D4-49B1-8BCE-EC7C0222A1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01DE7-05F1-4A9A-A736-5003E1DA4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8E99A7-7B16-452B-B0CD-C17D5539E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2909B-4E7F-4444-A3D4-EE4B49081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76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735C-42E2-45D6-B00B-6D40E0110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4E5B1A-76E8-4C7E-8371-43BD7BE811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CF2547-1510-459D-B955-DA1AD0092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AF942-9977-4C95-B430-EDA44D7E3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91D619-EEE7-4151-8A7C-8186A94CD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AE679-443D-45C1-A791-D79A611A8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59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020E7-2AB7-45F8-9F80-872C880F3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3DDA79-443C-4EBF-B236-AE08DBE0A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4E679-DF03-454C-B6D4-B71B0E992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1E094-D2D0-4F3B-973B-E969A38A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B2278-F5FC-43A9-96E7-D44AC699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376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FE591A-1C03-4916-BA09-53778997D8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89D60-3779-4443-8D38-D902B46131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06421-9DC7-4861-B9CD-634D6F800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A0045-53FE-4447-8188-24D4F1149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FD63B-E5CC-4309-912F-E88A6ACD3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327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111405-D365-4915-892D-A5CDF71DA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BDE879-E496-4A58-B3E3-463D9D2DC0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59BCE-0936-4DF4-AFB0-C7CFC1B97A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A3B85-0ABF-4E56-A0DC-8A2E5AB3C1F3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78D30-705B-4368-BD0F-C19BD52E8E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BF5EE-8589-418E-BF6A-0A1AB5004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721DB-D19A-4CE2-A55E-5CD02D250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87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3D923-444C-4D41-A034-E86F7BE7D7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Maps of Sardinia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2A828A-0B60-4A91-B94A-6EF3E59436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258" y="4525347"/>
            <a:ext cx="3258675" cy="173736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Hilary Slack</a:t>
            </a:r>
          </a:p>
          <a:p>
            <a:pPr algn="l"/>
            <a:r>
              <a:rPr lang="en-GB" dirty="0"/>
              <a:t>1500636</a:t>
            </a:r>
          </a:p>
        </p:txBody>
      </p:sp>
    </p:spTree>
    <p:extLst>
      <p:ext uri="{BB962C8B-B14F-4D97-AF65-F5344CB8AC3E}">
        <p14:creationId xmlns:p14="http://schemas.microsoft.com/office/powerpoint/2010/main" val="2360273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2" descr="Image result for ortelius orbis terrarum sardinia">
            <a:extLst>
              <a:ext uri="{FF2B5EF4-FFF2-40B4-BE49-F238E27FC236}">
                <a16:creationId xmlns:a16="http://schemas.microsoft.com/office/drawing/2014/main" id="{34ED5C91-2D91-4579-8BB6-D714DA4DC1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822" y="844321"/>
            <a:ext cx="6553545" cy="517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Rectangle 7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FF9F1-8867-41AB-BB62-0D68AF477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Theatrum Orbis Terrarum</a:t>
            </a:r>
            <a:b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Abraham Ortelius, 1528 - 1598</a:t>
            </a:r>
          </a:p>
        </p:txBody>
      </p:sp>
    </p:spTree>
    <p:extLst>
      <p:ext uri="{BB962C8B-B14F-4D97-AF65-F5344CB8AC3E}">
        <p14:creationId xmlns:p14="http://schemas.microsoft.com/office/powerpoint/2010/main" val="869249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6DFCEC3D-6824-4491-B116-2212DBD315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" r="5546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36057-F192-4B1B-98DF-137108B63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4496" cy="1828800"/>
          </a:xfrm>
        </p:spPr>
        <p:txBody>
          <a:bodyPr>
            <a:normAutofit/>
          </a:bodyPr>
          <a:lstStyle/>
          <a:p>
            <a:r>
              <a:rPr lang="en-GB" dirty="0"/>
              <a:t>Mercator’s Atlas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116989D-8816-4C7C-9EDE-F1EAA16B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2576"/>
            <a:ext cx="6254496" cy="3858768"/>
          </a:xfrm>
        </p:spPr>
        <p:txBody>
          <a:bodyPr>
            <a:normAutofit/>
          </a:bodyPr>
          <a:lstStyle/>
          <a:p>
            <a:r>
              <a:rPr lang="en-US" sz="2400" dirty="0"/>
              <a:t>Gerardus Mercator – 1512 – 1594.</a:t>
            </a:r>
          </a:p>
          <a:p>
            <a:endParaRPr lang="en-US" sz="2400" dirty="0"/>
          </a:p>
          <a:p>
            <a:r>
              <a:rPr lang="en-US" sz="2400" dirty="0"/>
              <a:t>Cartographer, also accomplished engraver, calligrapher and maker of globes and scientific equipment.</a:t>
            </a:r>
          </a:p>
          <a:p>
            <a:endParaRPr lang="en-US" sz="2400" dirty="0"/>
          </a:p>
          <a:p>
            <a:r>
              <a:rPr lang="en-US" sz="2400" dirty="0"/>
              <a:t>This edition transformed by </a:t>
            </a:r>
            <a:r>
              <a:rPr lang="en-US" sz="2400"/>
              <a:t>Jodocus</a:t>
            </a:r>
            <a:r>
              <a:rPr lang="en-US" sz="2400" dirty="0"/>
              <a:t> </a:t>
            </a:r>
            <a:r>
              <a:rPr lang="en-US" sz="2400" dirty="0" err="1"/>
              <a:t>Hondius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2421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4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894A14F4-DE9D-43E2-8183-E95EC6EF7F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5" r="-2" b="238"/>
          <a:stretch/>
        </p:blipFill>
        <p:spPr>
          <a:xfrm>
            <a:off x="5443928" y="643467"/>
            <a:ext cx="5958439" cy="5410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810352-BA64-48A7-8541-8AE2DDF38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Atlas Universel</a:t>
            </a:r>
          </a:p>
        </p:txBody>
      </p:sp>
      <p:sp>
        <p:nvSpPr>
          <p:cNvPr id="7" name="Content Placeholder 9">
            <a:extLst>
              <a:ext uri="{FF2B5EF4-FFF2-40B4-BE49-F238E27FC236}">
                <a16:creationId xmlns:a16="http://schemas.microsoft.com/office/drawing/2014/main" id="{2ED481F2-5D4C-432C-84BE-E658188A6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De Vaugandy, father and son.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Cartographers to the King.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Published 1756/7.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06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361DCC-6E95-4C64-BC62-84299A5C64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0" b="5885"/>
          <a:stretch/>
        </p:blipFill>
        <p:spPr>
          <a:xfrm rot="5400000">
            <a:off x="-1109133" y="1109133"/>
            <a:ext cx="6858000" cy="463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A72F2A-B351-4167-A199-F21C16CBD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9940" y="365124"/>
            <a:ext cx="6172200" cy="1828800"/>
          </a:xfrm>
        </p:spPr>
        <p:txBody>
          <a:bodyPr>
            <a:normAutofit/>
          </a:bodyPr>
          <a:lstStyle/>
          <a:p>
            <a:r>
              <a:rPr lang="en-GB" dirty="0"/>
              <a:t>Modern Geography,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34BD9-30E7-4004-8F4F-082330B1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940" y="2322576"/>
            <a:ext cx="6172200" cy="3858768"/>
          </a:xfrm>
        </p:spPr>
        <p:txBody>
          <a:bodyPr>
            <a:normAutofit/>
          </a:bodyPr>
          <a:lstStyle/>
          <a:p>
            <a:r>
              <a:rPr lang="en-GB" sz="2400"/>
              <a:t>Volume 1 of 3.</a:t>
            </a:r>
          </a:p>
          <a:p>
            <a:endParaRPr lang="en-GB" sz="2400"/>
          </a:p>
          <a:p>
            <a:r>
              <a:rPr lang="en-GB" sz="2400"/>
              <a:t>John Pinketon and Samuel Vince.</a:t>
            </a:r>
          </a:p>
          <a:p>
            <a:endParaRPr lang="en-GB" sz="2400"/>
          </a:p>
          <a:p>
            <a:r>
              <a:rPr lang="en-GB" sz="2400"/>
              <a:t>Redefined cartography.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51374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CACB4A93-6D5C-4DE7-9AC9-284B766DC7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0"/>
          <a:stretch/>
        </p:blipFill>
        <p:spPr>
          <a:xfrm>
            <a:off x="6167846" y="10"/>
            <a:ext cx="6024154" cy="685799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B7D1A6-14E1-45E0-B32F-F624FF54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GB" dirty="0"/>
              <a:t>The Times Atlas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E1F04-2E00-4353-959A-85FBDADED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First version 1895</a:t>
            </a:r>
          </a:p>
          <a:p>
            <a:endParaRPr lang="en-GB" sz="1800"/>
          </a:p>
          <a:p>
            <a:r>
              <a:rPr lang="en-GB" sz="1800"/>
              <a:t>Printed at </a:t>
            </a:r>
            <a:r>
              <a:rPr lang="en-GB" sz="1800" i="1"/>
              <a:t>The Times </a:t>
            </a:r>
            <a:r>
              <a:rPr lang="en-GB" sz="1800"/>
              <a:t>Offices in London.</a:t>
            </a:r>
          </a:p>
          <a:p>
            <a:endParaRPr lang="en-GB" sz="1800"/>
          </a:p>
          <a:p>
            <a:r>
              <a:rPr lang="en-GB" sz="1800"/>
              <a:t>Now on 14</a:t>
            </a:r>
            <a:r>
              <a:rPr lang="en-GB" sz="1800" baseline="30000"/>
              <a:t>th</a:t>
            </a:r>
            <a:r>
              <a:rPr lang="en-GB" sz="1800"/>
              <a:t> edition, includes a pocket size.</a:t>
            </a:r>
          </a:p>
        </p:txBody>
      </p:sp>
    </p:spTree>
    <p:extLst>
      <p:ext uri="{BB962C8B-B14F-4D97-AF65-F5344CB8AC3E}">
        <p14:creationId xmlns:p14="http://schemas.microsoft.com/office/powerpoint/2010/main" val="1563606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98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Maps of Sardinia</vt:lpstr>
      <vt:lpstr>               Theatrum Orbis Terrarum           Abraham Ortelius, 1528 - 1598</vt:lpstr>
      <vt:lpstr>Mercator’s Atlas</vt:lpstr>
      <vt:lpstr>Atlas Universel</vt:lpstr>
      <vt:lpstr>Modern Geography, </vt:lpstr>
      <vt:lpstr>The Times Atlas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Maps of Sardinia</dc:title>
  <dc:creator>Hilly Slack</dc:creator>
  <cp:lastModifiedBy>Hilly Slack</cp:lastModifiedBy>
  <cp:revision>8</cp:revision>
  <dcterms:created xsi:type="dcterms:W3CDTF">2018-05-10T10:27:23Z</dcterms:created>
  <dcterms:modified xsi:type="dcterms:W3CDTF">2018-05-16T13:49:58Z</dcterms:modified>
</cp:coreProperties>
</file>