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4" r:id="rId5"/>
    <p:sldId id="265" r:id="rId6"/>
    <p:sldId id="26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59"/>
    <p:restoredTop sz="94694"/>
  </p:normalViewPr>
  <p:slideViewPr>
    <p:cSldViewPr snapToGrid="0" snapToObjects="1">
      <p:cViewPr varScale="1">
        <p:scale>
          <a:sx n="107" d="100"/>
          <a:sy n="107" d="100"/>
        </p:scale>
        <p:origin x="176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219A3-B95F-7F4E-885D-E238048D2A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3F51F5-F60A-2446-B759-D58D6AF4A8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978E8C-8FDD-954C-AAE0-CA1B564D66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20412A-66D9-AE43-8787-4A8C9749F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BE80A5-36F7-6A45-BD82-FEEB801A3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951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3E65E-CF8A-7244-B8E2-6C48BDFA3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6A55B-35FD-EE4D-93F2-95BCBD2DED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DAF7ED-FDD5-F946-8CB9-7624FBD6B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3212A-5915-3240-9323-838714289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C74BBE-4675-864E-97DD-81D03FA36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570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5165C-C6EC-B242-93A0-A8AC6051C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1A850E-A1F5-DF48-B6A7-71E492275A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55A36B-C67D-5844-BBDC-A0CF88447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CD2F6B-7ECA-A64B-819E-C194F2E43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011ED1-703D-0443-ABDC-7ADFAAE56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909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FDA3F-C2B8-FC45-B67D-C6D7236E0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90A1E-1AE7-0440-B8E7-B36B073F89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07F779-8D6D-8F47-9B82-347779BF28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649470-C220-A043-91B4-F4A6AED65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A3FEC3-CA6E-FC4B-8FC9-7AF707948A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969CE6-8B91-A248-897A-53E9DA2EF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826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A12DB-270A-D440-BA88-23D6AD448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C51BE0-71B8-DC41-B8A1-3538B9F2E3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86B488-BD80-E449-A6C2-887A48990A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8123A1-5E2C-294A-BF22-8335030AC0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A4D288-712D-934E-B488-CD57714530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2BA689-4928-2D4C-9A12-48FDE442C5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2/7/22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0DF2B2-51FA-A447-8F2C-D73E6315A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F31C31-267C-A845-B81B-CFCD5E174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608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B4D61-19C3-CD40-B69B-25A43484C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B9530C-C1DD-DC43-BD43-915271E6F5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FEBDFC-BD3F-6243-ACD6-2CE311BAA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9AD8C5-9CA7-7E4A-BD7F-C5A5FCAA1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13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A0510B-991B-074C-88D5-248240FE3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2/7/22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EC1471-D13E-C542-BEA3-92D66EB06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206060-74DC-1B41-994D-04B467A94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358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D8338-9232-8C42-B2BF-A89741CE7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38324-CBB0-5E41-9BD8-917653039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E9909B-B1BC-744B-B8AE-866EF8FBA1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682A67-B238-1D43-BD45-BE412D831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82C587-1612-7642-A005-3868008E9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4A5BBC-2936-6947-BC49-1E7B242F8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662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ED897-AE22-D94B-AD3E-3D63D1D5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2268CF-1A56-7C4C-BF53-EFCE7109D0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FEA744-3F70-C94D-9659-9333D2F93C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85EEEF-ECA7-CA4A-8EFB-538CDE451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021BD-251D-CE47-9C01-EF748E6293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64E50B-ED04-3B43-AC67-1FDC53B67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101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5C4E3-69AC-B740-8372-70CECE4B8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75A672-1056-EA46-8C01-1902169A91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48BBCA-65A5-4E47-85A7-DD81643BD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2C81CE-2899-2F4F-97DA-F2EA28FA69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B249E6-22F6-B14A-9BE6-19BBACDB1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470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0FC5F0-22F0-384A-BF2D-1EDBF44931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034B1A-DD0E-9948-99CD-BC5C11664B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3CDEE-EE48-7B44-BAD8-05745394B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0610FF-E37E-704D-8C62-DA6A39648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6909A8-63ED-6D46-9194-24450B2C6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378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10AF20-F126-4E43-BF55-B9CF4B8F5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0EA023-B4D5-AF4F-ADBD-5B993DF756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3908F7-CF51-6449-96A7-63DB9F31EE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262C4E-31B1-C64C-974B-1EF97741CF2A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FF35D5-D31A-6743-96E0-97C15A22C3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CFED6-058F-FF4A-81F0-05BF42AE28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450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EtzFvRjrvXM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Pp08eZzIf2U?feature=oembe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astprint.co.uk/blog/the-evolution-of-photoshop-25-years-in-the-making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6" name="Group 9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1C6CF9F-4D57-A34A-951E-BEB9F49B8F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dirty="0">
                <a:solidFill>
                  <a:schemeClr val="bg1"/>
                </a:solidFill>
              </a:rPr>
              <a:t>Production Methods Researched: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Code: ADGD7004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3000" dirty="0">
                <a:solidFill>
                  <a:schemeClr val="bg1"/>
                </a:solidFill>
              </a:rPr>
              <a:t>Week 3</a:t>
            </a:r>
            <a:br>
              <a:rPr lang="en-GB" sz="3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endParaRPr lang="en-US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931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6D09588-9668-4D38-8AD4-C27CF2B2D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98BFA0-6B77-D940-AF16-5B292D40A271}"/>
              </a:ext>
            </a:extLst>
          </p:cNvPr>
          <p:cNvSpPr txBox="1"/>
          <p:nvPr/>
        </p:nvSpPr>
        <p:spPr>
          <a:xfrm>
            <a:off x="981736" y="3176549"/>
            <a:ext cx="10815919" cy="24543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Ability to identify, </a:t>
            </a:r>
            <a:r>
              <a:rPr lang="en-US" sz="3000" dirty="0" err="1">
                <a:solidFill>
                  <a:schemeClr val="tx1">
                    <a:alpha val="80000"/>
                  </a:schemeClr>
                </a:solidFill>
              </a:rPr>
              <a:t>analyse</a:t>
            </a: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, evaluate and employ appropriate software techniques some of which are at the forefront of their field of study.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Identify and apply personal learning methods.</a:t>
            </a: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5A28492-272D-4814-AE2C-61575C989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F778866-9933-4309-8E11-F83DDDBB1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D21D106-ABCB-4A50-84B3-D35C3B2B6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26" name="Freeform: Shape 11">
                <a:extLst>
                  <a:ext uri="{FF2B5EF4-FFF2-40B4-BE49-F238E27FC236}">
                    <a16:creationId xmlns:a16="http://schemas.microsoft.com/office/drawing/2014/main" id="{65E4ED97-1207-4104-A25F-8791916BF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024CB190-EFCD-4B40-9CDD-E3C0EB4B3C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Picture 3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97B158C9-D5D6-B240-914D-2829B042B0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512" t="23521" r="17821" b="15805"/>
          <a:stretch/>
        </p:blipFill>
        <p:spPr>
          <a:xfrm>
            <a:off x="394345" y="451348"/>
            <a:ext cx="4605869" cy="2619911"/>
          </a:xfrm>
          <a:prstGeom prst="rect">
            <a:avLst/>
          </a:prstGeom>
        </p:spPr>
      </p:pic>
      <p:pic>
        <p:nvPicPr>
          <p:cNvPr id="6" name="Picture 5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2059F325-1897-7D4B-AE51-3E0F58881D7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700" t="23970" r="18102" b="15505"/>
          <a:stretch/>
        </p:blipFill>
        <p:spPr>
          <a:xfrm>
            <a:off x="7191785" y="463364"/>
            <a:ext cx="4605870" cy="2631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0776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6D09588-9668-4D38-8AD4-C27CF2B2D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F5120D-DB41-0A41-AEFA-9D60CEED729F}"/>
              </a:ext>
            </a:extLst>
          </p:cNvPr>
          <p:cNvSpPr txBox="1"/>
          <p:nvPr/>
        </p:nvSpPr>
        <p:spPr>
          <a:xfrm>
            <a:off x="544481" y="616959"/>
            <a:ext cx="11300013" cy="24543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Your software choice can vary, but firstly, you may find your software could be useful for the group production that you and your colleagues are about to embark on.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Secondly you may find it useful for your future career. There are other valid reasons, for instance, you may be curious as to </a:t>
            </a:r>
            <a:r>
              <a:rPr lang="en-US" sz="3000" dirty="0" err="1">
                <a:solidFill>
                  <a:schemeClr val="tx1">
                    <a:alpha val="80000"/>
                  </a:schemeClr>
                </a:solidFill>
              </a:rPr>
              <a:t>wether</a:t>
            </a: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 an application will open possibilities to use other </a:t>
            </a:r>
            <a:r>
              <a:rPr lang="en-US" sz="3000" dirty="0" err="1">
                <a:solidFill>
                  <a:schemeClr val="tx1">
                    <a:alpha val="80000"/>
                  </a:schemeClr>
                </a:solidFill>
              </a:rPr>
              <a:t>specialised</a:t>
            </a: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 software.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5A28492-272D-4814-AE2C-61575C989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F778866-9933-4309-8E11-F83DDDBB1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D21D106-ABCB-4A50-84B3-D35C3B2B6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65E4ED97-1207-4104-A25F-8791916BF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024CB190-EFCD-4B40-9CDD-E3C0EB4B3C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351604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descr="Startup Memories -- The Beginning of Photoshop">
            <a:hlinkClick r:id="" action="ppaction://media"/>
            <a:extLst>
              <a:ext uri="{FF2B5EF4-FFF2-40B4-BE49-F238E27FC236}">
                <a16:creationId xmlns:a16="http://schemas.microsoft.com/office/drawing/2014/main" id="{2B57CCAE-8086-F348-97BB-E6396F49C2B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6177" y="457200"/>
            <a:ext cx="105196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94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The story behind Adobe © After Effects ©">
            <a:hlinkClick r:id="" action="ppaction://media"/>
            <a:extLst>
              <a:ext uri="{FF2B5EF4-FFF2-40B4-BE49-F238E27FC236}">
                <a16:creationId xmlns:a16="http://schemas.microsoft.com/office/drawing/2014/main" id="{D8666898-4B92-EE4C-8E98-AD81AC05E74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380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205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BD9D979-8B25-384D-8C50-F0413191A03A}"/>
              </a:ext>
            </a:extLst>
          </p:cNvPr>
          <p:cNvSpPr txBox="1"/>
          <p:nvPr/>
        </p:nvSpPr>
        <p:spPr>
          <a:xfrm>
            <a:off x="439220" y="385751"/>
            <a:ext cx="6097712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 Brief History of Photoshop</a:t>
            </a:r>
          </a:p>
          <a:p>
            <a:endParaRPr lang="en-GB" dirty="0"/>
          </a:p>
          <a:p>
            <a:endParaRPr lang="en-US" dirty="0"/>
          </a:p>
          <a:p>
            <a:r>
              <a:rPr lang="en-US" dirty="0">
                <a:hlinkClick r:id="rId2"/>
              </a:rPr>
              <a:t>https://www.fastprint.co.uk/blog/the-evolution-of-photoshop-25-years-in-the-making.html</a:t>
            </a:r>
            <a:endParaRPr lang="en-US" dirty="0"/>
          </a:p>
          <a:p>
            <a:endParaRPr lang="en-US" dirty="0"/>
          </a:p>
          <a:p>
            <a:r>
              <a:rPr lang="en-GB" dirty="0"/>
              <a:t>A Brief History of Aftereffect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https://</a:t>
            </a:r>
            <a:r>
              <a:rPr lang="en-US" dirty="0" err="1"/>
              <a:t>visual.ly</a:t>
            </a:r>
            <a:r>
              <a:rPr lang="en-US" dirty="0"/>
              <a:t>/community/Infographics/computers/brief-history-after-effects</a:t>
            </a:r>
          </a:p>
          <a:p>
            <a:r>
              <a:rPr lang="en-US" dirty="0"/>
              <a:t>https://assist-</a:t>
            </a:r>
            <a:r>
              <a:rPr lang="en-US" dirty="0" err="1"/>
              <a:t>software.net</a:t>
            </a:r>
            <a:r>
              <a:rPr lang="en-US" dirty="0"/>
              <a:t>/blog/pipeline-behind-modeling-and-animating-game-character-</a:t>
            </a:r>
            <a:r>
              <a:rPr lang="en-US" dirty="0" err="1"/>
              <a:t>zelgor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39209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162</Words>
  <Application>Microsoft Macintosh PowerPoint</Application>
  <PresentationFormat>Widescreen</PresentationFormat>
  <Paragraphs>18</Paragraphs>
  <Slides>6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Production Methods Researched: Code: ADGD7004 Week 3 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Production Methods Researched: Code: ADGD7004 </dc:title>
  <dc:creator>Nabeel Masih</dc:creator>
  <cp:lastModifiedBy>Nabeel Masih</cp:lastModifiedBy>
  <cp:revision>9</cp:revision>
  <dcterms:created xsi:type="dcterms:W3CDTF">2022-01-23T20:59:06Z</dcterms:created>
  <dcterms:modified xsi:type="dcterms:W3CDTF">2022-02-07T10:57:41Z</dcterms:modified>
</cp:coreProperties>
</file>