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1" r:id="rId4"/>
  </p:sldMasterIdLst>
  <p:notesMasterIdLst>
    <p:notesMasterId r:id="rId7"/>
  </p:notesMasterIdLst>
  <p:sldIdLst>
    <p:sldId id="256" r:id="rId5"/>
    <p:sldId id="267" r:id="rId6"/>
  </p:sldIdLst>
  <p:sldSz cx="9144000" cy="5143500" type="screen16x9"/>
  <p:notesSz cx="6858000" cy="9144000"/>
  <p:embeddedFontLst>
    <p:embeddedFont>
      <p:font typeface="Albert Sans" panose="020B0604020202020204" charset="0"/>
      <p:regular r:id="rId8"/>
      <p:bold r:id="rId9"/>
      <p:italic r:id="rId10"/>
      <p:boldItalic r:id="rId11"/>
    </p:embeddedFont>
    <p:embeddedFont>
      <p:font typeface="Merriweather" panose="00000500000000000000" pitchFamily="2" charset="0"/>
      <p:regular r:id="rId12"/>
      <p:bold r:id="rId13"/>
      <p:italic r:id="rId14"/>
      <p:boldItalic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novo" initials="L" lastIdx="6" clrIdx="0">
    <p:extLst>
      <p:ext uri="{19B8F6BF-5375-455C-9EA6-DF929625EA0E}">
        <p15:presenceInfo xmlns:p15="http://schemas.microsoft.com/office/powerpoint/2012/main" userId="Lenovo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817D1E-36FE-4FDC-8A86-A74F56402C3E}" v="1" dt="2026-06-21T09:24:24.952"/>
  </p1510:revLst>
</p1510:revInfo>
</file>

<file path=ppt/tableStyles.xml><?xml version="1.0" encoding="utf-8"?>
<a:tblStyleLst xmlns:a="http://schemas.openxmlformats.org/drawingml/2006/main" def="{2B355E38-8660-4A4F-BCA8-11B90F5E4B6E}">
  <a:tblStyle styleId="{2B355E38-8660-4A4F-BCA8-11B90F5E4B6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725" autoAdjust="0"/>
  </p:normalViewPr>
  <p:slideViewPr>
    <p:cSldViewPr snapToGrid="0">
      <p:cViewPr varScale="1">
        <p:scale>
          <a:sx n="71" d="100"/>
          <a:sy n="71" d="100"/>
        </p:scale>
        <p:origin x="114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font" Target="fonts/font4.fntdata"/><Relationship Id="rId5" Type="http://schemas.openxmlformats.org/officeDocument/2006/relationships/slide" Target="slides/slide1.xml"/><Relationship Id="rId15" Type="http://schemas.openxmlformats.org/officeDocument/2006/relationships/font" Target="fonts/font8.fntdata"/><Relationship Id="rId10" Type="http://schemas.openxmlformats.org/officeDocument/2006/relationships/font" Target="fonts/font3.fntdata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font" Target="fonts/font2.fntdata"/><Relationship Id="rId14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2" name="Google Shape;114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3" name="Google Shape;114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21688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2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315200" y="1368868"/>
            <a:ext cx="6513600" cy="184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 b="1">
                <a:latin typeface="Merriweather"/>
                <a:ea typeface="Merriweather"/>
                <a:cs typeface="Merriweather"/>
                <a:sym typeface="Merriweather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315200" y="3411632"/>
            <a:ext cx="6513600" cy="36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Albert Sans"/>
                <a:ea typeface="Albert Sans"/>
                <a:cs typeface="Albert Sans"/>
                <a:sym typeface="Albert Sa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7500699" y="2928763"/>
            <a:ext cx="2748479" cy="3183137"/>
            <a:chOff x="7500699" y="2928763"/>
            <a:chExt cx="2748479" cy="3183137"/>
          </a:xfrm>
        </p:grpSpPr>
        <p:pic>
          <p:nvPicPr>
            <p:cNvPr id="12" name="Google Shape;12;p2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7500699" y="3728693"/>
              <a:ext cx="2420376" cy="238320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" name="Google Shape;13;p2"/>
            <p:cNvSpPr/>
            <p:nvPr/>
          </p:nvSpPr>
          <p:spPr>
            <a:xfrm>
              <a:off x="8598583" y="2928762"/>
              <a:ext cx="1650596" cy="1979083"/>
            </a:xfrm>
            <a:custGeom>
              <a:avLst/>
              <a:gdLst/>
              <a:ahLst/>
              <a:cxnLst/>
              <a:rect l="l" t="t" r="r" b="b"/>
              <a:pathLst>
                <a:path w="7080" h="8489" extrusionOk="0">
                  <a:moveTo>
                    <a:pt x="5669" y="26"/>
                  </a:moveTo>
                  <a:lnTo>
                    <a:pt x="7053" y="26"/>
                  </a:lnTo>
                  <a:lnTo>
                    <a:pt x="7053" y="1410"/>
                  </a:lnTo>
                  <a:lnTo>
                    <a:pt x="5669" y="1410"/>
                  </a:lnTo>
                  <a:lnTo>
                    <a:pt x="5669" y="26"/>
                  </a:lnTo>
                  <a:moveTo>
                    <a:pt x="7053" y="2821"/>
                  </a:moveTo>
                  <a:lnTo>
                    <a:pt x="5669" y="2821"/>
                  </a:lnTo>
                  <a:lnTo>
                    <a:pt x="5669" y="1437"/>
                  </a:lnTo>
                  <a:lnTo>
                    <a:pt x="7053" y="1437"/>
                  </a:lnTo>
                  <a:lnTo>
                    <a:pt x="7053" y="2821"/>
                  </a:lnTo>
                  <a:moveTo>
                    <a:pt x="7053" y="4232"/>
                  </a:moveTo>
                  <a:lnTo>
                    <a:pt x="5669" y="4232"/>
                  </a:lnTo>
                  <a:lnTo>
                    <a:pt x="5669" y="2847"/>
                  </a:lnTo>
                  <a:lnTo>
                    <a:pt x="7053" y="2847"/>
                  </a:lnTo>
                  <a:lnTo>
                    <a:pt x="7053" y="4232"/>
                  </a:lnTo>
                  <a:moveTo>
                    <a:pt x="7053" y="5642"/>
                  </a:moveTo>
                  <a:lnTo>
                    <a:pt x="5669" y="5642"/>
                  </a:lnTo>
                  <a:lnTo>
                    <a:pt x="5669" y="4258"/>
                  </a:lnTo>
                  <a:lnTo>
                    <a:pt x="7053" y="4258"/>
                  </a:lnTo>
                  <a:lnTo>
                    <a:pt x="7053" y="5642"/>
                  </a:lnTo>
                  <a:moveTo>
                    <a:pt x="7053" y="7052"/>
                  </a:moveTo>
                  <a:lnTo>
                    <a:pt x="5669" y="7052"/>
                  </a:lnTo>
                  <a:lnTo>
                    <a:pt x="5669" y="5669"/>
                  </a:lnTo>
                  <a:lnTo>
                    <a:pt x="7053" y="5669"/>
                  </a:lnTo>
                  <a:lnTo>
                    <a:pt x="7053" y="7052"/>
                  </a:lnTo>
                  <a:moveTo>
                    <a:pt x="7053" y="8463"/>
                  </a:moveTo>
                  <a:lnTo>
                    <a:pt x="5669" y="8463"/>
                  </a:lnTo>
                  <a:lnTo>
                    <a:pt x="5669" y="7079"/>
                  </a:lnTo>
                  <a:lnTo>
                    <a:pt x="7053" y="7079"/>
                  </a:lnTo>
                  <a:lnTo>
                    <a:pt x="7053" y="8463"/>
                  </a:lnTo>
                  <a:moveTo>
                    <a:pt x="5642" y="8463"/>
                  </a:moveTo>
                  <a:lnTo>
                    <a:pt x="4258" y="8463"/>
                  </a:lnTo>
                  <a:lnTo>
                    <a:pt x="4258" y="7079"/>
                  </a:lnTo>
                  <a:lnTo>
                    <a:pt x="5642" y="7079"/>
                  </a:lnTo>
                  <a:lnTo>
                    <a:pt x="5642" y="8463"/>
                  </a:lnTo>
                  <a:moveTo>
                    <a:pt x="4232" y="8463"/>
                  </a:moveTo>
                  <a:lnTo>
                    <a:pt x="2848" y="8463"/>
                  </a:lnTo>
                  <a:lnTo>
                    <a:pt x="2848" y="7079"/>
                  </a:lnTo>
                  <a:lnTo>
                    <a:pt x="4232" y="7079"/>
                  </a:lnTo>
                  <a:lnTo>
                    <a:pt x="4232" y="8463"/>
                  </a:lnTo>
                  <a:moveTo>
                    <a:pt x="2822" y="8463"/>
                  </a:moveTo>
                  <a:lnTo>
                    <a:pt x="1438" y="8463"/>
                  </a:lnTo>
                  <a:lnTo>
                    <a:pt x="1438" y="7079"/>
                  </a:lnTo>
                  <a:lnTo>
                    <a:pt x="2822" y="7079"/>
                  </a:lnTo>
                  <a:lnTo>
                    <a:pt x="2822" y="8463"/>
                  </a:lnTo>
                  <a:moveTo>
                    <a:pt x="1411" y="8463"/>
                  </a:moveTo>
                  <a:lnTo>
                    <a:pt x="27" y="8463"/>
                  </a:lnTo>
                  <a:lnTo>
                    <a:pt x="27" y="7079"/>
                  </a:lnTo>
                  <a:lnTo>
                    <a:pt x="1411" y="7079"/>
                  </a:lnTo>
                  <a:lnTo>
                    <a:pt x="1411" y="8463"/>
                  </a:lnTo>
                  <a:moveTo>
                    <a:pt x="27" y="5669"/>
                  </a:moveTo>
                  <a:lnTo>
                    <a:pt x="1411" y="5669"/>
                  </a:lnTo>
                  <a:lnTo>
                    <a:pt x="1411" y="7052"/>
                  </a:lnTo>
                  <a:lnTo>
                    <a:pt x="27" y="7052"/>
                  </a:lnTo>
                  <a:lnTo>
                    <a:pt x="27" y="5669"/>
                  </a:lnTo>
                  <a:moveTo>
                    <a:pt x="27" y="4258"/>
                  </a:moveTo>
                  <a:lnTo>
                    <a:pt x="1411" y="4258"/>
                  </a:lnTo>
                  <a:lnTo>
                    <a:pt x="1411" y="5642"/>
                  </a:lnTo>
                  <a:lnTo>
                    <a:pt x="27" y="5642"/>
                  </a:lnTo>
                  <a:lnTo>
                    <a:pt x="27" y="4258"/>
                  </a:lnTo>
                  <a:moveTo>
                    <a:pt x="27" y="2847"/>
                  </a:moveTo>
                  <a:lnTo>
                    <a:pt x="1411" y="2847"/>
                  </a:lnTo>
                  <a:lnTo>
                    <a:pt x="1411" y="4232"/>
                  </a:lnTo>
                  <a:lnTo>
                    <a:pt x="27" y="4232"/>
                  </a:lnTo>
                  <a:lnTo>
                    <a:pt x="27" y="2847"/>
                  </a:lnTo>
                  <a:moveTo>
                    <a:pt x="27" y="1437"/>
                  </a:moveTo>
                  <a:lnTo>
                    <a:pt x="1411" y="1437"/>
                  </a:lnTo>
                  <a:lnTo>
                    <a:pt x="1411" y="2821"/>
                  </a:lnTo>
                  <a:lnTo>
                    <a:pt x="27" y="2821"/>
                  </a:lnTo>
                  <a:lnTo>
                    <a:pt x="27" y="1437"/>
                  </a:lnTo>
                  <a:moveTo>
                    <a:pt x="27" y="26"/>
                  </a:moveTo>
                  <a:lnTo>
                    <a:pt x="1411" y="26"/>
                  </a:lnTo>
                  <a:lnTo>
                    <a:pt x="1411" y="1410"/>
                  </a:lnTo>
                  <a:lnTo>
                    <a:pt x="27" y="1410"/>
                  </a:lnTo>
                  <a:lnTo>
                    <a:pt x="27" y="26"/>
                  </a:lnTo>
                  <a:moveTo>
                    <a:pt x="1438" y="26"/>
                  </a:moveTo>
                  <a:lnTo>
                    <a:pt x="2822" y="26"/>
                  </a:lnTo>
                  <a:lnTo>
                    <a:pt x="2822" y="1410"/>
                  </a:lnTo>
                  <a:lnTo>
                    <a:pt x="1438" y="1410"/>
                  </a:lnTo>
                  <a:lnTo>
                    <a:pt x="1438" y="26"/>
                  </a:lnTo>
                  <a:moveTo>
                    <a:pt x="2848" y="26"/>
                  </a:moveTo>
                  <a:lnTo>
                    <a:pt x="4232" y="26"/>
                  </a:lnTo>
                  <a:lnTo>
                    <a:pt x="4232" y="1410"/>
                  </a:lnTo>
                  <a:lnTo>
                    <a:pt x="2848" y="1410"/>
                  </a:lnTo>
                  <a:lnTo>
                    <a:pt x="2848" y="26"/>
                  </a:lnTo>
                  <a:moveTo>
                    <a:pt x="2848" y="5669"/>
                  </a:moveTo>
                  <a:lnTo>
                    <a:pt x="4232" y="5669"/>
                  </a:lnTo>
                  <a:lnTo>
                    <a:pt x="4232" y="7052"/>
                  </a:lnTo>
                  <a:lnTo>
                    <a:pt x="2848" y="7052"/>
                  </a:lnTo>
                  <a:lnTo>
                    <a:pt x="2848" y="5669"/>
                  </a:lnTo>
                  <a:moveTo>
                    <a:pt x="4232" y="5642"/>
                  </a:moveTo>
                  <a:lnTo>
                    <a:pt x="2848" y="5642"/>
                  </a:lnTo>
                  <a:lnTo>
                    <a:pt x="2848" y="4258"/>
                  </a:lnTo>
                  <a:lnTo>
                    <a:pt x="4232" y="4258"/>
                  </a:lnTo>
                  <a:lnTo>
                    <a:pt x="4232" y="5642"/>
                  </a:lnTo>
                  <a:moveTo>
                    <a:pt x="4232" y="4232"/>
                  </a:moveTo>
                  <a:lnTo>
                    <a:pt x="2848" y="4232"/>
                  </a:lnTo>
                  <a:lnTo>
                    <a:pt x="2848" y="2847"/>
                  </a:lnTo>
                  <a:lnTo>
                    <a:pt x="4232" y="2847"/>
                  </a:lnTo>
                  <a:lnTo>
                    <a:pt x="4232" y="4232"/>
                  </a:lnTo>
                  <a:moveTo>
                    <a:pt x="4232" y="2821"/>
                  </a:moveTo>
                  <a:lnTo>
                    <a:pt x="2848" y="2821"/>
                  </a:lnTo>
                  <a:lnTo>
                    <a:pt x="2848" y="1437"/>
                  </a:lnTo>
                  <a:lnTo>
                    <a:pt x="4232" y="1437"/>
                  </a:lnTo>
                  <a:lnTo>
                    <a:pt x="4232" y="2821"/>
                  </a:lnTo>
                  <a:moveTo>
                    <a:pt x="1438" y="1437"/>
                  </a:moveTo>
                  <a:lnTo>
                    <a:pt x="2822" y="1437"/>
                  </a:lnTo>
                  <a:lnTo>
                    <a:pt x="2822" y="2821"/>
                  </a:lnTo>
                  <a:lnTo>
                    <a:pt x="1438" y="2821"/>
                  </a:lnTo>
                  <a:lnTo>
                    <a:pt x="1438" y="1437"/>
                  </a:lnTo>
                  <a:moveTo>
                    <a:pt x="1438" y="2847"/>
                  </a:moveTo>
                  <a:lnTo>
                    <a:pt x="2822" y="2847"/>
                  </a:lnTo>
                  <a:lnTo>
                    <a:pt x="2822" y="4232"/>
                  </a:lnTo>
                  <a:lnTo>
                    <a:pt x="1438" y="4232"/>
                  </a:lnTo>
                  <a:lnTo>
                    <a:pt x="1438" y="2847"/>
                  </a:lnTo>
                  <a:moveTo>
                    <a:pt x="1438" y="4258"/>
                  </a:moveTo>
                  <a:lnTo>
                    <a:pt x="2822" y="4258"/>
                  </a:lnTo>
                  <a:lnTo>
                    <a:pt x="2822" y="5642"/>
                  </a:lnTo>
                  <a:lnTo>
                    <a:pt x="1438" y="5642"/>
                  </a:lnTo>
                  <a:lnTo>
                    <a:pt x="1438" y="4258"/>
                  </a:lnTo>
                  <a:moveTo>
                    <a:pt x="1438" y="5669"/>
                  </a:moveTo>
                  <a:lnTo>
                    <a:pt x="2822" y="5669"/>
                  </a:lnTo>
                  <a:lnTo>
                    <a:pt x="2822" y="7052"/>
                  </a:lnTo>
                  <a:lnTo>
                    <a:pt x="1438" y="7052"/>
                  </a:lnTo>
                  <a:lnTo>
                    <a:pt x="1438" y="5669"/>
                  </a:lnTo>
                  <a:moveTo>
                    <a:pt x="5642" y="7052"/>
                  </a:moveTo>
                  <a:lnTo>
                    <a:pt x="4258" y="7052"/>
                  </a:lnTo>
                  <a:lnTo>
                    <a:pt x="4258" y="5669"/>
                  </a:lnTo>
                  <a:lnTo>
                    <a:pt x="5642" y="5669"/>
                  </a:lnTo>
                  <a:lnTo>
                    <a:pt x="5642" y="7052"/>
                  </a:lnTo>
                  <a:moveTo>
                    <a:pt x="5642" y="5642"/>
                  </a:moveTo>
                  <a:lnTo>
                    <a:pt x="4258" y="5642"/>
                  </a:lnTo>
                  <a:lnTo>
                    <a:pt x="4258" y="4258"/>
                  </a:lnTo>
                  <a:lnTo>
                    <a:pt x="5642" y="4258"/>
                  </a:lnTo>
                  <a:lnTo>
                    <a:pt x="5642" y="5642"/>
                  </a:lnTo>
                  <a:moveTo>
                    <a:pt x="5642" y="4232"/>
                  </a:moveTo>
                  <a:lnTo>
                    <a:pt x="4258" y="4232"/>
                  </a:lnTo>
                  <a:lnTo>
                    <a:pt x="4258" y="2847"/>
                  </a:lnTo>
                  <a:lnTo>
                    <a:pt x="5642" y="2847"/>
                  </a:lnTo>
                  <a:lnTo>
                    <a:pt x="5642" y="4232"/>
                  </a:lnTo>
                  <a:moveTo>
                    <a:pt x="5642" y="2821"/>
                  </a:moveTo>
                  <a:lnTo>
                    <a:pt x="4258" y="2821"/>
                  </a:lnTo>
                  <a:lnTo>
                    <a:pt x="4258" y="1437"/>
                  </a:lnTo>
                  <a:lnTo>
                    <a:pt x="5642" y="1437"/>
                  </a:lnTo>
                  <a:lnTo>
                    <a:pt x="5642" y="2821"/>
                  </a:lnTo>
                  <a:moveTo>
                    <a:pt x="4258" y="26"/>
                  </a:moveTo>
                  <a:lnTo>
                    <a:pt x="5642" y="26"/>
                  </a:lnTo>
                  <a:lnTo>
                    <a:pt x="5642" y="1410"/>
                  </a:lnTo>
                  <a:lnTo>
                    <a:pt x="4258" y="1410"/>
                  </a:lnTo>
                  <a:lnTo>
                    <a:pt x="4258" y="26"/>
                  </a:lnTo>
                  <a:moveTo>
                    <a:pt x="5669" y="0"/>
                  </a:moveTo>
                  <a:lnTo>
                    <a:pt x="5642" y="0"/>
                  </a:lnTo>
                  <a:lnTo>
                    <a:pt x="4258" y="0"/>
                  </a:lnTo>
                  <a:lnTo>
                    <a:pt x="4232" y="0"/>
                  </a:lnTo>
                  <a:lnTo>
                    <a:pt x="2848" y="0"/>
                  </a:lnTo>
                  <a:lnTo>
                    <a:pt x="2822" y="0"/>
                  </a:lnTo>
                  <a:lnTo>
                    <a:pt x="1438" y="0"/>
                  </a:lnTo>
                  <a:lnTo>
                    <a:pt x="1411" y="0"/>
                  </a:lnTo>
                  <a:lnTo>
                    <a:pt x="0" y="0"/>
                  </a:lnTo>
                  <a:lnTo>
                    <a:pt x="0" y="1410"/>
                  </a:lnTo>
                  <a:lnTo>
                    <a:pt x="0" y="1437"/>
                  </a:lnTo>
                  <a:lnTo>
                    <a:pt x="0" y="2821"/>
                  </a:lnTo>
                  <a:lnTo>
                    <a:pt x="0" y="2847"/>
                  </a:lnTo>
                  <a:lnTo>
                    <a:pt x="0" y="4232"/>
                  </a:lnTo>
                  <a:lnTo>
                    <a:pt x="0" y="4258"/>
                  </a:lnTo>
                  <a:lnTo>
                    <a:pt x="0" y="5642"/>
                  </a:lnTo>
                  <a:lnTo>
                    <a:pt x="0" y="5669"/>
                  </a:lnTo>
                  <a:lnTo>
                    <a:pt x="0" y="7052"/>
                  </a:lnTo>
                  <a:lnTo>
                    <a:pt x="0" y="7079"/>
                  </a:lnTo>
                  <a:lnTo>
                    <a:pt x="0" y="8489"/>
                  </a:lnTo>
                  <a:lnTo>
                    <a:pt x="1411" y="8489"/>
                  </a:lnTo>
                  <a:lnTo>
                    <a:pt x="1438" y="8489"/>
                  </a:lnTo>
                  <a:lnTo>
                    <a:pt x="2822" y="8489"/>
                  </a:lnTo>
                  <a:lnTo>
                    <a:pt x="2848" y="8489"/>
                  </a:lnTo>
                  <a:lnTo>
                    <a:pt x="4232" y="8489"/>
                  </a:lnTo>
                  <a:lnTo>
                    <a:pt x="4258" y="8489"/>
                  </a:lnTo>
                  <a:lnTo>
                    <a:pt x="5642" y="8489"/>
                  </a:lnTo>
                  <a:lnTo>
                    <a:pt x="5669" y="8489"/>
                  </a:lnTo>
                  <a:lnTo>
                    <a:pt x="7080" y="8489"/>
                  </a:lnTo>
                  <a:lnTo>
                    <a:pt x="7080" y="7079"/>
                  </a:lnTo>
                  <a:lnTo>
                    <a:pt x="7080" y="7052"/>
                  </a:lnTo>
                  <a:lnTo>
                    <a:pt x="7080" y="5669"/>
                  </a:lnTo>
                  <a:lnTo>
                    <a:pt x="7080" y="5642"/>
                  </a:lnTo>
                  <a:lnTo>
                    <a:pt x="7080" y="4258"/>
                  </a:lnTo>
                  <a:lnTo>
                    <a:pt x="7080" y="4232"/>
                  </a:lnTo>
                  <a:lnTo>
                    <a:pt x="7080" y="2847"/>
                  </a:lnTo>
                  <a:lnTo>
                    <a:pt x="7080" y="2821"/>
                  </a:lnTo>
                  <a:lnTo>
                    <a:pt x="7080" y="1437"/>
                  </a:lnTo>
                  <a:lnTo>
                    <a:pt x="7080" y="1410"/>
                  </a:lnTo>
                  <a:lnTo>
                    <a:pt x="7080" y="0"/>
                  </a:lnTo>
                  <a:lnTo>
                    <a:pt x="5669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4" name="Google Shape;14;p2"/>
          <p:cNvGrpSpPr/>
          <p:nvPr/>
        </p:nvGrpSpPr>
        <p:grpSpPr>
          <a:xfrm>
            <a:off x="6590648" y="-666675"/>
            <a:ext cx="2655126" cy="1714399"/>
            <a:chOff x="6590648" y="-666675"/>
            <a:chExt cx="2655126" cy="1714399"/>
          </a:xfrm>
        </p:grpSpPr>
        <p:grpSp>
          <p:nvGrpSpPr>
            <p:cNvPr id="15" name="Google Shape;15;p2"/>
            <p:cNvGrpSpPr/>
            <p:nvPr/>
          </p:nvGrpSpPr>
          <p:grpSpPr>
            <a:xfrm>
              <a:off x="6590648" y="-97117"/>
              <a:ext cx="1282610" cy="489908"/>
              <a:chOff x="2698560" y="4630320"/>
              <a:chExt cx="1732320" cy="661680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2698560" y="4630320"/>
                <a:ext cx="6696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8" extrusionOk="0">
                    <a:moveTo>
                      <a:pt x="186" y="94"/>
                    </a:moveTo>
                    <a:cubicBezTo>
                      <a:pt x="186" y="146"/>
                      <a:pt x="144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2698560" y="4927320"/>
                <a:ext cx="6696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8" extrusionOk="0">
                    <a:moveTo>
                      <a:pt x="186" y="94"/>
                    </a:moveTo>
                    <a:cubicBezTo>
                      <a:pt x="186" y="146"/>
                      <a:pt x="144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2698560" y="5224680"/>
                <a:ext cx="6696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7" extrusionOk="0">
                    <a:moveTo>
                      <a:pt x="186" y="93"/>
                    </a:moveTo>
                    <a:cubicBezTo>
                      <a:pt x="186" y="145"/>
                      <a:pt x="144" y="187"/>
                      <a:pt x="93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3114360" y="4630320"/>
                <a:ext cx="6768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3114360" y="4927320"/>
                <a:ext cx="6768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3114360" y="5224680"/>
                <a:ext cx="6768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7" extrusionOk="0">
                    <a:moveTo>
                      <a:pt x="188" y="93"/>
                    </a:moveTo>
                    <a:cubicBezTo>
                      <a:pt x="188" y="145"/>
                      <a:pt x="146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3530880" y="4630320"/>
                <a:ext cx="6732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3530880" y="4927320"/>
                <a:ext cx="6732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3530880" y="5224680"/>
                <a:ext cx="6732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7" extrusionOk="0">
                    <a:moveTo>
                      <a:pt x="187" y="93"/>
                    </a:moveTo>
                    <a:cubicBezTo>
                      <a:pt x="187" y="145"/>
                      <a:pt x="145" y="187"/>
                      <a:pt x="93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3947040" y="4630320"/>
                <a:ext cx="6768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3947040" y="4927320"/>
                <a:ext cx="6768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3947040" y="5224680"/>
                <a:ext cx="6768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7" extrusionOk="0">
                    <a:moveTo>
                      <a:pt x="188" y="93"/>
                    </a:moveTo>
                    <a:cubicBezTo>
                      <a:pt x="188" y="145"/>
                      <a:pt x="146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4363560" y="4630320"/>
                <a:ext cx="6732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4363560" y="4927320"/>
                <a:ext cx="6732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4363560" y="5224680"/>
                <a:ext cx="6732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7" extrusionOk="0">
                    <a:moveTo>
                      <a:pt x="187" y="93"/>
                    </a:moveTo>
                    <a:cubicBezTo>
                      <a:pt x="187" y="145"/>
                      <a:pt x="145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5" y="0"/>
                      <a:pt x="187" y="42"/>
                      <a:pt x="187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pic>
          <p:nvPicPr>
            <p:cNvPr id="31" name="Google Shape;31;p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4194931">
              <a:off x="7743552" y="-425774"/>
              <a:ext cx="1374719" cy="123259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2" name="Google Shape;32;p2"/>
          <p:cNvGrpSpPr/>
          <p:nvPr/>
        </p:nvGrpSpPr>
        <p:grpSpPr>
          <a:xfrm>
            <a:off x="-802225" y="-364900"/>
            <a:ext cx="2525599" cy="4770409"/>
            <a:chOff x="-802225" y="-364900"/>
            <a:chExt cx="2525599" cy="4770409"/>
          </a:xfrm>
        </p:grpSpPr>
        <p:pic>
          <p:nvPicPr>
            <p:cNvPr id="33" name="Google Shape;33;p2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5400000">
              <a:off x="253062" y="-361185"/>
              <a:ext cx="1474027" cy="14665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4" name="Google Shape;34;p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8678792">
              <a:off x="-572374" y="2888840"/>
              <a:ext cx="1374721" cy="1232596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5" name="Google Shape;35;p2"/>
            <p:cNvGrpSpPr/>
            <p:nvPr/>
          </p:nvGrpSpPr>
          <p:grpSpPr>
            <a:xfrm>
              <a:off x="244857" y="1743736"/>
              <a:ext cx="489908" cy="666094"/>
              <a:chOff x="604699" y="1869769"/>
              <a:chExt cx="489908" cy="666094"/>
            </a:xfrm>
          </p:grpSpPr>
          <p:sp>
            <p:nvSpPr>
              <p:cNvPr id="36" name="Google Shape;36;p2"/>
              <p:cNvSpPr/>
              <p:nvPr/>
            </p:nvSpPr>
            <p:spPr>
              <a:xfrm rot="-5400000">
                <a:off x="604966" y="2486019"/>
                <a:ext cx="49577" cy="50110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8" extrusionOk="0">
                    <a:moveTo>
                      <a:pt x="186" y="94"/>
                    </a:moveTo>
                    <a:cubicBezTo>
                      <a:pt x="186" y="146"/>
                      <a:pt x="144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 rot="-5400000">
                <a:off x="824864" y="2486019"/>
                <a:ext cx="49577" cy="50110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8" extrusionOk="0">
                    <a:moveTo>
                      <a:pt x="186" y="94"/>
                    </a:moveTo>
                    <a:cubicBezTo>
                      <a:pt x="186" y="146"/>
                      <a:pt x="144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 rot="-5400000">
                <a:off x="1044897" y="2486152"/>
                <a:ext cx="49577" cy="49844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7" extrusionOk="0">
                    <a:moveTo>
                      <a:pt x="186" y="93"/>
                    </a:moveTo>
                    <a:cubicBezTo>
                      <a:pt x="186" y="145"/>
                      <a:pt x="144" y="187"/>
                      <a:pt x="93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 rot="-5400000">
                <a:off x="604699" y="2177894"/>
                <a:ext cx="50110" cy="5011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 rot="-5400000">
                <a:off x="824598" y="2177894"/>
                <a:ext cx="50110" cy="5011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 rot="-5400000">
                <a:off x="1044630" y="2178027"/>
                <a:ext cx="50110" cy="49844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7" extrusionOk="0">
                    <a:moveTo>
                      <a:pt x="188" y="93"/>
                    </a:moveTo>
                    <a:cubicBezTo>
                      <a:pt x="188" y="145"/>
                      <a:pt x="146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 rot="-5400000">
                <a:off x="604832" y="1869636"/>
                <a:ext cx="49844" cy="5011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 rot="-5400000">
                <a:off x="824731" y="1869636"/>
                <a:ext cx="49844" cy="5011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 rot="-5400000">
                <a:off x="1044763" y="1869769"/>
                <a:ext cx="49844" cy="49844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7" extrusionOk="0">
                    <a:moveTo>
                      <a:pt x="187" y="93"/>
                    </a:moveTo>
                    <a:cubicBezTo>
                      <a:pt x="187" y="145"/>
                      <a:pt x="145" y="187"/>
                      <a:pt x="93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45" name="Google Shape;45;p2"/>
          <p:cNvGrpSpPr/>
          <p:nvPr/>
        </p:nvGrpSpPr>
        <p:grpSpPr>
          <a:xfrm>
            <a:off x="490964" y="4600450"/>
            <a:ext cx="2527886" cy="362995"/>
            <a:chOff x="490964" y="4600450"/>
            <a:chExt cx="2527886" cy="362995"/>
          </a:xfrm>
        </p:grpSpPr>
        <p:sp>
          <p:nvSpPr>
            <p:cNvPr id="46" name="Google Shape;46;p2"/>
            <p:cNvSpPr/>
            <p:nvPr/>
          </p:nvSpPr>
          <p:spPr>
            <a:xfrm>
              <a:off x="490964" y="4600450"/>
              <a:ext cx="362955" cy="362995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1032204" y="4600450"/>
              <a:ext cx="362955" cy="362995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1573443" y="4600450"/>
              <a:ext cx="362955" cy="362995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2114669" y="4600450"/>
              <a:ext cx="362955" cy="362995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2655895" y="4600450"/>
              <a:ext cx="362955" cy="362995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3">
    <p:bg>
      <p:bgPr>
        <a:solidFill>
          <a:schemeClr val="dk2"/>
        </a:solidFill>
        <a:effectLst/>
      </p:bgPr>
    </p:bg>
    <p:spTree>
      <p:nvGrpSpPr>
        <p:cNvPr id="1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4" name="Google Shape;644;p20"/>
          <p:cNvSpPr txBox="1">
            <a:spLocks noGrp="1"/>
          </p:cNvSpPr>
          <p:nvPr>
            <p:ph type="title"/>
          </p:nvPr>
        </p:nvSpPr>
        <p:spPr>
          <a:xfrm>
            <a:off x="713100" y="542613"/>
            <a:ext cx="77178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45" name="Google Shape;645;p20"/>
          <p:cNvSpPr txBox="1">
            <a:spLocks noGrp="1"/>
          </p:cNvSpPr>
          <p:nvPr>
            <p:ph type="subTitle" idx="1"/>
          </p:nvPr>
        </p:nvSpPr>
        <p:spPr>
          <a:xfrm>
            <a:off x="1586148" y="1584652"/>
            <a:ext cx="2767200" cy="39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>
            <a:endParaRPr/>
          </a:p>
        </p:txBody>
      </p:sp>
      <p:sp>
        <p:nvSpPr>
          <p:cNvPr id="646" name="Google Shape;646;p20"/>
          <p:cNvSpPr txBox="1">
            <a:spLocks noGrp="1"/>
          </p:cNvSpPr>
          <p:nvPr>
            <p:ph type="subTitle" idx="2"/>
          </p:nvPr>
        </p:nvSpPr>
        <p:spPr>
          <a:xfrm>
            <a:off x="1586148" y="1892071"/>
            <a:ext cx="2767200" cy="87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47" name="Google Shape;647;p20"/>
          <p:cNvSpPr txBox="1">
            <a:spLocks noGrp="1"/>
          </p:cNvSpPr>
          <p:nvPr>
            <p:ph type="subTitle" idx="3"/>
          </p:nvPr>
        </p:nvSpPr>
        <p:spPr>
          <a:xfrm>
            <a:off x="1586148" y="3107025"/>
            <a:ext cx="2767200" cy="39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>
            <a:endParaRPr/>
          </a:p>
        </p:txBody>
      </p:sp>
      <p:sp>
        <p:nvSpPr>
          <p:cNvPr id="648" name="Google Shape;648;p20"/>
          <p:cNvSpPr txBox="1">
            <a:spLocks noGrp="1"/>
          </p:cNvSpPr>
          <p:nvPr>
            <p:ph type="subTitle" idx="4"/>
          </p:nvPr>
        </p:nvSpPr>
        <p:spPr>
          <a:xfrm>
            <a:off x="1586148" y="3414444"/>
            <a:ext cx="2767200" cy="87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49" name="Google Shape;649;p20"/>
          <p:cNvSpPr txBox="1">
            <a:spLocks noGrp="1"/>
          </p:cNvSpPr>
          <p:nvPr>
            <p:ph type="subTitle" idx="5"/>
          </p:nvPr>
        </p:nvSpPr>
        <p:spPr>
          <a:xfrm>
            <a:off x="4790523" y="1584652"/>
            <a:ext cx="2767200" cy="39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>
            <a:endParaRPr/>
          </a:p>
        </p:txBody>
      </p:sp>
      <p:sp>
        <p:nvSpPr>
          <p:cNvPr id="650" name="Google Shape;650;p20"/>
          <p:cNvSpPr txBox="1">
            <a:spLocks noGrp="1"/>
          </p:cNvSpPr>
          <p:nvPr>
            <p:ph type="subTitle" idx="6"/>
          </p:nvPr>
        </p:nvSpPr>
        <p:spPr>
          <a:xfrm>
            <a:off x="4790523" y="1892071"/>
            <a:ext cx="2767200" cy="87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51" name="Google Shape;651;p20"/>
          <p:cNvSpPr txBox="1">
            <a:spLocks noGrp="1"/>
          </p:cNvSpPr>
          <p:nvPr>
            <p:ph type="subTitle" idx="7"/>
          </p:nvPr>
        </p:nvSpPr>
        <p:spPr>
          <a:xfrm>
            <a:off x="4790523" y="3107025"/>
            <a:ext cx="2767200" cy="39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Merriweather"/>
              <a:buNone/>
              <a:defRPr sz="2000" b="1"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>
            <a:endParaRPr/>
          </a:p>
        </p:txBody>
      </p:sp>
      <p:sp>
        <p:nvSpPr>
          <p:cNvPr id="652" name="Google Shape;652;p20"/>
          <p:cNvSpPr txBox="1">
            <a:spLocks noGrp="1"/>
          </p:cNvSpPr>
          <p:nvPr>
            <p:ph type="subTitle" idx="8"/>
          </p:nvPr>
        </p:nvSpPr>
        <p:spPr>
          <a:xfrm>
            <a:off x="4790523" y="3414444"/>
            <a:ext cx="2767200" cy="87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pic>
        <p:nvPicPr>
          <p:cNvPr id="653" name="Google Shape;653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7243335">
            <a:off x="8287071" y="3851845"/>
            <a:ext cx="1374722" cy="123259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54" name="Google Shape;654;p20"/>
          <p:cNvGrpSpPr/>
          <p:nvPr/>
        </p:nvGrpSpPr>
        <p:grpSpPr>
          <a:xfrm>
            <a:off x="7563426" y="146258"/>
            <a:ext cx="1291127" cy="324244"/>
            <a:chOff x="7563426" y="199175"/>
            <a:chExt cx="1291127" cy="324244"/>
          </a:xfrm>
        </p:grpSpPr>
        <p:sp>
          <p:nvSpPr>
            <p:cNvPr id="655" name="Google Shape;655;p20"/>
            <p:cNvSpPr/>
            <p:nvPr/>
          </p:nvSpPr>
          <p:spPr>
            <a:xfrm>
              <a:off x="7563426" y="199175"/>
              <a:ext cx="324210" cy="324244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56" name="Google Shape;656;p20"/>
            <p:cNvSpPr/>
            <p:nvPr/>
          </p:nvSpPr>
          <p:spPr>
            <a:xfrm>
              <a:off x="8046885" y="199175"/>
              <a:ext cx="324210" cy="324244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57" name="Google Shape;657;p20"/>
            <p:cNvSpPr/>
            <p:nvPr/>
          </p:nvSpPr>
          <p:spPr>
            <a:xfrm>
              <a:off x="8530343" y="199175"/>
              <a:ext cx="324210" cy="324244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658" name="Google Shape;658;p20"/>
          <p:cNvGrpSpPr/>
          <p:nvPr/>
        </p:nvGrpSpPr>
        <p:grpSpPr>
          <a:xfrm>
            <a:off x="898923" y="4769091"/>
            <a:ext cx="1282610" cy="489908"/>
            <a:chOff x="2698560" y="4630320"/>
            <a:chExt cx="1732320" cy="661680"/>
          </a:xfrm>
        </p:grpSpPr>
        <p:sp>
          <p:nvSpPr>
            <p:cNvPr id="659" name="Google Shape;659;p20"/>
            <p:cNvSpPr/>
            <p:nvPr/>
          </p:nvSpPr>
          <p:spPr>
            <a:xfrm>
              <a:off x="2698560" y="4630320"/>
              <a:ext cx="66960" cy="67680"/>
            </a:xfrm>
            <a:custGeom>
              <a:avLst/>
              <a:gdLst/>
              <a:ahLst/>
              <a:cxnLst/>
              <a:rect l="l" t="t" r="r" b="b"/>
              <a:pathLst>
                <a:path w="186" h="188" extrusionOk="0">
                  <a:moveTo>
                    <a:pt x="186" y="94"/>
                  </a:moveTo>
                  <a:cubicBezTo>
                    <a:pt x="186" y="146"/>
                    <a:pt x="144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4" y="0"/>
                    <a:pt x="186" y="42"/>
                    <a:pt x="186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0" name="Google Shape;660;p20"/>
            <p:cNvSpPr/>
            <p:nvPr/>
          </p:nvSpPr>
          <p:spPr>
            <a:xfrm>
              <a:off x="2698560" y="4927320"/>
              <a:ext cx="66960" cy="67680"/>
            </a:xfrm>
            <a:custGeom>
              <a:avLst/>
              <a:gdLst/>
              <a:ahLst/>
              <a:cxnLst/>
              <a:rect l="l" t="t" r="r" b="b"/>
              <a:pathLst>
                <a:path w="186" h="188" extrusionOk="0">
                  <a:moveTo>
                    <a:pt x="186" y="94"/>
                  </a:moveTo>
                  <a:cubicBezTo>
                    <a:pt x="186" y="146"/>
                    <a:pt x="144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4" y="0"/>
                    <a:pt x="186" y="42"/>
                    <a:pt x="186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1" name="Google Shape;661;p20"/>
            <p:cNvSpPr/>
            <p:nvPr/>
          </p:nvSpPr>
          <p:spPr>
            <a:xfrm>
              <a:off x="2698560" y="5224680"/>
              <a:ext cx="66960" cy="67320"/>
            </a:xfrm>
            <a:custGeom>
              <a:avLst/>
              <a:gdLst/>
              <a:ahLst/>
              <a:cxnLst/>
              <a:rect l="l" t="t" r="r" b="b"/>
              <a:pathLst>
                <a:path w="186" h="187" extrusionOk="0">
                  <a:moveTo>
                    <a:pt x="186" y="93"/>
                  </a:moveTo>
                  <a:cubicBezTo>
                    <a:pt x="186" y="145"/>
                    <a:pt x="144" y="187"/>
                    <a:pt x="93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4" y="0"/>
                    <a:pt x="186" y="42"/>
                    <a:pt x="186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2" name="Google Shape;662;p20"/>
            <p:cNvSpPr/>
            <p:nvPr/>
          </p:nvSpPr>
          <p:spPr>
            <a:xfrm>
              <a:off x="3114360" y="4630320"/>
              <a:ext cx="67680" cy="6768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3" name="Google Shape;663;p20"/>
            <p:cNvSpPr/>
            <p:nvPr/>
          </p:nvSpPr>
          <p:spPr>
            <a:xfrm>
              <a:off x="3114360" y="4927320"/>
              <a:ext cx="67680" cy="6768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4" name="Google Shape;664;p20"/>
            <p:cNvSpPr/>
            <p:nvPr/>
          </p:nvSpPr>
          <p:spPr>
            <a:xfrm>
              <a:off x="3114360" y="5224680"/>
              <a:ext cx="67680" cy="67320"/>
            </a:xfrm>
            <a:custGeom>
              <a:avLst/>
              <a:gdLst/>
              <a:ahLst/>
              <a:cxnLst/>
              <a:rect l="l" t="t" r="r" b="b"/>
              <a:pathLst>
                <a:path w="188" h="187" extrusionOk="0">
                  <a:moveTo>
                    <a:pt x="188" y="93"/>
                  </a:moveTo>
                  <a:cubicBezTo>
                    <a:pt x="188" y="145"/>
                    <a:pt x="146" y="187"/>
                    <a:pt x="94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5" name="Google Shape;665;p20"/>
            <p:cNvSpPr/>
            <p:nvPr/>
          </p:nvSpPr>
          <p:spPr>
            <a:xfrm>
              <a:off x="3530880" y="4630320"/>
              <a:ext cx="67320" cy="6768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6" name="Google Shape;666;p20"/>
            <p:cNvSpPr/>
            <p:nvPr/>
          </p:nvSpPr>
          <p:spPr>
            <a:xfrm>
              <a:off x="3530880" y="4927320"/>
              <a:ext cx="67320" cy="6768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7" name="Google Shape;667;p20"/>
            <p:cNvSpPr/>
            <p:nvPr/>
          </p:nvSpPr>
          <p:spPr>
            <a:xfrm>
              <a:off x="3530880" y="5224680"/>
              <a:ext cx="67320" cy="67320"/>
            </a:xfrm>
            <a:custGeom>
              <a:avLst/>
              <a:gdLst/>
              <a:ahLst/>
              <a:cxnLst/>
              <a:rect l="l" t="t" r="r" b="b"/>
              <a:pathLst>
                <a:path w="187" h="187" extrusionOk="0">
                  <a:moveTo>
                    <a:pt x="187" y="93"/>
                  </a:moveTo>
                  <a:cubicBezTo>
                    <a:pt x="187" y="145"/>
                    <a:pt x="145" y="187"/>
                    <a:pt x="93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5" y="0"/>
                    <a:pt x="187" y="42"/>
                    <a:pt x="187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8" name="Google Shape;668;p20"/>
            <p:cNvSpPr/>
            <p:nvPr/>
          </p:nvSpPr>
          <p:spPr>
            <a:xfrm>
              <a:off x="3947040" y="4630320"/>
              <a:ext cx="67680" cy="6768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9" name="Google Shape;669;p20"/>
            <p:cNvSpPr/>
            <p:nvPr/>
          </p:nvSpPr>
          <p:spPr>
            <a:xfrm>
              <a:off x="3947040" y="4927320"/>
              <a:ext cx="67680" cy="6768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70" name="Google Shape;670;p20"/>
            <p:cNvSpPr/>
            <p:nvPr/>
          </p:nvSpPr>
          <p:spPr>
            <a:xfrm>
              <a:off x="3947040" y="5224680"/>
              <a:ext cx="67680" cy="67320"/>
            </a:xfrm>
            <a:custGeom>
              <a:avLst/>
              <a:gdLst/>
              <a:ahLst/>
              <a:cxnLst/>
              <a:rect l="l" t="t" r="r" b="b"/>
              <a:pathLst>
                <a:path w="188" h="187" extrusionOk="0">
                  <a:moveTo>
                    <a:pt x="188" y="93"/>
                  </a:moveTo>
                  <a:cubicBezTo>
                    <a:pt x="188" y="145"/>
                    <a:pt x="146" y="187"/>
                    <a:pt x="94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71" name="Google Shape;671;p20"/>
            <p:cNvSpPr/>
            <p:nvPr/>
          </p:nvSpPr>
          <p:spPr>
            <a:xfrm>
              <a:off x="4363560" y="4630320"/>
              <a:ext cx="67320" cy="6768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72" name="Google Shape;672;p20"/>
            <p:cNvSpPr/>
            <p:nvPr/>
          </p:nvSpPr>
          <p:spPr>
            <a:xfrm>
              <a:off x="4363560" y="4927320"/>
              <a:ext cx="67320" cy="6768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73" name="Google Shape;673;p20"/>
            <p:cNvSpPr/>
            <p:nvPr/>
          </p:nvSpPr>
          <p:spPr>
            <a:xfrm>
              <a:off x="4363560" y="5224680"/>
              <a:ext cx="67320" cy="67320"/>
            </a:xfrm>
            <a:custGeom>
              <a:avLst/>
              <a:gdLst/>
              <a:ahLst/>
              <a:cxnLst/>
              <a:rect l="l" t="t" r="r" b="b"/>
              <a:pathLst>
                <a:path w="187" h="187" extrusionOk="0">
                  <a:moveTo>
                    <a:pt x="187" y="93"/>
                  </a:moveTo>
                  <a:cubicBezTo>
                    <a:pt x="187" y="145"/>
                    <a:pt x="145" y="187"/>
                    <a:pt x="94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5" y="0"/>
                    <a:pt x="187" y="42"/>
                    <a:pt x="187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674" name="Google Shape;674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32825" y="-600253"/>
            <a:ext cx="1372400" cy="13513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3">
    <p:bg>
      <p:bgPr>
        <a:solidFill>
          <a:schemeClr val="dk2"/>
        </a:solidFill>
        <a:effectLst/>
      </p:bgPr>
    </p:bg>
    <p:spTree>
      <p:nvGrpSpPr>
        <p:cNvPr id="1" name="Shape 10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1" name="Google Shape;1081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9494924" flipH="1">
            <a:off x="7308762" y="-544322"/>
            <a:ext cx="1374715" cy="123259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82" name="Google Shape;1082;p31"/>
          <p:cNvGrpSpPr/>
          <p:nvPr/>
        </p:nvGrpSpPr>
        <p:grpSpPr>
          <a:xfrm>
            <a:off x="184160" y="3277533"/>
            <a:ext cx="362955" cy="1604595"/>
            <a:chOff x="8600439" y="3277533"/>
            <a:chExt cx="362955" cy="1604595"/>
          </a:xfrm>
        </p:grpSpPr>
        <p:sp>
          <p:nvSpPr>
            <p:cNvPr id="1083" name="Google Shape;1083;p31"/>
            <p:cNvSpPr/>
            <p:nvPr/>
          </p:nvSpPr>
          <p:spPr>
            <a:xfrm>
              <a:off x="8600439" y="3277533"/>
              <a:ext cx="362955" cy="362995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4" name="Google Shape;1084;p31"/>
            <p:cNvSpPr/>
            <p:nvPr/>
          </p:nvSpPr>
          <p:spPr>
            <a:xfrm>
              <a:off x="8600439" y="3898333"/>
              <a:ext cx="362955" cy="362995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5" name="Google Shape;1085;p31"/>
            <p:cNvSpPr/>
            <p:nvPr/>
          </p:nvSpPr>
          <p:spPr>
            <a:xfrm>
              <a:off x="8600439" y="4519133"/>
              <a:ext cx="362955" cy="362995"/>
            </a:xfrm>
            <a:custGeom>
              <a:avLst/>
              <a:gdLst/>
              <a:ahLst/>
              <a:cxnLst/>
              <a:rect l="l" t="t" r="r" b="b"/>
              <a:pathLst>
                <a:path w="6420" h="6421" extrusionOk="0">
                  <a:moveTo>
                    <a:pt x="3201" y="0"/>
                  </a:moveTo>
                  <a:lnTo>
                    <a:pt x="3201" y="3202"/>
                  </a:lnTo>
                  <a:lnTo>
                    <a:pt x="0" y="3202"/>
                  </a:lnTo>
                  <a:lnTo>
                    <a:pt x="0" y="3220"/>
                  </a:lnTo>
                  <a:lnTo>
                    <a:pt x="3189" y="3220"/>
                  </a:lnTo>
                  <a:lnTo>
                    <a:pt x="934" y="5475"/>
                  </a:lnTo>
                  <a:lnTo>
                    <a:pt x="946" y="5488"/>
                  </a:lnTo>
                  <a:lnTo>
                    <a:pt x="3201" y="3232"/>
                  </a:lnTo>
                  <a:lnTo>
                    <a:pt x="3201" y="6421"/>
                  </a:lnTo>
                  <a:lnTo>
                    <a:pt x="3218" y="6421"/>
                  </a:lnTo>
                  <a:lnTo>
                    <a:pt x="3218" y="3220"/>
                  </a:lnTo>
                  <a:lnTo>
                    <a:pt x="6420" y="3220"/>
                  </a:lnTo>
                  <a:lnTo>
                    <a:pt x="6420" y="3202"/>
                  </a:lnTo>
                  <a:lnTo>
                    <a:pt x="3230" y="3202"/>
                  </a:lnTo>
                  <a:lnTo>
                    <a:pt x="5486" y="947"/>
                  </a:lnTo>
                  <a:lnTo>
                    <a:pt x="5473" y="935"/>
                  </a:lnTo>
                  <a:lnTo>
                    <a:pt x="3218" y="3190"/>
                  </a:lnTo>
                  <a:lnTo>
                    <a:pt x="3218" y="0"/>
                  </a:lnTo>
                  <a:lnTo>
                    <a:pt x="3201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086" name="Google Shape;1086;p31"/>
          <p:cNvGrpSpPr/>
          <p:nvPr/>
        </p:nvGrpSpPr>
        <p:grpSpPr>
          <a:xfrm flipH="1">
            <a:off x="7608950" y="-97117"/>
            <a:ext cx="1282610" cy="489908"/>
            <a:chOff x="2698560" y="4630320"/>
            <a:chExt cx="1732320" cy="661680"/>
          </a:xfrm>
        </p:grpSpPr>
        <p:sp>
          <p:nvSpPr>
            <p:cNvPr id="1087" name="Google Shape;1087;p31"/>
            <p:cNvSpPr/>
            <p:nvPr/>
          </p:nvSpPr>
          <p:spPr>
            <a:xfrm>
              <a:off x="2698560" y="4630320"/>
              <a:ext cx="66960" cy="67680"/>
            </a:xfrm>
            <a:custGeom>
              <a:avLst/>
              <a:gdLst/>
              <a:ahLst/>
              <a:cxnLst/>
              <a:rect l="l" t="t" r="r" b="b"/>
              <a:pathLst>
                <a:path w="186" h="188" extrusionOk="0">
                  <a:moveTo>
                    <a:pt x="186" y="94"/>
                  </a:moveTo>
                  <a:cubicBezTo>
                    <a:pt x="186" y="146"/>
                    <a:pt x="144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4" y="0"/>
                    <a:pt x="186" y="42"/>
                    <a:pt x="186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8" name="Google Shape;1088;p31"/>
            <p:cNvSpPr/>
            <p:nvPr/>
          </p:nvSpPr>
          <p:spPr>
            <a:xfrm>
              <a:off x="2698560" y="4927320"/>
              <a:ext cx="66960" cy="67680"/>
            </a:xfrm>
            <a:custGeom>
              <a:avLst/>
              <a:gdLst/>
              <a:ahLst/>
              <a:cxnLst/>
              <a:rect l="l" t="t" r="r" b="b"/>
              <a:pathLst>
                <a:path w="186" h="188" extrusionOk="0">
                  <a:moveTo>
                    <a:pt x="186" y="94"/>
                  </a:moveTo>
                  <a:cubicBezTo>
                    <a:pt x="186" y="146"/>
                    <a:pt x="144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4" y="0"/>
                    <a:pt x="186" y="42"/>
                    <a:pt x="186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9" name="Google Shape;1089;p31"/>
            <p:cNvSpPr/>
            <p:nvPr/>
          </p:nvSpPr>
          <p:spPr>
            <a:xfrm>
              <a:off x="2698560" y="5224680"/>
              <a:ext cx="66960" cy="67320"/>
            </a:xfrm>
            <a:custGeom>
              <a:avLst/>
              <a:gdLst/>
              <a:ahLst/>
              <a:cxnLst/>
              <a:rect l="l" t="t" r="r" b="b"/>
              <a:pathLst>
                <a:path w="186" h="187" extrusionOk="0">
                  <a:moveTo>
                    <a:pt x="186" y="93"/>
                  </a:moveTo>
                  <a:cubicBezTo>
                    <a:pt x="186" y="145"/>
                    <a:pt x="144" y="187"/>
                    <a:pt x="93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4" y="0"/>
                    <a:pt x="186" y="42"/>
                    <a:pt x="186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0" name="Google Shape;1090;p31"/>
            <p:cNvSpPr/>
            <p:nvPr/>
          </p:nvSpPr>
          <p:spPr>
            <a:xfrm>
              <a:off x="3114360" y="4630320"/>
              <a:ext cx="67680" cy="6768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1" name="Google Shape;1091;p31"/>
            <p:cNvSpPr/>
            <p:nvPr/>
          </p:nvSpPr>
          <p:spPr>
            <a:xfrm>
              <a:off x="3114360" y="4927320"/>
              <a:ext cx="67680" cy="6768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2" name="Google Shape;1092;p31"/>
            <p:cNvSpPr/>
            <p:nvPr/>
          </p:nvSpPr>
          <p:spPr>
            <a:xfrm>
              <a:off x="3114360" y="5224680"/>
              <a:ext cx="67680" cy="67320"/>
            </a:xfrm>
            <a:custGeom>
              <a:avLst/>
              <a:gdLst/>
              <a:ahLst/>
              <a:cxnLst/>
              <a:rect l="l" t="t" r="r" b="b"/>
              <a:pathLst>
                <a:path w="188" h="187" extrusionOk="0">
                  <a:moveTo>
                    <a:pt x="188" y="93"/>
                  </a:moveTo>
                  <a:cubicBezTo>
                    <a:pt x="188" y="145"/>
                    <a:pt x="146" y="187"/>
                    <a:pt x="94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3" name="Google Shape;1093;p31"/>
            <p:cNvSpPr/>
            <p:nvPr/>
          </p:nvSpPr>
          <p:spPr>
            <a:xfrm>
              <a:off x="3530880" y="4630320"/>
              <a:ext cx="67320" cy="6768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4" name="Google Shape;1094;p31"/>
            <p:cNvSpPr/>
            <p:nvPr/>
          </p:nvSpPr>
          <p:spPr>
            <a:xfrm>
              <a:off x="3530880" y="4927320"/>
              <a:ext cx="67320" cy="6768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5" name="Google Shape;1095;p31"/>
            <p:cNvSpPr/>
            <p:nvPr/>
          </p:nvSpPr>
          <p:spPr>
            <a:xfrm>
              <a:off x="3530880" y="5224680"/>
              <a:ext cx="67320" cy="67320"/>
            </a:xfrm>
            <a:custGeom>
              <a:avLst/>
              <a:gdLst/>
              <a:ahLst/>
              <a:cxnLst/>
              <a:rect l="l" t="t" r="r" b="b"/>
              <a:pathLst>
                <a:path w="187" h="187" extrusionOk="0">
                  <a:moveTo>
                    <a:pt x="187" y="93"/>
                  </a:moveTo>
                  <a:cubicBezTo>
                    <a:pt x="187" y="145"/>
                    <a:pt x="145" y="187"/>
                    <a:pt x="93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5" y="0"/>
                    <a:pt x="187" y="42"/>
                    <a:pt x="187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6" name="Google Shape;1096;p31"/>
            <p:cNvSpPr/>
            <p:nvPr/>
          </p:nvSpPr>
          <p:spPr>
            <a:xfrm>
              <a:off x="3947040" y="4630320"/>
              <a:ext cx="67680" cy="6768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7" name="Google Shape;1097;p31"/>
            <p:cNvSpPr/>
            <p:nvPr/>
          </p:nvSpPr>
          <p:spPr>
            <a:xfrm>
              <a:off x="3947040" y="4927320"/>
              <a:ext cx="67680" cy="6768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8" name="Google Shape;1098;p31"/>
            <p:cNvSpPr/>
            <p:nvPr/>
          </p:nvSpPr>
          <p:spPr>
            <a:xfrm>
              <a:off x="3947040" y="5224680"/>
              <a:ext cx="67680" cy="67320"/>
            </a:xfrm>
            <a:custGeom>
              <a:avLst/>
              <a:gdLst/>
              <a:ahLst/>
              <a:cxnLst/>
              <a:rect l="l" t="t" r="r" b="b"/>
              <a:pathLst>
                <a:path w="188" h="187" extrusionOk="0">
                  <a:moveTo>
                    <a:pt x="188" y="93"/>
                  </a:moveTo>
                  <a:cubicBezTo>
                    <a:pt x="188" y="145"/>
                    <a:pt x="146" y="187"/>
                    <a:pt x="94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9" name="Google Shape;1099;p31"/>
            <p:cNvSpPr/>
            <p:nvPr/>
          </p:nvSpPr>
          <p:spPr>
            <a:xfrm>
              <a:off x="4363560" y="4630320"/>
              <a:ext cx="67320" cy="6768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0" name="Google Shape;1100;p31"/>
            <p:cNvSpPr/>
            <p:nvPr/>
          </p:nvSpPr>
          <p:spPr>
            <a:xfrm>
              <a:off x="4363560" y="4927320"/>
              <a:ext cx="67320" cy="6768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1" name="Google Shape;1101;p31"/>
            <p:cNvSpPr/>
            <p:nvPr/>
          </p:nvSpPr>
          <p:spPr>
            <a:xfrm>
              <a:off x="4363560" y="5224680"/>
              <a:ext cx="67320" cy="67320"/>
            </a:xfrm>
            <a:custGeom>
              <a:avLst/>
              <a:gdLst/>
              <a:ahLst/>
              <a:cxnLst/>
              <a:rect l="l" t="t" r="r" b="b"/>
              <a:pathLst>
                <a:path w="187" h="187" extrusionOk="0">
                  <a:moveTo>
                    <a:pt x="187" y="93"/>
                  </a:moveTo>
                  <a:cubicBezTo>
                    <a:pt x="187" y="145"/>
                    <a:pt x="145" y="187"/>
                    <a:pt x="94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5" y="0"/>
                    <a:pt x="187" y="42"/>
                    <a:pt x="187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102" name="Google Shape;1102;p31"/>
          <p:cNvSpPr/>
          <p:nvPr/>
        </p:nvSpPr>
        <p:spPr>
          <a:xfrm rot="-5400000" flipH="1">
            <a:off x="-32448" y="-1355816"/>
            <a:ext cx="1650596" cy="1979083"/>
          </a:xfrm>
          <a:custGeom>
            <a:avLst/>
            <a:gdLst/>
            <a:ahLst/>
            <a:cxnLst/>
            <a:rect l="l" t="t" r="r" b="b"/>
            <a:pathLst>
              <a:path w="7080" h="8489" extrusionOk="0">
                <a:moveTo>
                  <a:pt x="5669" y="26"/>
                </a:moveTo>
                <a:lnTo>
                  <a:pt x="7053" y="26"/>
                </a:lnTo>
                <a:lnTo>
                  <a:pt x="7053" y="1410"/>
                </a:lnTo>
                <a:lnTo>
                  <a:pt x="5669" y="1410"/>
                </a:lnTo>
                <a:lnTo>
                  <a:pt x="5669" y="26"/>
                </a:lnTo>
                <a:moveTo>
                  <a:pt x="7053" y="2821"/>
                </a:moveTo>
                <a:lnTo>
                  <a:pt x="5669" y="2821"/>
                </a:lnTo>
                <a:lnTo>
                  <a:pt x="5669" y="1437"/>
                </a:lnTo>
                <a:lnTo>
                  <a:pt x="7053" y="1437"/>
                </a:lnTo>
                <a:lnTo>
                  <a:pt x="7053" y="2821"/>
                </a:lnTo>
                <a:moveTo>
                  <a:pt x="7053" y="4232"/>
                </a:moveTo>
                <a:lnTo>
                  <a:pt x="5669" y="4232"/>
                </a:lnTo>
                <a:lnTo>
                  <a:pt x="5669" y="2847"/>
                </a:lnTo>
                <a:lnTo>
                  <a:pt x="7053" y="2847"/>
                </a:lnTo>
                <a:lnTo>
                  <a:pt x="7053" y="4232"/>
                </a:lnTo>
                <a:moveTo>
                  <a:pt x="7053" y="5642"/>
                </a:moveTo>
                <a:lnTo>
                  <a:pt x="5669" y="5642"/>
                </a:lnTo>
                <a:lnTo>
                  <a:pt x="5669" y="4258"/>
                </a:lnTo>
                <a:lnTo>
                  <a:pt x="7053" y="4258"/>
                </a:lnTo>
                <a:lnTo>
                  <a:pt x="7053" y="5642"/>
                </a:lnTo>
                <a:moveTo>
                  <a:pt x="7053" y="7052"/>
                </a:moveTo>
                <a:lnTo>
                  <a:pt x="5669" y="7052"/>
                </a:lnTo>
                <a:lnTo>
                  <a:pt x="5669" y="5669"/>
                </a:lnTo>
                <a:lnTo>
                  <a:pt x="7053" y="5669"/>
                </a:lnTo>
                <a:lnTo>
                  <a:pt x="7053" y="7052"/>
                </a:lnTo>
                <a:moveTo>
                  <a:pt x="7053" y="8463"/>
                </a:moveTo>
                <a:lnTo>
                  <a:pt x="5669" y="8463"/>
                </a:lnTo>
                <a:lnTo>
                  <a:pt x="5669" y="7079"/>
                </a:lnTo>
                <a:lnTo>
                  <a:pt x="7053" y="7079"/>
                </a:lnTo>
                <a:lnTo>
                  <a:pt x="7053" y="8463"/>
                </a:lnTo>
                <a:moveTo>
                  <a:pt x="5642" y="8463"/>
                </a:moveTo>
                <a:lnTo>
                  <a:pt x="4258" y="8463"/>
                </a:lnTo>
                <a:lnTo>
                  <a:pt x="4258" y="7079"/>
                </a:lnTo>
                <a:lnTo>
                  <a:pt x="5642" y="7079"/>
                </a:lnTo>
                <a:lnTo>
                  <a:pt x="5642" y="8463"/>
                </a:lnTo>
                <a:moveTo>
                  <a:pt x="4232" y="8463"/>
                </a:moveTo>
                <a:lnTo>
                  <a:pt x="2848" y="8463"/>
                </a:lnTo>
                <a:lnTo>
                  <a:pt x="2848" y="7079"/>
                </a:lnTo>
                <a:lnTo>
                  <a:pt x="4232" y="7079"/>
                </a:lnTo>
                <a:lnTo>
                  <a:pt x="4232" y="8463"/>
                </a:lnTo>
                <a:moveTo>
                  <a:pt x="2822" y="8463"/>
                </a:moveTo>
                <a:lnTo>
                  <a:pt x="1438" y="8463"/>
                </a:lnTo>
                <a:lnTo>
                  <a:pt x="1438" y="7079"/>
                </a:lnTo>
                <a:lnTo>
                  <a:pt x="2822" y="7079"/>
                </a:lnTo>
                <a:lnTo>
                  <a:pt x="2822" y="8463"/>
                </a:lnTo>
                <a:moveTo>
                  <a:pt x="1411" y="8463"/>
                </a:moveTo>
                <a:lnTo>
                  <a:pt x="27" y="8463"/>
                </a:lnTo>
                <a:lnTo>
                  <a:pt x="27" y="7079"/>
                </a:lnTo>
                <a:lnTo>
                  <a:pt x="1411" y="7079"/>
                </a:lnTo>
                <a:lnTo>
                  <a:pt x="1411" y="8463"/>
                </a:lnTo>
                <a:moveTo>
                  <a:pt x="27" y="5669"/>
                </a:moveTo>
                <a:lnTo>
                  <a:pt x="1411" y="5669"/>
                </a:lnTo>
                <a:lnTo>
                  <a:pt x="1411" y="7052"/>
                </a:lnTo>
                <a:lnTo>
                  <a:pt x="27" y="7052"/>
                </a:lnTo>
                <a:lnTo>
                  <a:pt x="27" y="5669"/>
                </a:lnTo>
                <a:moveTo>
                  <a:pt x="27" y="4258"/>
                </a:moveTo>
                <a:lnTo>
                  <a:pt x="1411" y="4258"/>
                </a:lnTo>
                <a:lnTo>
                  <a:pt x="1411" y="5642"/>
                </a:lnTo>
                <a:lnTo>
                  <a:pt x="27" y="5642"/>
                </a:lnTo>
                <a:lnTo>
                  <a:pt x="27" y="4258"/>
                </a:lnTo>
                <a:moveTo>
                  <a:pt x="27" y="2847"/>
                </a:moveTo>
                <a:lnTo>
                  <a:pt x="1411" y="2847"/>
                </a:lnTo>
                <a:lnTo>
                  <a:pt x="1411" y="4232"/>
                </a:lnTo>
                <a:lnTo>
                  <a:pt x="27" y="4232"/>
                </a:lnTo>
                <a:lnTo>
                  <a:pt x="27" y="2847"/>
                </a:lnTo>
                <a:moveTo>
                  <a:pt x="27" y="1437"/>
                </a:moveTo>
                <a:lnTo>
                  <a:pt x="1411" y="1437"/>
                </a:lnTo>
                <a:lnTo>
                  <a:pt x="1411" y="2821"/>
                </a:lnTo>
                <a:lnTo>
                  <a:pt x="27" y="2821"/>
                </a:lnTo>
                <a:lnTo>
                  <a:pt x="27" y="1437"/>
                </a:lnTo>
                <a:moveTo>
                  <a:pt x="27" y="26"/>
                </a:moveTo>
                <a:lnTo>
                  <a:pt x="1411" y="26"/>
                </a:lnTo>
                <a:lnTo>
                  <a:pt x="1411" y="1410"/>
                </a:lnTo>
                <a:lnTo>
                  <a:pt x="27" y="1410"/>
                </a:lnTo>
                <a:lnTo>
                  <a:pt x="27" y="26"/>
                </a:lnTo>
                <a:moveTo>
                  <a:pt x="1438" y="26"/>
                </a:moveTo>
                <a:lnTo>
                  <a:pt x="2822" y="26"/>
                </a:lnTo>
                <a:lnTo>
                  <a:pt x="2822" y="1410"/>
                </a:lnTo>
                <a:lnTo>
                  <a:pt x="1438" y="1410"/>
                </a:lnTo>
                <a:lnTo>
                  <a:pt x="1438" y="26"/>
                </a:lnTo>
                <a:moveTo>
                  <a:pt x="2848" y="26"/>
                </a:moveTo>
                <a:lnTo>
                  <a:pt x="4232" y="26"/>
                </a:lnTo>
                <a:lnTo>
                  <a:pt x="4232" y="1410"/>
                </a:lnTo>
                <a:lnTo>
                  <a:pt x="2848" y="1410"/>
                </a:lnTo>
                <a:lnTo>
                  <a:pt x="2848" y="26"/>
                </a:lnTo>
                <a:moveTo>
                  <a:pt x="2848" y="5669"/>
                </a:moveTo>
                <a:lnTo>
                  <a:pt x="4232" y="5669"/>
                </a:lnTo>
                <a:lnTo>
                  <a:pt x="4232" y="7052"/>
                </a:lnTo>
                <a:lnTo>
                  <a:pt x="2848" y="7052"/>
                </a:lnTo>
                <a:lnTo>
                  <a:pt x="2848" y="5669"/>
                </a:lnTo>
                <a:moveTo>
                  <a:pt x="4232" y="5642"/>
                </a:moveTo>
                <a:lnTo>
                  <a:pt x="2848" y="5642"/>
                </a:lnTo>
                <a:lnTo>
                  <a:pt x="2848" y="4258"/>
                </a:lnTo>
                <a:lnTo>
                  <a:pt x="4232" y="4258"/>
                </a:lnTo>
                <a:lnTo>
                  <a:pt x="4232" y="5642"/>
                </a:lnTo>
                <a:moveTo>
                  <a:pt x="4232" y="4232"/>
                </a:moveTo>
                <a:lnTo>
                  <a:pt x="2848" y="4232"/>
                </a:lnTo>
                <a:lnTo>
                  <a:pt x="2848" y="2847"/>
                </a:lnTo>
                <a:lnTo>
                  <a:pt x="4232" y="2847"/>
                </a:lnTo>
                <a:lnTo>
                  <a:pt x="4232" y="4232"/>
                </a:lnTo>
                <a:moveTo>
                  <a:pt x="4232" y="2821"/>
                </a:moveTo>
                <a:lnTo>
                  <a:pt x="2848" y="2821"/>
                </a:lnTo>
                <a:lnTo>
                  <a:pt x="2848" y="1437"/>
                </a:lnTo>
                <a:lnTo>
                  <a:pt x="4232" y="1437"/>
                </a:lnTo>
                <a:lnTo>
                  <a:pt x="4232" y="2821"/>
                </a:lnTo>
                <a:moveTo>
                  <a:pt x="1438" y="1437"/>
                </a:moveTo>
                <a:lnTo>
                  <a:pt x="2822" y="1437"/>
                </a:lnTo>
                <a:lnTo>
                  <a:pt x="2822" y="2821"/>
                </a:lnTo>
                <a:lnTo>
                  <a:pt x="1438" y="2821"/>
                </a:lnTo>
                <a:lnTo>
                  <a:pt x="1438" y="1437"/>
                </a:lnTo>
                <a:moveTo>
                  <a:pt x="1438" y="2847"/>
                </a:moveTo>
                <a:lnTo>
                  <a:pt x="2822" y="2847"/>
                </a:lnTo>
                <a:lnTo>
                  <a:pt x="2822" y="4232"/>
                </a:lnTo>
                <a:lnTo>
                  <a:pt x="1438" y="4232"/>
                </a:lnTo>
                <a:lnTo>
                  <a:pt x="1438" y="2847"/>
                </a:lnTo>
                <a:moveTo>
                  <a:pt x="1438" y="4258"/>
                </a:moveTo>
                <a:lnTo>
                  <a:pt x="2822" y="4258"/>
                </a:lnTo>
                <a:lnTo>
                  <a:pt x="2822" y="5642"/>
                </a:lnTo>
                <a:lnTo>
                  <a:pt x="1438" y="5642"/>
                </a:lnTo>
                <a:lnTo>
                  <a:pt x="1438" y="4258"/>
                </a:lnTo>
                <a:moveTo>
                  <a:pt x="1438" y="5669"/>
                </a:moveTo>
                <a:lnTo>
                  <a:pt x="2822" y="5669"/>
                </a:lnTo>
                <a:lnTo>
                  <a:pt x="2822" y="7052"/>
                </a:lnTo>
                <a:lnTo>
                  <a:pt x="1438" y="7052"/>
                </a:lnTo>
                <a:lnTo>
                  <a:pt x="1438" y="5669"/>
                </a:lnTo>
                <a:moveTo>
                  <a:pt x="5642" y="7052"/>
                </a:moveTo>
                <a:lnTo>
                  <a:pt x="4258" y="7052"/>
                </a:lnTo>
                <a:lnTo>
                  <a:pt x="4258" y="5669"/>
                </a:lnTo>
                <a:lnTo>
                  <a:pt x="5642" y="5669"/>
                </a:lnTo>
                <a:lnTo>
                  <a:pt x="5642" y="7052"/>
                </a:lnTo>
                <a:moveTo>
                  <a:pt x="5642" y="5642"/>
                </a:moveTo>
                <a:lnTo>
                  <a:pt x="4258" y="5642"/>
                </a:lnTo>
                <a:lnTo>
                  <a:pt x="4258" y="4258"/>
                </a:lnTo>
                <a:lnTo>
                  <a:pt x="5642" y="4258"/>
                </a:lnTo>
                <a:lnTo>
                  <a:pt x="5642" y="5642"/>
                </a:lnTo>
                <a:moveTo>
                  <a:pt x="5642" y="4232"/>
                </a:moveTo>
                <a:lnTo>
                  <a:pt x="4258" y="4232"/>
                </a:lnTo>
                <a:lnTo>
                  <a:pt x="4258" y="2847"/>
                </a:lnTo>
                <a:lnTo>
                  <a:pt x="5642" y="2847"/>
                </a:lnTo>
                <a:lnTo>
                  <a:pt x="5642" y="4232"/>
                </a:lnTo>
                <a:moveTo>
                  <a:pt x="5642" y="2821"/>
                </a:moveTo>
                <a:lnTo>
                  <a:pt x="4258" y="2821"/>
                </a:lnTo>
                <a:lnTo>
                  <a:pt x="4258" y="1437"/>
                </a:lnTo>
                <a:lnTo>
                  <a:pt x="5642" y="1437"/>
                </a:lnTo>
                <a:lnTo>
                  <a:pt x="5642" y="2821"/>
                </a:lnTo>
                <a:moveTo>
                  <a:pt x="4258" y="26"/>
                </a:moveTo>
                <a:lnTo>
                  <a:pt x="5642" y="26"/>
                </a:lnTo>
                <a:lnTo>
                  <a:pt x="5642" y="1410"/>
                </a:lnTo>
                <a:lnTo>
                  <a:pt x="4258" y="1410"/>
                </a:lnTo>
                <a:lnTo>
                  <a:pt x="4258" y="26"/>
                </a:lnTo>
                <a:moveTo>
                  <a:pt x="5669" y="0"/>
                </a:moveTo>
                <a:lnTo>
                  <a:pt x="5642" y="0"/>
                </a:lnTo>
                <a:lnTo>
                  <a:pt x="4258" y="0"/>
                </a:lnTo>
                <a:lnTo>
                  <a:pt x="4232" y="0"/>
                </a:lnTo>
                <a:lnTo>
                  <a:pt x="2848" y="0"/>
                </a:lnTo>
                <a:lnTo>
                  <a:pt x="2822" y="0"/>
                </a:lnTo>
                <a:lnTo>
                  <a:pt x="1438" y="0"/>
                </a:lnTo>
                <a:lnTo>
                  <a:pt x="1411" y="0"/>
                </a:lnTo>
                <a:lnTo>
                  <a:pt x="0" y="0"/>
                </a:lnTo>
                <a:lnTo>
                  <a:pt x="0" y="1410"/>
                </a:lnTo>
                <a:lnTo>
                  <a:pt x="0" y="1437"/>
                </a:lnTo>
                <a:lnTo>
                  <a:pt x="0" y="2821"/>
                </a:lnTo>
                <a:lnTo>
                  <a:pt x="0" y="2847"/>
                </a:lnTo>
                <a:lnTo>
                  <a:pt x="0" y="4232"/>
                </a:lnTo>
                <a:lnTo>
                  <a:pt x="0" y="4258"/>
                </a:lnTo>
                <a:lnTo>
                  <a:pt x="0" y="5642"/>
                </a:lnTo>
                <a:lnTo>
                  <a:pt x="0" y="5669"/>
                </a:lnTo>
                <a:lnTo>
                  <a:pt x="0" y="7052"/>
                </a:lnTo>
                <a:lnTo>
                  <a:pt x="0" y="7079"/>
                </a:lnTo>
                <a:lnTo>
                  <a:pt x="0" y="8489"/>
                </a:lnTo>
                <a:lnTo>
                  <a:pt x="1411" y="8489"/>
                </a:lnTo>
                <a:lnTo>
                  <a:pt x="1438" y="8489"/>
                </a:lnTo>
                <a:lnTo>
                  <a:pt x="2822" y="8489"/>
                </a:lnTo>
                <a:lnTo>
                  <a:pt x="2848" y="8489"/>
                </a:lnTo>
                <a:lnTo>
                  <a:pt x="4232" y="8489"/>
                </a:lnTo>
                <a:lnTo>
                  <a:pt x="4258" y="8489"/>
                </a:lnTo>
                <a:lnTo>
                  <a:pt x="5642" y="8489"/>
                </a:lnTo>
                <a:lnTo>
                  <a:pt x="5669" y="8489"/>
                </a:lnTo>
                <a:lnTo>
                  <a:pt x="7080" y="8489"/>
                </a:lnTo>
                <a:lnTo>
                  <a:pt x="7080" y="7079"/>
                </a:lnTo>
                <a:lnTo>
                  <a:pt x="7080" y="7052"/>
                </a:lnTo>
                <a:lnTo>
                  <a:pt x="7080" y="5669"/>
                </a:lnTo>
                <a:lnTo>
                  <a:pt x="7080" y="5642"/>
                </a:lnTo>
                <a:lnTo>
                  <a:pt x="7080" y="4258"/>
                </a:lnTo>
                <a:lnTo>
                  <a:pt x="7080" y="4232"/>
                </a:lnTo>
                <a:lnTo>
                  <a:pt x="7080" y="2847"/>
                </a:lnTo>
                <a:lnTo>
                  <a:pt x="7080" y="2821"/>
                </a:lnTo>
                <a:lnTo>
                  <a:pt x="7080" y="1437"/>
                </a:lnTo>
                <a:lnTo>
                  <a:pt x="7080" y="1410"/>
                </a:lnTo>
                <a:lnTo>
                  <a:pt x="7080" y="0"/>
                </a:lnTo>
                <a:lnTo>
                  <a:pt x="5669" y="0"/>
                </a:lnTo>
                <a:close/>
              </a:path>
            </a:pathLst>
          </a:custGeom>
          <a:solidFill>
            <a:schemeClr val="dk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0000" tIns="45000" rIns="90000" bIns="45000" anchor="ctr" anchorCtr="1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03" name="Google Shape;1103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8098471" y="4277901"/>
            <a:ext cx="1839530" cy="1811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2">
    <p:bg>
      <p:bgPr>
        <a:solidFill>
          <a:schemeClr val="dk2"/>
        </a:solidFill>
        <a:effectLst/>
      </p:bgPr>
    </p:bg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5" name="Google Shape;1105;p32"/>
          <p:cNvGrpSpPr/>
          <p:nvPr/>
        </p:nvGrpSpPr>
        <p:grpSpPr>
          <a:xfrm flipH="1">
            <a:off x="7778005" y="-1040400"/>
            <a:ext cx="2305969" cy="2386601"/>
            <a:chOff x="-1148919" y="-1040400"/>
            <a:chExt cx="2305969" cy="2386601"/>
          </a:xfrm>
        </p:grpSpPr>
        <p:pic>
          <p:nvPicPr>
            <p:cNvPr id="1106" name="Google Shape;1106;p32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 rot="10800000">
              <a:off x="-787576" y="-568600"/>
              <a:ext cx="1944626" cy="19148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07" name="Google Shape;1107;p32"/>
            <p:cNvSpPr/>
            <p:nvPr/>
          </p:nvSpPr>
          <p:spPr>
            <a:xfrm>
              <a:off x="-1148919" y="-1040400"/>
              <a:ext cx="1650596" cy="1979083"/>
            </a:xfrm>
            <a:custGeom>
              <a:avLst/>
              <a:gdLst/>
              <a:ahLst/>
              <a:cxnLst/>
              <a:rect l="l" t="t" r="r" b="b"/>
              <a:pathLst>
                <a:path w="7080" h="8489" extrusionOk="0">
                  <a:moveTo>
                    <a:pt x="5669" y="26"/>
                  </a:moveTo>
                  <a:lnTo>
                    <a:pt x="7053" y="26"/>
                  </a:lnTo>
                  <a:lnTo>
                    <a:pt x="7053" y="1410"/>
                  </a:lnTo>
                  <a:lnTo>
                    <a:pt x="5669" y="1410"/>
                  </a:lnTo>
                  <a:lnTo>
                    <a:pt x="5669" y="26"/>
                  </a:lnTo>
                  <a:moveTo>
                    <a:pt x="7053" y="2821"/>
                  </a:moveTo>
                  <a:lnTo>
                    <a:pt x="5669" y="2821"/>
                  </a:lnTo>
                  <a:lnTo>
                    <a:pt x="5669" y="1437"/>
                  </a:lnTo>
                  <a:lnTo>
                    <a:pt x="7053" y="1437"/>
                  </a:lnTo>
                  <a:lnTo>
                    <a:pt x="7053" y="2821"/>
                  </a:lnTo>
                  <a:moveTo>
                    <a:pt x="7053" y="4232"/>
                  </a:moveTo>
                  <a:lnTo>
                    <a:pt x="5669" y="4232"/>
                  </a:lnTo>
                  <a:lnTo>
                    <a:pt x="5669" y="2847"/>
                  </a:lnTo>
                  <a:lnTo>
                    <a:pt x="7053" y="2847"/>
                  </a:lnTo>
                  <a:lnTo>
                    <a:pt x="7053" y="4232"/>
                  </a:lnTo>
                  <a:moveTo>
                    <a:pt x="7053" y="5642"/>
                  </a:moveTo>
                  <a:lnTo>
                    <a:pt x="5669" y="5642"/>
                  </a:lnTo>
                  <a:lnTo>
                    <a:pt x="5669" y="4258"/>
                  </a:lnTo>
                  <a:lnTo>
                    <a:pt x="7053" y="4258"/>
                  </a:lnTo>
                  <a:lnTo>
                    <a:pt x="7053" y="5642"/>
                  </a:lnTo>
                  <a:moveTo>
                    <a:pt x="7053" y="7052"/>
                  </a:moveTo>
                  <a:lnTo>
                    <a:pt x="5669" y="7052"/>
                  </a:lnTo>
                  <a:lnTo>
                    <a:pt x="5669" y="5669"/>
                  </a:lnTo>
                  <a:lnTo>
                    <a:pt x="7053" y="5669"/>
                  </a:lnTo>
                  <a:lnTo>
                    <a:pt x="7053" y="7052"/>
                  </a:lnTo>
                  <a:moveTo>
                    <a:pt x="7053" y="8463"/>
                  </a:moveTo>
                  <a:lnTo>
                    <a:pt x="5669" y="8463"/>
                  </a:lnTo>
                  <a:lnTo>
                    <a:pt x="5669" y="7079"/>
                  </a:lnTo>
                  <a:lnTo>
                    <a:pt x="7053" y="7079"/>
                  </a:lnTo>
                  <a:lnTo>
                    <a:pt x="7053" y="8463"/>
                  </a:lnTo>
                  <a:moveTo>
                    <a:pt x="5642" y="8463"/>
                  </a:moveTo>
                  <a:lnTo>
                    <a:pt x="4258" y="8463"/>
                  </a:lnTo>
                  <a:lnTo>
                    <a:pt x="4258" y="7079"/>
                  </a:lnTo>
                  <a:lnTo>
                    <a:pt x="5642" y="7079"/>
                  </a:lnTo>
                  <a:lnTo>
                    <a:pt x="5642" y="8463"/>
                  </a:lnTo>
                  <a:moveTo>
                    <a:pt x="4232" y="8463"/>
                  </a:moveTo>
                  <a:lnTo>
                    <a:pt x="2848" y="8463"/>
                  </a:lnTo>
                  <a:lnTo>
                    <a:pt x="2848" y="7079"/>
                  </a:lnTo>
                  <a:lnTo>
                    <a:pt x="4232" y="7079"/>
                  </a:lnTo>
                  <a:lnTo>
                    <a:pt x="4232" y="8463"/>
                  </a:lnTo>
                  <a:moveTo>
                    <a:pt x="2822" y="8463"/>
                  </a:moveTo>
                  <a:lnTo>
                    <a:pt x="1438" y="8463"/>
                  </a:lnTo>
                  <a:lnTo>
                    <a:pt x="1438" y="7079"/>
                  </a:lnTo>
                  <a:lnTo>
                    <a:pt x="2822" y="7079"/>
                  </a:lnTo>
                  <a:lnTo>
                    <a:pt x="2822" y="8463"/>
                  </a:lnTo>
                  <a:moveTo>
                    <a:pt x="1411" y="8463"/>
                  </a:moveTo>
                  <a:lnTo>
                    <a:pt x="27" y="8463"/>
                  </a:lnTo>
                  <a:lnTo>
                    <a:pt x="27" y="7079"/>
                  </a:lnTo>
                  <a:lnTo>
                    <a:pt x="1411" y="7079"/>
                  </a:lnTo>
                  <a:lnTo>
                    <a:pt x="1411" y="8463"/>
                  </a:lnTo>
                  <a:moveTo>
                    <a:pt x="27" y="5669"/>
                  </a:moveTo>
                  <a:lnTo>
                    <a:pt x="1411" y="5669"/>
                  </a:lnTo>
                  <a:lnTo>
                    <a:pt x="1411" y="7052"/>
                  </a:lnTo>
                  <a:lnTo>
                    <a:pt x="27" y="7052"/>
                  </a:lnTo>
                  <a:lnTo>
                    <a:pt x="27" y="5669"/>
                  </a:lnTo>
                  <a:moveTo>
                    <a:pt x="27" y="4258"/>
                  </a:moveTo>
                  <a:lnTo>
                    <a:pt x="1411" y="4258"/>
                  </a:lnTo>
                  <a:lnTo>
                    <a:pt x="1411" y="5642"/>
                  </a:lnTo>
                  <a:lnTo>
                    <a:pt x="27" y="5642"/>
                  </a:lnTo>
                  <a:lnTo>
                    <a:pt x="27" y="4258"/>
                  </a:lnTo>
                  <a:moveTo>
                    <a:pt x="27" y="2847"/>
                  </a:moveTo>
                  <a:lnTo>
                    <a:pt x="1411" y="2847"/>
                  </a:lnTo>
                  <a:lnTo>
                    <a:pt x="1411" y="4232"/>
                  </a:lnTo>
                  <a:lnTo>
                    <a:pt x="27" y="4232"/>
                  </a:lnTo>
                  <a:lnTo>
                    <a:pt x="27" y="2847"/>
                  </a:lnTo>
                  <a:moveTo>
                    <a:pt x="27" y="1437"/>
                  </a:moveTo>
                  <a:lnTo>
                    <a:pt x="1411" y="1437"/>
                  </a:lnTo>
                  <a:lnTo>
                    <a:pt x="1411" y="2821"/>
                  </a:lnTo>
                  <a:lnTo>
                    <a:pt x="27" y="2821"/>
                  </a:lnTo>
                  <a:lnTo>
                    <a:pt x="27" y="1437"/>
                  </a:lnTo>
                  <a:moveTo>
                    <a:pt x="27" y="26"/>
                  </a:moveTo>
                  <a:lnTo>
                    <a:pt x="1411" y="26"/>
                  </a:lnTo>
                  <a:lnTo>
                    <a:pt x="1411" y="1410"/>
                  </a:lnTo>
                  <a:lnTo>
                    <a:pt x="27" y="1410"/>
                  </a:lnTo>
                  <a:lnTo>
                    <a:pt x="27" y="26"/>
                  </a:lnTo>
                  <a:moveTo>
                    <a:pt x="1438" y="26"/>
                  </a:moveTo>
                  <a:lnTo>
                    <a:pt x="2822" y="26"/>
                  </a:lnTo>
                  <a:lnTo>
                    <a:pt x="2822" y="1410"/>
                  </a:lnTo>
                  <a:lnTo>
                    <a:pt x="1438" y="1410"/>
                  </a:lnTo>
                  <a:lnTo>
                    <a:pt x="1438" y="26"/>
                  </a:lnTo>
                  <a:moveTo>
                    <a:pt x="2848" y="26"/>
                  </a:moveTo>
                  <a:lnTo>
                    <a:pt x="4232" y="26"/>
                  </a:lnTo>
                  <a:lnTo>
                    <a:pt x="4232" y="1410"/>
                  </a:lnTo>
                  <a:lnTo>
                    <a:pt x="2848" y="1410"/>
                  </a:lnTo>
                  <a:lnTo>
                    <a:pt x="2848" y="26"/>
                  </a:lnTo>
                  <a:moveTo>
                    <a:pt x="2848" y="5669"/>
                  </a:moveTo>
                  <a:lnTo>
                    <a:pt x="4232" y="5669"/>
                  </a:lnTo>
                  <a:lnTo>
                    <a:pt x="4232" y="7052"/>
                  </a:lnTo>
                  <a:lnTo>
                    <a:pt x="2848" y="7052"/>
                  </a:lnTo>
                  <a:lnTo>
                    <a:pt x="2848" y="5669"/>
                  </a:lnTo>
                  <a:moveTo>
                    <a:pt x="4232" y="5642"/>
                  </a:moveTo>
                  <a:lnTo>
                    <a:pt x="2848" y="5642"/>
                  </a:lnTo>
                  <a:lnTo>
                    <a:pt x="2848" y="4258"/>
                  </a:lnTo>
                  <a:lnTo>
                    <a:pt x="4232" y="4258"/>
                  </a:lnTo>
                  <a:lnTo>
                    <a:pt x="4232" y="5642"/>
                  </a:lnTo>
                  <a:moveTo>
                    <a:pt x="4232" y="4232"/>
                  </a:moveTo>
                  <a:lnTo>
                    <a:pt x="2848" y="4232"/>
                  </a:lnTo>
                  <a:lnTo>
                    <a:pt x="2848" y="2847"/>
                  </a:lnTo>
                  <a:lnTo>
                    <a:pt x="4232" y="2847"/>
                  </a:lnTo>
                  <a:lnTo>
                    <a:pt x="4232" y="4232"/>
                  </a:lnTo>
                  <a:moveTo>
                    <a:pt x="4232" y="2821"/>
                  </a:moveTo>
                  <a:lnTo>
                    <a:pt x="2848" y="2821"/>
                  </a:lnTo>
                  <a:lnTo>
                    <a:pt x="2848" y="1437"/>
                  </a:lnTo>
                  <a:lnTo>
                    <a:pt x="4232" y="1437"/>
                  </a:lnTo>
                  <a:lnTo>
                    <a:pt x="4232" y="2821"/>
                  </a:lnTo>
                  <a:moveTo>
                    <a:pt x="1438" y="1437"/>
                  </a:moveTo>
                  <a:lnTo>
                    <a:pt x="2822" y="1437"/>
                  </a:lnTo>
                  <a:lnTo>
                    <a:pt x="2822" y="2821"/>
                  </a:lnTo>
                  <a:lnTo>
                    <a:pt x="1438" y="2821"/>
                  </a:lnTo>
                  <a:lnTo>
                    <a:pt x="1438" y="1437"/>
                  </a:lnTo>
                  <a:moveTo>
                    <a:pt x="1438" y="2847"/>
                  </a:moveTo>
                  <a:lnTo>
                    <a:pt x="2822" y="2847"/>
                  </a:lnTo>
                  <a:lnTo>
                    <a:pt x="2822" y="4232"/>
                  </a:lnTo>
                  <a:lnTo>
                    <a:pt x="1438" y="4232"/>
                  </a:lnTo>
                  <a:lnTo>
                    <a:pt x="1438" y="2847"/>
                  </a:lnTo>
                  <a:moveTo>
                    <a:pt x="1438" y="4258"/>
                  </a:moveTo>
                  <a:lnTo>
                    <a:pt x="2822" y="4258"/>
                  </a:lnTo>
                  <a:lnTo>
                    <a:pt x="2822" y="5642"/>
                  </a:lnTo>
                  <a:lnTo>
                    <a:pt x="1438" y="5642"/>
                  </a:lnTo>
                  <a:lnTo>
                    <a:pt x="1438" y="4258"/>
                  </a:lnTo>
                  <a:moveTo>
                    <a:pt x="1438" y="5669"/>
                  </a:moveTo>
                  <a:lnTo>
                    <a:pt x="2822" y="5669"/>
                  </a:lnTo>
                  <a:lnTo>
                    <a:pt x="2822" y="7052"/>
                  </a:lnTo>
                  <a:lnTo>
                    <a:pt x="1438" y="7052"/>
                  </a:lnTo>
                  <a:lnTo>
                    <a:pt x="1438" y="5669"/>
                  </a:lnTo>
                  <a:moveTo>
                    <a:pt x="5642" y="7052"/>
                  </a:moveTo>
                  <a:lnTo>
                    <a:pt x="4258" y="7052"/>
                  </a:lnTo>
                  <a:lnTo>
                    <a:pt x="4258" y="5669"/>
                  </a:lnTo>
                  <a:lnTo>
                    <a:pt x="5642" y="5669"/>
                  </a:lnTo>
                  <a:lnTo>
                    <a:pt x="5642" y="7052"/>
                  </a:lnTo>
                  <a:moveTo>
                    <a:pt x="5642" y="5642"/>
                  </a:moveTo>
                  <a:lnTo>
                    <a:pt x="4258" y="5642"/>
                  </a:lnTo>
                  <a:lnTo>
                    <a:pt x="4258" y="4258"/>
                  </a:lnTo>
                  <a:lnTo>
                    <a:pt x="5642" y="4258"/>
                  </a:lnTo>
                  <a:lnTo>
                    <a:pt x="5642" y="5642"/>
                  </a:lnTo>
                  <a:moveTo>
                    <a:pt x="5642" y="4232"/>
                  </a:moveTo>
                  <a:lnTo>
                    <a:pt x="4258" y="4232"/>
                  </a:lnTo>
                  <a:lnTo>
                    <a:pt x="4258" y="2847"/>
                  </a:lnTo>
                  <a:lnTo>
                    <a:pt x="5642" y="2847"/>
                  </a:lnTo>
                  <a:lnTo>
                    <a:pt x="5642" y="4232"/>
                  </a:lnTo>
                  <a:moveTo>
                    <a:pt x="5642" y="2821"/>
                  </a:moveTo>
                  <a:lnTo>
                    <a:pt x="4258" y="2821"/>
                  </a:lnTo>
                  <a:lnTo>
                    <a:pt x="4258" y="1437"/>
                  </a:lnTo>
                  <a:lnTo>
                    <a:pt x="5642" y="1437"/>
                  </a:lnTo>
                  <a:lnTo>
                    <a:pt x="5642" y="2821"/>
                  </a:lnTo>
                  <a:moveTo>
                    <a:pt x="4258" y="26"/>
                  </a:moveTo>
                  <a:lnTo>
                    <a:pt x="5642" y="26"/>
                  </a:lnTo>
                  <a:lnTo>
                    <a:pt x="5642" y="1410"/>
                  </a:lnTo>
                  <a:lnTo>
                    <a:pt x="4258" y="1410"/>
                  </a:lnTo>
                  <a:lnTo>
                    <a:pt x="4258" y="26"/>
                  </a:lnTo>
                  <a:moveTo>
                    <a:pt x="5669" y="0"/>
                  </a:moveTo>
                  <a:lnTo>
                    <a:pt x="5642" y="0"/>
                  </a:lnTo>
                  <a:lnTo>
                    <a:pt x="4258" y="0"/>
                  </a:lnTo>
                  <a:lnTo>
                    <a:pt x="4232" y="0"/>
                  </a:lnTo>
                  <a:lnTo>
                    <a:pt x="2848" y="0"/>
                  </a:lnTo>
                  <a:lnTo>
                    <a:pt x="2822" y="0"/>
                  </a:lnTo>
                  <a:lnTo>
                    <a:pt x="1438" y="0"/>
                  </a:lnTo>
                  <a:lnTo>
                    <a:pt x="1411" y="0"/>
                  </a:lnTo>
                  <a:lnTo>
                    <a:pt x="0" y="0"/>
                  </a:lnTo>
                  <a:lnTo>
                    <a:pt x="0" y="1410"/>
                  </a:lnTo>
                  <a:lnTo>
                    <a:pt x="0" y="1437"/>
                  </a:lnTo>
                  <a:lnTo>
                    <a:pt x="0" y="2821"/>
                  </a:lnTo>
                  <a:lnTo>
                    <a:pt x="0" y="2847"/>
                  </a:lnTo>
                  <a:lnTo>
                    <a:pt x="0" y="4232"/>
                  </a:lnTo>
                  <a:lnTo>
                    <a:pt x="0" y="4258"/>
                  </a:lnTo>
                  <a:lnTo>
                    <a:pt x="0" y="5642"/>
                  </a:lnTo>
                  <a:lnTo>
                    <a:pt x="0" y="5669"/>
                  </a:lnTo>
                  <a:lnTo>
                    <a:pt x="0" y="7052"/>
                  </a:lnTo>
                  <a:lnTo>
                    <a:pt x="0" y="7079"/>
                  </a:lnTo>
                  <a:lnTo>
                    <a:pt x="0" y="8489"/>
                  </a:lnTo>
                  <a:lnTo>
                    <a:pt x="1411" y="8489"/>
                  </a:lnTo>
                  <a:lnTo>
                    <a:pt x="1438" y="8489"/>
                  </a:lnTo>
                  <a:lnTo>
                    <a:pt x="2822" y="8489"/>
                  </a:lnTo>
                  <a:lnTo>
                    <a:pt x="2848" y="8489"/>
                  </a:lnTo>
                  <a:lnTo>
                    <a:pt x="4232" y="8489"/>
                  </a:lnTo>
                  <a:lnTo>
                    <a:pt x="4258" y="8489"/>
                  </a:lnTo>
                  <a:lnTo>
                    <a:pt x="5642" y="8489"/>
                  </a:lnTo>
                  <a:lnTo>
                    <a:pt x="5669" y="8489"/>
                  </a:lnTo>
                  <a:lnTo>
                    <a:pt x="7080" y="8489"/>
                  </a:lnTo>
                  <a:lnTo>
                    <a:pt x="7080" y="7079"/>
                  </a:lnTo>
                  <a:lnTo>
                    <a:pt x="7080" y="7052"/>
                  </a:lnTo>
                  <a:lnTo>
                    <a:pt x="7080" y="5669"/>
                  </a:lnTo>
                  <a:lnTo>
                    <a:pt x="7080" y="5642"/>
                  </a:lnTo>
                  <a:lnTo>
                    <a:pt x="7080" y="4258"/>
                  </a:lnTo>
                  <a:lnTo>
                    <a:pt x="7080" y="4232"/>
                  </a:lnTo>
                  <a:lnTo>
                    <a:pt x="7080" y="2847"/>
                  </a:lnTo>
                  <a:lnTo>
                    <a:pt x="7080" y="2821"/>
                  </a:lnTo>
                  <a:lnTo>
                    <a:pt x="7080" y="1437"/>
                  </a:lnTo>
                  <a:lnTo>
                    <a:pt x="7080" y="1410"/>
                  </a:lnTo>
                  <a:lnTo>
                    <a:pt x="7080" y="0"/>
                  </a:lnTo>
                  <a:lnTo>
                    <a:pt x="5669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108" name="Google Shape;1108;p32"/>
          <p:cNvGrpSpPr/>
          <p:nvPr/>
        </p:nvGrpSpPr>
        <p:grpSpPr>
          <a:xfrm flipH="1">
            <a:off x="-310719" y="-666675"/>
            <a:ext cx="1893126" cy="1714399"/>
            <a:chOff x="6590648" y="-666675"/>
            <a:chExt cx="1893126" cy="1714399"/>
          </a:xfrm>
        </p:grpSpPr>
        <p:pic>
          <p:nvPicPr>
            <p:cNvPr id="1109" name="Google Shape;1109;p3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4194931">
              <a:off x="6981552" y="-425774"/>
              <a:ext cx="1374719" cy="1232597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110" name="Google Shape;1110;p32"/>
            <p:cNvGrpSpPr/>
            <p:nvPr/>
          </p:nvGrpSpPr>
          <p:grpSpPr>
            <a:xfrm>
              <a:off x="6590648" y="-97117"/>
              <a:ext cx="1282610" cy="489908"/>
              <a:chOff x="2698560" y="4630320"/>
              <a:chExt cx="1732320" cy="661680"/>
            </a:xfrm>
          </p:grpSpPr>
          <p:sp>
            <p:nvSpPr>
              <p:cNvPr id="1111" name="Google Shape;1111;p32"/>
              <p:cNvSpPr/>
              <p:nvPr/>
            </p:nvSpPr>
            <p:spPr>
              <a:xfrm>
                <a:off x="2698560" y="4630320"/>
                <a:ext cx="6696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8" extrusionOk="0">
                    <a:moveTo>
                      <a:pt x="186" y="94"/>
                    </a:moveTo>
                    <a:cubicBezTo>
                      <a:pt x="186" y="146"/>
                      <a:pt x="144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12" name="Google Shape;1112;p32"/>
              <p:cNvSpPr/>
              <p:nvPr/>
            </p:nvSpPr>
            <p:spPr>
              <a:xfrm>
                <a:off x="3114360" y="4630320"/>
                <a:ext cx="6768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13" name="Google Shape;1113;p32"/>
              <p:cNvSpPr/>
              <p:nvPr/>
            </p:nvSpPr>
            <p:spPr>
              <a:xfrm>
                <a:off x="3530880" y="4630320"/>
                <a:ext cx="6732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14" name="Google Shape;1114;p32"/>
              <p:cNvSpPr/>
              <p:nvPr/>
            </p:nvSpPr>
            <p:spPr>
              <a:xfrm>
                <a:off x="3947040" y="4630320"/>
                <a:ext cx="6768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15" name="Google Shape;1115;p32"/>
              <p:cNvSpPr/>
              <p:nvPr/>
            </p:nvSpPr>
            <p:spPr>
              <a:xfrm>
                <a:off x="4363560" y="4630320"/>
                <a:ext cx="6732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16" name="Google Shape;1116;p32"/>
              <p:cNvSpPr/>
              <p:nvPr/>
            </p:nvSpPr>
            <p:spPr>
              <a:xfrm>
                <a:off x="2698560" y="4927320"/>
                <a:ext cx="6696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8" extrusionOk="0">
                    <a:moveTo>
                      <a:pt x="186" y="94"/>
                    </a:moveTo>
                    <a:cubicBezTo>
                      <a:pt x="186" y="146"/>
                      <a:pt x="144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17" name="Google Shape;1117;p32"/>
              <p:cNvSpPr/>
              <p:nvPr/>
            </p:nvSpPr>
            <p:spPr>
              <a:xfrm>
                <a:off x="3114360" y="4927320"/>
                <a:ext cx="6768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18" name="Google Shape;1118;p32"/>
              <p:cNvSpPr/>
              <p:nvPr/>
            </p:nvSpPr>
            <p:spPr>
              <a:xfrm>
                <a:off x="3530880" y="4927320"/>
                <a:ext cx="6732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3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19" name="Google Shape;1119;p32"/>
              <p:cNvSpPr/>
              <p:nvPr/>
            </p:nvSpPr>
            <p:spPr>
              <a:xfrm>
                <a:off x="3947040" y="4927320"/>
                <a:ext cx="6768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188" y="94"/>
                    </a:moveTo>
                    <a:cubicBezTo>
                      <a:pt x="188" y="146"/>
                      <a:pt x="146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20" name="Google Shape;1120;p32"/>
              <p:cNvSpPr/>
              <p:nvPr/>
            </p:nvSpPr>
            <p:spPr>
              <a:xfrm>
                <a:off x="4363560" y="4927320"/>
                <a:ext cx="6732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8" extrusionOk="0">
                    <a:moveTo>
                      <a:pt x="187" y="94"/>
                    </a:moveTo>
                    <a:cubicBezTo>
                      <a:pt x="187" y="146"/>
                      <a:pt x="145" y="188"/>
                      <a:pt x="94" y="188"/>
                    </a:cubicBezTo>
                    <a:cubicBezTo>
                      <a:pt x="42" y="188"/>
                      <a:pt x="0" y="146"/>
                      <a:pt x="0" y="94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5" y="0"/>
                      <a:pt x="187" y="42"/>
                      <a:pt x="187" y="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675" rIns="90000" bIns="226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21" name="Google Shape;1121;p32"/>
              <p:cNvSpPr/>
              <p:nvPr/>
            </p:nvSpPr>
            <p:spPr>
              <a:xfrm>
                <a:off x="2698560" y="5224680"/>
                <a:ext cx="6696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6" h="187" extrusionOk="0">
                    <a:moveTo>
                      <a:pt x="186" y="93"/>
                    </a:moveTo>
                    <a:cubicBezTo>
                      <a:pt x="186" y="145"/>
                      <a:pt x="144" y="187"/>
                      <a:pt x="93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4" y="0"/>
                      <a:pt x="186" y="42"/>
                      <a:pt x="186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22" name="Google Shape;1122;p32"/>
              <p:cNvSpPr/>
              <p:nvPr/>
            </p:nvSpPr>
            <p:spPr>
              <a:xfrm>
                <a:off x="3114360" y="5224680"/>
                <a:ext cx="6768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7" extrusionOk="0">
                    <a:moveTo>
                      <a:pt x="188" y="93"/>
                    </a:moveTo>
                    <a:cubicBezTo>
                      <a:pt x="188" y="145"/>
                      <a:pt x="146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23" name="Google Shape;1123;p32"/>
              <p:cNvSpPr/>
              <p:nvPr/>
            </p:nvSpPr>
            <p:spPr>
              <a:xfrm>
                <a:off x="3530880" y="5224680"/>
                <a:ext cx="6732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7" extrusionOk="0">
                    <a:moveTo>
                      <a:pt x="187" y="93"/>
                    </a:moveTo>
                    <a:cubicBezTo>
                      <a:pt x="187" y="145"/>
                      <a:pt x="145" y="187"/>
                      <a:pt x="93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3" y="0"/>
                    </a:cubicBezTo>
                    <a:cubicBezTo>
                      <a:pt x="145" y="0"/>
                      <a:pt x="187" y="42"/>
                      <a:pt x="187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24" name="Google Shape;1124;p32"/>
              <p:cNvSpPr/>
              <p:nvPr/>
            </p:nvSpPr>
            <p:spPr>
              <a:xfrm>
                <a:off x="3947040" y="5224680"/>
                <a:ext cx="6768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7" extrusionOk="0">
                    <a:moveTo>
                      <a:pt x="188" y="93"/>
                    </a:moveTo>
                    <a:cubicBezTo>
                      <a:pt x="188" y="145"/>
                      <a:pt x="146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6" y="0"/>
                      <a:pt x="188" y="42"/>
                      <a:pt x="188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25" name="Google Shape;1125;p32"/>
              <p:cNvSpPr/>
              <p:nvPr/>
            </p:nvSpPr>
            <p:spPr>
              <a:xfrm>
                <a:off x="4363560" y="5224680"/>
                <a:ext cx="67320" cy="67320"/>
              </a:xfrm>
              <a:custGeom>
                <a:avLst/>
                <a:gdLst/>
                <a:ahLst/>
                <a:cxnLst/>
                <a:rect l="l" t="t" r="r" b="b"/>
                <a:pathLst>
                  <a:path w="187" h="187" extrusionOk="0">
                    <a:moveTo>
                      <a:pt x="187" y="93"/>
                    </a:moveTo>
                    <a:cubicBezTo>
                      <a:pt x="187" y="145"/>
                      <a:pt x="145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4" y="0"/>
                    </a:cubicBezTo>
                    <a:cubicBezTo>
                      <a:pt x="145" y="0"/>
                      <a:pt x="187" y="42"/>
                      <a:pt x="187" y="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22300" rIns="90000" bIns="223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1126" name="Google Shape;1126;p32"/>
          <p:cNvGrpSpPr/>
          <p:nvPr/>
        </p:nvGrpSpPr>
        <p:grpSpPr>
          <a:xfrm flipH="1">
            <a:off x="3753993" y="4721936"/>
            <a:ext cx="666094" cy="270009"/>
            <a:chOff x="4945710" y="4695477"/>
            <a:chExt cx="666094" cy="270009"/>
          </a:xfrm>
        </p:grpSpPr>
        <p:sp>
          <p:nvSpPr>
            <p:cNvPr id="1127" name="Google Shape;1127;p32"/>
            <p:cNvSpPr/>
            <p:nvPr/>
          </p:nvSpPr>
          <p:spPr>
            <a:xfrm>
              <a:off x="4945710" y="4695477"/>
              <a:ext cx="49577" cy="50110"/>
            </a:xfrm>
            <a:custGeom>
              <a:avLst/>
              <a:gdLst/>
              <a:ahLst/>
              <a:cxnLst/>
              <a:rect l="l" t="t" r="r" b="b"/>
              <a:pathLst>
                <a:path w="186" h="188" extrusionOk="0">
                  <a:moveTo>
                    <a:pt x="186" y="94"/>
                  </a:moveTo>
                  <a:cubicBezTo>
                    <a:pt x="186" y="146"/>
                    <a:pt x="144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4" y="0"/>
                    <a:pt x="186" y="42"/>
                    <a:pt x="186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8" name="Google Shape;1128;p32"/>
            <p:cNvSpPr/>
            <p:nvPr/>
          </p:nvSpPr>
          <p:spPr>
            <a:xfrm>
              <a:off x="5253569" y="4695477"/>
              <a:ext cx="50110" cy="50110"/>
            </a:xfrm>
            <a:custGeom>
              <a:avLst/>
              <a:gdLst/>
              <a:ahLst/>
              <a:cxnLst/>
              <a:rect l="l" t="t" r="r" b="b"/>
              <a:pathLst>
                <a:path w="188" h="188" extrusionOk="0">
                  <a:moveTo>
                    <a:pt x="188" y="94"/>
                  </a:moveTo>
                  <a:cubicBezTo>
                    <a:pt x="188" y="146"/>
                    <a:pt x="146" y="188"/>
                    <a:pt x="94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9" name="Google Shape;1129;p32"/>
            <p:cNvSpPr/>
            <p:nvPr/>
          </p:nvSpPr>
          <p:spPr>
            <a:xfrm>
              <a:off x="5561960" y="4695477"/>
              <a:ext cx="49844" cy="50110"/>
            </a:xfrm>
            <a:custGeom>
              <a:avLst/>
              <a:gdLst/>
              <a:ahLst/>
              <a:cxnLst/>
              <a:rect l="l" t="t" r="r" b="b"/>
              <a:pathLst>
                <a:path w="187" h="188" extrusionOk="0">
                  <a:moveTo>
                    <a:pt x="187" y="94"/>
                  </a:moveTo>
                  <a:cubicBezTo>
                    <a:pt x="187" y="146"/>
                    <a:pt x="145" y="188"/>
                    <a:pt x="93" y="188"/>
                  </a:cubicBezTo>
                  <a:cubicBezTo>
                    <a:pt x="42" y="188"/>
                    <a:pt x="0" y="146"/>
                    <a:pt x="0" y="94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5" y="0"/>
                    <a:pt x="187" y="42"/>
                    <a:pt x="187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675" rIns="90000" bIns="2267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0" name="Google Shape;1130;p32"/>
            <p:cNvSpPr/>
            <p:nvPr/>
          </p:nvSpPr>
          <p:spPr>
            <a:xfrm>
              <a:off x="4945710" y="4915643"/>
              <a:ext cx="49577" cy="49844"/>
            </a:xfrm>
            <a:custGeom>
              <a:avLst/>
              <a:gdLst/>
              <a:ahLst/>
              <a:cxnLst/>
              <a:rect l="l" t="t" r="r" b="b"/>
              <a:pathLst>
                <a:path w="186" h="187" extrusionOk="0">
                  <a:moveTo>
                    <a:pt x="186" y="93"/>
                  </a:moveTo>
                  <a:cubicBezTo>
                    <a:pt x="186" y="145"/>
                    <a:pt x="144" y="187"/>
                    <a:pt x="93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4" y="0"/>
                    <a:pt x="186" y="42"/>
                    <a:pt x="186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1" name="Google Shape;1131;p32"/>
            <p:cNvSpPr/>
            <p:nvPr/>
          </p:nvSpPr>
          <p:spPr>
            <a:xfrm>
              <a:off x="5253569" y="4915643"/>
              <a:ext cx="50110" cy="49844"/>
            </a:xfrm>
            <a:custGeom>
              <a:avLst/>
              <a:gdLst/>
              <a:ahLst/>
              <a:cxnLst/>
              <a:rect l="l" t="t" r="r" b="b"/>
              <a:pathLst>
                <a:path w="188" h="187" extrusionOk="0">
                  <a:moveTo>
                    <a:pt x="188" y="93"/>
                  </a:moveTo>
                  <a:cubicBezTo>
                    <a:pt x="188" y="145"/>
                    <a:pt x="146" y="187"/>
                    <a:pt x="94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4" y="0"/>
                  </a:cubicBezTo>
                  <a:cubicBezTo>
                    <a:pt x="146" y="0"/>
                    <a:pt x="188" y="42"/>
                    <a:pt x="188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2" name="Google Shape;1132;p32"/>
            <p:cNvSpPr/>
            <p:nvPr/>
          </p:nvSpPr>
          <p:spPr>
            <a:xfrm>
              <a:off x="5561960" y="4915643"/>
              <a:ext cx="49844" cy="49844"/>
            </a:xfrm>
            <a:custGeom>
              <a:avLst/>
              <a:gdLst/>
              <a:ahLst/>
              <a:cxnLst/>
              <a:rect l="l" t="t" r="r" b="b"/>
              <a:pathLst>
                <a:path w="187" h="187" extrusionOk="0">
                  <a:moveTo>
                    <a:pt x="187" y="93"/>
                  </a:moveTo>
                  <a:cubicBezTo>
                    <a:pt x="187" y="145"/>
                    <a:pt x="145" y="187"/>
                    <a:pt x="93" y="187"/>
                  </a:cubicBezTo>
                  <a:cubicBezTo>
                    <a:pt x="42" y="187"/>
                    <a:pt x="0" y="145"/>
                    <a:pt x="0" y="93"/>
                  </a:cubicBezTo>
                  <a:cubicBezTo>
                    <a:pt x="0" y="42"/>
                    <a:pt x="42" y="0"/>
                    <a:pt x="93" y="0"/>
                  </a:cubicBezTo>
                  <a:cubicBezTo>
                    <a:pt x="145" y="0"/>
                    <a:pt x="187" y="42"/>
                    <a:pt x="187" y="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0000" tIns="22300" rIns="90000" bIns="223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133" name="Google Shape;1133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400000" flipH="1">
            <a:off x="28168" y="4195932"/>
            <a:ext cx="1474027" cy="1466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4" name="Google Shape;1134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0800000" flipH="1">
            <a:off x="7386187" y="4486655"/>
            <a:ext cx="1374716" cy="12325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100" y="542613"/>
            <a:ext cx="7717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erriweather"/>
              <a:buNone/>
              <a:defRPr sz="2800" b="1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100" y="1181751"/>
            <a:ext cx="77178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66" r:id="rId3"/>
    <p:sldLayoutId id="2147483677" r:id="rId4"/>
    <p:sldLayoutId id="2147483678" r:id="rId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86AA5F-C26C-1656-263D-29BB7DA0C6FC}"/>
              </a:ext>
            </a:extLst>
          </p:cNvPr>
          <p:cNvSpPr/>
          <p:nvPr/>
        </p:nvSpPr>
        <p:spPr>
          <a:xfrm>
            <a:off x="84841" y="0"/>
            <a:ext cx="8364215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Multi-Agency Round Table Discussion:</a:t>
            </a: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Adult A and Child A Case Review</a:t>
            </a: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2414479</a:t>
            </a: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Names of the group members: Abraham Kiros Andom ( police officer)</a:t>
            </a: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Asia Bakari (social worker)</a:t>
            </a: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Svetlana Spinu( Teacher)</a:t>
            </a: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Sunitha Peeter( General practitioner)</a:t>
            </a:r>
          </a:p>
          <a:p>
            <a:pPr algn="ctr"/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3671067" y="0"/>
            <a:ext cx="1856598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800" b="1" dirty="0">
                <a:latin typeface="Times New Roman" panose="02020603050405020304" pitchFamily="18" charset="0"/>
                <a:ea typeface="Yu Gothic Light" panose="020B0300000000000000" pitchFamily="34" charset="-128"/>
                <a:cs typeface="Times New Roman" panose="02020603050405020304" pitchFamily="18" charset="0"/>
              </a:rPr>
              <a:t>References</a:t>
            </a:r>
            <a:endParaRPr lang="en-US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D61067C7-F3F9-673A-9594-CD7BC2587879}"/>
              </a:ext>
            </a:extLst>
          </p:cNvPr>
          <p:cNvSpPr txBox="1">
            <a:spLocks/>
          </p:cNvSpPr>
          <p:nvPr/>
        </p:nvSpPr>
        <p:spPr>
          <a:xfrm>
            <a:off x="383916" y="345634"/>
            <a:ext cx="8625972" cy="45719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marL="914400" marR="0" lvl="1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2pPr>
            <a:lvl3pPr marL="1371600" marR="0" lvl="2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3pPr>
            <a:lvl4pPr marL="1828800" marR="0" lvl="3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5pPr>
            <a:lvl6pPr marL="2743200" marR="0" lvl="5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6pPr>
            <a:lvl7pPr marL="3200400" marR="0" lvl="6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7pPr>
            <a:lvl8pPr marL="3657600" marR="0" lvl="7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8pPr>
            <a:lvl9pPr marL="4114800" marR="0" lvl="8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erriweather"/>
              <a:buNone/>
              <a:defRPr sz="2000" b="1" i="0" u="none" strike="noStrike" cap="non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Appleman, M., (2025). </a:t>
            </a:r>
            <a:r>
              <a:rPr lang="en-US" sz="900" b="0" i="1" dirty="0">
                <a:latin typeface="+mj-lt"/>
              </a:rPr>
              <a:t>To Protect and Survive: Acknowledging Adverse Childhood Experiences in Law Enforcement</a:t>
            </a:r>
            <a:r>
              <a:rPr lang="en-US" sz="900" b="0" dirty="0">
                <a:latin typeface="+mj-lt"/>
              </a:rPr>
              <a:t>. https://digitalcommons.csp.edu/human-services_masters/33/ </a:t>
            </a:r>
          </a:p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Barbin, A., </a:t>
            </a:r>
            <a:r>
              <a:rPr lang="en-US" sz="900" b="0" dirty="0" err="1">
                <a:latin typeface="+mj-lt"/>
              </a:rPr>
              <a:t>Crivatu</a:t>
            </a:r>
            <a:r>
              <a:rPr lang="en-US" sz="900" b="0" dirty="0">
                <a:latin typeface="+mj-lt"/>
              </a:rPr>
              <a:t>, I., Davies, K., Horvath, M.A. and Spence, R., (2025</a:t>
            </a:r>
            <a:r>
              <a:rPr lang="en-US" sz="900" b="0" i="1" dirty="0">
                <a:latin typeface="+mj-lt"/>
              </a:rPr>
              <a:t>). Understanding domestic violence and abuse: victim, suspect and crime predictors of police outcomes</a:t>
            </a:r>
            <a:r>
              <a:rPr lang="en-US" sz="900" b="0" dirty="0">
                <a:latin typeface="+mj-lt"/>
              </a:rPr>
              <a:t>. Journal of Family Violence, pp.1-18. https://link.springer.com/article/10.1007/s10896-024-00802-z </a:t>
            </a:r>
          </a:p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Barrett, M.D. and Davidson, M.K., (2024). </a:t>
            </a:r>
            <a:r>
              <a:rPr lang="en-US" sz="900" b="0" i="1" dirty="0">
                <a:latin typeface="+mj-lt"/>
              </a:rPr>
              <a:t>Child Protection and Safeguarding Policy</a:t>
            </a:r>
            <a:r>
              <a:rPr lang="en-US" sz="900" b="0" dirty="0">
                <a:latin typeface="+mj-lt"/>
              </a:rPr>
              <a:t> (2024)–25. Policy, (2024), p.25. https://cobbsbrowschool.co.uk/wp-content/uploads/(2024)/09/CHILD-PROTECTION-AND-SAFEGUARDING-POLICY-SEPT-(2024)-DRAFT.pdf </a:t>
            </a:r>
          </a:p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Chantler, K., Baker, V., Gunby, C. and Heyes, K., (2025</a:t>
            </a:r>
            <a:r>
              <a:rPr lang="en-US" sz="900" b="0" i="1" dirty="0">
                <a:latin typeface="+mj-lt"/>
              </a:rPr>
              <a:t>). An analysis of domestic homicide review recommendations for adult safeguarding in England. The Journal of Adult Protection,</a:t>
            </a:r>
            <a:r>
              <a:rPr lang="en-US" sz="900" b="0" dirty="0">
                <a:latin typeface="+mj-lt"/>
              </a:rPr>
              <a:t> 27(1), pp.53-66. https://www.emerald.com/jap/article/27/1/53/1241081 </a:t>
            </a:r>
          </a:p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Clark, T.J., Conrad, C.G. and Johnson, H.A.D., (2023). </a:t>
            </a:r>
            <a:r>
              <a:rPr lang="en-US" sz="900" b="0" i="1" dirty="0">
                <a:latin typeface="+mj-lt"/>
              </a:rPr>
              <a:t>Trauma-informed policing: The impact of adult and childhood trauma on law enforcement officers. </a:t>
            </a:r>
            <a:r>
              <a:rPr lang="en-US" sz="900" b="0" dirty="0">
                <a:latin typeface="+mj-lt"/>
              </a:rPr>
              <a:t>https://research.ualr.edu/law_faculty_scholarship/299/ </a:t>
            </a:r>
          </a:p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Dowling, A. and Manias, E., (2026</a:t>
            </a:r>
            <a:r>
              <a:rPr lang="en-US" sz="900" b="0" i="1" dirty="0">
                <a:latin typeface="+mj-lt"/>
              </a:rPr>
              <a:t>). Engagement in medication communication during transitions of care for rural aged care residents and family caregivers: a qualitative study. </a:t>
            </a:r>
            <a:r>
              <a:rPr lang="en-US" sz="900" b="0" dirty="0">
                <a:latin typeface="+mj-lt"/>
              </a:rPr>
              <a:t>Journal of Clinical Nursing, 35(2), pp.850-865. https://onlinelibrary.wiley.com/doi/abs/10.1111/jocn.70047 </a:t>
            </a:r>
          </a:p>
          <a:p>
            <a:pPr algn="just">
              <a:lnSpc>
                <a:spcPct val="150000"/>
              </a:lnSpc>
            </a:pPr>
            <a:r>
              <a:rPr lang="en-US" sz="900" b="0" dirty="0" err="1">
                <a:latin typeface="+mj-lt"/>
              </a:rPr>
              <a:t>Jahans</a:t>
            </a:r>
            <a:r>
              <a:rPr lang="en-US" sz="900" b="0" dirty="0">
                <a:latin typeface="+mj-lt"/>
              </a:rPr>
              <a:t>‐Baynton, K. and Grealish, A., (2022). </a:t>
            </a:r>
            <a:r>
              <a:rPr lang="en-US" sz="900" b="0" i="1" dirty="0">
                <a:latin typeface="+mj-lt"/>
              </a:rPr>
              <a:t>Safeguarding communications between multiagency professionals when working with children and young people: A qualitative study</a:t>
            </a:r>
            <a:r>
              <a:rPr lang="en-US" sz="900" b="0" dirty="0">
                <a:latin typeface="+mj-lt"/>
              </a:rPr>
              <a:t>. Journal of Child and Adolescent Psychiatric Nursing, 35(2), pp.171-178. https://onlinelibrary.wiley.com/doi/abs/10.1111/jcap.12363 </a:t>
            </a:r>
          </a:p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O'Loughlin, A., Leader, K., </a:t>
            </a:r>
            <a:r>
              <a:rPr lang="en-US" sz="900" b="0" dirty="0" err="1">
                <a:latin typeface="+mj-lt"/>
              </a:rPr>
              <a:t>Classmann</a:t>
            </a:r>
            <a:r>
              <a:rPr lang="en-US" sz="900" b="0" dirty="0">
                <a:latin typeface="+mj-lt"/>
              </a:rPr>
              <a:t>, S., King, A. and Mortimer, J., (2024). </a:t>
            </a:r>
            <a:r>
              <a:rPr lang="en-US" sz="900" b="0" i="1" dirty="0">
                <a:latin typeface="+mj-lt"/>
              </a:rPr>
              <a:t>Defendants as victims: A scoping review of vulnerability, victimhood and safeguards from charge to conviction. </a:t>
            </a:r>
            <a:r>
              <a:rPr lang="en-US" sz="900" b="0" dirty="0">
                <a:latin typeface="+mj-lt"/>
              </a:rPr>
              <a:t>https://eprints.whiterose.ac.uk/id/eprint/217790/ </a:t>
            </a:r>
          </a:p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Phythian, R., Kirby, S. and Swan-Keig, L., (2024). </a:t>
            </a:r>
            <a:r>
              <a:rPr lang="en-US" sz="900" b="0" i="1" dirty="0">
                <a:latin typeface="+mj-lt"/>
              </a:rPr>
              <a:t>Understanding how law enforcement agencies share information in an intelligence-led environment: how operational context influences different approaches. Policing: An International Journal</a:t>
            </a:r>
            <a:r>
              <a:rPr lang="en-US" sz="900" b="0" dirty="0">
                <a:latin typeface="+mj-lt"/>
              </a:rPr>
              <a:t>, 47(1), pp.112-125. https://www.emerald.com/pijpsm/article/47/1/112/1223831 </a:t>
            </a:r>
          </a:p>
          <a:p>
            <a:pPr algn="just">
              <a:lnSpc>
                <a:spcPct val="150000"/>
              </a:lnSpc>
            </a:pPr>
            <a:r>
              <a:rPr lang="en-US" sz="900" b="0" dirty="0">
                <a:latin typeface="+mj-lt"/>
              </a:rPr>
              <a:t>Purcell, C., </a:t>
            </a:r>
            <a:r>
              <a:rPr lang="en-US" sz="900" b="0" dirty="0" err="1">
                <a:latin typeface="+mj-lt"/>
              </a:rPr>
              <a:t>Baginsky</a:t>
            </a:r>
            <a:r>
              <a:rPr lang="en-US" sz="900" b="0" dirty="0">
                <a:latin typeface="+mj-lt"/>
              </a:rPr>
              <a:t>, M. and </a:t>
            </a:r>
            <a:r>
              <a:rPr lang="en-US" sz="900" b="0" dirty="0" err="1">
                <a:latin typeface="+mj-lt"/>
              </a:rPr>
              <a:t>Steils</a:t>
            </a:r>
            <a:r>
              <a:rPr lang="en-US" sz="900" b="0" dirty="0">
                <a:latin typeface="+mj-lt"/>
              </a:rPr>
              <a:t>, N., (2025). </a:t>
            </a:r>
            <a:r>
              <a:rPr lang="en-US" sz="900" b="0" i="1" dirty="0">
                <a:latin typeface="+mj-lt"/>
              </a:rPr>
              <a:t>No quick fixes: Multi-agency working to improve information-sharing on men and keep children safe.</a:t>
            </a:r>
            <a:r>
              <a:rPr lang="en-US" sz="900" b="0" dirty="0">
                <a:latin typeface="+mj-lt"/>
              </a:rPr>
              <a:t> The British Journal of Social Work, p.bcaf249. https://academic.oup.com/bjsw/advance-article-abstract/doi/10.1093/bjsw/bcaf249/8324434 </a:t>
            </a:r>
          </a:p>
          <a:p>
            <a:pPr algn="just">
              <a:lnSpc>
                <a:spcPct val="150000"/>
              </a:lnSpc>
            </a:pPr>
            <a:endParaRPr lang="en-US" sz="1200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89361124"/>
      </p:ext>
    </p:extLst>
  </p:cSld>
  <p:clrMapOvr>
    <a:masterClrMapping/>
  </p:clrMapOvr>
</p:sld>
</file>

<file path=ppt/theme/theme1.xml><?xml version="1.0" encoding="utf-8"?>
<a:theme xmlns:a="http://schemas.openxmlformats.org/drawingml/2006/main" name="Human Resource Management by Slidesgo">
  <a:themeElements>
    <a:clrScheme name="Simple Light">
      <a:dk1>
        <a:srgbClr val="000000"/>
      </a:dk1>
      <a:lt1>
        <a:srgbClr val="FFFFFF"/>
      </a:lt1>
      <a:dk2>
        <a:srgbClr val="F5F9FF"/>
      </a:dk2>
      <a:lt2>
        <a:srgbClr val="C4DAFA"/>
      </a:lt2>
      <a:accent1>
        <a:srgbClr val="84B6F4"/>
      </a:accent1>
      <a:accent2>
        <a:srgbClr val="4D82BC"/>
      </a:accent2>
      <a:accent3>
        <a:srgbClr val="005187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Custom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0662adb2dc436c358b4c5c7678714206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2f50172c392a2f91098d3da66c9f72af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79CF6402-9393-44D1-BBED-533E68FEAE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A0D3F54-830C-49EC-A955-CFBCF8BA90E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C0243A-A450-4A3B-9DED-0EFEBD02296B}">
  <ds:schemaRefs>
    <ds:schemaRef ds:uri="http://www.w3.org/XML/1998/namespace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terms/"/>
    <ds:schemaRef ds:uri="http://purl.org/dc/elements/1.1/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1168</TotalTime>
  <Words>623</Words>
  <Application>Microsoft Office PowerPoint</Application>
  <PresentationFormat>On-screen Show (16:9)</PresentationFormat>
  <Paragraphs>18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Times New Roman</vt:lpstr>
      <vt:lpstr>Arial</vt:lpstr>
      <vt:lpstr>Albert Sans</vt:lpstr>
      <vt:lpstr>Merriweather</vt:lpstr>
      <vt:lpstr>Human Resource Management by Slidesgo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Abraham Andom</dc:creator>
  <cp:lastModifiedBy>Abraham Andom</cp:lastModifiedBy>
  <cp:revision>2</cp:revision>
  <dcterms:modified xsi:type="dcterms:W3CDTF">2026-06-21T09:24:25Z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