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7" r:id="rId3"/>
    <p:sldId id="258" r:id="rId4"/>
    <p:sldId id="259" r:id="rId5"/>
    <p:sldId id="260" r:id="rId6"/>
  </p:sldIdLst>
  <p:sldSz cx="12192000" cy="6858000"/>
  <p:notesSz cx="6858000" cy="9144000"/>
  <p:defaultTextStyle>
    <a:defPPr>
      <a:defRPr lang="cs-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5D0FE3-42FE-AE4F-8AEE-EF9D0668163A}" v="813" dt="2023-10-11T11:43:33.1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009"/>
  </p:normalViewPr>
  <p:slideViewPr>
    <p:cSldViewPr snapToGrid="0">
      <p:cViewPr varScale="1">
        <p:scale>
          <a:sx n="92" d="100"/>
          <a:sy n="92" d="100"/>
        </p:scale>
        <p:origin x="78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f Duna (2312254)" userId="b8fc7625-3c7c-41a5-b197-67834ec588d9" providerId="ADAL" clId="{E25D0FE3-42FE-AE4F-8AEE-EF9D0668163A}"/>
    <pc:docChg chg="custSel addSld modSld modMainMaster">
      <pc:chgData name="Josef Duna (2312254)" userId="b8fc7625-3c7c-41a5-b197-67834ec588d9" providerId="ADAL" clId="{E25D0FE3-42FE-AE4F-8AEE-EF9D0668163A}" dt="2023-10-11T11:43:33.128" v="3076"/>
      <pc:docMkLst>
        <pc:docMk/>
      </pc:docMkLst>
      <pc:sldChg chg="addSp delSp modSp mod modTransition addAnim">
        <pc:chgData name="Josef Duna (2312254)" userId="b8fc7625-3c7c-41a5-b197-67834ec588d9" providerId="ADAL" clId="{E25D0FE3-42FE-AE4F-8AEE-EF9D0668163A}" dt="2023-10-11T11:41:19.810" v="3051"/>
        <pc:sldMkLst>
          <pc:docMk/>
          <pc:sldMk cId="3041330114" sldId="256"/>
        </pc:sldMkLst>
        <pc:spChg chg="mod">
          <ac:chgData name="Josef Duna (2312254)" userId="b8fc7625-3c7c-41a5-b197-67834ec588d9" providerId="ADAL" clId="{E25D0FE3-42FE-AE4F-8AEE-EF9D0668163A}" dt="2023-10-11T11:40:04.375" v="3046" actId="26606"/>
          <ac:spMkLst>
            <pc:docMk/>
            <pc:sldMk cId="3041330114" sldId="256"/>
            <ac:spMk id="2" creationId="{8A82565E-D93E-A8A6-7468-93B5BB66BEE6}"/>
          </ac:spMkLst>
        </pc:spChg>
        <pc:spChg chg="mod">
          <ac:chgData name="Josef Duna (2312254)" userId="b8fc7625-3c7c-41a5-b197-67834ec588d9" providerId="ADAL" clId="{E25D0FE3-42FE-AE4F-8AEE-EF9D0668163A}" dt="2023-10-11T11:40:04.375" v="3046" actId="26606"/>
          <ac:spMkLst>
            <pc:docMk/>
            <pc:sldMk cId="3041330114" sldId="256"/>
            <ac:spMk id="3" creationId="{AAB2488F-A249-BB33-6EB5-8114135E16D3}"/>
          </ac:spMkLst>
        </pc:spChg>
        <pc:spChg chg="del">
          <ac:chgData name="Josef Duna (2312254)" userId="b8fc7625-3c7c-41a5-b197-67834ec588d9" providerId="ADAL" clId="{E25D0FE3-42FE-AE4F-8AEE-EF9D0668163A}" dt="2023-10-11T11:40:04.375" v="3046" actId="26606"/>
          <ac:spMkLst>
            <pc:docMk/>
            <pc:sldMk cId="3041330114" sldId="256"/>
            <ac:spMk id="9" creationId="{37FDDF72-DE39-4F99-A3C1-DD9D7815D7DB}"/>
          </ac:spMkLst>
        </pc:spChg>
        <pc:spChg chg="del">
          <ac:chgData name="Josef Duna (2312254)" userId="b8fc7625-3c7c-41a5-b197-67834ec588d9" providerId="ADAL" clId="{E25D0FE3-42FE-AE4F-8AEE-EF9D0668163A}" dt="2023-10-11T11:40:04.375" v="3046" actId="26606"/>
          <ac:spMkLst>
            <pc:docMk/>
            <pc:sldMk cId="3041330114" sldId="256"/>
            <ac:spMk id="11" creationId="{5E4ECE80-3AD1-450C-B62A-98788F193948}"/>
          </ac:spMkLst>
        </pc:spChg>
        <pc:spChg chg="del">
          <ac:chgData name="Josef Duna (2312254)" userId="b8fc7625-3c7c-41a5-b197-67834ec588d9" providerId="ADAL" clId="{E25D0FE3-42FE-AE4F-8AEE-EF9D0668163A}" dt="2023-10-11T11:40:04.375" v="3046" actId="26606"/>
          <ac:spMkLst>
            <pc:docMk/>
            <pc:sldMk cId="3041330114" sldId="256"/>
            <ac:spMk id="41" creationId="{C4056FD6-9767-4B1A-ACC2-9883F6A5B86D}"/>
          </ac:spMkLst>
        </pc:spChg>
        <pc:spChg chg="add">
          <ac:chgData name="Josef Duna (2312254)" userId="b8fc7625-3c7c-41a5-b197-67834ec588d9" providerId="ADAL" clId="{E25D0FE3-42FE-AE4F-8AEE-EF9D0668163A}" dt="2023-10-11T11:40:04.375" v="3046" actId="26606"/>
          <ac:spMkLst>
            <pc:docMk/>
            <pc:sldMk cId="3041330114" sldId="256"/>
            <ac:spMk id="47" creationId="{1E644DE9-8D09-43E2-BA69-F57482CFC93A}"/>
          </ac:spMkLst>
        </pc:spChg>
        <pc:spChg chg="add">
          <ac:chgData name="Josef Duna (2312254)" userId="b8fc7625-3c7c-41a5-b197-67834ec588d9" providerId="ADAL" clId="{E25D0FE3-42FE-AE4F-8AEE-EF9D0668163A}" dt="2023-10-11T11:40:04.375" v="3046" actId="26606"/>
          <ac:spMkLst>
            <pc:docMk/>
            <pc:sldMk cId="3041330114" sldId="256"/>
            <ac:spMk id="49" creationId="{6C23C919-B32E-40FF-B3D8-631316E84E3E}"/>
          </ac:spMkLst>
        </pc:spChg>
        <pc:spChg chg="add">
          <ac:chgData name="Josef Duna (2312254)" userId="b8fc7625-3c7c-41a5-b197-67834ec588d9" providerId="ADAL" clId="{E25D0FE3-42FE-AE4F-8AEE-EF9D0668163A}" dt="2023-10-11T11:40:04.375" v="3046" actId="26606"/>
          <ac:spMkLst>
            <pc:docMk/>
            <pc:sldMk cId="3041330114" sldId="256"/>
            <ac:spMk id="51" creationId="{61B17B84-F8A7-4053-9C9D-91E3CA7FFEFA}"/>
          </ac:spMkLst>
        </pc:spChg>
      </pc:sldChg>
      <pc:sldChg chg="addSp delSp modSp mod modTransition modAnim">
        <pc:chgData name="Josef Duna (2312254)" userId="b8fc7625-3c7c-41a5-b197-67834ec588d9" providerId="ADAL" clId="{E25D0FE3-42FE-AE4F-8AEE-EF9D0668163A}" dt="2023-10-11T11:42:08.510" v="3064"/>
        <pc:sldMkLst>
          <pc:docMk/>
          <pc:sldMk cId="2065230447" sldId="257"/>
        </pc:sldMkLst>
        <pc:spChg chg="mod">
          <ac:chgData name="Josef Duna (2312254)" userId="b8fc7625-3c7c-41a5-b197-67834ec588d9" providerId="ADAL" clId="{E25D0FE3-42FE-AE4F-8AEE-EF9D0668163A}" dt="2023-10-11T11:38:46.107" v="3039" actId="26606"/>
          <ac:spMkLst>
            <pc:docMk/>
            <pc:sldMk cId="2065230447" sldId="257"/>
            <ac:spMk id="2" creationId="{34C34FFB-0B76-F2DC-C5A9-B118B79CBD36}"/>
          </ac:spMkLst>
        </pc:spChg>
        <pc:spChg chg="add mod">
          <ac:chgData name="Josef Duna (2312254)" userId="b8fc7625-3c7c-41a5-b197-67834ec588d9" providerId="ADAL" clId="{E25D0FE3-42FE-AE4F-8AEE-EF9D0668163A}" dt="2023-10-11T11:39:10.530" v="3043" actId="1076"/>
          <ac:spMkLst>
            <pc:docMk/>
            <pc:sldMk cId="2065230447" sldId="257"/>
            <ac:spMk id="3" creationId="{5645D1F0-C9F6-F180-3E02-2A770563CA80}"/>
          </ac:spMkLst>
        </pc:spChg>
        <pc:spChg chg="add mod ord">
          <ac:chgData name="Josef Duna (2312254)" userId="b8fc7625-3c7c-41a5-b197-67834ec588d9" providerId="ADAL" clId="{E25D0FE3-42FE-AE4F-8AEE-EF9D0668163A}" dt="2023-10-11T11:38:46.107" v="3039" actId="26606"/>
          <ac:spMkLst>
            <pc:docMk/>
            <pc:sldMk cId="2065230447" sldId="257"/>
            <ac:spMk id="4" creationId="{D4228C5B-061A-FD9E-FF30-A695D3D5AA6A}"/>
          </ac:spMkLst>
        </pc:spChg>
        <pc:spChg chg="add del mod">
          <ac:chgData name="Josef Duna (2312254)" userId="b8fc7625-3c7c-41a5-b197-67834ec588d9" providerId="ADAL" clId="{E25D0FE3-42FE-AE4F-8AEE-EF9D0668163A}" dt="2023-10-11T11:09:18.748" v="2019"/>
          <ac:spMkLst>
            <pc:docMk/>
            <pc:sldMk cId="2065230447" sldId="257"/>
            <ac:spMk id="5" creationId="{8BA0A524-2396-404B-39E6-09A3FCF346CD}"/>
          </ac:spMkLst>
        </pc:spChg>
        <pc:spChg chg="del">
          <ac:chgData name="Josef Duna (2312254)" userId="b8fc7625-3c7c-41a5-b197-67834ec588d9" providerId="ADAL" clId="{E25D0FE3-42FE-AE4F-8AEE-EF9D0668163A}" dt="2023-10-11T11:38:46.107" v="3039" actId="26606"/>
          <ac:spMkLst>
            <pc:docMk/>
            <pc:sldMk cId="2065230447" sldId="257"/>
            <ac:spMk id="23" creationId="{0BABF38A-8A0D-492E-BD20-6CF4D46B50BD}"/>
          </ac:spMkLst>
        </pc:spChg>
        <pc:spChg chg="del">
          <ac:chgData name="Josef Duna (2312254)" userId="b8fc7625-3c7c-41a5-b197-67834ec588d9" providerId="ADAL" clId="{E25D0FE3-42FE-AE4F-8AEE-EF9D0668163A}" dt="2023-10-11T11:38:46.107" v="3039" actId="26606"/>
          <ac:spMkLst>
            <pc:docMk/>
            <pc:sldMk cId="2065230447" sldId="257"/>
            <ac:spMk id="27" creationId="{2D924463-4DB7-437D-85B1-7EE5042DE522}"/>
          </ac:spMkLst>
        </pc:spChg>
        <pc:spChg chg="del">
          <ac:chgData name="Josef Duna (2312254)" userId="b8fc7625-3c7c-41a5-b197-67834ec588d9" providerId="ADAL" clId="{E25D0FE3-42FE-AE4F-8AEE-EF9D0668163A}" dt="2023-10-11T11:38:46.107" v="3039" actId="26606"/>
          <ac:spMkLst>
            <pc:docMk/>
            <pc:sldMk cId="2065230447" sldId="257"/>
            <ac:spMk id="29" creationId="{9F108545-2EA9-4B3E-915B-295949608005}"/>
          </ac:spMkLst>
        </pc:spChg>
        <pc:spChg chg="del">
          <ac:chgData name="Josef Duna (2312254)" userId="b8fc7625-3c7c-41a5-b197-67834ec588d9" providerId="ADAL" clId="{E25D0FE3-42FE-AE4F-8AEE-EF9D0668163A}" dt="2023-10-11T11:38:46.107" v="3039" actId="26606"/>
          <ac:spMkLst>
            <pc:docMk/>
            <pc:sldMk cId="2065230447" sldId="257"/>
            <ac:spMk id="31" creationId="{A232D1C9-8AD3-453F-948D-966B7A11B77A}"/>
          </ac:spMkLst>
        </pc:spChg>
        <pc:spChg chg="del">
          <ac:chgData name="Josef Duna (2312254)" userId="b8fc7625-3c7c-41a5-b197-67834ec588d9" providerId="ADAL" clId="{E25D0FE3-42FE-AE4F-8AEE-EF9D0668163A}" dt="2023-10-11T11:38:46.107" v="3039" actId="26606"/>
          <ac:spMkLst>
            <pc:docMk/>
            <pc:sldMk cId="2065230447" sldId="257"/>
            <ac:spMk id="33" creationId="{F4ACD4D7-3FA3-4106-AFB4-55B58A02ED08}"/>
          </ac:spMkLst>
        </pc:spChg>
        <pc:spChg chg="add">
          <ac:chgData name="Josef Duna (2312254)" userId="b8fc7625-3c7c-41a5-b197-67834ec588d9" providerId="ADAL" clId="{E25D0FE3-42FE-AE4F-8AEE-EF9D0668163A}" dt="2023-10-11T11:38:46.107" v="3039" actId="26606"/>
          <ac:spMkLst>
            <pc:docMk/>
            <pc:sldMk cId="2065230447" sldId="257"/>
            <ac:spMk id="3079" creationId="{4AB8125F-0FD8-48CD-9F43-73E5494EA774}"/>
          </ac:spMkLst>
        </pc:spChg>
        <pc:spChg chg="add">
          <ac:chgData name="Josef Duna (2312254)" userId="b8fc7625-3c7c-41a5-b197-67834ec588d9" providerId="ADAL" clId="{E25D0FE3-42FE-AE4F-8AEE-EF9D0668163A}" dt="2023-10-11T11:38:46.107" v="3039" actId="26606"/>
          <ac:spMkLst>
            <pc:docMk/>
            <pc:sldMk cId="2065230447" sldId="257"/>
            <ac:spMk id="3081" creationId="{0019DD6C-5899-4C07-864B-EB0A7D104ACF}"/>
          </ac:spMkLst>
        </pc:spChg>
        <pc:spChg chg="add">
          <ac:chgData name="Josef Duna (2312254)" userId="b8fc7625-3c7c-41a5-b197-67834ec588d9" providerId="ADAL" clId="{E25D0FE3-42FE-AE4F-8AEE-EF9D0668163A}" dt="2023-10-11T11:38:46.107" v="3039" actId="26606"/>
          <ac:spMkLst>
            <pc:docMk/>
            <pc:sldMk cId="2065230447" sldId="257"/>
            <ac:spMk id="3083" creationId="{EBDFFBC1-15BD-428E-B8AF-ECF5D1B76DEB}"/>
          </ac:spMkLst>
        </pc:spChg>
        <pc:spChg chg="add">
          <ac:chgData name="Josef Duna (2312254)" userId="b8fc7625-3c7c-41a5-b197-67834ec588d9" providerId="ADAL" clId="{E25D0FE3-42FE-AE4F-8AEE-EF9D0668163A}" dt="2023-10-11T11:38:46.107" v="3039" actId="26606"/>
          <ac:spMkLst>
            <pc:docMk/>
            <pc:sldMk cId="2065230447" sldId="257"/>
            <ac:spMk id="3085" creationId="{EBFB3075-0323-4EB0-B1A5-776A0E709CEF}"/>
          </ac:spMkLst>
        </pc:spChg>
        <pc:picChg chg="del">
          <ac:chgData name="Josef Duna (2312254)" userId="b8fc7625-3c7c-41a5-b197-67834ec588d9" providerId="ADAL" clId="{E25D0FE3-42FE-AE4F-8AEE-EF9D0668163A}" dt="2023-10-11T11:38:46.107" v="3039" actId="26606"/>
          <ac:picMkLst>
            <pc:docMk/>
            <pc:sldMk cId="2065230447" sldId="257"/>
            <ac:picMk id="25" creationId="{1CB7E8AE-A3AC-4BB7-A5C6-F00EC697B265}"/>
          </ac:picMkLst>
        </pc:picChg>
        <pc:picChg chg="add mod">
          <ac:chgData name="Josef Duna (2312254)" userId="b8fc7625-3c7c-41a5-b197-67834ec588d9" providerId="ADAL" clId="{E25D0FE3-42FE-AE4F-8AEE-EF9D0668163A}" dt="2023-10-11T11:38:46.107" v="3039" actId="26606"/>
          <ac:picMkLst>
            <pc:docMk/>
            <pc:sldMk cId="2065230447" sldId="257"/>
            <ac:picMk id="3074" creationId="{203D62D9-974C-0B1B-60BE-0B0A49021C6C}"/>
          </ac:picMkLst>
        </pc:picChg>
      </pc:sldChg>
      <pc:sldChg chg="addSp delSp modSp new mod modTransition setBg modAnim">
        <pc:chgData name="Josef Duna (2312254)" userId="b8fc7625-3c7c-41a5-b197-67834ec588d9" providerId="ADAL" clId="{E25D0FE3-42FE-AE4F-8AEE-EF9D0668163A}" dt="2023-10-11T11:42:36.829" v="3069"/>
        <pc:sldMkLst>
          <pc:docMk/>
          <pc:sldMk cId="1865495146" sldId="258"/>
        </pc:sldMkLst>
        <pc:spChg chg="mod">
          <ac:chgData name="Josef Duna (2312254)" userId="b8fc7625-3c7c-41a5-b197-67834ec588d9" providerId="ADAL" clId="{E25D0FE3-42FE-AE4F-8AEE-EF9D0668163A}" dt="2023-10-11T11:36:11.114" v="3029" actId="26606"/>
          <ac:spMkLst>
            <pc:docMk/>
            <pc:sldMk cId="1865495146" sldId="258"/>
            <ac:spMk id="2" creationId="{6E09F826-0F3F-34E2-BAB3-FE320F1B5437}"/>
          </ac:spMkLst>
        </pc:spChg>
        <pc:spChg chg="del mod">
          <ac:chgData name="Josef Duna (2312254)" userId="b8fc7625-3c7c-41a5-b197-67834ec588d9" providerId="ADAL" clId="{E25D0FE3-42FE-AE4F-8AEE-EF9D0668163A}" dt="2023-10-11T10:49:38.021" v="1180" actId="478"/>
          <ac:spMkLst>
            <pc:docMk/>
            <pc:sldMk cId="1865495146" sldId="258"/>
            <ac:spMk id="3" creationId="{104061EE-9D82-3FAA-01D0-71F96FC2FA7D}"/>
          </ac:spMkLst>
        </pc:spChg>
        <pc:spChg chg="add del mod">
          <ac:chgData name="Josef Duna (2312254)" userId="b8fc7625-3c7c-41a5-b197-67834ec588d9" providerId="ADAL" clId="{E25D0FE3-42FE-AE4F-8AEE-EF9D0668163A}" dt="2023-10-11T10:49:39.622" v="1181" actId="478"/>
          <ac:spMkLst>
            <pc:docMk/>
            <pc:sldMk cId="1865495146" sldId="258"/>
            <ac:spMk id="5" creationId="{9DF70773-B0F6-1A9D-2580-7DAE352EE3DD}"/>
          </ac:spMkLst>
        </pc:spChg>
        <pc:spChg chg="add del mod">
          <ac:chgData name="Josef Duna (2312254)" userId="b8fc7625-3c7c-41a5-b197-67834ec588d9" providerId="ADAL" clId="{E25D0FE3-42FE-AE4F-8AEE-EF9D0668163A}" dt="2023-10-11T10:49:46.851" v="1184"/>
          <ac:spMkLst>
            <pc:docMk/>
            <pc:sldMk cId="1865495146" sldId="258"/>
            <ac:spMk id="6" creationId="{70E7BED9-7A43-7A93-48CC-1905CA54D329}"/>
          </ac:spMkLst>
        </pc:spChg>
        <pc:spChg chg="add del mod">
          <ac:chgData name="Josef Duna (2312254)" userId="b8fc7625-3c7c-41a5-b197-67834ec588d9" providerId="ADAL" clId="{E25D0FE3-42FE-AE4F-8AEE-EF9D0668163A}" dt="2023-10-11T10:49:51.788" v="1187" actId="478"/>
          <ac:spMkLst>
            <pc:docMk/>
            <pc:sldMk cId="1865495146" sldId="258"/>
            <ac:spMk id="7" creationId="{9FBAB827-876F-AC0E-6FE8-43451F88EE3C}"/>
          </ac:spMkLst>
        </pc:spChg>
        <pc:spChg chg="add mod">
          <ac:chgData name="Josef Duna (2312254)" userId="b8fc7625-3c7c-41a5-b197-67834ec588d9" providerId="ADAL" clId="{E25D0FE3-42FE-AE4F-8AEE-EF9D0668163A}" dt="2023-10-11T11:36:53.323" v="3035" actId="5793"/>
          <ac:spMkLst>
            <pc:docMk/>
            <pc:sldMk cId="1865495146" sldId="258"/>
            <ac:spMk id="8" creationId="{F47A76A1-08D1-EA9B-50EE-791DAE95F264}"/>
          </ac:spMkLst>
        </pc:spChg>
        <pc:spChg chg="add">
          <ac:chgData name="Josef Duna (2312254)" userId="b8fc7625-3c7c-41a5-b197-67834ec588d9" providerId="ADAL" clId="{E25D0FE3-42FE-AE4F-8AEE-EF9D0668163A}" dt="2023-10-11T11:36:11.114" v="3029" actId="26606"/>
          <ac:spMkLst>
            <pc:docMk/>
            <pc:sldMk cId="1865495146" sldId="258"/>
            <ac:spMk id="2055" creationId="{4AB8125F-0FD8-48CD-9F43-73E5494EA774}"/>
          </ac:spMkLst>
        </pc:spChg>
        <pc:spChg chg="add">
          <ac:chgData name="Josef Duna (2312254)" userId="b8fc7625-3c7c-41a5-b197-67834ec588d9" providerId="ADAL" clId="{E25D0FE3-42FE-AE4F-8AEE-EF9D0668163A}" dt="2023-10-11T11:36:11.114" v="3029" actId="26606"/>
          <ac:spMkLst>
            <pc:docMk/>
            <pc:sldMk cId="1865495146" sldId="258"/>
            <ac:spMk id="2057" creationId="{0019DD6C-5899-4C07-864B-EB0A7D104ACF}"/>
          </ac:spMkLst>
        </pc:spChg>
        <pc:spChg chg="add">
          <ac:chgData name="Josef Duna (2312254)" userId="b8fc7625-3c7c-41a5-b197-67834ec588d9" providerId="ADAL" clId="{E25D0FE3-42FE-AE4F-8AEE-EF9D0668163A}" dt="2023-10-11T11:36:11.114" v="3029" actId="26606"/>
          <ac:spMkLst>
            <pc:docMk/>
            <pc:sldMk cId="1865495146" sldId="258"/>
            <ac:spMk id="2059" creationId="{EBDFFBC1-15BD-428E-B8AF-ECF5D1B76DEB}"/>
          </ac:spMkLst>
        </pc:spChg>
        <pc:spChg chg="add">
          <ac:chgData name="Josef Duna (2312254)" userId="b8fc7625-3c7c-41a5-b197-67834ec588d9" providerId="ADAL" clId="{E25D0FE3-42FE-AE4F-8AEE-EF9D0668163A}" dt="2023-10-11T11:36:11.114" v="3029" actId="26606"/>
          <ac:spMkLst>
            <pc:docMk/>
            <pc:sldMk cId="1865495146" sldId="258"/>
            <ac:spMk id="2061" creationId="{EBFB3075-0323-4EB0-B1A5-776A0E709CEF}"/>
          </ac:spMkLst>
        </pc:spChg>
        <pc:picChg chg="add mod">
          <ac:chgData name="Josef Duna (2312254)" userId="b8fc7625-3c7c-41a5-b197-67834ec588d9" providerId="ADAL" clId="{E25D0FE3-42FE-AE4F-8AEE-EF9D0668163A}" dt="2023-10-11T11:36:20.092" v="3031" actId="27614"/>
          <ac:picMkLst>
            <pc:docMk/>
            <pc:sldMk cId="1865495146" sldId="258"/>
            <ac:picMk id="2050" creationId="{8CF9DBAF-8525-51EA-4153-62D3A670F2DE}"/>
          </ac:picMkLst>
        </pc:picChg>
      </pc:sldChg>
      <pc:sldChg chg="addSp delSp modSp new mod modTransition setBg modAnim">
        <pc:chgData name="Josef Duna (2312254)" userId="b8fc7625-3c7c-41a5-b197-67834ec588d9" providerId="ADAL" clId="{E25D0FE3-42FE-AE4F-8AEE-EF9D0668163A}" dt="2023-10-11T11:43:15.499" v="3074"/>
        <pc:sldMkLst>
          <pc:docMk/>
          <pc:sldMk cId="1769295761" sldId="259"/>
        </pc:sldMkLst>
        <pc:spChg chg="mod">
          <ac:chgData name="Josef Duna (2312254)" userId="b8fc7625-3c7c-41a5-b197-67834ec588d9" providerId="ADAL" clId="{E25D0FE3-42FE-AE4F-8AEE-EF9D0668163A}" dt="2023-10-11T11:33:50.580" v="3017" actId="26606"/>
          <ac:spMkLst>
            <pc:docMk/>
            <pc:sldMk cId="1769295761" sldId="259"/>
            <ac:spMk id="2" creationId="{CF53D32A-256A-5FFC-DE09-4215E67C0B8C}"/>
          </ac:spMkLst>
        </pc:spChg>
        <pc:spChg chg="del">
          <ac:chgData name="Josef Duna (2312254)" userId="b8fc7625-3c7c-41a5-b197-67834ec588d9" providerId="ADAL" clId="{E25D0FE3-42FE-AE4F-8AEE-EF9D0668163A}" dt="2023-10-11T11:14:13.599" v="2177" actId="478"/>
          <ac:spMkLst>
            <pc:docMk/>
            <pc:sldMk cId="1769295761" sldId="259"/>
            <ac:spMk id="3" creationId="{032F08D1-F9CC-7FA8-F043-CD85BD0F4FBE}"/>
          </ac:spMkLst>
        </pc:spChg>
        <pc:spChg chg="add mod">
          <ac:chgData name="Josef Duna (2312254)" userId="b8fc7625-3c7c-41a5-b197-67834ec588d9" providerId="ADAL" clId="{E25D0FE3-42FE-AE4F-8AEE-EF9D0668163A}" dt="2023-10-11T11:34:35.419" v="3027" actId="33524"/>
          <ac:spMkLst>
            <pc:docMk/>
            <pc:sldMk cId="1769295761" sldId="259"/>
            <ac:spMk id="4" creationId="{1542B394-C40D-79B8-5290-DFE04D658187}"/>
          </ac:spMkLst>
        </pc:spChg>
        <pc:spChg chg="add">
          <ac:chgData name="Josef Duna (2312254)" userId="b8fc7625-3c7c-41a5-b197-67834ec588d9" providerId="ADAL" clId="{E25D0FE3-42FE-AE4F-8AEE-EF9D0668163A}" dt="2023-10-11T11:33:50.580" v="3017" actId="26606"/>
          <ac:spMkLst>
            <pc:docMk/>
            <pc:sldMk cId="1769295761" sldId="259"/>
            <ac:spMk id="10" creationId="{4AB8125F-0FD8-48CD-9F43-73E5494EA774}"/>
          </ac:spMkLst>
        </pc:spChg>
        <pc:spChg chg="add">
          <ac:chgData name="Josef Duna (2312254)" userId="b8fc7625-3c7c-41a5-b197-67834ec588d9" providerId="ADAL" clId="{E25D0FE3-42FE-AE4F-8AEE-EF9D0668163A}" dt="2023-10-11T11:33:50.580" v="3017" actId="26606"/>
          <ac:spMkLst>
            <pc:docMk/>
            <pc:sldMk cId="1769295761" sldId="259"/>
            <ac:spMk id="12" creationId="{0019DD6C-5899-4C07-864B-EB0A7D104ACF}"/>
          </ac:spMkLst>
        </pc:spChg>
        <pc:spChg chg="add">
          <ac:chgData name="Josef Duna (2312254)" userId="b8fc7625-3c7c-41a5-b197-67834ec588d9" providerId="ADAL" clId="{E25D0FE3-42FE-AE4F-8AEE-EF9D0668163A}" dt="2023-10-11T11:33:50.580" v="3017" actId="26606"/>
          <ac:spMkLst>
            <pc:docMk/>
            <pc:sldMk cId="1769295761" sldId="259"/>
            <ac:spMk id="14" creationId="{EBDFFBC1-15BD-428E-B8AF-ECF5D1B76DEB}"/>
          </ac:spMkLst>
        </pc:spChg>
        <pc:spChg chg="add">
          <ac:chgData name="Josef Duna (2312254)" userId="b8fc7625-3c7c-41a5-b197-67834ec588d9" providerId="ADAL" clId="{E25D0FE3-42FE-AE4F-8AEE-EF9D0668163A}" dt="2023-10-11T11:33:50.580" v="3017" actId="26606"/>
          <ac:spMkLst>
            <pc:docMk/>
            <pc:sldMk cId="1769295761" sldId="259"/>
            <ac:spMk id="16" creationId="{EBFB3075-0323-4EB0-B1A5-776A0E709CEF}"/>
          </ac:spMkLst>
        </pc:spChg>
        <pc:picChg chg="add">
          <ac:chgData name="Josef Duna (2312254)" userId="b8fc7625-3c7c-41a5-b197-67834ec588d9" providerId="ADAL" clId="{E25D0FE3-42FE-AE4F-8AEE-EF9D0668163A}" dt="2023-10-11T11:33:50.580" v="3017" actId="26606"/>
          <ac:picMkLst>
            <pc:docMk/>
            <pc:sldMk cId="1769295761" sldId="259"/>
            <ac:picMk id="6" creationId="{99EDEC20-FDE6-18BB-BFC7-8ADCEFBB3713}"/>
          </ac:picMkLst>
        </pc:picChg>
      </pc:sldChg>
      <pc:sldChg chg="addSp delSp modSp new mod modTransition setBg modAnim setClrOvrMap">
        <pc:chgData name="Josef Duna (2312254)" userId="b8fc7625-3c7c-41a5-b197-67834ec588d9" providerId="ADAL" clId="{E25D0FE3-42FE-AE4F-8AEE-EF9D0668163A}" dt="2023-10-11T11:43:33.128" v="3076"/>
        <pc:sldMkLst>
          <pc:docMk/>
          <pc:sldMk cId="3978894062" sldId="260"/>
        </pc:sldMkLst>
        <pc:spChg chg="mod">
          <ac:chgData name="Josef Duna (2312254)" userId="b8fc7625-3c7c-41a5-b197-67834ec588d9" providerId="ADAL" clId="{E25D0FE3-42FE-AE4F-8AEE-EF9D0668163A}" dt="2023-10-11T11:33:36.947" v="3014" actId="1076"/>
          <ac:spMkLst>
            <pc:docMk/>
            <pc:sldMk cId="3978894062" sldId="260"/>
            <ac:spMk id="2" creationId="{8485E153-E868-8DE3-96D6-40037E614BDF}"/>
          </ac:spMkLst>
        </pc:spChg>
        <pc:spChg chg="del">
          <ac:chgData name="Josef Duna (2312254)" userId="b8fc7625-3c7c-41a5-b197-67834ec588d9" providerId="ADAL" clId="{E25D0FE3-42FE-AE4F-8AEE-EF9D0668163A}" dt="2023-10-11T11:27:15.477" v="2663" actId="478"/>
          <ac:spMkLst>
            <pc:docMk/>
            <pc:sldMk cId="3978894062" sldId="260"/>
            <ac:spMk id="3" creationId="{3C5F43AF-B276-B149-7677-3D5DE9F96EBE}"/>
          </ac:spMkLst>
        </pc:spChg>
        <pc:spChg chg="add mod">
          <ac:chgData name="Josef Duna (2312254)" userId="b8fc7625-3c7c-41a5-b197-67834ec588d9" providerId="ADAL" clId="{E25D0FE3-42FE-AE4F-8AEE-EF9D0668163A}" dt="2023-10-11T11:39:35.932" v="3045" actId="1076"/>
          <ac:spMkLst>
            <pc:docMk/>
            <pc:sldMk cId="3978894062" sldId="260"/>
            <ac:spMk id="4" creationId="{3F7085A1-3B38-37E9-F62F-D00A9D5AB7E3}"/>
          </ac:spMkLst>
        </pc:spChg>
        <pc:spChg chg="add">
          <ac:chgData name="Josef Duna (2312254)" userId="b8fc7625-3c7c-41a5-b197-67834ec588d9" providerId="ADAL" clId="{E25D0FE3-42FE-AE4F-8AEE-EF9D0668163A}" dt="2023-10-11T11:33:28.945" v="3013" actId="26606"/>
          <ac:spMkLst>
            <pc:docMk/>
            <pc:sldMk cId="3978894062" sldId="260"/>
            <ac:spMk id="1031" creationId="{8651CFA9-6065-4243-AC48-858E359780B1}"/>
          </ac:spMkLst>
        </pc:spChg>
        <pc:spChg chg="add">
          <ac:chgData name="Josef Duna (2312254)" userId="b8fc7625-3c7c-41a5-b197-67834ec588d9" providerId="ADAL" clId="{E25D0FE3-42FE-AE4F-8AEE-EF9D0668163A}" dt="2023-10-11T11:33:28.945" v="3013" actId="26606"/>
          <ac:spMkLst>
            <pc:docMk/>
            <pc:sldMk cId="3978894062" sldId="260"/>
            <ac:spMk id="1033" creationId="{E8B2F707-EF35-4955-8439-F76145F3CD7E}"/>
          </ac:spMkLst>
        </pc:spChg>
        <pc:spChg chg="add">
          <ac:chgData name="Josef Duna (2312254)" userId="b8fc7625-3c7c-41a5-b197-67834ec588d9" providerId="ADAL" clId="{E25D0FE3-42FE-AE4F-8AEE-EF9D0668163A}" dt="2023-10-11T11:33:28.945" v="3013" actId="26606"/>
          <ac:spMkLst>
            <pc:docMk/>
            <pc:sldMk cId="3978894062" sldId="260"/>
            <ac:spMk id="1035" creationId="{3C8134F5-D8B2-4E75-AB7D-52504044EC64}"/>
          </ac:spMkLst>
        </pc:spChg>
        <pc:picChg chg="add mod ord">
          <ac:chgData name="Josef Duna (2312254)" userId="b8fc7625-3c7c-41a5-b197-67834ec588d9" providerId="ADAL" clId="{E25D0FE3-42FE-AE4F-8AEE-EF9D0668163A}" dt="2023-10-11T11:33:28.945" v="3013" actId="26606"/>
          <ac:picMkLst>
            <pc:docMk/>
            <pc:sldMk cId="3978894062" sldId="260"/>
            <ac:picMk id="1026" creationId="{C3AAB918-AFF0-C914-76E2-364A8BF8BFF1}"/>
          </ac:picMkLst>
        </pc:picChg>
      </pc:sldChg>
      <pc:sldMasterChg chg="modTransition modSldLayout">
        <pc:chgData name="Josef Duna (2312254)" userId="b8fc7625-3c7c-41a5-b197-67834ec588d9" providerId="ADAL" clId="{E25D0FE3-42FE-AE4F-8AEE-EF9D0668163A}" dt="2023-10-11T11:41:19.810" v="3051"/>
        <pc:sldMasterMkLst>
          <pc:docMk/>
          <pc:sldMasterMk cId="1890526113" sldId="2147483673"/>
        </pc:sldMasterMkLst>
        <pc:sldLayoutChg chg="modTransition">
          <pc:chgData name="Josef Duna (2312254)" userId="b8fc7625-3c7c-41a5-b197-67834ec588d9" providerId="ADAL" clId="{E25D0FE3-42FE-AE4F-8AEE-EF9D0668163A}" dt="2023-10-11T11:41:19.810" v="3051"/>
          <pc:sldLayoutMkLst>
            <pc:docMk/>
            <pc:sldMasterMk cId="1890526113" sldId="2147483673"/>
            <pc:sldLayoutMk cId="203608403" sldId="2147483662"/>
          </pc:sldLayoutMkLst>
        </pc:sldLayoutChg>
        <pc:sldLayoutChg chg="modTransition">
          <pc:chgData name="Josef Duna (2312254)" userId="b8fc7625-3c7c-41a5-b197-67834ec588d9" providerId="ADAL" clId="{E25D0FE3-42FE-AE4F-8AEE-EF9D0668163A}" dt="2023-10-11T11:41:19.810" v="3051"/>
          <pc:sldLayoutMkLst>
            <pc:docMk/>
            <pc:sldMasterMk cId="1890526113" sldId="2147483673"/>
            <pc:sldLayoutMk cId="1443067750" sldId="2147483663"/>
          </pc:sldLayoutMkLst>
        </pc:sldLayoutChg>
        <pc:sldLayoutChg chg="modTransition">
          <pc:chgData name="Josef Duna (2312254)" userId="b8fc7625-3c7c-41a5-b197-67834ec588d9" providerId="ADAL" clId="{E25D0FE3-42FE-AE4F-8AEE-EF9D0668163A}" dt="2023-10-11T11:41:19.810" v="3051"/>
          <pc:sldLayoutMkLst>
            <pc:docMk/>
            <pc:sldMasterMk cId="1890526113" sldId="2147483673"/>
            <pc:sldLayoutMk cId="4173574382" sldId="2147483664"/>
          </pc:sldLayoutMkLst>
        </pc:sldLayoutChg>
        <pc:sldLayoutChg chg="modTransition">
          <pc:chgData name="Josef Duna (2312254)" userId="b8fc7625-3c7c-41a5-b197-67834ec588d9" providerId="ADAL" clId="{E25D0FE3-42FE-AE4F-8AEE-EF9D0668163A}" dt="2023-10-11T11:41:19.810" v="3051"/>
          <pc:sldLayoutMkLst>
            <pc:docMk/>
            <pc:sldMasterMk cId="1890526113" sldId="2147483673"/>
            <pc:sldLayoutMk cId="1147699976" sldId="2147483665"/>
          </pc:sldLayoutMkLst>
        </pc:sldLayoutChg>
        <pc:sldLayoutChg chg="modTransition">
          <pc:chgData name="Josef Duna (2312254)" userId="b8fc7625-3c7c-41a5-b197-67834ec588d9" providerId="ADAL" clId="{E25D0FE3-42FE-AE4F-8AEE-EF9D0668163A}" dt="2023-10-11T11:41:19.810" v="3051"/>
          <pc:sldLayoutMkLst>
            <pc:docMk/>
            <pc:sldMasterMk cId="1890526113" sldId="2147483673"/>
            <pc:sldLayoutMk cId="2100327210" sldId="2147483666"/>
          </pc:sldLayoutMkLst>
        </pc:sldLayoutChg>
        <pc:sldLayoutChg chg="modTransition">
          <pc:chgData name="Josef Duna (2312254)" userId="b8fc7625-3c7c-41a5-b197-67834ec588d9" providerId="ADAL" clId="{E25D0FE3-42FE-AE4F-8AEE-EF9D0668163A}" dt="2023-10-11T11:41:19.810" v="3051"/>
          <pc:sldLayoutMkLst>
            <pc:docMk/>
            <pc:sldMasterMk cId="1890526113" sldId="2147483673"/>
            <pc:sldLayoutMk cId="2729812487" sldId="2147483667"/>
          </pc:sldLayoutMkLst>
        </pc:sldLayoutChg>
        <pc:sldLayoutChg chg="modTransition">
          <pc:chgData name="Josef Duna (2312254)" userId="b8fc7625-3c7c-41a5-b197-67834ec588d9" providerId="ADAL" clId="{E25D0FE3-42FE-AE4F-8AEE-EF9D0668163A}" dt="2023-10-11T11:41:19.810" v="3051"/>
          <pc:sldLayoutMkLst>
            <pc:docMk/>
            <pc:sldMasterMk cId="1890526113" sldId="2147483673"/>
            <pc:sldLayoutMk cId="718667319" sldId="2147483668"/>
          </pc:sldLayoutMkLst>
        </pc:sldLayoutChg>
        <pc:sldLayoutChg chg="modTransition">
          <pc:chgData name="Josef Duna (2312254)" userId="b8fc7625-3c7c-41a5-b197-67834ec588d9" providerId="ADAL" clId="{E25D0FE3-42FE-AE4F-8AEE-EF9D0668163A}" dt="2023-10-11T11:41:19.810" v="3051"/>
          <pc:sldLayoutMkLst>
            <pc:docMk/>
            <pc:sldMasterMk cId="1890526113" sldId="2147483673"/>
            <pc:sldLayoutMk cId="244557386" sldId="2147483669"/>
          </pc:sldLayoutMkLst>
        </pc:sldLayoutChg>
        <pc:sldLayoutChg chg="modTransition">
          <pc:chgData name="Josef Duna (2312254)" userId="b8fc7625-3c7c-41a5-b197-67834ec588d9" providerId="ADAL" clId="{E25D0FE3-42FE-AE4F-8AEE-EF9D0668163A}" dt="2023-10-11T11:41:19.810" v="3051"/>
          <pc:sldLayoutMkLst>
            <pc:docMk/>
            <pc:sldMasterMk cId="1890526113" sldId="2147483673"/>
            <pc:sldLayoutMk cId="2966802732" sldId="2147483670"/>
          </pc:sldLayoutMkLst>
        </pc:sldLayoutChg>
        <pc:sldLayoutChg chg="modTransition">
          <pc:chgData name="Josef Duna (2312254)" userId="b8fc7625-3c7c-41a5-b197-67834ec588d9" providerId="ADAL" clId="{E25D0FE3-42FE-AE4F-8AEE-EF9D0668163A}" dt="2023-10-11T11:41:19.810" v="3051"/>
          <pc:sldLayoutMkLst>
            <pc:docMk/>
            <pc:sldMasterMk cId="1890526113" sldId="2147483673"/>
            <pc:sldLayoutMk cId="1013642939" sldId="2147483671"/>
          </pc:sldLayoutMkLst>
        </pc:sldLayoutChg>
        <pc:sldLayoutChg chg="modTransition">
          <pc:chgData name="Josef Duna (2312254)" userId="b8fc7625-3c7c-41a5-b197-67834ec588d9" providerId="ADAL" clId="{E25D0FE3-42FE-AE4F-8AEE-EF9D0668163A}" dt="2023-10-11T11:41:19.810" v="3051"/>
          <pc:sldLayoutMkLst>
            <pc:docMk/>
            <pc:sldMasterMk cId="1890526113" sldId="2147483673"/>
            <pc:sldLayoutMk cId="2609395736" sldId="2147483672"/>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10/11/23</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03608403"/>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10/11/23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43067750"/>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10/11/23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73574382"/>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10/11/23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47699976"/>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10/11/23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00327210"/>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10/11/23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29812487"/>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10/11/23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18667319"/>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10/11/23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4557386"/>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10/11/23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09395736"/>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10/11/23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66802732"/>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10/11/23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13642939"/>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10/11/23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890526113"/>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2" r:id="rId9"/>
    <p:sldLayoutId id="2147483670" r:id="rId10"/>
    <p:sldLayoutId id="2147483671" r:id="rId11"/>
  </p:sldLayoutIdLst>
  <p:transition spd="slow">
    <p:wipe/>
  </p:transition>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9" name="Rectangle 48">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1" name="Rectangle 50">
            <a:extLst>
              <a:ext uri="{FF2B5EF4-FFF2-40B4-BE49-F238E27FC236}">
                <a16:creationId xmlns:a16="http://schemas.microsoft.com/office/drawing/2014/main" id="{61B17B84-F8A7-4053-9C9D-91E3CA7F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88951" cy="6858000"/>
          </a:xfrm>
          <a:prstGeom prst="rect">
            <a:avLst/>
          </a:prstGeom>
          <a:blipFill dpi="0" rotWithShape="1">
            <a:blip r:embed="rId2">
              <a:alphaModFix amt="30000"/>
              <a:lum bright="70000" contrast="-70000"/>
            </a:blip>
            <a:srcRect/>
            <a:tile tx="88900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2" name="Picture 3" descr="Barvy v pohybu od dolní části obrazu">
            <a:extLst>
              <a:ext uri="{FF2B5EF4-FFF2-40B4-BE49-F238E27FC236}">
                <a16:creationId xmlns:a16="http://schemas.microsoft.com/office/drawing/2014/main" id="{4FD0C5DB-0082-E13B-C6AD-D050B06566F8}"/>
              </a:ext>
            </a:extLst>
          </p:cNvPr>
          <p:cNvPicPr>
            <a:picLocks noChangeAspect="1"/>
          </p:cNvPicPr>
          <p:nvPr/>
        </p:nvPicPr>
        <p:blipFill rotWithShape="1">
          <a:blip r:embed="rId3">
            <a:alphaModFix amt="70000"/>
          </a:blip>
          <a:srcRect t="12787" r="-1" b="-1"/>
          <a:stretch/>
        </p:blipFill>
        <p:spPr>
          <a:xfrm>
            <a:off x="20" y="10"/>
            <a:ext cx="12188932" cy="6856614"/>
          </a:xfrm>
          <a:prstGeom prst="rect">
            <a:avLst/>
          </a:prstGeom>
        </p:spPr>
      </p:pic>
      <p:sp>
        <p:nvSpPr>
          <p:cNvPr id="2" name="Nadpis 1">
            <a:extLst>
              <a:ext uri="{FF2B5EF4-FFF2-40B4-BE49-F238E27FC236}">
                <a16:creationId xmlns:a16="http://schemas.microsoft.com/office/drawing/2014/main" id="{8A82565E-D93E-A8A6-7468-93B5BB66BEE6}"/>
              </a:ext>
            </a:extLst>
          </p:cNvPr>
          <p:cNvSpPr>
            <a:spLocks noGrp="1"/>
          </p:cNvSpPr>
          <p:nvPr>
            <p:ph type="ctrTitle"/>
          </p:nvPr>
        </p:nvSpPr>
        <p:spPr>
          <a:xfrm>
            <a:off x="838200" y="740211"/>
            <a:ext cx="7530685" cy="3163864"/>
          </a:xfrm>
        </p:spPr>
        <p:txBody>
          <a:bodyPr>
            <a:normAutofit/>
          </a:bodyPr>
          <a:lstStyle/>
          <a:p>
            <a:pPr algn="l"/>
            <a:r>
              <a:rPr lang="cs-GB" sz="5200" dirty="0">
                <a:solidFill>
                  <a:srgbClr val="FFFFFF"/>
                </a:solidFill>
              </a:rPr>
              <a:t>Hello</a:t>
            </a:r>
          </a:p>
        </p:txBody>
      </p:sp>
      <p:sp>
        <p:nvSpPr>
          <p:cNvPr id="3" name="Podnadpis 2">
            <a:extLst>
              <a:ext uri="{FF2B5EF4-FFF2-40B4-BE49-F238E27FC236}">
                <a16:creationId xmlns:a16="http://schemas.microsoft.com/office/drawing/2014/main" id="{AAB2488F-A249-BB33-6EB5-8114135E16D3}"/>
              </a:ext>
            </a:extLst>
          </p:cNvPr>
          <p:cNvSpPr>
            <a:spLocks noGrp="1"/>
          </p:cNvSpPr>
          <p:nvPr>
            <p:ph type="subTitle" idx="1"/>
          </p:nvPr>
        </p:nvSpPr>
        <p:spPr>
          <a:xfrm>
            <a:off x="838200" y="4074515"/>
            <a:ext cx="7583133" cy="1279124"/>
          </a:xfrm>
        </p:spPr>
        <p:txBody>
          <a:bodyPr>
            <a:normAutofit/>
          </a:bodyPr>
          <a:lstStyle/>
          <a:p>
            <a:pPr algn="l"/>
            <a:r>
              <a:rPr lang="cs-GB" sz="2200" dirty="0">
                <a:solidFill>
                  <a:srgbClr val="FFFFFF"/>
                </a:solidFill>
              </a:rPr>
              <a:t>My name is Josef </a:t>
            </a:r>
            <a:endParaRPr lang="cs-GB" sz="2200">
              <a:solidFill>
                <a:srgbClr val="FFFFFF"/>
              </a:solidFill>
            </a:endParaRPr>
          </a:p>
        </p:txBody>
      </p:sp>
    </p:spTree>
    <p:extLst>
      <p:ext uri="{BB962C8B-B14F-4D97-AF65-F5344CB8AC3E}">
        <p14:creationId xmlns:p14="http://schemas.microsoft.com/office/powerpoint/2010/main" val="304133011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081" name="Rectangle 308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083" name="Rectangle 308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
            <a:ext cx="12192000" cy="221768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85" name="Rectangle 308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2224386"/>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Nadpis 1">
            <a:extLst>
              <a:ext uri="{FF2B5EF4-FFF2-40B4-BE49-F238E27FC236}">
                <a16:creationId xmlns:a16="http://schemas.microsoft.com/office/drawing/2014/main" id="{34C34FFB-0B76-F2DC-C5A9-B118B79CBD36}"/>
              </a:ext>
            </a:extLst>
          </p:cNvPr>
          <p:cNvSpPr>
            <a:spLocks noGrp="1"/>
          </p:cNvSpPr>
          <p:nvPr>
            <p:ph type="title"/>
          </p:nvPr>
        </p:nvSpPr>
        <p:spPr>
          <a:xfrm>
            <a:off x="838200" y="381000"/>
            <a:ext cx="10003218" cy="1600124"/>
          </a:xfrm>
        </p:spPr>
        <p:txBody>
          <a:bodyPr vert="horz" lIns="91440" tIns="45720" rIns="91440" bIns="45720" rtlCol="0" anchor="ctr">
            <a:normAutofit/>
          </a:bodyPr>
          <a:lstStyle/>
          <a:p>
            <a:br>
              <a:rPr lang="en-US"/>
            </a:br>
            <a:r>
              <a:rPr lang="en-US"/>
              <a:t> </a:t>
            </a:r>
          </a:p>
        </p:txBody>
      </p:sp>
      <p:sp>
        <p:nvSpPr>
          <p:cNvPr id="3" name="TextovéPole 2">
            <a:extLst>
              <a:ext uri="{FF2B5EF4-FFF2-40B4-BE49-F238E27FC236}">
                <a16:creationId xmlns:a16="http://schemas.microsoft.com/office/drawing/2014/main" id="{5645D1F0-C9F6-F180-3E02-2A770563CA80}"/>
              </a:ext>
            </a:extLst>
          </p:cNvPr>
          <p:cNvSpPr txBox="1"/>
          <p:nvPr/>
        </p:nvSpPr>
        <p:spPr>
          <a:xfrm>
            <a:off x="370938" y="2231308"/>
            <a:ext cx="5257800" cy="4317062"/>
          </a:xfrm>
          <a:prstGeom prst="rect">
            <a:avLst/>
          </a:prstGeom>
        </p:spPr>
        <p:txBody>
          <a:bodyPr vert="horz" lIns="91440" tIns="45720" rIns="91440" bIns="45720" rtlCol="0" anchor="ctr">
            <a:normAutofit/>
          </a:bodyPr>
          <a:lstStyle/>
          <a:p>
            <a:pPr>
              <a:spcAft>
                <a:spcPts val="600"/>
              </a:spcAft>
              <a:buClr>
                <a:schemeClr val="accent1"/>
              </a:buClr>
            </a:pPr>
            <a:r>
              <a:rPr lang="en-US" sz="1600" dirty="0"/>
              <a:t>You probably wondering why I chose to go to University in the first place, so let me tell you something about me. </a:t>
            </a:r>
            <a:br>
              <a:rPr lang="en-US" sz="1600" dirty="0"/>
            </a:br>
            <a:r>
              <a:rPr lang="en-US" sz="1600" dirty="0"/>
              <a:t>I like to learn new stuff meet new people and gain new skills my experiencing new challenges.</a:t>
            </a:r>
            <a:br>
              <a:rPr lang="en-US" sz="1600" dirty="0"/>
            </a:br>
            <a:r>
              <a:rPr lang="en-US" sz="1600" dirty="0"/>
              <a:t>Also, visiting a university is probably the dream of everyone and I'm glad Trinity Saint David’s has allowed me to prove my self.</a:t>
            </a:r>
            <a:br>
              <a:rPr lang="en-US" sz="1600" dirty="0"/>
            </a:br>
            <a:r>
              <a:rPr lang="en-US" sz="1600" dirty="0"/>
              <a:t>I watched a film not so long ago, there was a lad with a bad life very unlucky guy, but he refused to give up, he refused to let life hit him down. He began visiting university and he turned his life around; a new path has opened for him. </a:t>
            </a:r>
            <a:br>
              <a:rPr lang="en-US" sz="1600" dirty="0"/>
            </a:br>
            <a:r>
              <a:rPr lang="en-US" sz="1600" dirty="0"/>
              <a:t>The point is that my aim is to achieve something valuable something to prove my self that anything is possible if you stick to it and put your mind into it.</a:t>
            </a:r>
          </a:p>
        </p:txBody>
      </p:sp>
      <p:pic>
        <p:nvPicPr>
          <p:cNvPr id="3074" name="Picture 2" descr="CTSFO">
            <a:extLst>
              <a:ext uri="{FF2B5EF4-FFF2-40B4-BE49-F238E27FC236}">
                <a16:creationId xmlns:a16="http://schemas.microsoft.com/office/drawing/2014/main" id="{203D62D9-974C-0B1B-60BE-0B0A49021C6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96628" y="2950776"/>
            <a:ext cx="5585772" cy="3141996"/>
          </a:xfrm>
          <a:prstGeom prst="rect">
            <a:avLst/>
          </a:prstGeom>
          <a:noFill/>
          <a:extLst>
            <a:ext uri="{909E8E84-426E-40DD-AFC4-6F175D3DCCD1}">
              <a14:hiddenFill xmlns:a14="http://schemas.microsoft.com/office/drawing/2010/main">
                <a:solidFill>
                  <a:srgbClr val="FFFFFF"/>
                </a:solidFill>
              </a14:hiddenFill>
            </a:ext>
          </a:extLst>
        </p:spPr>
      </p:pic>
      <p:sp>
        <p:nvSpPr>
          <p:cNvPr id="4" name="Obdélník 3">
            <a:extLst>
              <a:ext uri="{FF2B5EF4-FFF2-40B4-BE49-F238E27FC236}">
                <a16:creationId xmlns:a16="http://schemas.microsoft.com/office/drawing/2014/main" id="{D4228C5B-061A-FD9E-FF30-A695D3D5AA6A}"/>
              </a:ext>
            </a:extLst>
          </p:cNvPr>
          <p:cNvSpPr/>
          <p:nvPr/>
        </p:nvSpPr>
        <p:spPr>
          <a:xfrm>
            <a:off x="1284026" y="19555"/>
            <a:ext cx="10108857" cy="707886"/>
          </a:xfrm>
          <a:prstGeom prst="rect">
            <a:avLst/>
          </a:prstGeom>
          <a:noFill/>
        </p:spPr>
        <p:txBody>
          <a:bodyPr wrap="none" lIns="91440" tIns="45720" rIns="91440" bIns="45720">
            <a:spAutoFit/>
          </a:bodyPr>
          <a:lstStyle/>
          <a:p>
            <a:pPr algn="ctr">
              <a:spcAft>
                <a:spcPts val="600"/>
              </a:spcAft>
            </a:pPr>
            <a:r>
              <a:rPr lang="cs-CZ" sz="4000" b="1" u="sng" dirty="0" err="1">
                <a:ln w="0"/>
                <a:solidFill>
                  <a:schemeClr val="bg1"/>
                </a:solidFill>
                <a:effectLst>
                  <a:outerShdw blurRad="38100" dist="19050" dir="2700000" algn="tl" rotWithShape="0">
                    <a:schemeClr val="dk1">
                      <a:alpha val="40000"/>
                    </a:schemeClr>
                  </a:outerShdw>
                </a:effectLst>
              </a:rPr>
              <a:t>Why</a:t>
            </a:r>
            <a:r>
              <a:rPr lang="cs-CZ" sz="4000" b="1" u="sng" dirty="0">
                <a:ln w="0"/>
                <a:solidFill>
                  <a:schemeClr val="bg1"/>
                </a:solidFill>
                <a:effectLst>
                  <a:outerShdw blurRad="38100" dist="19050" dir="2700000" algn="tl" rotWithShape="0">
                    <a:schemeClr val="dk1">
                      <a:alpha val="40000"/>
                    </a:schemeClr>
                  </a:outerShdw>
                </a:effectLst>
              </a:rPr>
              <a:t> </a:t>
            </a:r>
            <a:r>
              <a:rPr lang="cs-CZ" sz="4000" b="1" u="sng" dirty="0" err="1">
                <a:ln w="0"/>
                <a:solidFill>
                  <a:schemeClr val="bg1"/>
                </a:solidFill>
                <a:effectLst>
                  <a:outerShdw blurRad="38100" dist="19050" dir="2700000" algn="tl" rotWithShape="0">
                    <a:schemeClr val="dk1">
                      <a:alpha val="40000"/>
                    </a:schemeClr>
                  </a:outerShdw>
                </a:effectLst>
              </a:rPr>
              <a:t>did</a:t>
            </a:r>
            <a:r>
              <a:rPr lang="cs-CZ" sz="4000" b="1" u="sng" dirty="0">
                <a:ln w="0"/>
                <a:solidFill>
                  <a:schemeClr val="bg1"/>
                </a:solidFill>
                <a:effectLst>
                  <a:outerShdw blurRad="38100" dist="19050" dir="2700000" algn="tl" rotWithShape="0">
                    <a:schemeClr val="dk1">
                      <a:alpha val="40000"/>
                    </a:schemeClr>
                  </a:outerShdw>
                </a:effectLst>
              </a:rPr>
              <a:t> I </a:t>
            </a:r>
            <a:r>
              <a:rPr lang="cs-CZ" sz="4000" b="1" u="sng" dirty="0" err="1">
                <a:ln w="0"/>
                <a:solidFill>
                  <a:schemeClr val="bg1"/>
                </a:solidFill>
                <a:effectLst>
                  <a:outerShdw blurRad="38100" dist="19050" dir="2700000" algn="tl" rotWithShape="0">
                    <a:schemeClr val="dk1">
                      <a:alpha val="40000"/>
                    </a:schemeClr>
                  </a:outerShdw>
                </a:effectLst>
              </a:rPr>
              <a:t>choose</a:t>
            </a:r>
            <a:r>
              <a:rPr lang="cs-CZ" sz="4000" b="1" u="sng" dirty="0">
                <a:ln w="0"/>
                <a:solidFill>
                  <a:schemeClr val="bg1"/>
                </a:solidFill>
                <a:effectLst>
                  <a:outerShdw blurRad="38100" dist="19050" dir="2700000" algn="tl" rotWithShape="0">
                    <a:schemeClr val="dk1">
                      <a:alpha val="40000"/>
                    </a:schemeClr>
                  </a:outerShdw>
                </a:effectLst>
              </a:rPr>
              <a:t> to </a:t>
            </a:r>
            <a:r>
              <a:rPr lang="cs-CZ" sz="4000" b="1" u="sng" dirty="0" err="1">
                <a:ln w="0"/>
                <a:solidFill>
                  <a:schemeClr val="bg1"/>
                </a:solidFill>
                <a:effectLst>
                  <a:outerShdw blurRad="38100" dist="19050" dir="2700000" algn="tl" rotWithShape="0">
                    <a:schemeClr val="dk1">
                      <a:alpha val="40000"/>
                    </a:schemeClr>
                  </a:outerShdw>
                </a:effectLst>
              </a:rPr>
              <a:t>come</a:t>
            </a:r>
            <a:r>
              <a:rPr lang="cs-CZ" sz="4000" b="1" u="sng" dirty="0">
                <a:ln w="0"/>
                <a:solidFill>
                  <a:schemeClr val="bg1"/>
                </a:solidFill>
                <a:effectLst>
                  <a:outerShdw blurRad="38100" dist="19050" dir="2700000" algn="tl" rotWithShape="0">
                    <a:schemeClr val="dk1">
                      <a:alpha val="40000"/>
                    </a:schemeClr>
                  </a:outerShdw>
                </a:effectLst>
              </a:rPr>
              <a:t> to university?</a:t>
            </a:r>
            <a:endParaRPr lang="cs-CZ" sz="4000" b="1" u="sng" cap="none" spc="0" dirty="0">
              <a:ln w="0"/>
              <a:solidFill>
                <a:schemeClr val="bg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06523044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circle(in)">
                                      <p:cBhvr>
                                        <p:cTn id="17" dur="20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3074"/>
                                        </p:tgtEl>
                                        <p:attrNameLst>
                                          <p:attrName>style.visibility</p:attrName>
                                        </p:attrNameLst>
                                      </p:cBhvr>
                                      <p:to>
                                        <p:strVal val="visible"/>
                                      </p:to>
                                    </p:set>
                                    <p:animEffect transition="in" filter="checkerboard(across)">
                                      <p:cBhvr>
                                        <p:cTn id="22"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57" name="Rectangle 2056">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59" name="Rectangle 2058">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
            <a:ext cx="12192000" cy="221768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61" name="Rectangle 2060">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2224386"/>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Nadpis 1">
            <a:extLst>
              <a:ext uri="{FF2B5EF4-FFF2-40B4-BE49-F238E27FC236}">
                <a16:creationId xmlns:a16="http://schemas.microsoft.com/office/drawing/2014/main" id="{6E09F826-0F3F-34E2-BAB3-FE320F1B5437}"/>
              </a:ext>
            </a:extLst>
          </p:cNvPr>
          <p:cNvSpPr>
            <a:spLocks noGrp="1"/>
          </p:cNvSpPr>
          <p:nvPr>
            <p:ph type="title"/>
          </p:nvPr>
        </p:nvSpPr>
        <p:spPr>
          <a:xfrm>
            <a:off x="838200" y="381000"/>
            <a:ext cx="10003218" cy="1600124"/>
          </a:xfrm>
        </p:spPr>
        <p:txBody>
          <a:bodyPr vert="horz" lIns="91440" tIns="45720" rIns="91440" bIns="45720" rtlCol="0" anchor="ctr">
            <a:normAutofit/>
          </a:bodyPr>
          <a:lstStyle/>
          <a:p>
            <a:r>
              <a:rPr lang="en-US" u="sng" dirty="0"/>
              <a:t>Why did I choose a Professional Policing Course?</a:t>
            </a:r>
          </a:p>
        </p:txBody>
      </p:sp>
      <p:sp>
        <p:nvSpPr>
          <p:cNvPr id="8" name="TextovéPole 7">
            <a:extLst>
              <a:ext uri="{FF2B5EF4-FFF2-40B4-BE49-F238E27FC236}">
                <a16:creationId xmlns:a16="http://schemas.microsoft.com/office/drawing/2014/main" id="{F47A76A1-08D1-EA9B-50EE-791DAE95F264}"/>
              </a:ext>
            </a:extLst>
          </p:cNvPr>
          <p:cNvSpPr txBox="1"/>
          <p:nvPr/>
        </p:nvSpPr>
        <p:spPr>
          <a:xfrm>
            <a:off x="838200" y="2745362"/>
            <a:ext cx="4800600" cy="3552824"/>
          </a:xfrm>
          <a:prstGeom prst="rect">
            <a:avLst/>
          </a:prstGeom>
        </p:spPr>
        <p:txBody>
          <a:bodyPr vert="horz" lIns="91440" tIns="45720" rIns="91440" bIns="45720" rtlCol="0" anchor="ctr">
            <a:normAutofit/>
          </a:bodyPr>
          <a:lstStyle/>
          <a:p>
            <a:pPr>
              <a:spcAft>
                <a:spcPts val="600"/>
              </a:spcAft>
              <a:buClr>
                <a:schemeClr val="accent1"/>
              </a:buClr>
            </a:pPr>
            <a:r>
              <a:rPr lang="en-US" dirty="0"/>
              <a:t>I chose this course because policing was always fascinating to me. I would say it all started when I used to play as a child. I used to play as a cop. I watched all sorts of police films and real police series where they arrest people and then I would play outside with my friends as cops and bad guys, and I still do. Not the playing outside of course but I enjoy watching real police series.</a:t>
            </a:r>
          </a:p>
          <a:p>
            <a:pPr>
              <a:spcAft>
                <a:spcPts val="600"/>
              </a:spcAft>
              <a:buClr>
                <a:schemeClr val="accent1"/>
              </a:buClr>
            </a:pPr>
            <a:r>
              <a:rPr lang="en-US" dirty="0"/>
              <a:t>My point here is that I could be a good cop because it was always an interest, I carried with me.   </a:t>
            </a:r>
          </a:p>
        </p:txBody>
      </p:sp>
      <p:pic>
        <p:nvPicPr>
          <p:cNvPr id="2050" name="Picture 2" descr="Obsah obrázku vozidlo, Pozemní vozidlo, kolo, text&#10;&#10;Popis byl vytvořen automaticky">
            <a:extLst>
              <a:ext uri="{FF2B5EF4-FFF2-40B4-BE49-F238E27FC236}">
                <a16:creationId xmlns:a16="http://schemas.microsoft.com/office/drawing/2014/main" id="{8CF9DBAF-8525-51EA-4153-62D3A670F2D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86713" y="2745362"/>
            <a:ext cx="5205602" cy="3552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549514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2050"/>
                                        </p:tgtEl>
                                        <p:attrNameLst>
                                          <p:attrName>style.visibility</p:attrName>
                                        </p:attrNameLst>
                                      </p:cBhvr>
                                      <p:to>
                                        <p:strVal val="visible"/>
                                      </p:to>
                                    </p:set>
                                    <p:anim calcmode="lin" valueType="num">
                                      <p:cBhvr additive="base">
                                        <p:cTn id="17" dur="500"/>
                                        <p:tgtEl>
                                          <p:spTgt spid="2050"/>
                                        </p:tgtEl>
                                        <p:attrNameLst>
                                          <p:attrName>ppt_y</p:attrName>
                                        </p:attrNameLst>
                                      </p:cBhvr>
                                      <p:tavLst>
                                        <p:tav tm="0">
                                          <p:val>
                                            <p:strVal val="#ppt_y+#ppt_h*1.125000"/>
                                          </p:val>
                                        </p:tav>
                                        <p:tav tm="100000">
                                          <p:val>
                                            <p:strVal val="#ppt_y"/>
                                          </p:val>
                                        </p:tav>
                                      </p:tavLst>
                                    </p:anim>
                                    <p:animEffect transition="in" filter="wipe(up)">
                                      <p:cBhvr>
                                        <p:cTn id="18"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6" name="Picture 5" descr="High angle view of a rolled paper, brown notebook, and black notepad on a wooden table">
            <a:extLst>
              <a:ext uri="{FF2B5EF4-FFF2-40B4-BE49-F238E27FC236}">
                <a16:creationId xmlns:a16="http://schemas.microsoft.com/office/drawing/2014/main" id="{99EDEC20-FDE6-18BB-BFC7-8ADCEFBB3713}"/>
              </a:ext>
            </a:extLst>
          </p:cNvPr>
          <p:cNvPicPr>
            <a:picLocks noChangeAspect="1"/>
          </p:cNvPicPr>
          <p:nvPr/>
        </p:nvPicPr>
        <p:blipFill rotWithShape="1">
          <a:blip r:embed="rId2"/>
          <a:srcRect r="10456" b="1"/>
          <a:stretch/>
        </p:blipFill>
        <p:spPr>
          <a:xfrm>
            <a:off x="3048" y="10"/>
            <a:ext cx="6195372" cy="4618233"/>
          </a:xfrm>
          <a:prstGeom prst="rect">
            <a:avLst/>
          </a:prstGeom>
        </p:spPr>
      </p:pic>
      <p:sp>
        <p:nvSpPr>
          <p:cNvPr id="14" name="Rectangle 13">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Nadpis 1">
            <a:extLst>
              <a:ext uri="{FF2B5EF4-FFF2-40B4-BE49-F238E27FC236}">
                <a16:creationId xmlns:a16="http://schemas.microsoft.com/office/drawing/2014/main" id="{CF53D32A-256A-5FFC-DE09-4215E67C0B8C}"/>
              </a:ext>
            </a:extLst>
          </p:cNvPr>
          <p:cNvSpPr>
            <a:spLocks noGrp="1"/>
          </p:cNvSpPr>
          <p:nvPr>
            <p:ph type="title"/>
          </p:nvPr>
        </p:nvSpPr>
        <p:spPr>
          <a:xfrm>
            <a:off x="838200" y="4876800"/>
            <a:ext cx="10003218" cy="1219200"/>
          </a:xfrm>
        </p:spPr>
        <p:txBody>
          <a:bodyPr vert="horz" lIns="91440" tIns="45720" rIns="91440" bIns="45720" rtlCol="0" anchor="ctr">
            <a:normAutofit/>
          </a:bodyPr>
          <a:lstStyle/>
          <a:p>
            <a:pPr>
              <a:lnSpc>
                <a:spcPct val="90000"/>
              </a:lnSpc>
            </a:pPr>
            <a:r>
              <a:rPr lang="en-US" sz="4100" u="sng" dirty="0"/>
              <a:t>What benefits would I gain from obtaining course qualification? </a:t>
            </a:r>
          </a:p>
        </p:txBody>
      </p:sp>
      <p:sp>
        <p:nvSpPr>
          <p:cNvPr id="4" name="TextovéPole 3">
            <a:extLst>
              <a:ext uri="{FF2B5EF4-FFF2-40B4-BE49-F238E27FC236}">
                <a16:creationId xmlns:a16="http://schemas.microsoft.com/office/drawing/2014/main" id="{1542B394-C40D-79B8-5290-DFE04D658187}"/>
              </a:ext>
            </a:extLst>
          </p:cNvPr>
          <p:cNvSpPr txBox="1"/>
          <p:nvPr/>
        </p:nvSpPr>
        <p:spPr>
          <a:xfrm>
            <a:off x="6553200" y="399684"/>
            <a:ext cx="4800600" cy="3935986"/>
          </a:xfrm>
          <a:prstGeom prst="rect">
            <a:avLst/>
          </a:prstGeom>
        </p:spPr>
        <p:txBody>
          <a:bodyPr vert="horz" lIns="91440" tIns="45720" rIns="91440" bIns="45720" rtlCol="0" anchor="ctr">
            <a:normAutofit/>
          </a:bodyPr>
          <a:lstStyle/>
          <a:p>
            <a:pPr>
              <a:lnSpc>
                <a:spcPct val="110000"/>
              </a:lnSpc>
              <a:spcAft>
                <a:spcPts val="600"/>
              </a:spcAft>
              <a:buClr>
                <a:schemeClr val="accent1"/>
              </a:buClr>
            </a:pPr>
            <a:r>
              <a:rPr lang="en-US" dirty="0">
                <a:solidFill>
                  <a:schemeClr val="tx2"/>
                </a:solidFill>
              </a:rPr>
              <a:t>Presumably, the main benefit I would gain from obtaining  course qualification is that I could take higher levels of policing. I could then continue the path of becoming a police officer, but also higher education opens ways. If I ever decide that policing may not be for me, higher education qualification is always a benefit to have. </a:t>
            </a:r>
          </a:p>
        </p:txBody>
      </p:sp>
    </p:spTree>
    <p:extLst>
      <p:ext uri="{BB962C8B-B14F-4D97-AF65-F5344CB8AC3E}">
        <p14:creationId xmlns:p14="http://schemas.microsoft.com/office/powerpoint/2010/main" val="176929576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9" presetClass="entr" presetSubtype="1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5000" fill="hold"/>
                                        <p:tgtEl>
                                          <p:spTgt spid="4"/>
                                        </p:tgtEl>
                                        <p:attrNameLst>
                                          <p:attrName>ppt_w</p:attrName>
                                        </p:attrNameLst>
                                      </p:cBhvr>
                                      <p:tavLst>
                                        <p:tav tm="0" fmla="#ppt_w*sin(2.5*pi*$)">
                                          <p:val>
                                            <p:fltVal val="0"/>
                                          </p:val>
                                        </p:tav>
                                        <p:tav tm="100000">
                                          <p:val>
                                            <p:fltVal val="1"/>
                                          </p:val>
                                        </p:tav>
                                      </p:tavLst>
                                    </p:anim>
                                    <p:anim calcmode="lin" valueType="num">
                                      <p:cBhvr>
                                        <p:cTn id="15" dur="5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p:cTn id="20" dur="1000" fill="hold"/>
                                        <p:tgtEl>
                                          <p:spTgt spid="6"/>
                                        </p:tgtEl>
                                        <p:attrNameLst>
                                          <p:attrName>ppt_w</p:attrName>
                                        </p:attrNameLst>
                                      </p:cBhvr>
                                      <p:tavLst>
                                        <p:tav tm="0">
                                          <p:val>
                                            <p:fltVal val="0"/>
                                          </p:val>
                                        </p:tav>
                                        <p:tav tm="100000">
                                          <p:val>
                                            <p:strVal val="#ppt_w"/>
                                          </p:val>
                                        </p:tav>
                                      </p:tavLst>
                                    </p:anim>
                                    <p:anim calcmode="lin" valueType="num">
                                      <p:cBhvr>
                                        <p:cTn id="21" dur="1000" fill="hold"/>
                                        <p:tgtEl>
                                          <p:spTgt spid="6"/>
                                        </p:tgtEl>
                                        <p:attrNameLst>
                                          <p:attrName>ppt_h</p:attrName>
                                        </p:attrNameLst>
                                      </p:cBhvr>
                                      <p:tavLst>
                                        <p:tav tm="0">
                                          <p:val>
                                            <p:fltVal val="0"/>
                                          </p:val>
                                        </p:tav>
                                        <p:tav tm="100000">
                                          <p:val>
                                            <p:strVal val="#ppt_h"/>
                                          </p:val>
                                        </p:tav>
                                      </p:tavLst>
                                    </p:anim>
                                    <p:anim calcmode="lin" valueType="num">
                                      <p:cBhvr>
                                        <p:cTn id="22" dur="1000" fill="hold"/>
                                        <p:tgtEl>
                                          <p:spTgt spid="6"/>
                                        </p:tgtEl>
                                        <p:attrNameLst>
                                          <p:attrName>style.rotation</p:attrName>
                                        </p:attrNameLst>
                                      </p:cBhvr>
                                      <p:tavLst>
                                        <p:tav tm="0">
                                          <p:val>
                                            <p:fltVal val="90"/>
                                          </p:val>
                                        </p:tav>
                                        <p:tav tm="100000">
                                          <p:val>
                                            <p:fltVal val="0"/>
                                          </p:val>
                                        </p:tav>
                                      </p:tavLst>
                                    </p:anim>
                                    <p:animEffect transition="in" filter="fade">
                                      <p:cBhvr>
                                        <p:cTn id="23"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5" name="Rectangle 1034">
            <a:extLst>
              <a:ext uri="{FF2B5EF4-FFF2-40B4-BE49-F238E27FC236}">
                <a16:creationId xmlns:a16="http://schemas.microsoft.com/office/drawing/2014/main" id="{3C8134F5-D8B2-4E75-AB7D-52504044E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2">
              <a:alphaModFix amt="10000"/>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london -PFOA">
            <a:extLst>
              <a:ext uri="{FF2B5EF4-FFF2-40B4-BE49-F238E27FC236}">
                <a16:creationId xmlns:a16="http://schemas.microsoft.com/office/drawing/2014/main" id="{C3AAB918-AFF0-C914-76E2-364A8BF8BFF1}"/>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r="-1" b="436"/>
          <a:stretch/>
        </p:blipFill>
        <p:spPr bwMode="auto">
          <a:xfrm>
            <a:off x="1524" y="688"/>
            <a:ext cx="12188952" cy="6856624"/>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a:extLst>
              <a:ext uri="{FF2B5EF4-FFF2-40B4-BE49-F238E27FC236}">
                <a16:creationId xmlns:a16="http://schemas.microsoft.com/office/drawing/2014/main" id="{8485E153-E868-8DE3-96D6-40037E614BDF}"/>
              </a:ext>
            </a:extLst>
          </p:cNvPr>
          <p:cNvSpPr>
            <a:spLocks noGrp="1"/>
          </p:cNvSpPr>
          <p:nvPr>
            <p:ph type="title"/>
          </p:nvPr>
        </p:nvSpPr>
        <p:spPr>
          <a:xfrm>
            <a:off x="1308930" y="-882601"/>
            <a:ext cx="9774619" cy="2474333"/>
          </a:xfrm>
        </p:spPr>
        <p:txBody>
          <a:bodyPr vert="horz" lIns="91440" tIns="45720" rIns="91440" bIns="45720" rtlCol="0" anchor="b">
            <a:normAutofit/>
          </a:bodyPr>
          <a:lstStyle/>
          <a:p>
            <a:pPr algn="ctr"/>
            <a:r>
              <a:rPr lang="en-US" u="sng" dirty="0">
                <a:solidFill>
                  <a:srgbClr val="FFFFFF"/>
                </a:solidFill>
              </a:rPr>
              <a:t>What do I hope to achieve from this course? </a:t>
            </a:r>
          </a:p>
        </p:txBody>
      </p:sp>
      <p:sp>
        <p:nvSpPr>
          <p:cNvPr id="4" name="TextovéPole 3">
            <a:extLst>
              <a:ext uri="{FF2B5EF4-FFF2-40B4-BE49-F238E27FC236}">
                <a16:creationId xmlns:a16="http://schemas.microsoft.com/office/drawing/2014/main" id="{3F7085A1-3B38-37E9-F62F-D00A9D5AB7E3}"/>
              </a:ext>
            </a:extLst>
          </p:cNvPr>
          <p:cNvSpPr txBox="1"/>
          <p:nvPr/>
        </p:nvSpPr>
        <p:spPr>
          <a:xfrm>
            <a:off x="1129473" y="4015652"/>
            <a:ext cx="9954076" cy="2514600"/>
          </a:xfrm>
          <a:prstGeom prst="rect">
            <a:avLst/>
          </a:prstGeom>
        </p:spPr>
        <p:txBody>
          <a:bodyPr vert="horz" lIns="91440" tIns="45720" rIns="91440" bIns="45720" rtlCol="0" anchor="ctr">
            <a:normAutofit/>
          </a:bodyPr>
          <a:lstStyle/>
          <a:p>
            <a:pPr indent="-228600" algn="ctr">
              <a:lnSpc>
                <a:spcPct val="110000"/>
              </a:lnSpc>
              <a:spcAft>
                <a:spcPts val="600"/>
              </a:spcAft>
              <a:buClr>
                <a:schemeClr val="accent1"/>
              </a:buClr>
              <a:buFont typeface="Arial" panose="020B0604020202020204" pitchFamily="34" charset="0"/>
              <a:buChar char="•"/>
            </a:pPr>
            <a:r>
              <a:rPr lang="en-US" dirty="0">
                <a:solidFill>
                  <a:srgbClr val="FFFFFF"/>
                </a:solidFill>
              </a:rPr>
              <a:t>At the end of this course, I would like to gain knowledge at least some knowledge what it takes to be a police officer. I would like to continue to study policing in higher levels so I could then become a police officer. </a:t>
            </a:r>
          </a:p>
        </p:txBody>
      </p:sp>
    </p:spTree>
    <p:extLst>
      <p:ext uri="{BB962C8B-B14F-4D97-AF65-F5344CB8AC3E}">
        <p14:creationId xmlns:p14="http://schemas.microsoft.com/office/powerpoint/2010/main" val="3978894062"/>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5"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 calcmode="lin" valueType="num">
                                      <p:cBhvr>
                                        <p:cTn id="16" dur="1000" fill="hold"/>
                                        <p:tgtEl>
                                          <p:spTgt spid="4"/>
                                        </p:tgtEl>
                                        <p:attrNameLst>
                                          <p:attrName>ppt_w</p:attrName>
                                        </p:attrNameLst>
                                      </p:cBhvr>
                                      <p:tavLst>
                                        <p:tav tm="0">
                                          <p:val>
                                            <p:fltVal val="0"/>
                                          </p:val>
                                        </p:tav>
                                        <p:tav tm="100000">
                                          <p:val>
                                            <p:strVal val="#ppt_w"/>
                                          </p:val>
                                        </p:tav>
                                      </p:tavLst>
                                    </p:anim>
                                    <p:anim calcmode="lin" valueType="num">
                                      <p:cBhvr>
                                        <p:cTn id="17" dur="1000" fill="hold"/>
                                        <p:tgtEl>
                                          <p:spTgt spid="4"/>
                                        </p:tgtEl>
                                        <p:attrNameLst>
                                          <p:attrName>ppt_h</p:attrName>
                                        </p:attrNameLst>
                                      </p:cBhvr>
                                      <p:tavLst>
                                        <p:tav tm="0">
                                          <p:val>
                                            <p:fltVal val="0"/>
                                          </p:val>
                                        </p:tav>
                                        <p:tav tm="100000">
                                          <p:val>
                                            <p:strVal val="#ppt_h"/>
                                          </p:val>
                                        </p:tav>
                                      </p:tavLst>
                                    </p:anim>
                                    <p:anim calcmode="lin" valueType="num">
                                      <p:cBhvr>
                                        <p:cTn id="18" dur="1000" fill="hold"/>
                                        <p:tgtEl>
                                          <p:spTgt spid="4"/>
                                        </p:tgtEl>
                                        <p:attrNameLst>
                                          <p:attrName>ppt_x</p:attrName>
                                        </p:attrNameLst>
                                      </p:cBhvr>
                                      <p:tavLst>
                                        <p:tav tm="0" fmla="#ppt_x+(cos(-2*pi*(1-$))*-#ppt_x-sin(-2*pi*(1-$))*(1-#ppt_y))*(1-$)">
                                          <p:val>
                                            <p:fltVal val="0"/>
                                          </p:val>
                                        </p:tav>
                                        <p:tav tm="100000">
                                          <p:val>
                                            <p:fltVal val="1"/>
                                          </p:val>
                                        </p:tav>
                                      </p:tavLst>
                                    </p:anim>
                                    <p:anim calcmode="lin" valueType="num">
                                      <p:cBhvr>
                                        <p:cTn id="19" dur="1000" fill="hold"/>
                                        <p:tgtEl>
                                          <p:spTgt spid="4"/>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theme/theme1.xml><?xml version="1.0" encoding="utf-8"?>
<a:theme xmlns:a="http://schemas.openxmlformats.org/drawingml/2006/main" name="BlockprintVTI">
  <a:themeElements>
    <a:clrScheme name="AnalogousFromLightSeedLeftStep">
      <a:dk1>
        <a:srgbClr val="000000"/>
      </a:dk1>
      <a:lt1>
        <a:srgbClr val="FFFFFF"/>
      </a:lt1>
      <a:dk2>
        <a:srgbClr val="312441"/>
      </a:dk2>
      <a:lt2>
        <a:srgbClr val="E2E8E6"/>
      </a:lt2>
      <a:accent1>
        <a:srgbClr val="EE6E96"/>
      </a:accent1>
      <a:accent2>
        <a:srgbClr val="EB4EC0"/>
      </a:accent2>
      <a:accent3>
        <a:srgbClr val="DC6EEE"/>
      </a:accent3>
      <a:accent4>
        <a:srgbClr val="924EEB"/>
      </a:accent4>
      <a:accent5>
        <a:srgbClr val="716EEE"/>
      </a:accent5>
      <a:accent6>
        <a:srgbClr val="4E8CEB"/>
      </a:accent6>
      <a:hlink>
        <a:srgbClr val="568F7D"/>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otalTime>164</TotalTime>
  <Words>420</Words>
  <Application>Microsoft Macintosh PowerPoint</Application>
  <PresentationFormat>Širokoúhlá obrazovka</PresentationFormat>
  <Paragraphs>12</Paragraphs>
  <Slides>5</Slides>
  <Notes>0</Notes>
  <HiddenSlides>0</HiddenSlides>
  <MMClips>0</MMClips>
  <ScaleCrop>false</ScaleCrop>
  <HeadingPairs>
    <vt:vector size="6" baseType="variant">
      <vt:variant>
        <vt:lpstr>Použitá písma</vt:lpstr>
      </vt:variant>
      <vt:variant>
        <vt:i4>3</vt:i4>
      </vt:variant>
      <vt:variant>
        <vt:lpstr>Motiv</vt:lpstr>
      </vt:variant>
      <vt:variant>
        <vt:i4>1</vt:i4>
      </vt:variant>
      <vt:variant>
        <vt:lpstr>Nadpisy snímků</vt:lpstr>
      </vt:variant>
      <vt:variant>
        <vt:i4>5</vt:i4>
      </vt:variant>
    </vt:vector>
  </HeadingPairs>
  <TitlesOfParts>
    <vt:vector size="9" baseType="lpstr">
      <vt:lpstr>Arial</vt:lpstr>
      <vt:lpstr>Avenir Next LT Pro</vt:lpstr>
      <vt:lpstr>AvenirNext LT Pro Medium</vt:lpstr>
      <vt:lpstr>BlockprintVTI</vt:lpstr>
      <vt:lpstr>Hello</vt:lpstr>
      <vt:lpstr>  </vt:lpstr>
      <vt:lpstr>Why did I choose a Professional Policing Course?</vt:lpstr>
      <vt:lpstr>What benefits would I gain from obtaining course qualification? </vt:lpstr>
      <vt:lpstr>What do I hope to achieve from this course?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Hello</dc:title>
  <dc:creator>Josef Duna (2312254)</dc:creator>
  <cp:lastModifiedBy>Josef Duna (2312254)</cp:lastModifiedBy>
  <cp:revision>1</cp:revision>
  <dcterms:created xsi:type="dcterms:W3CDTF">2023-10-10T19:28:18Z</dcterms:created>
  <dcterms:modified xsi:type="dcterms:W3CDTF">2023-10-11T11:43:40Z</dcterms:modified>
</cp:coreProperties>
</file>