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5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EC6162-1DFF-4556-ABE3-3544131229A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9A49AC0-6D7E-417A-B980-97A4F3DCF63A}">
      <dgm:prSet/>
      <dgm:spPr/>
      <dgm:t>
        <a:bodyPr/>
        <a:lstStyle/>
        <a:p>
          <a:r>
            <a:rPr lang="en-GB"/>
            <a:t>Aims and learning Objectives </a:t>
          </a:r>
          <a:endParaRPr lang="en-US"/>
        </a:p>
      </dgm:t>
    </dgm:pt>
    <dgm:pt modelId="{D72D951C-BBC2-4D5C-8CA6-65308F635661}" type="parTrans" cxnId="{3E3E0E1D-76BE-45EE-BE54-9DA4E18D6A9A}">
      <dgm:prSet/>
      <dgm:spPr/>
      <dgm:t>
        <a:bodyPr/>
        <a:lstStyle/>
        <a:p>
          <a:endParaRPr lang="en-US"/>
        </a:p>
      </dgm:t>
    </dgm:pt>
    <dgm:pt modelId="{672E3E70-E3B6-4BA3-B48D-BA3F1E606C29}" type="sibTrans" cxnId="{3E3E0E1D-76BE-45EE-BE54-9DA4E18D6A9A}">
      <dgm:prSet/>
      <dgm:spPr/>
      <dgm:t>
        <a:bodyPr/>
        <a:lstStyle/>
        <a:p>
          <a:endParaRPr lang="en-US"/>
        </a:p>
      </dgm:t>
    </dgm:pt>
    <dgm:pt modelId="{C59DBA00-F04C-4703-9723-DFA7A06A11A7}">
      <dgm:prSet/>
      <dgm:spPr/>
      <dgm:t>
        <a:bodyPr/>
        <a:lstStyle/>
        <a:p>
          <a:r>
            <a:rPr lang="en-GB"/>
            <a:t>Draft feedback – Next week </a:t>
          </a:r>
          <a:endParaRPr lang="en-US"/>
        </a:p>
      </dgm:t>
    </dgm:pt>
    <dgm:pt modelId="{50E2CF47-3F5E-4F49-BDA7-4C95AA29A519}" type="parTrans" cxnId="{E6CD3263-6C3E-49A8-BCBE-A544D9A55F4C}">
      <dgm:prSet/>
      <dgm:spPr/>
      <dgm:t>
        <a:bodyPr/>
        <a:lstStyle/>
        <a:p>
          <a:endParaRPr lang="en-US"/>
        </a:p>
      </dgm:t>
    </dgm:pt>
    <dgm:pt modelId="{C46C72F9-D80F-42E9-AC63-30331387A2D6}" type="sibTrans" cxnId="{E6CD3263-6C3E-49A8-BCBE-A544D9A55F4C}">
      <dgm:prSet/>
      <dgm:spPr/>
      <dgm:t>
        <a:bodyPr/>
        <a:lstStyle/>
        <a:p>
          <a:endParaRPr lang="en-US"/>
        </a:p>
      </dgm:t>
    </dgm:pt>
    <dgm:pt modelId="{951C473B-C220-40F7-9283-D4A80F6B174D}">
      <dgm:prSet/>
      <dgm:spPr/>
      <dgm:t>
        <a:bodyPr/>
        <a:lstStyle/>
        <a:p>
          <a:r>
            <a:rPr lang="en-GB"/>
            <a:t>A refresher of the research Plan </a:t>
          </a:r>
          <a:endParaRPr lang="en-US"/>
        </a:p>
      </dgm:t>
    </dgm:pt>
    <dgm:pt modelId="{7F76B376-67F2-4E92-8761-45998FA60811}" type="parTrans" cxnId="{AE1CED7C-3EDA-4FA7-AFCF-97C19BE08D72}">
      <dgm:prSet/>
      <dgm:spPr/>
      <dgm:t>
        <a:bodyPr/>
        <a:lstStyle/>
        <a:p>
          <a:endParaRPr lang="en-US"/>
        </a:p>
      </dgm:t>
    </dgm:pt>
    <dgm:pt modelId="{2ED8CC25-D732-4D6B-8F31-5CCA03CDC555}" type="sibTrans" cxnId="{AE1CED7C-3EDA-4FA7-AFCF-97C19BE08D72}">
      <dgm:prSet/>
      <dgm:spPr/>
      <dgm:t>
        <a:bodyPr/>
        <a:lstStyle/>
        <a:p>
          <a:endParaRPr lang="en-US"/>
        </a:p>
      </dgm:t>
    </dgm:pt>
    <dgm:pt modelId="{BFB5A080-7275-4E31-8541-9D6009521916}">
      <dgm:prSet/>
      <dgm:spPr/>
      <dgm:t>
        <a:bodyPr/>
        <a:lstStyle/>
        <a:p>
          <a:r>
            <a:rPr lang="en-GB"/>
            <a:t>Activity </a:t>
          </a:r>
          <a:endParaRPr lang="en-US"/>
        </a:p>
      </dgm:t>
    </dgm:pt>
    <dgm:pt modelId="{9DBE3EC4-AFEA-42DB-8816-7FF27B27A85F}" type="parTrans" cxnId="{C22FF1EB-B1F2-4028-8875-4471772DA45C}">
      <dgm:prSet/>
      <dgm:spPr/>
      <dgm:t>
        <a:bodyPr/>
        <a:lstStyle/>
        <a:p>
          <a:endParaRPr lang="en-US"/>
        </a:p>
      </dgm:t>
    </dgm:pt>
    <dgm:pt modelId="{CBD283E6-0216-454D-B530-AEA626DBD4E3}" type="sibTrans" cxnId="{C22FF1EB-B1F2-4028-8875-4471772DA45C}">
      <dgm:prSet/>
      <dgm:spPr/>
      <dgm:t>
        <a:bodyPr/>
        <a:lstStyle/>
        <a:p>
          <a:endParaRPr lang="en-US"/>
        </a:p>
      </dgm:t>
    </dgm:pt>
    <dgm:pt modelId="{B0800B97-3963-45B0-98C8-5D3A4BF4D5CE}">
      <dgm:prSet/>
      <dgm:spPr/>
      <dgm:t>
        <a:bodyPr/>
        <a:lstStyle/>
        <a:p>
          <a:r>
            <a:rPr lang="en-GB"/>
            <a:t>Summary </a:t>
          </a:r>
          <a:endParaRPr lang="en-US"/>
        </a:p>
      </dgm:t>
    </dgm:pt>
    <dgm:pt modelId="{E0330355-D999-4D04-A04B-D4C2513665D1}" type="parTrans" cxnId="{28BC371E-612E-4514-9514-14988AA1350A}">
      <dgm:prSet/>
      <dgm:spPr/>
      <dgm:t>
        <a:bodyPr/>
        <a:lstStyle/>
        <a:p>
          <a:endParaRPr lang="en-US"/>
        </a:p>
      </dgm:t>
    </dgm:pt>
    <dgm:pt modelId="{9D580A0C-9936-4949-9C24-A4CC11E91CEE}" type="sibTrans" cxnId="{28BC371E-612E-4514-9514-14988AA1350A}">
      <dgm:prSet/>
      <dgm:spPr/>
      <dgm:t>
        <a:bodyPr/>
        <a:lstStyle/>
        <a:p>
          <a:endParaRPr lang="en-US"/>
        </a:p>
      </dgm:t>
    </dgm:pt>
    <dgm:pt modelId="{7752EF3E-C34D-4614-8C01-6C42022354B4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1032B639-C925-4679-8B23-0FB1BE0D420A}" type="parTrans" cxnId="{A351172C-2697-42AB-B65F-B8A882C5D8D6}">
      <dgm:prSet/>
      <dgm:spPr/>
      <dgm:t>
        <a:bodyPr/>
        <a:lstStyle/>
        <a:p>
          <a:endParaRPr lang="en-US"/>
        </a:p>
      </dgm:t>
    </dgm:pt>
    <dgm:pt modelId="{67EF3B2F-4B0C-4E27-88A7-375498D94224}" type="sibTrans" cxnId="{A351172C-2697-42AB-B65F-B8A882C5D8D6}">
      <dgm:prSet/>
      <dgm:spPr/>
      <dgm:t>
        <a:bodyPr/>
        <a:lstStyle/>
        <a:p>
          <a:endParaRPr lang="en-US"/>
        </a:p>
      </dgm:t>
    </dgm:pt>
    <dgm:pt modelId="{6E4E3CC6-B5FD-43AE-B6D4-9609E9A535E0}" type="pres">
      <dgm:prSet presAssocID="{3AEC6162-1DFF-4556-ABE3-3544131229A0}" presName="vert0" presStyleCnt="0">
        <dgm:presLayoutVars>
          <dgm:dir/>
          <dgm:animOne val="branch"/>
          <dgm:animLvl val="lvl"/>
        </dgm:presLayoutVars>
      </dgm:prSet>
      <dgm:spPr/>
    </dgm:pt>
    <dgm:pt modelId="{BE5DA9E8-7B92-4A0B-9ED1-5DBE4C4EC66F}" type="pres">
      <dgm:prSet presAssocID="{D9A49AC0-6D7E-417A-B980-97A4F3DCF63A}" presName="thickLine" presStyleLbl="alignNode1" presStyleIdx="0" presStyleCnt="6"/>
      <dgm:spPr/>
    </dgm:pt>
    <dgm:pt modelId="{E1969D06-99B9-4AD6-95DE-6256ABCCC34B}" type="pres">
      <dgm:prSet presAssocID="{D9A49AC0-6D7E-417A-B980-97A4F3DCF63A}" presName="horz1" presStyleCnt="0"/>
      <dgm:spPr/>
    </dgm:pt>
    <dgm:pt modelId="{7B5F61B6-9693-47FE-B558-6E49F17AC77D}" type="pres">
      <dgm:prSet presAssocID="{D9A49AC0-6D7E-417A-B980-97A4F3DCF63A}" presName="tx1" presStyleLbl="revTx" presStyleIdx="0" presStyleCnt="6"/>
      <dgm:spPr/>
    </dgm:pt>
    <dgm:pt modelId="{76C14BEB-A6F0-4F5B-8996-7634A793849C}" type="pres">
      <dgm:prSet presAssocID="{D9A49AC0-6D7E-417A-B980-97A4F3DCF63A}" presName="vert1" presStyleCnt="0"/>
      <dgm:spPr/>
    </dgm:pt>
    <dgm:pt modelId="{0F5EDCC0-6F45-4F2A-AEDD-F40BA854A6E7}" type="pres">
      <dgm:prSet presAssocID="{C59DBA00-F04C-4703-9723-DFA7A06A11A7}" presName="thickLine" presStyleLbl="alignNode1" presStyleIdx="1" presStyleCnt="6"/>
      <dgm:spPr/>
    </dgm:pt>
    <dgm:pt modelId="{1931389C-3198-4DBA-99ED-E3A490511F09}" type="pres">
      <dgm:prSet presAssocID="{C59DBA00-F04C-4703-9723-DFA7A06A11A7}" presName="horz1" presStyleCnt="0"/>
      <dgm:spPr/>
    </dgm:pt>
    <dgm:pt modelId="{208EDE3A-1E53-4930-A7DE-5B1418A67D23}" type="pres">
      <dgm:prSet presAssocID="{C59DBA00-F04C-4703-9723-DFA7A06A11A7}" presName="tx1" presStyleLbl="revTx" presStyleIdx="1" presStyleCnt="6"/>
      <dgm:spPr/>
    </dgm:pt>
    <dgm:pt modelId="{A2215CF5-E134-48CA-A80E-1EC13DE9D532}" type="pres">
      <dgm:prSet presAssocID="{C59DBA00-F04C-4703-9723-DFA7A06A11A7}" presName="vert1" presStyleCnt="0"/>
      <dgm:spPr/>
    </dgm:pt>
    <dgm:pt modelId="{A9501F0F-46BF-4944-9218-3E52C74D1E46}" type="pres">
      <dgm:prSet presAssocID="{951C473B-C220-40F7-9283-D4A80F6B174D}" presName="thickLine" presStyleLbl="alignNode1" presStyleIdx="2" presStyleCnt="6"/>
      <dgm:spPr/>
    </dgm:pt>
    <dgm:pt modelId="{435550D3-8402-45BE-ADD8-8EC16607ACF5}" type="pres">
      <dgm:prSet presAssocID="{951C473B-C220-40F7-9283-D4A80F6B174D}" presName="horz1" presStyleCnt="0"/>
      <dgm:spPr/>
    </dgm:pt>
    <dgm:pt modelId="{E57F7877-F8EE-4213-B9FA-CBBEE78EB514}" type="pres">
      <dgm:prSet presAssocID="{951C473B-C220-40F7-9283-D4A80F6B174D}" presName="tx1" presStyleLbl="revTx" presStyleIdx="2" presStyleCnt="6"/>
      <dgm:spPr/>
    </dgm:pt>
    <dgm:pt modelId="{A2D0D4BB-C78C-477C-AA81-1B1D723C8312}" type="pres">
      <dgm:prSet presAssocID="{951C473B-C220-40F7-9283-D4A80F6B174D}" presName="vert1" presStyleCnt="0"/>
      <dgm:spPr/>
    </dgm:pt>
    <dgm:pt modelId="{8FC1072C-A9DF-475C-893F-3CF23AD34B02}" type="pres">
      <dgm:prSet presAssocID="{BFB5A080-7275-4E31-8541-9D6009521916}" presName="thickLine" presStyleLbl="alignNode1" presStyleIdx="3" presStyleCnt="6"/>
      <dgm:spPr/>
    </dgm:pt>
    <dgm:pt modelId="{FDD5092D-4B2F-41CA-AF22-4E864F5E0532}" type="pres">
      <dgm:prSet presAssocID="{BFB5A080-7275-4E31-8541-9D6009521916}" presName="horz1" presStyleCnt="0"/>
      <dgm:spPr/>
    </dgm:pt>
    <dgm:pt modelId="{486055F1-65D0-4423-AB55-63C0FAB4296A}" type="pres">
      <dgm:prSet presAssocID="{BFB5A080-7275-4E31-8541-9D6009521916}" presName="tx1" presStyleLbl="revTx" presStyleIdx="3" presStyleCnt="6"/>
      <dgm:spPr/>
    </dgm:pt>
    <dgm:pt modelId="{F0C7FDAB-BCE2-4DF6-AA39-F785D475FE4E}" type="pres">
      <dgm:prSet presAssocID="{BFB5A080-7275-4E31-8541-9D6009521916}" presName="vert1" presStyleCnt="0"/>
      <dgm:spPr/>
    </dgm:pt>
    <dgm:pt modelId="{14C63F3C-C8AB-497B-94D7-2F74BDF7C950}" type="pres">
      <dgm:prSet presAssocID="{B0800B97-3963-45B0-98C8-5D3A4BF4D5CE}" presName="thickLine" presStyleLbl="alignNode1" presStyleIdx="4" presStyleCnt="6"/>
      <dgm:spPr/>
    </dgm:pt>
    <dgm:pt modelId="{588B0EE4-4F11-41B2-A9CD-C524017D2C19}" type="pres">
      <dgm:prSet presAssocID="{B0800B97-3963-45B0-98C8-5D3A4BF4D5CE}" presName="horz1" presStyleCnt="0"/>
      <dgm:spPr/>
    </dgm:pt>
    <dgm:pt modelId="{D2E3196B-EF28-4ED3-BE3E-58ACC10BA790}" type="pres">
      <dgm:prSet presAssocID="{B0800B97-3963-45B0-98C8-5D3A4BF4D5CE}" presName="tx1" presStyleLbl="revTx" presStyleIdx="4" presStyleCnt="6"/>
      <dgm:spPr/>
    </dgm:pt>
    <dgm:pt modelId="{9900847A-6510-4F0A-98E1-F36D69D71BE7}" type="pres">
      <dgm:prSet presAssocID="{B0800B97-3963-45B0-98C8-5D3A4BF4D5CE}" presName="vert1" presStyleCnt="0"/>
      <dgm:spPr/>
    </dgm:pt>
    <dgm:pt modelId="{F5D49EC9-7B02-4341-A88F-33B4CF77F948}" type="pres">
      <dgm:prSet presAssocID="{7752EF3E-C34D-4614-8C01-6C42022354B4}" presName="thickLine" presStyleLbl="alignNode1" presStyleIdx="5" presStyleCnt="6"/>
      <dgm:spPr/>
    </dgm:pt>
    <dgm:pt modelId="{3F37014A-727A-4B30-A114-2757078DD4F1}" type="pres">
      <dgm:prSet presAssocID="{7752EF3E-C34D-4614-8C01-6C42022354B4}" presName="horz1" presStyleCnt="0"/>
      <dgm:spPr/>
    </dgm:pt>
    <dgm:pt modelId="{E487F4E0-B73B-445E-8D0E-F4D4F7E4D486}" type="pres">
      <dgm:prSet presAssocID="{7752EF3E-C34D-4614-8C01-6C42022354B4}" presName="tx1" presStyleLbl="revTx" presStyleIdx="5" presStyleCnt="6"/>
      <dgm:spPr/>
    </dgm:pt>
    <dgm:pt modelId="{6BF94B1D-8E74-49C8-BBBB-8B3A1C220732}" type="pres">
      <dgm:prSet presAssocID="{7752EF3E-C34D-4614-8C01-6C42022354B4}" presName="vert1" presStyleCnt="0"/>
      <dgm:spPr/>
    </dgm:pt>
  </dgm:ptLst>
  <dgm:cxnLst>
    <dgm:cxn modelId="{3E3E0E1D-76BE-45EE-BE54-9DA4E18D6A9A}" srcId="{3AEC6162-1DFF-4556-ABE3-3544131229A0}" destId="{D9A49AC0-6D7E-417A-B980-97A4F3DCF63A}" srcOrd="0" destOrd="0" parTransId="{D72D951C-BBC2-4D5C-8CA6-65308F635661}" sibTransId="{672E3E70-E3B6-4BA3-B48D-BA3F1E606C29}"/>
    <dgm:cxn modelId="{28BC371E-612E-4514-9514-14988AA1350A}" srcId="{3AEC6162-1DFF-4556-ABE3-3544131229A0}" destId="{B0800B97-3963-45B0-98C8-5D3A4BF4D5CE}" srcOrd="4" destOrd="0" parTransId="{E0330355-D999-4D04-A04B-D4C2513665D1}" sibTransId="{9D580A0C-9936-4949-9C24-A4CC11E91CEE}"/>
    <dgm:cxn modelId="{A351172C-2697-42AB-B65F-B8A882C5D8D6}" srcId="{3AEC6162-1DFF-4556-ABE3-3544131229A0}" destId="{7752EF3E-C34D-4614-8C01-6C42022354B4}" srcOrd="5" destOrd="0" parTransId="{1032B639-C925-4679-8B23-0FB1BE0D420A}" sibTransId="{67EF3B2F-4B0C-4E27-88A7-375498D94224}"/>
    <dgm:cxn modelId="{80B10131-F084-4240-990F-1A6E0DB06F30}" type="presOf" srcId="{951C473B-C220-40F7-9283-D4A80F6B174D}" destId="{E57F7877-F8EE-4213-B9FA-CBBEE78EB514}" srcOrd="0" destOrd="0" presId="urn:microsoft.com/office/officeart/2008/layout/LinedList"/>
    <dgm:cxn modelId="{E6CD3263-6C3E-49A8-BCBE-A544D9A55F4C}" srcId="{3AEC6162-1DFF-4556-ABE3-3544131229A0}" destId="{C59DBA00-F04C-4703-9723-DFA7A06A11A7}" srcOrd="1" destOrd="0" parTransId="{50E2CF47-3F5E-4F49-BDA7-4C95AA29A519}" sibTransId="{C46C72F9-D80F-42E9-AC63-30331387A2D6}"/>
    <dgm:cxn modelId="{787A0552-19BF-473C-A71C-4BC218EFB8AF}" type="presOf" srcId="{BFB5A080-7275-4E31-8541-9D6009521916}" destId="{486055F1-65D0-4423-AB55-63C0FAB4296A}" srcOrd="0" destOrd="0" presId="urn:microsoft.com/office/officeart/2008/layout/LinedList"/>
    <dgm:cxn modelId="{AE1CED7C-3EDA-4FA7-AFCF-97C19BE08D72}" srcId="{3AEC6162-1DFF-4556-ABE3-3544131229A0}" destId="{951C473B-C220-40F7-9283-D4A80F6B174D}" srcOrd="2" destOrd="0" parTransId="{7F76B376-67F2-4E92-8761-45998FA60811}" sibTransId="{2ED8CC25-D732-4D6B-8F31-5CCA03CDC555}"/>
    <dgm:cxn modelId="{DCE46885-D1FA-4B43-8B8B-1E8A01BB8468}" type="presOf" srcId="{3AEC6162-1DFF-4556-ABE3-3544131229A0}" destId="{6E4E3CC6-B5FD-43AE-B6D4-9609E9A535E0}" srcOrd="0" destOrd="0" presId="urn:microsoft.com/office/officeart/2008/layout/LinedList"/>
    <dgm:cxn modelId="{517F539B-4B01-49C6-88C7-16F0167E3D93}" type="presOf" srcId="{7752EF3E-C34D-4614-8C01-6C42022354B4}" destId="{E487F4E0-B73B-445E-8D0E-F4D4F7E4D486}" srcOrd="0" destOrd="0" presId="urn:microsoft.com/office/officeart/2008/layout/LinedList"/>
    <dgm:cxn modelId="{4638B8C1-39AC-4B45-B139-F8CAC727582B}" type="presOf" srcId="{B0800B97-3963-45B0-98C8-5D3A4BF4D5CE}" destId="{D2E3196B-EF28-4ED3-BE3E-58ACC10BA790}" srcOrd="0" destOrd="0" presId="urn:microsoft.com/office/officeart/2008/layout/LinedList"/>
    <dgm:cxn modelId="{C22FF1EB-B1F2-4028-8875-4471772DA45C}" srcId="{3AEC6162-1DFF-4556-ABE3-3544131229A0}" destId="{BFB5A080-7275-4E31-8541-9D6009521916}" srcOrd="3" destOrd="0" parTransId="{9DBE3EC4-AFEA-42DB-8816-7FF27B27A85F}" sibTransId="{CBD283E6-0216-454D-B530-AEA626DBD4E3}"/>
    <dgm:cxn modelId="{C96A7DF6-434D-465E-B517-49842D7A6C85}" type="presOf" srcId="{C59DBA00-F04C-4703-9723-DFA7A06A11A7}" destId="{208EDE3A-1E53-4930-A7DE-5B1418A67D23}" srcOrd="0" destOrd="0" presId="urn:microsoft.com/office/officeart/2008/layout/LinedList"/>
    <dgm:cxn modelId="{BA6D6BFC-F450-471A-9CFC-F5402995853C}" type="presOf" srcId="{D9A49AC0-6D7E-417A-B980-97A4F3DCF63A}" destId="{7B5F61B6-9693-47FE-B558-6E49F17AC77D}" srcOrd="0" destOrd="0" presId="urn:microsoft.com/office/officeart/2008/layout/LinedList"/>
    <dgm:cxn modelId="{91E6DA61-9B0D-4D4E-9F88-491CCAA08F94}" type="presParOf" srcId="{6E4E3CC6-B5FD-43AE-B6D4-9609E9A535E0}" destId="{BE5DA9E8-7B92-4A0B-9ED1-5DBE4C4EC66F}" srcOrd="0" destOrd="0" presId="urn:microsoft.com/office/officeart/2008/layout/LinedList"/>
    <dgm:cxn modelId="{D0F3974A-0645-40A5-AD05-8F37E9206EDA}" type="presParOf" srcId="{6E4E3CC6-B5FD-43AE-B6D4-9609E9A535E0}" destId="{E1969D06-99B9-4AD6-95DE-6256ABCCC34B}" srcOrd="1" destOrd="0" presId="urn:microsoft.com/office/officeart/2008/layout/LinedList"/>
    <dgm:cxn modelId="{99C91E70-1DD4-4140-AD55-540A330C9291}" type="presParOf" srcId="{E1969D06-99B9-4AD6-95DE-6256ABCCC34B}" destId="{7B5F61B6-9693-47FE-B558-6E49F17AC77D}" srcOrd="0" destOrd="0" presId="urn:microsoft.com/office/officeart/2008/layout/LinedList"/>
    <dgm:cxn modelId="{CA238DFE-4D3E-4250-B3EA-2D2567F78B3F}" type="presParOf" srcId="{E1969D06-99B9-4AD6-95DE-6256ABCCC34B}" destId="{76C14BEB-A6F0-4F5B-8996-7634A793849C}" srcOrd="1" destOrd="0" presId="urn:microsoft.com/office/officeart/2008/layout/LinedList"/>
    <dgm:cxn modelId="{B95FEA4B-5BE1-423C-B90A-FFD75BE3CE71}" type="presParOf" srcId="{6E4E3CC6-B5FD-43AE-B6D4-9609E9A535E0}" destId="{0F5EDCC0-6F45-4F2A-AEDD-F40BA854A6E7}" srcOrd="2" destOrd="0" presId="urn:microsoft.com/office/officeart/2008/layout/LinedList"/>
    <dgm:cxn modelId="{3C721D8B-65E1-47E6-8355-D9EE12207B86}" type="presParOf" srcId="{6E4E3CC6-B5FD-43AE-B6D4-9609E9A535E0}" destId="{1931389C-3198-4DBA-99ED-E3A490511F09}" srcOrd="3" destOrd="0" presId="urn:microsoft.com/office/officeart/2008/layout/LinedList"/>
    <dgm:cxn modelId="{3133F7BC-EC88-4313-8EBD-0ADBF6543C9C}" type="presParOf" srcId="{1931389C-3198-4DBA-99ED-E3A490511F09}" destId="{208EDE3A-1E53-4930-A7DE-5B1418A67D23}" srcOrd="0" destOrd="0" presId="urn:microsoft.com/office/officeart/2008/layout/LinedList"/>
    <dgm:cxn modelId="{D70EEA9E-66A9-408E-A1CD-E8439F949440}" type="presParOf" srcId="{1931389C-3198-4DBA-99ED-E3A490511F09}" destId="{A2215CF5-E134-48CA-A80E-1EC13DE9D532}" srcOrd="1" destOrd="0" presId="urn:microsoft.com/office/officeart/2008/layout/LinedList"/>
    <dgm:cxn modelId="{B22A420B-30F1-40AD-BEDA-870313C9B0CF}" type="presParOf" srcId="{6E4E3CC6-B5FD-43AE-B6D4-9609E9A535E0}" destId="{A9501F0F-46BF-4944-9218-3E52C74D1E46}" srcOrd="4" destOrd="0" presId="urn:microsoft.com/office/officeart/2008/layout/LinedList"/>
    <dgm:cxn modelId="{173FB4BD-F758-4726-AB42-D88145CB634D}" type="presParOf" srcId="{6E4E3CC6-B5FD-43AE-B6D4-9609E9A535E0}" destId="{435550D3-8402-45BE-ADD8-8EC16607ACF5}" srcOrd="5" destOrd="0" presId="urn:microsoft.com/office/officeart/2008/layout/LinedList"/>
    <dgm:cxn modelId="{FCC2A7EF-E33B-489E-B7E8-996BA2DAF041}" type="presParOf" srcId="{435550D3-8402-45BE-ADD8-8EC16607ACF5}" destId="{E57F7877-F8EE-4213-B9FA-CBBEE78EB514}" srcOrd="0" destOrd="0" presId="urn:microsoft.com/office/officeart/2008/layout/LinedList"/>
    <dgm:cxn modelId="{2041C729-B8D4-4F7B-B6FA-A77985C7A18C}" type="presParOf" srcId="{435550D3-8402-45BE-ADD8-8EC16607ACF5}" destId="{A2D0D4BB-C78C-477C-AA81-1B1D723C8312}" srcOrd="1" destOrd="0" presId="urn:microsoft.com/office/officeart/2008/layout/LinedList"/>
    <dgm:cxn modelId="{F7C35B29-1AF8-4D9F-BD76-6E3CFA0ED6F9}" type="presParOf" srcId="{6E4E3CC6-B5FD-43AE-B6D4-9609E9A535E0}" destId="{8FC1072C-A9DF-475C-893F-3CF23AD34B02}" srcOrd="6" destOrd="0" presId="urn:microsoft.com/office/officeart/2008/layout/LinedList"/>
    <dgm:cxn modelId="{B8D7DAFC-D005-4E6D-921C-5CD43E2DFDB7}" type="presParOf" srcId="{6E4E3CC6-B5FD-43AE-B6D4-9609E9A535E0}" destId="{FDD5092D-4B2F-41CA-AF22-4E864F5E0532}" srcOrd="7" destOrd="0" presId="urn:microsoft.com/office/officeart/2008/layout/LinedList"/>
    <dgm:cxn modelId="{9C84DC18-3D16-410D-9E51-52D00929B2FE}" type="presParOf" srcId="{FDD5092D-4B2F-41CA-AF22-4E864F5E0532}" destId="{486055F1-65D0-4423-AB55-63C0FAB4296A}" srcOrd="0" destOrd="0" presId="urn:microsoft.com/office/officeart/2008/layout/LinedList"/>
    <dgm:cxn modelId="{615B604C-6E2E-43CC-BBCA-D4E466A72EA3}" type="presParOf" srcId="{FDD5092D-4B2F-41CA-AF22-4E864F5E0532}" destId="{F0C7FDAB-BCE2-4DF6-AA39-F785D475FE4E}" srcOrd="1" destOrd="0" presId="urn:microsoft.com/office/officeart/2008/layout/LinedList"/>
    <dgm:cxn modelId="{16F85BD5-CB43-4D88-B4DD-257DAF8B7ADA}" type="presParOf" srcId="{6E4E3CC6-B5FD-43AE-B6D4-9609E9A535E0}" destId="{14C63F3C-C8AB-497B-94D7-2F74BDF7C950}" srcOrd="8" destOrd="0" presId="urn:microsoft.com/office/officeart/2008/layout/LinedList"/>
    <dgm:cxn modelId="{3E194F26-9A87-4EEA-A181-6910B9EFF923}" type="presParOf" srcId="{6E4E3CC6-B5FD-43AE-B6D4-9609E9A535E0}" destId="{588B0EE4-4F11-41B2-A9CD-C524017D2C19}" srcOrd="9" destOrd="0" presId="urn:microsoft.com/office/officeart/2008/layout/LinedList"/>
    <dgm:cxn modelId="{6DF73AB3-1A16-4419-97D7-0696C3CCD094}" type="presParOf" srcId="{588B0EE4-4F11-41B2-A9CD-C524017D2C19}" destId="{D2E3196B-EF28-4ED3-BE3E-58ACC10BA790}" srcOrd="0" destOrd="0" presId="urn:microsoft.com/office/officeart/2008/layout/LinedList"/>
    <dgm:cxn modelId="{E982A4A8-FBC3-4F97-B34A-5303410339A2}" type="presParOf" srcId="{588B0EE4-4F11-41B2-A9CD-C524017D2C19}" destId="{9900847A-6510-4F0A-98E1-F36D69D71BE7}" srcOrd="1" destOrd="0" presId="urn:microsoft.com/office/officeart/2008/layout/LinedList"/>
    <dgm:cxn modelId="{37D83FB9-A55A-4F36-A2F7-C5B1CFFBECC1}" type="presParOf" srcId="{6E4E3CC6-B5FD-43AE-B6D4-9609E9A535E0}" destId="{F5D49EC9-7B02-4341-A88F-33B4CF77F948}" srcOrd="10" destOrd="0" presId="urn:microsoft.com/office/officeart/2008/layout/LinedList"/>
    <dgm:cxn modelId="{8C5D27E4-DB46-409C-A70F-AF6AE879C102}" type="presParOf" srcId="{6E4E3CC6-B5FD-43AE-B6D4-9609E9A535E0}" destId="{3F37014A-727A-4B30-A114-2757078DD4F1}" srcOrd="11" destOrd="0" presId="urn:microsoft.com/office/officeart/2008/layout/LinedList"/>
    <dgm:cxn modelId="{2AB1010E-1A55-4E89-B1E7-EA13298BDE34}" type="presParOf" srcId="{3F37014A-727A-4B30-A114-2757078DD4F1}" destId="{E487F4E0-B73B-445E-8D0E-F4D4F7E4D486}" srcOrd="0" destOrd="0" presId="urn:microsoft.com/office/officeart/2008/layout/LinedList"/>
    <dgm:cxn modelId="{7F601A66-E664-4D13-A0CF-E4F6DBC95546}" type="presParOf" srcId="{3F37014A-727A-4B30-A114-2757078DD4F1}" destId="{6BF94B1D-8E74-49C8-BBBB-8B3A1C22073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5EE0FD0-0863-46F4-A934-51140139DAC5}" type="doc">
      <dgm:prSet loTypeId="urn:microsoft.com/office/officeart/2005/8/layout/vProcess5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DD73846-0316-4321-9E1B-B24A06D149F3}">
      <dgm:prSet/>
      <dgm:spPr/>
      <dgm:t>
        <a:bodyPr/>
        <a:lstStyle/>
        <a:p>
          <a:r>
            <a:rPr lang="en-GB"/>
            <a:t>Next comes your executive summary – this must be around 100 words </a:t>
          </a:r>
          <a:endParaRPr lang="en-US"/>
        </a:p>
      </dgm:t>
    </dgm:pt>
    <dgm:pt modelId="{AD20D30F-32DB-4E54-85DE-D439EFFD1B79}" type="parTrans" cxnId="{F1B5992A-2C28-4ACF-A49D-A52506145418}">
      <dgm:prSet/>
      <dgm:spPr/>
      <dgm:t>
        <a:bodyPr/>
        <a:lstStyle/>
        <a:p>
          <a:endParaRPr lang="en-US"/>
        </a:p>
      </dgm:t>
    </dgm:pt>
    <dgm:pt modelId="{12517F67-6425-4E33-B9A5-887565653BFD}" type="sibTrans" cxnId="{F1B5992A-2C28-4ACF-A49D-A52506145418}">
      <dgm:prSet/>
      <dgm:spPr/>
      <dgm:t>
        <a:bodyPr/>
        <a:lstStyle/>
        <a:p>
          <a:endParaRPr lang="en-US"/>
        </a:p>
      </dgm:t>
    </dgm:pt>
    <dgm:pt modelId="{E706855E-3F69-4604-95D7-B0DF72B1DA0A}">
      <dgm:prSet/>
      <dgm:spPr/>
      <dgm:t>
        <a:bodyPr/>
        <a:lstStyle/>
        <a:p>
          <a:r>
            <a:rPr lang="en-GB"/>
            <a:t>Usually written last. </a:t>
          </a:r>
          <a:endParaRPr lang="en-US"/>
        </a:p>
      </dgm:t>
    </dgm:pt>
    <dgm:pt modelId="{F362635B-7F03-4CBA-8AC9-220E431298D5}" type="parTrans" cxnId="{75F8E62A-4421-4609-BF48-E1C5BA846A3C}">
      <dgm:prSet/>
      <dgm:spPr/>
      <dgm:t>
        <a:bodyPr/>
        <a:lstStyle/>
        <a:p>
          <a:endParaRPr lang="en-US"/>
        </a:p>
      </dgm:t>
    </dgm:pt>
    <dgm:pt modelId="{1235AF84-DC97-4BDF-9A24-322611DAACA9}" type="sibTrans" cxnId="{75F8E62A-4421-4609-BF48-E1C5BA846A3C}">
      <dgm:prSet/>
      <dgm:spPr/>
      <dgm:t>
        <a:bodyPr/>
        <a:lstStyle/>
        <a:p>
          <a:endParaRPr lang="en-US"/>
        </a:p>
      </dgm:t>
    </dgm:pt>
    <dgm:pt modelId="{801C2460-6AAA-4CDB-BDCB-EA06FF3F3F12}">
      <dgm:prSet/>
      <dgm:spPr/>
      <dgm:t>
        <a:bodyPr/>
        <a:lstStyle/>
        <a:p>
          <a:r>
            <a:rPr lang="en-GB"/>
            <a:t>This should be on a separate page </a:t>
          </a:r>
          <a:endParaRPr lang="en-US"/>
        </a:p>
      </dgm:t>
    </dgm:pt>
    <dgm:pt modelId="{42BDFBA9-3ECF-474D-8324-C7DEB6129650}" type="parTrans" cxnId="{5444B29E-8A50-46B7-B311-0C37F3124949}">
      <dgm:prSet/>
      <dgm:spPr/>
      <dgm:t>
        <a:bodyPr/>
        <a:lstStyle/>
        <a:p>
          <a:endParaRPr lang="en-US"/>
        </a:p>
      </dgm:t>
    </dgm:pt>
    <dgm:pt modelId="{E3BBDFA3-B006-4D7A-831B-0B3D43AB5207}" type="sibTrans" cxnId="{5444B29E-8A50-46B7-B311-0C37F3124949}">
      <dgm:prSet/>
      <dgm:spPr/>
      <dgm:t>
        <a:bodyPr/>
        <a:lstStyle/>
        <a:p>
          <a:endParaRPr lang="en-US"/>
        </a:p>
      </dgm:t>
    </dgm:pt>
    <dgm:pt modelId="{941D043A-45F8-4183-9A9A-ED2D96147F20}" type="pres">
      <dgm:prSet presAssocID="{F5EE0FD0-0863-46F4-A934-51140139DAC5}" presName="outerComposite" presStyleCnt="0">
        <dgm:presLayoutVars>
          <dgm:chMax val="5"/>
          <dgm:dir/>
          <dgm:resizeHandles val="exact"/>
        </dgm:presLayoutVars>
      </dgm:prSet>
      <dgm:spPr/>
    </dgm:pt>
    <dgm:pt modelId="{25D7DA40-B545-4D06-96C7-17FDC5E1A83D}" type="pres">
      <dgm:prSet presAssocID="{F5EE0FD0-0863-46F4-A934-51140139DAC5}" presName="dummyMaxCanvas" presStyleCnt="0">
        <dgm:presLayoutVars/>
      </dgm:prSet>
      <dgm:spPr/>
    </dgm:pt>
    <dgm:pt modelId="{6FD41C4D-8268-4C5F-A634-A87271113D45}" type="pres">
      <dgm:prSet presAssocID="{F5EE0FD0-0863-46F4-A934-51140139DAC5}" presName="ThreeNodes_1" presStyleLbl="node1" presStyleIdx="0" presStyleCnt="3">
        <dgm:presLayoutVars>
          <dgm:bulletEnabled val="1"/>
        </dgm:presLayoutVars>
      </dgm:prSet>
      <dgm:spPr/>
    </dgm:pt>
    <dgm:pt modelId="{772A6989-8AE5-4039-AA59-244842EC6B08}" type="pres">
      <dgm:prSet presAssocID="{F5EE0FD0-0863-46F4-A934-51140139DAC5}" presName="ThreeNodes_2" presStyleLbl="node1" presStyleIdx="1" presStyleCnt="3">
        <dgm:presLayoutVars>
          <dgm:bulletEnabled val="1"/>
        </dgm:presLayoutVars>
      </dgm:prSet>
      <dgm:spPr/>
    </dgm:pt>
    <dgm:pt modelId="{0D88417D-BBDB-440E-8D89-FCA1FDD48236}" type="pres">
      <dgm:prSet presAssocID="{F5EE0FD0-0863-46F4-A934-51140139DAC5}" presName="ThreeNodes_3" presStyleLbl="node1" presStyleIdx="2" presStyleCnt="3">
        <dgm:presLayoutVars>
          <dgm:bulletEnabled val="1"/>
        </dgm:presLayoutVars>
      </dgm:prSet>
      <dgm:spPr/>
    </dgm:pt>
    <dgm:pt modelId="{59BDC517-E850-4DD9-9E64-94633F9BB811}" type="pres">
      <dgm:prSet presAssocID="{F5EE0FD0-0863-46F4-A934-51140139DAC5}" presName="ThreeConn_1-2" presStyleLbl="fgAccFollowNode1" presStyleIdx="0" presStyleCnt="2">
        <dgm:presLayoutVars>
          <dgm:bulletEnabled val="1"/>
        </dgm:presLayoutVars>
      </dgm:prSet>
      <dgm:spPr/>
    </dgm:pt>
    <dgm:pt modelId="{CF1055C3-9830-44AD-AC33-DB55C20D61CF}" type="pres">
      <dgm:prSet presAssocID="{F5EE0FD0-0863-46F4-A934-51140139DAC5}" presName="ThreeConn_2-3" presStyleLbl="fgAccFollowNode1" presStyleIdx="1" presStyleCnt="2">
        <dgm:presLayoutVars>
          <dgm:bulletEnabled val="1"/>
        </dgm:presLayoutVars>
      </dgm:prSet>
      <dgm:spPr/>
    </dgm:pt>
    <dgm:pt modelId="{7CEA11C3-2EC6-4BF5-9A2A-D35CFA11D161}" type="pres">
      <dgm:prSet presAssocID="{F5EE0FD0-0863-46F4-A934-51140139DAC5}" presName="ThreeNodes_1_text" presStyleLbl="node1" presStyleIdx="2" presStyleCnt="3">
        <dgm:presLayoutVars>
          <dgm:bulletEnabled val="1"/>
        </dgm:presLayoutVars>
      </dgm:prSet>
      <dgm:spPr/>
    </dgm:pt>
    <dgm:pt modelId="{961969F8-ECAD-4375-BBD7-8F8165D412C3}" type="pres">
      <dgm:prSet presAssocID="{F5EE0FD0-0863-46F4-A934-51140139DAC5}" presName="ThreeNodes_2_text" presStyleLbl="node1" presStyleIdx="2" presStyleCnt="3">
        <dgm:presLayoutVars>
          <dgm:bulletEnabled val="1"/>
        </dgm:presLayoutVars>
      </dgm:prSet>
      <dgm:spPr/>
    </dgm:pt>
    <dgm:pt modelId="{D7B65AF6-B4B9-46D5-ABE3-A1D48FAA56A1}" type="pres">
      <dgm:prSet presAssocID="{F5EE0FD0-0863-46F4-A934-51140139DAC5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D39B60A-20DA-464F-9073-2CD6B13ED4C8}" type="presOf" srcId="{12517F67-6425-4E33-B9A5-887565653BFD}" destId="{59BDC517-E850-4DD9-9E64-94633F9BB811}" srcOrd="0" destOrd="0" presId="urn:microsoft.com/office/officeart/2005/8/layout/vProcess5"/>
    <dgm:cxn modelId="{01983726-40F1-404E-A6CA-9E252F0F83CA}" type="presOf" srcId="{801C2460-6AAA-4CDB-BDCB-EA06FF3F3F12}" destId="{D7B65AF6-B4B9-46D5-ABE3-A1D48FAA56A1}" srcOrd="1" destOrd="0" presId="urn:microsoft.com/office/officeart/2005/8/layout/vProcess5"/>
    <dgm:cxn modelId="{F1B5992A-2C28-4ACF-A49D-A52506145418}" srcId="{F5EE0FD0-0863-46F4-A934-51140139DAC5}" destId="{9DD73846-0316-4321-9E1B-B24A06D149F3}" srcOrd="0" destOrd="0" parTransId="{AD20D30F-32DB-4E54-85DE-D439EFFD1B79}" sibTransId="{12517F67-6425-4E33-B9A5-887565653BFD}"/>
    <dgm:cxn modelId="{75F8E62A-4421-4609-BF48-E1C5BA846A3C}" srcId="{F5EE0FD0-0863-46F4-A934-51140139DAC5}" destId="{E706855E-3F69-4604-95D7-B0DF72B1DA0A}" srcOrd="1" destOrd="0" parTransId="{F362635B-7F03-4CBA-8AC9-220E431298D5}" sibTransId="{1235AF84-DC97-4BDF-9A24-322611DAACA9}"/>
    <dgm:cxn modelId="{64FE4536-EE6E-4761-8C2F-BD9F5121F15E}" type="presOf" srcId="{9DD73846-0316-4321-9E1B-B24A06D149F3}" destId="{7CEA11C3-2EC6-4BF5-9A2A-D35CFA11D161}" srcOrd="1" destOrd="0" presId="urn:microsoft.com/office/officeart/2005/8/layout/vProcess5"/>
    <dgm:cxn modelId="{4FE7355C-B499-44D9-A9DE-7D73FAEAE21E}" type="presOf" srcId="{801C2460-6AAA-4CDB-BDCB-EA06FF3F3F12}" destId="{0D88417D-BBDB-440E-8D89-FCA1FDD48236}" srcOrd="0" destOrd="0" presId="urn:microsoft.com/office/officeart/2005/8/layout/vProcess5"/>
    <dgm:cxn modelId="{A852344D-3B52-4153-BA5D-BE47DEF890BA}" type="presOf" srcId="{E706855E-3F69-4604-95D7-B0DF72B1DA0A}" destId="{961969F8-ECAD-4375-BBD7-8F8165D412C3}" srcOrd="1" destOrd="0" presId="urn:microsoft.com/office/officeart/2005/8/layout/vProcess5"/>
    <dgm:cxn modelId="{49ED0780-A4FA-444F-829F-01C3695FD94F}" type="presOf" srcId="{1235AF84-DC97-4BDF-9A24-322611DAACA9}" destId="{CF1055C3-9830-44AD-AC33-DB55C20D61CF}" srcOrd="0" destOrd="0" presId="urn:microsoft.com/office/officeart/2005/8/layout/vProcess5"/>
    <dgm:cxn modelId="{11AF3F91-FE77-410B-A403-85A4CE087F9B}" type="presOf" srcId="{F5EE0FD0-0863-46F4-A934-51140139DAC5}" destId="{941D043A-45F8-4183-9A9A-ED2D96147F20}" srcOrd="0" destOrd="0" presId="urn:microsoft.com/office/officeart/2005/8/layout/vProcess5"/>
    <dgm:cxn modelId="{5444B29E-8A50-46B7-B311-0C37F3124949}" srcId="{F5EE0FD0-0863-46F4-A934-51140139DAC5}" destId="{801C2460-6AAA-4CDB-BDCB-EA06FF3F3F12}" srcOrd="2" destOrd="0" parTransId="{42BDFBA9-3ECF-474D-8324-C7DEB6129650}" sibTransId="{E3BBDFA3-B006-4D7A-831B-0B3D43AB5207}"/>
    <dgm:cxn modelId="{1D9CD4B8-D608-415E-81B9-CAA318940AB2}" type="presOf" srcId="{E706855E-3F69-4604-95D7-B0DF72B1DA0A}" destId="{772A6989-8AE5-4039-AA59-244842EC6B08}" srcOrd="0" destOrd="0" presId="urn:microsoft.com/office/officeart/2005/8/layout/vProcess5"/>
    <dgm:cxn modelId="{211EAFEC-7A66-47CF-A319-7FF65AE4ADA8}" type="presOf" srcId="{9DD73846-0316-4321-9E1B-B24A06D149F3}" destId="{6FD41C4D-8268-4C5F-A634-A87271113D45}" srcOrd="0" destOrd="0" presId="urn:microsoft.com/office/officeart/2005/8/layout/vProcess5"/>
    <dgm:cxn modelId="{7930FA59-51B2-442E-887A-C44F36BA7FBA}" type="presParOf" srcId="{941D043A-45F8-4183-9A9A-ED2D96147F20}" destId="{25D7DA40-B545-4D06-96C7-17FDC5E1A83D}" srcOrd="0" destOrd="0" presId="urn:microsoft.com/office/officeart/2005/8/layout/vProcess5"/>
    <dgm:cxn modelId="{674C4271-E5E4-4262-85F1-5EE1FF37A1A4}" type="presParOf" srcId="{941D043A-45F8-4183-9A9A-ED2D96147F20}" destId="{6FD41C4D-8268-4C5F-A634-A87271113D45}" srcOrd="1" destOrd="0" presId="urn:microsoft.com/office/officeart/2005/8/layout/vProcess5"/>
    <dgm:cxn modelId="{BE28C9D6-AA20-469A-BF3E-9F2021C2380F}" type="presParOf" srcId="{941D043A-45F8-4183-9A9A-ED2D96147F20}" destId="{772A6989-8AE5-4039-AA59-244842EC6B08}" srcOrd="2" destOrd="0" presId="urn:microsoft.com/office/officeart/2005/8/layout/vProcess5"/>
    <dgm:cxn modelId="{CE21018F-8DF1-4E8D-AADD-177429AED2A8}" type="presParOf" srcId="{941D043A-45F8-4183-9A9A-ED2D96147F20}" destId="{0D88417D-BBDB-440E-8D89-FCA1FDD48236}" srcOrd="3" destOrd="0" presId="urn:microsoft.com/office/officeart/2005/8/layout/vProcess5"/>
    <dgm:cxn modelId="{E29A4AA0-899E-4CBC-9429-5044E29CEA68}" type="presParOf" srcId="{941D043A-45F8-4183-9A9A-ED2D96147F20}" destId="{59BDC517-E850-4DD9-9E64-94633F9BB811}" srcOrd="4" destOrd="0" presId="urn:microsoft.com/office/officeart/2005/8/layout/vProcess5"/>
    <dgm:cxn modelId="{0158E188-5A39-412F-AB6E-B5D1E1820866}" type="presParOf" srcId="{941D043A-45F8-4183-9A9A-ED2D96147F20}" destId="{CF1055C3-9830-44AD-AC33-DB55C20D61CF}" srcOrd="5" destOrd="0" presId="urn:microsoft.com/office/officeart/2005/8/layout/vProcess5"/>
    <dgm:cxn modelId="{94522900-6DE3-4030-9CCD-BF0274E65C4B}" type="presParOf" srcId="{941D043A-45F8-4183-9A9A-ED2D96147F20}" destId="{7CEA11C3-2EC6-4BF5-9A2A-D35CFA11D161}" srcOrd="6" destOrd="0" presId="urn:microsoft.com/office/officeart/2005/8/layout/vProcess5"/>
    <dgm:cxn modelId="{0FECB164-D3D5-43DC-A765-6956BEE56293}" type="presParOf" srcId="{941D043A-45F8-4183-9A9A-ED2D96147F20}" destId="{961969F8-ECAD-4375-BBD7-8F8165D412C3}" srcOrd="7" destOrd="0" presId="urn:microsoft.com/office/officeart/2005/8/layout/vProcess5"/>
    <dgm:cxn modelId="{BC765CDB-EFBD-4128-A84E-60DA4AF1ED21}" type="presParOf" srcId="{941D043A-45F8-4183-9A9A-ED2D96147F20}" destId="{D7B65AF6-B4B9-46D5-ABE3-A1D48FAA56A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E1CB6F-D095-4940-B2CC-A268501E5F7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6C4EA3F-9C8A-4D90-9F59-CAE711D74771}">
      <dgm:prSet/>
      <dgm:spPr/>
      <dgm:t>
        <a:bodyPr/>
        <a:lstStyle/>
        <a:p>
          <a:r>
            <a:rPr lang="en-GB"/>
            <a:t>Introduction – What is the assessment about? An overview of the scenario/ how the question will be answered and your thesis (the outcome of the assessment in the introduction) </a:t>
          </a:r>
          <a:endParaRPr lang="en-US"/>
        </a:p>
      </dgm:t>
    </dgm:pt>
    <dgm:pt modelId="{5D3C551A-C002-4D31-BCB9-0BE442F5E151}" type="parTrans" cxnId="{4D17675C-FA85-48F6-8D48-991DC94BDE76}">
      <dgm:prSet/>
      <dgm:spPr/>
      <dgm:t>
        <a:bodyPr/>
        <a:lstStyle/>
        <a:p>
          <a:endParaRPr lang="en-US"/>
        </a:p>
      </dgm:t>
    </dgm:pt>
    <dgm:pt modelId="{D7330768-56CE-4CEF-8563-90C6D88CCFAD}" type="sibTrans" cxnId="{4D17675C-FA85-48F6-8D48-991DC94BDE76}">
      <dgm:prSet/>
      <dgm:spPr/>
      <dgm:t>
        <a:bodyPr/>
        <a:lstStyle/>
        <a:p>
          <a:endParaRPr lang="en-US"/>
        </a:p>
      </dgm:t>
    </dgm:pt>
    <dgm:pt modelId="{EB2D4783-1CD7-4BE5-870E-A296102A802B}">
      <dgm:prSet/>
      <dgm:spPr/>
      <dgm:t>
        <a:bodyPr/>
        <a:lstStyle/>
        <a:p>
          <a:r>
            <a:rPr lang="en-GB"/>
            <a:t>Do not just copy and paste your executive summary. </a:t>
          </a:r>
          <a:endParaRPr lang="en-US"/>
        </a:p>
      </dgm:t>
    </dgm:pt>
    <dgm:pt modelId="{206E423B-8A54-4806-958C-DFA935084915}" type="parTrans" cxnId="{94FB7FC1-68FC-43B6-B837-8F4085478F45}">
      <dgm:prSet/>
      <dgm:spPr/>
      <dgm:t>
        <a:bodyPr/>
        <a:lstStyle/>
        <a:p>
          <a:endParaRPr lang="en-US"/>
        </a:p>
      </dgm:t>
    </dgm:pt>
    <dgm:pt modelId="{CF3ACF3E-A49F-418F-9E07-C3777D21581E}" type="sibTrans" cxnId="{94FB7FC1-68FC-43B6-B837-8F4085478F45}">
      <dgm:prSet/>
      <dgm:spPr/>
      <dgm:t>
        <a:bodyPr/>
        <a:lstStyle/>
        <a:p>
          <a:endParaRPr lang="en-US"/>
        </a:p>
      </dgm:t>
    </dgm:pt>
    <dgm:pt modelId="{1A4D47F6-4320-4B20-BE1B-B0A629FD7746}">
      <dgm:prSet/>
      <dgm:spPr/>
      <dgm:t>
        <a:bodyPr/>
        <a:lstStyle/>
        <a:p>
          <a:r>
            <a:rPr lang="en-GB"/>
            <a:t>You will loose marks for complete repetition. </a:t>
          </a:r>
          <a:endParaRPr lang="en-US"/>
        </a:p>
      </dgm:t>
    </dgm:pt>
    <dgm:pt modelId="{94BC105F-74F7-4753-828F-5778A574B21D}" type="parTrans" cxnId="{83E9DB9A-863E-4B50-A77A-9B43AA3D031E}">
      <dgm:prSet/>
      <dgm:spPr/>
      <dgm:t>
        <a:bodyPr/>
        <a:lstStyle/>
        <a:p>
          <a:endParaRPr lang="en-US"/>
        </a:p>
      </dgm:t>
    </dgm:pt>
    <dgm:pt modelId="{3C88ED38-4EB1-46E1-818B-0CBB072ED1C5}" type="sibTrans" cxnId="{83E9DB9A-863E-4B50-A77A-9B43AA3D031E}">
      <dgm:prSet/>
      <dgm:spPr/>
      <dgm:t>
        <a:bodyPr/>
        <a:lstStyle/>
        <a:p>
          <a:endParaRPr lang="en-US"/>
        </a:p>
      </dgm:t>
    </dgm:pt>
    <dgm:pt modelId="{93AC390E-FA07-426E-A544-213E41902CCF}" type="pres">
      <dgm:prSet presAssocID="{A6E1CB6F-D095-4940-B2CC-A268501E5F73}" presName="root" presStyleCnt="0">
        <dgm:presLayoutVars>
          <dgm:dir/>
          <dgm:resizeHandles val="exact"/>
        </dgm:presLayoutVars>
      </dgm:prSet>
      <dgm:spPr/>
    </dgm:pt>
    <dgm:pt modelId="{C644A5BA-A4DF-494E-90A0-8ECB72AC6108}" type="pres">
      <dgm:prSet presAssocID="{A6C4EA3F-9C8A-4D90-9F59-CAE711D74771}" presName="compNode" presStyleCnt="0"/>
      <dgm:spPr/>
    </dgm:pt>
    <dgm:pt modelId="{4357590D-67B9-4EC8-9048-D3E10048517A}" type="pres">
      <dgm:prSet presAssocID="{A6C4EA3F-9C8A-4D90-9F59-CAE711D74771}" presName="bgRect" presStyleLbl="bgShp" presStyleIdx="0" presStyleCnt="3"/>
      <dgm:spPr/>
    </dgm:pt>
    <dgm:pt modelId="{0B0553CA-DDCB-43AC-BF8F-8AE10E33303A}" type="pres">
      <dgm:prSet presAssocID="{A6C4EA3F-9C8A-4D90-9F59-CAE711D7477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1CBF182E-6A95-4B95-9F85-3BACC95EE3E3}" type="pres">
      <dgm:prSet presAssocID="{A6C4EA3F-9C8A-4D90-9F59-CAE711D74771}" presName="spaceRect" presStyleCnt="0"/>
      <dgm:spPr/>
    </dgm:pt>
    <dgm:pt modelId="{31BE812C-81F7-4E0A-975D-63707E1BB188}" type="pres">
      <dgm:prSet presAssocID="{A6C4EA3F-9C8A-4D90-9F59-CAE711D74771}" presName="parTx" presStyleLbl="revTx" presStyleIdx="0" presStyleCnt="3">
        <dgm:presLayoutVars>
          <dgm:chMax val="0"/>
          <dgm:chPref val="0"/>
        </dgm:presLayoutVars>
      </dgm:prSet>
      <dgm:spPr/>
    </dgm:pt>
    <dgm:pt modelId="{1BCE838A-1268-41DB-84DA-AC824B7DF437}" type="pres">
      <dgm:prSet presAssocID="{D7330768-56CE-4CEF-8563-90C6D88CCFAD}" presName="sibTrans" presStyleCnt="0"/>
      <dgm:spPr/>
    </dgm:pt>
    <dgm:pt modelId="{013997EC-F7B4-408D-9B70-0FF6BA2B0E82}" type="pres">
      <dgm:prSet presAssocID="{EB2D4783-1CD7-4BE5-870E-A296102A802B}" presName="compNode" presStyleCnt="0"/>
      <dgm:spPr/>
    </dgm:pt>
    <dgm:pt modelId="{EB6F0C69-F54A-4493-9A2F-6A28132944F0}" type="pres">
      <dgm:prSet presAssocID="{EB2D4783-1CD7-4BE5-870E-A296102A802B}" presName="bgRect" presStyleLbl="bgShp" presStyleIdx="1" presStyleCnt="3"/>
      <dgm:spPr/>
    </dgm:pt>
    <dgm:pt modelId="{5B8F8D27-B520-4AF3-AFC0-DA99F81B63B7}" type="pres">
      <dgm:prSet presAssocID="{EB2D4783-1CD7-4BE5-870E-A296102A802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hotocopier"/>
        </a:ext>
      </dgm:extLst>
    </dgm:pt>
    <dgm:pt modelId="{4983968B-90C7-4A52-A2DE-BC9001E01E9B}" type="pres">
      <dgm:prSet presAssocID="{EB2D4783-1CD7-4BE5-870E-A296102A802B}" presName="spaceRect" presStyleCnt="0"/>
      <dgm:spPr/>
    </dgm:pt>
    <dgm:pt modelId="{5BCAB922-F5FB-4702-867F-DBCF1EA3BDBA}" type="pres">
      <dgm:prSet presAssocID="{EB2D4783-1CD7-4BE5-870E-A296102A802B}" presName="parTx" presStyleLbl="revTx" presStyleIdx="1" presStyleCnt="3">
        <dgm:presLayoutVars>
          <dgm:chMax val="0"/>
          <dgm:chPref val="0"/>
        </dgm:presLayoutVars>
      </dgm:prSet>
      <dgm:spPr/>
    </dgm:pt>
    <dgm:pt modelId="{56A595B0-67AC-4969-8BC5-616D29CCF0A0}" type="pres">
      <dgm:prSet presAssocID="{CF3ACF3E-A49F-418F-9E07-C3777D21581E}" presName="sibTrans" presStyleCnt="0"/>
      <dgm:spPr/>
    </dgm:pt>
    <dgm:pt modelId="{25536389-870A-4DB5-8D4E-AF34B062E74A}" type="pres">
      <dgm:prSet presAssocID="{1A4D47F6-4320-4B20-BE1B-B0A629FD7746}" presName="compNode" presStyleCnt="0"/>
      <dgm:spPr/>
    </dgm:pt>
    <dgm:pt modelId="{EB58C439-F0A2-4270-81F0-A04D8A9561B9}" type="pres">
      <dgm:prSet presAssocID="{1A4D47F6-4320-4B20-BE1B-B0A629FD7746}" presName="bgRect" presStyleLbl="bgShp" presStyleIdx="2" presStyleCnt="3"/>
      <dgm:spPr/>
    </dgm:pt>
    <dgm:pt modelId="{C743E05F-BA80-4C8D-ACDF-6D332F69F10A}" type="pres">
      <dgm:prSet presAssocID="{1A4D47F6-4320-4B20-BE1B-B0A629FD774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D4ADD3D2-074D-471F-8041-A6DBA9F99480}" type="pres">
      <dgm:prSet presAssocID="{1A4D47F6-4320-4B20-BE1B-B0A629FD7746}" presName="spaceRect" presStyleCnt="0"/>
      <dgm:spPr/>
    </dgm:pt>
    <dgm:pt modelId="{AE4DD150-A495-428E-912D-A6ED9ED52AD1}" type="pres">
      <dgm:prSet presAssocID="{1A4D47F6-4320-4B20-BE1B-B0A629FD774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67DE93D-6807-4749-944F-F9A0E4A211BD}" type="presOf" srcId="{EB2D4783-1CD7-4BE5-870E-A296102A802B}" destId="{5BCAB922-F5FB-4702-867F-DBCF1EA3BDBA}" srcOrd="0" destOrd="0" presId="urn:microsoft.com/office/officeart/2018/2/layout/IconVerticalSolidList"/>
    <dgm:cxn modelId="{4D17675C-FA85-48F6-8D48-991DC94BDE76}" srcId="{A6E1CB6F-D095-4940-B2CC-A268501E5F73}" destId="{A6C4EA3F-9C8A-4D90-9F59-CAE711D74771}" srcOrd="0" destOrd="0" parTransId="{5D3C551A-C002-4D31-BCB9-0BE442F5E151}" sibTransId="{D7330768-56CE-4CEF-8563-90C6D88CCFAD}"/>
    <dgm:cxn modelId="{3E2DA28A-A765-4E36-8D4E-0FB4D4E3D33B}" type="presOf" srcId="{A6E1CB6F-D095-4940-B2CC-A268501E5F73}" destId="{93AC390E-FA07-426E-A544-213E41902CCF}" srcOrd="0" destOrd="0" presId="urn:microsoft.com/office/officeart/2018/2/layout/IconVerticalSolidList"/>
    <dgm:cxn modelId="{83E9DB9A-863E-4B50-A77A-9B43AA3D031E}" srcId="{A6E1CB6F-D095-4940-B2CC-A268501E5F73}" destId="{1A4D47F6-4320-4B20-BE1B-B0A629FD7746}" srcOrd="2" destOrd="0" parTransId="{94BC105F-74F7-4753-828F-5778A574B21D}" sibTransId="{3C88ED38-4EB1-46E1-818B-0CBB072ED1C5}"/>
    <dgm:cxn modelId="{94FB7FC1-68FC-43B6-B837-8F4085478F45}" srcId="{A6E1CB6F-D095-4940-B2CC-A268501E5F73}" destId="{EB2D4783-1CD7-4BE5-870E-A296102A802B}" srcOrd="1" destOrd="0" parTransId="{206E423B-8A54-4806-958C-DFA935084915}" sibTransId="{CF3ACF3E-A49F-418F-9E07-C3777D21581E}"/>
    <dgm:cxn modelId="{81A9B9CA-B707-44DF-8FFF-961586E39A05}" type="presOf" srcId="{1A4D47F6-4320-4B20-BE1B-B0A629FD7746}" destId="{AE4DD150-A495-428E-912D-A6ED9ED52AD1}" srcOrd="0" destOrd="0" presId="urn:microsoft.com/office/officeart/2018/2/layout/IconVerticalSolidList"/>
    <dgm:cxn modelId="{C2F0ACCB-0800-4879-8315-32673ABA995F}" type="presOf" srcId="{A6C4EA3F-9C8A-4D90-9F59-CAE711D74771}" destId="{31BE812C-81F7-4E0A-975D-63707E1BB188}" srcOrd="0" destOrd="0" presId="urn:microsoft.com/office/officeart/2018/2/layout/IconVerticalSolidList"/>
    <dgm:cxn modelId="{22B43ACD-9C08-4FD4-8E82-16CF444F9125}" type="presParOf" srcId="{93AC390E-FA07-426E-A544-213E41902CCF}" destId="{C644A5BA-A4DF-494E-90A0-8ECB72AC6108}" srcOrd="0" destOrd="0" presId="urn:microsoft.com/office/officeart/2018/2/layout/IconVerticalSolidList"/>
    <dgm:cxn modelId="{A5DC57FF-297B-4C00-841F-AC39525E8103}" type="presParOf" srcId="{C644A5BA-A4DF-494E-90A0-8ECB72AC6108}" destId="{4357590D-67B9-4EC8-9048-D3E10048517A}" srcOrd="0" destOrd="0" presId="urn:microsoft.com/office/officeart/2018/2/layout/IconVerticalSolidList"/>
    <dgm:cxn modelId="{13EEF839-B37B-426B-B1FB-6AB13B1239C1}" type="presParOf" srcId="{C644A5BA-A4DF-494E-90A0-8ECB72AC6108}" destId="{0B0553CA-DDCB-43AC-BF8F-8AE10E33303A}" srcOrd="1" destOrd="0" presId="urn:microsoft.com/office/officeart/2018/2/layout/IconVerticalSolidList"/>
    <dgm:cxn modelId="{278DA363-E5D9-4C6C-B7A1-25D7209698D5}" type="presParOf" srcId="{C644A5BA-A4DF-494E-90A0-8ECB72AC6108}" destId="{1CBF182E-6A95-4B95-9F85-3BACC95EE3E3}" srcOrd="2" destOrd="0" presId="urn:microsoft.com/office/officeart/2018/2/layout/IconVerticalSolidList"/>
    <dgm:cxn modelId="{55100E4C-53FF-4BE9-9E09-FF0EE00BD477}" type="presParOf" srcId="{C644A5BA-A4DF-494E-90A0-8ECB72AC6108}" destId="{31BE812C-81F7-4E0A-975D-63707E1BB188}" srcOrd="3" destOrd="0" presId="urn:microsoft.com/office/officeart/2018/2/layout/IconVerticalSolidList"/>
    <dgm:cxn modelId="{19DB70CE-22ED-43B3-83E0-E3417074A1E1}" type="presParOf" srcId="{93AC390E-FA07-426E-A544-213E41902CCF}" destId="{1BCE838A-1268-41DB-84DA-AC824B7DF437}" srcOrd="1" destOrd="0" presId="urn:microsoft.com/office/officeart/2018/2/layout/IconVerticalSolidList"/>
    <dgm:cxn modelId="{2416F1CB-5269-4624-B875-3DB4516764F1}" type="presParOf" srcId="{93AC390E-FA07-426E-A544-213E41902CCF}" destId="{013997EC-F7B4-408D-9B70-0FF6BA2B0E82}" srcOrd="2" destOrd="0" presId="urn:microsoft.com/office/officeart/2018/2/layout/IconVerticalSolidList"/>
    <dgm:cxn modelId="{97DE7483-D377-4CAB-BC35-027CFF8D2F4F}" type="presParOf" srcId="{013997EC-F7B4-408D-9B70-0FF6BA2B0E82}" destId="{EB6F0C69-F54A-4493-9A2F-6A28132944F0}" srcOrd="0" destOrd="0" presId="urn:microsoft.com/office/officeart/2018/2/layout/IconVerticalSolidList"/>
    <dgm:cxn modelId="{350AD009-D917-411D-B98D-69B7129DA2CD}" type="presParOf" srcId="{013997EC-F7B4-408D-9B70-0FF6BA2B0E82}" destId="{5B8F8D27-B520-4AF3-AFC0-DA99F81B63B7}" srcOrd="1" destOrd="0" presId="urn:microsoft.com/office/officeart/2018/2/layout/IconVerticalSolidList"/>
    <dgm:cxn modelId="{DD10964D-EC86-433F-8696-BAD969F4C4D8}" type="presParOf" srcId="{013997EC-F7B4-408D-9B70-0FF6BA2B0E82}" destId="{4983968B-90C7-4A52-A2DE-BC9001E01E9B}" srcOrd="2" destOrd="0" presId="urn:microsoft.com/office/officeart/2018/2/layout/IconVerticalSolidList"/>
    <dgm:cxn modelId="{A0669497-EA2C-4479-B822-FD05EF84CF80}" type="presParOf" srcId="{013997EC-F7B4-408D-9B70-0FF6BA2B0E82}" destId="{5BCAB922-F5FB-4702-867F-DBCF1EA3BDBA}" srcOrd="3" destOrd="0" presId="urn:microsoft.com/office/officeart/2018/2/layout/IconVerticalSolidList"/>
    <dgm:cxn modelId="{407D2FF8-44AD-4C6C-8B8F-B9CD16D1D144}" type="presParOf" srcId="{93AC390E-FA07-426E-A544-213E41902CCF}" destId="{56A595B0-67AC-4969-8BC5-616D29CCF0A0}" srcOrd="3" destOrd="0" presId="urn:microsoft.com/office/officeart/2018/2/layout/IconVerticalSolidList"/>
    <dgm:cxn modelId="{4FFA9865-57C2-4F10-B1BA-2C047E1D9AF2}" type="presParOf" srcId="{93AC390E-FA07-426E-A544-213E41902CCF}" destId="{25536389-870A-4DB5-8D4E-AF34B062E74A}" srcOrd="4" destOrd="0" presId="urn:microsoft.com/office/officeart/2018/2/layout/IconVerticalSolidList"/>
    <dgm:cxn modelId="{91AA9431-2F90-47D4-9C40-CC1CD26998FF}" type="presParOf" srcId="{25536389-870A-4DB5-8D4E-AF34B062E74A}" destId="{EB58C439-F0A2-4270-81F0-A04D8A9561B9}" srcOrd="0" destOrd="0" presId="urn:microsoft.com/office/officeart/2018/2/layout/IconVerticalSolidList"/>
    <dgm:cxn modelId="{64AAD6D6-85E5-44AF-8EB0-DCDC4DD666F1}" type="presParOf" srcId="{25536389-870A-4DB5-8D4E-AF34B062E74A}" destId="{C743E05F-BA80-4C8D-ACDF-6D332F69F10A}" srcOrd="1" destOrd="0" presId="urn:microsoft.com/office/officeart/2018/2/layout/IconVerticalSolidList"/>
    <dgm:cxn modelId="{F4B37414-7E5E-490A-9997-B42E31DFC2E4}" type="presParOf" srcId="{25536389-870A-4DB5-8D4E-AF34B062E74A}" destId="{D4ADD3D2-074D-471F-8041-A6DBA9F99480}" srcOrd="2" destOrd="0" presId="urn:microsoft.com/office/officeart/2018/2/layout/IconVerticalSolidList"/>
    <dgm:cxn modelId="{03EA6061-3248-47D8-B26C-B2A91F29C96A}" type="presParOf" srcId="{25536389-870A-4DB5-8D4E-AF34B062E74A}" destId="{AE4DD150-A495-428E-912D-A6ED9ED52AD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62ED72B-B41B-4A79-B0D2-D1A9B2DADE5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3FAECF0-710A-48D6-9106-A87AC61A6637}">
      <dgm:prSet/>
      <dgm:spPr/>
      <dgm:t>
        <a:bodyPr/>
        <a:lstStyle/>
        <a:p>
          <a:r>
            <a:rPr lang="en-GB"/>
            <a:t>Next, Research and findings. </a:t>
          </a:r>
          <a:endParaRPr lang="en-US"/>
        </a:p>
      </dgm:t>
    </dgm:pt>
    <dgm:pt modelId="{23443763-28D2-41CC-B2DA-B521456C0840}" type="parTrans" cxnId="{F801C6F8-8F1C-4BF8-8A2D-273221E0941A}">
      <dgm:prSet/>
      <dgm:spPr/>
      <dgm:t>
        <a:bodyPr/>
        <a:lstStyle/>
        <a:p>
          <a:endParaRPr lang="en-US"/>
        </a:p>
      </dgm:t>
    </dgm:pt>
    <dgm:pt modelId="{49BA5DE2-9E0D-449F-B048-65B27CC5BD8D}" type="sibTrans" cxnId="{F801C6F8-8F1C-4BF8-8A2D-273221E0941A}">
      <dgm:prSet/>
      <dgm:spPr/>
      <dgm:t>
        <a:bodyPr/>
        <a:lstStyle/>
        <a:p>
          <a:endParaRPr lang="en-US"/>
        </a:p>
      </dgm:t>
    </dgm:pt>
    <dgm:pt modelId="{E11A2E5B-C790-4379-A370-4D120E5D3EA7}">
      <dgm:prSet/>
      <dgm:spPr/>
      <dgm:t>
        <a:bodyPr/>
        <a:lstStyle/>
        <a:p>
          <a:r>
            <a:rPr lang="en-GB"/>
            <a:t>You need to demonstrate application to the scenario here. </a:t>
          </a:r>
          <a:endParaRPr lang="en-US"/>
        </a:p>
      </dgm:t>
    </dgm:pt>
    <dgm:pt modelId="{CDB559D3-533C-4813-8A8F-F0AA5CBA0CDB}" type="parTrans" cxnId="{615F6175-BCE8-4375-8C21-BA1772E1B144}">
      <dgm:prSet/>
      <dgm:spPr/>
      <dgm:t>
        <a:bodyPr/>
        <a:lstStyle/>
        <a:p>
          <a:endParaRPr lang="en-US"/>
        </a:p>
      </dgm:t>
    </dgm:pt>
    <dgm:pt modelId="{AE23C74A-19D6-42C1-BC49-3F1DB5D476DF}" type="sibTrans" cxnId="{615F6175-BCE8-4375-8C21-BA1772E1B144}">
      <dgm:prSet/>
      <dgm:spPr/>
      <dgm:t>
        <a:bodyPr/>
        <a:lstStyle/>
        <a:p>
          <a:endParaRPr lang="en-US"/>
        </a:p>
      </dgm:t>
    </dgm:pt>
    <dgm:pt modelId="{73B94943-67AB-4CFD-ADDC-51FF89E20FF9}">
      <dgm:prSet/>
      <dgm:spPr/>
      <dgm:t>
        <a:bodyPr/>
        <a:lstStyle/>
        <a:p>
          <a:r>
            <a:rPr lang="en-GB"/>
            <a:t>Relevant information </a:t>
          </a:r>
          <a:endParaRPr lang="en-US"/>
        </a:p>
      </dgm:t>
    </dgm:pt>
    <dgm:pt modelId="{E4C677BE-A637-49F2-A4B1-4B5CA99A4E3B}" type="parTrans" cxnId="{B4174EFA-C857-4D45-BC3C-28BD4E64C91B}">
      <dgm:prSet/>
      <dgm:spPr/>
      <dgm:t>
        <a:bodyPr/>
        <a:lstStyle/>
        <a:p>
          <a:endParaRPr lang="en-US"/>
        </a:p>
      </dgm:t>
    </dgm:pt>
    <dgm:pt modelId="{1760C9A0-633D-4273-AC01-DB3778DC7BF1}" type="sibTrans" cxnId="{B4174EFA-C857-4D45-BC3C-28BD4E64C91B}">
      <dgm:prSet/>
      <dgm:spPr/>
      <dgm:t>
        <a:bodyPr/>
        <a:lstStyle/>
        <a:p>
          <a:endParaRPr lang="en-US"/>
        </a:p>
      </dgm:t>
    </dgm:pt>
    <dgm:pt modelId="{B4771070-7519-4634-A25E-136B26170B3B}">
      <dgm:prSet/>
      <dgm:spPr/>
      <dgm:t>
        <a:bodyPr/>
        <a:lstStyle/>
        <a:p>
          <a:r>
            <a:rPr lang="en-GB"/>
            <a:t>This should be 2,000 words </a:t>
          </a:r>
          <a:endParaRPr lang="en-US"/>
        </a:p>
      </dgm:t>
    </dgm:pt>
    <dgm:pt modelId="{4BD11AB7-10AF-4798-867B-A67427AB73D4}" type="parTrans" cxnId="{5EC998EE-91B3-41BC-BB28-582D894870D0}">
      <dgm:prSet/>
      <dgm:spPr/>
      <dgm:t>
        <a:bodyPr/>
        <a:lstStyle/>
        <a:p>
          <a:endParaRPr lang="en-US"/>
        </a:p>
      </dgm:t>
    </dgm:pt>
    <dgm:pt modelId="{56E3C1B6-ADF0-4FE7-8516-2D500ABB173C}" type="sibTrans" cxnId="{5EC998EE-91B3-41BC-BB28-582D894870D0}">
      <dgm:prSet/>
      <dgm:spPr/>
      <dgm:t>
        <a:bodyPr/>
        <a:lstStyle/>
        <a:p>
          <a:endParaRPr lang="en-US"/>
        </a:p>
      </dgm:t>
    </dgm:pt>
    <dgm:pt modelId="{AC56BC6D-9F90-4A8B-889E-6C4312D92672}" type="pres">
      <dgm:prSet presAssocID="{C62ED72B-B41B-4A79-B0D2-D1A9B2DADE51}" presName="root" presStyleCnt="0">
        <dgm:presLayoutVars>
          <dgm:dir/>
          <dgm:resizeHandles val="exact"/>
        </dgm:presLayoutVars>
      </dgm:prSet>
      <dgm:spPr/>
    </dgm:pt>
    <dgm:pt modelId="{19B3A07D-91E7-480D-9027-6E2DA5B4B124}" type="pres">
      <dgm:prSet presAssocID="{23FAECF0-710A-48D6-9106-A87AC61A6637}" presName="compNode" presStyleCnt="0"/>
      <dgm:spPr/>
    </dgm:pt>
    <dgm:pt modelId="{C5E1BD67-7B71-4321-ABAC-C93B2BAECE23}" type="pres">
      <dgm:prSet presAssocID="{23FAECF0-710A-48D6-9106-A87AC61A6637}" presName="bgRect" presStyleLbl="bgShp" presStyleIdx="0" presStyleCnt="4"/>
      <dgm:spPr/>
    </dgm:pt>
    <dgm:pt modelId="{6F795C59-5973-46C5-A940-750BA6602B94}" type="pres">
      <dgm:prSet presAssocID="{23FAECF0-710A-48D6-9106-A87AC61A663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EE4765E6-E486-431C-82CF-930029DCFB5B}" type="pres">
      <dgm:prSet presAssocID="{23FAECF0-710A-48D6-9106-A87AC61A6637}" presName="spaceRect" presStyleCnt="0"/>
      <dgm:spPr/>
    </dgm:pt>
    <dgm:pt modelId="{26B55DCE-D2A4-48F8-8D9A-D9012886BC41}" type="pres">
      <dgm:prSet presAssocID="{23FAECF0-710A-48D6-9106-A87AC61A6637}" presName="parTx" presStyleLbl="revTx" presStyleIdx="0" presStyleCnt="4">
        <dgm:presLayoutVars>
          <dgm:chMax val="0"/>
          <dgm:chPref val="0"/>
        </dgm:presLayoutVars>
      </dgm:prSet>
      <dgm:spPr/>
    </dgm:pt>
    <dgm:pt modelId="{6C70D8D1-01BA-43AD-B0E1-3CFCA4BC04CA}" type="pres">
      <dgm:prSet presAssocID="{49BA5DE2-9E0D-449F-B048-65B27CC5BD8D}" presName="sibTrans" presStyleCnt="0"/>
      <dgm:spPr/>
    </dgm:pt>
    <dgm:pt modelId="{2DCE763B-B59F-4A88-B1B5-27323A02A9EC}" type="pres">
      <dgm:prSet presAssocID="{E11A2E5B-C790-4379-A370-4D120E5D3EA7}" presName="compNode" presStyleCnt="0"/>
      <dgm:spPr/>
    </dgm:pt>
    <dgm:pt modelId="{BD31DCE1-76CF-4EDD-B1A1-DB5CE8694268}" type="pres">
      <dgm:prSet presAssocID="{E11A2E5B-C790-4379-A370-4D120E5D3EA7}" presName="bgRect" presStyleLbl="bgShp" presStyleIdx="1" presStyleCnt="4"/>
      <dgm:spPr/>
    </dgm:pt>
    <dgm:pt modelId="{56F23C33-988C-42C8-B392-BFEFB9FEA704}" type="pres">
      <dgm:prSet presAssocID="{E11A2E5B-C790-4379-A370-4D120E5D3EA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42663764-47C9-4AAA-9F07-226294AD454F}" type="pres">
      <dgm:prSet presAssocID="{E11A2E5B-C790-4379-A370-4D120E5D3EA7}" presName="spaceRect" presStyleCnt="0"/>
      <dgm:spPr/>
    </dgm:pt>
    <dgm:pt modelId="{D3BA09BF-86CD-4967-BD16-37EF080D5AE9}" type="pres">
      <dgm:prSet presAssocID="{E11A2E5B-C790-4379-A370-4D120E5D3EA7}" presName="parTx" presStyleLbl="revTx" presStyleIdx="1" presStyleCnt="4">
        <dgm:presLayoutVars>
          <dgm:chMax val="0"/>
          <dgm:chPref val="0"/>
        </dgm:presLayoutVars>
      </dgm:prSet>
      <dgm:spPr/>
    </dgm:pt>
    <dgm:pt modelId="{AE27618E-A517-419D-9C43-B6A470877F6D}" type="pres">
      <dgm:prSet presAssocID="{AE23C74A-19D6-42C1-BC49-3F1DB5D476DF}" presName="sibTrans" presStyleCnt="0"/>
      <dgm:spPr/>
    </dgm:pt>
    <dgm:pt modelId="{4B02650D-CF30-4944-BF48-3695D0B543CD}" type="pres">
      <dgm:prSet presAssocID="{73B94943-67AB-4CFD-ADDC-51FF89E20FF9}" presName="compNode" presStyleCnt="0"/>
      <dgm:spPr/>
    </dgm:pt>
    <dgm:pt modelId="{4E17F70B-E38A-4E12-A08F-134CC7DBC603}" type="pres">
      <dgm:prSet presAssocID="{73B94943-67AB-4CFD-ADDC-51FF89E20FF9}" presName="bgRect" presStyleLbl="bgShp" presStyleIdx="2" presStyleCnt="4"/>
      <dgm:spPr/>
    </dgm:pt>
    <dgm:pt modelId="{D919FC93-488C-48B1-938E-78899C651141}" type="pres">
      <dgm:prSet presAssocID="{73B94943-67AB-4CFD-ADDC-51FF89E20FF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C0A27E46-C28F-4695-809A-C6EFD05E1F5D}" type="pres">
      <dgm:prSet presAssocID="{73B94943-67AB-4CFD-ADDC-51FF89E20FF9}" presName="spaceRect" presStyleCnt="0"/>
      <dgm:spPr/>
    </dgm:pt>
    <dgm:pt modelId="{D7DF50FC-7ADB-4B36-9A64-C93A01230F60}" type="pres">
      <dgm:prSet presAssocID="{73B94943-67AB-4CFD-ADDC-51FF89E20FF9}" presName="parTx" presStyleLbl="revTx" presStyleIdx="2" presStyleCnt="4">
        <dgm:presLayoutVars>
          <dgm:chMax val="0"/>
          <dgm:chPref val="0"/>
        </dgm:presLayoutVars>
      </dgm:prSet>
      <dgm:spPr/>
    </dgm:pt>
    <dgm:pt modelId="{39DEAC08-6BED-4800-8290-929588D04193}" type="pres">
      <dgm:prSet presAssocID="{1760C9A0-633D-4273-AC01-DB3778DC7BF1}" presName="sibTrans" presStyleCnt="0"/>
      <dgm:spPr/>
    </dgm:pt>
    <dgm:pt modelId="{72AD8545-ED95-4069-BC85-63A4951777F4}" type="pres">
      <dgm:prSet presAssocID="{B4771070-7519-4634-A25E-136B26170B3B}" presName="compNode" presStyleCnt="0"/>
      <dgm:spPr/>
    </dgm:pt>
    <dgm:pt modelId="{0FBEEB42-4428-48AA-A29C-C313D1F5AC7E}" type="pres">
      <dgm:prSet presAssocID="{B4771070-7519-4634-A25E-136B26170B3B}" presName="bgRect" presStyleLbl="bgShp" presStyleIdx="3" presStyleCnt="4"/>
      <dgm:spPr/>
    </dgm:pt>
    <dgm:pt modelId="{F52F8538-EFA8-4877-B711-D729AEFC0BD0}" type="pres">
      <dgm:prSet presAssocID="{B4771070-7519-4634-A25E-136B26170B3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695580C1-B7EB-43F7-8AFE-0A9756C97A04}" type="pres">
      <dgm:prSet presAssocID="{B4771070-7519-4634-A25E-136B26170B3B}" presName="spaceRect" presStyleCnt="0"/>
      <dgm:spPr/>
    </dgm:pt>
    <dgm:pt modelId="{91CD55BC-911C-4BFF-A7A2-3CCA72B9E99C}" type="pres">
      <dgm:prSet presAssocID="{B4771070-7519-4634-A25E-136B26170B3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15F6175-BCE8-4375-8C21-BA1772E1B144}" srcId="{C62ED72B-B41B-4A79-B0D2-D1A9B2DADE51}" destId="{E11A2E5B-C790-4379-A370-4D120E5D3EA7}" srcOrd="1" destOrd="0" parTransId="{CDB559D3-533C-4813-8A8F-F0AA5CBA0CDB}" sibTransId="{AE23C74A-19D6-42C1-BC49-3F1DB5D476DF}"/>
    <dgm:cxn modelId="{56CE6356-25E3-4AB1-A647-9580CD8FEB41}" type="presOf" srcId="{C62ED72B-B41B-4A79-B0D2-D1A9B2DADE51}" destId="{AC56BC6D-9F90-4A8B-889E-6C4312D92672}" srcOrd="0" destOrd="0" presId="urn:microsoft.com/office/officeart/2018/2/layout/IconVerticalSolidList"/>
    <dgm:cxn modelId="{BF8D4DAD-AA9A-4234-8307-EF678990E86A}" type="presOf" srcId="{23FAECF0-710A-48D6-9106-A87AC61A6637}" destId="{26B55DCE-D2A4-48F8-8D9A-D9012886BC41}" srcOrd="0" destOrd="0" presId="urn:microsoft.com/office/officeart/2018/2/layout/IconVerticalSolidList"/>
    <dgm:cxn modelId="{FE02E7C2-CD3C-4AB2-90E4-13AE25050E9F}" type="presOf" srcId="{73B94943-67AB-4CFD-ADDC-51FF89E20FF9}" destId="{D7DF50FC-7ADB-4B36-9A64-C93A01230F60}" srcOrd="0" destOrd="0" presId="urn:microsoft.com/office/officeart/2018/2/layout/IconVerticalSolidList"/>
    <dgm:cxn modelId="{7210B8CF-5C01-4A26-8104-0EFD88CB16AE}" type="presOf" srcId="{E11A2E5B-C790-4379-A370-4D120E5D3EA7}" destId="{D3BA09BF-86CD-4967-BD16-37EF080D5AE9}" srcOrd="0" destOrd="0" presId="urn:microsoft.com/office/officeart/2018/2/layout/IconVerticalSolidList"/>
    <dgm:cxn modelId="{5EC998EE-91B3-41BC-BB28-582D894870D0}" srcId="{C62ED72B-B41B-4A79-B0D2-D1A9B2DADE51}" destId="{B4771070-7519-4634-A25E-136B26170B3B}" srcOrd="3" destOrd="0" parTransId="{4BD11AB7-10AF-4798-867B-A67427AB73D4}" sibTransId="{56E3C1B6-ADF0-4FE7-8516-2D500ABB173C}"/>
    <dgm:cxn modelId="{F2C044F8-E80C-49C7-8AE8-FABD753CC3AD}" type="presOf" srcId="{B4771070-7519-4634-A25E-136B26170B3B}" destId="{91CD55BC-911C-4BFF-A7A2-3CCA72B9E99C}" srcOrd="0" destOrd="0" presId="urn:microsoft.com/office/officeart/2018/2/layout/IconVerticalSolidList"/>
    <dgm:cxn modelId="{F801C6F8-8F1C-4BF8-8A2D-273221E0941A}" srcId="{C62ED72B-B41B-4A79-B0D2-D1A9B2DADE51}" destId="{23FAECF0-710A-48D6-9106-A87AC61A6637}" srcOrd="0" destOrd="0" parTransId="{23443763-28D2-41CC-B2DA-B521456C0840}" sibTransId="{49BA5DE2-9E0D-449F-B048-65B27CC5BD8D}"/>
    <dgm:cxn modelId="{B4174EFA-C857-4D45-BC3C-28BD4E64C91B}" srcId="{C62ED72B-B41B-4A79-B0D2-D1A9B2DADE51}" destId="{73B94943-67AB-4CFD-ADDC-51FF89E20FF9}" srcOrd="2" destOrd="0" parTransId="{E4C677BE-A637-49F2-A4B1-4B5CA99A4E3B}" sibTransId="{1760C9A0-633D-4273-AC01-DB3778DC7BF1}"/>
    <dgm:cxn modelId="{4BC1F56B-3A40-4BC2-8396-473C47EE1289}" type="presParOf" srcId="{AC56BC6D-9F90-4A8B-889E-6C4312D92672}" destId="{19B3A07D-91E7-480D-9027-6E2DA5B4B124}" srcOrd="0" destOrd="0" presId="urn:microsoft.com/office/officeart/2018/2/layout/IconVerticalSolidList"/>
    <dgm:cxn modelId="{3DCFF8E9-E0C9-42BA-9F80-A872BDF8F8FB}" type="presParOf" srcId="{19B3A07D-91E7-480D-9027-6E2DA5B4B124}" destId="{C5E1BD67-7B71-4321-ABAC-C93B2BAECE23}" srcOrd="0" destOrd="0" presId="urn:microsoft.com/office/officeart/2018/2/layout/IconVerticalSolidList"/>
    <dgm:cxn modelId="{906E81EE-B1A6-4086-AE50-943CCB6DCC17}" type="presParOf" srcId="{19B3A07D-91E7-480D-9027-6E2DA5B4B124}" destId="{6F795C59-5973-46C5-A940-750BA6602B94}" srcOrd="1" destOrd="0" presId="urn:microsoft.com/office/officeart/2018/2/layout/IconVerticalSolidList"/>
    <dgm:cxn modelId="{74A566B2-25A8-494E-9226-4101CE3E4C59}" type="presParOf" srcId="{19B3A07D-91E7-480D-9027-6E2DA5B4B124}" destId="{EE4765E6-E486-431C-82CF-930029DCFB5B}" srcOrd="2" destOrd="0" presId="urn:microsoft.com/office/officeart/2018/2/layout/IconVerticalSolidList"/>
    <dgm:cxn modelId="{25846A59-587E-41BA-B482-5CF893E3371D}" type="presParOf" srcId="{19B3A07D-91E7-480D-9027-6E2DA5B4B124}" destId="{26B55DCE-D2A4-48F8-8D9A-D9012886BC41}" srcOrd="3" destOrd="0" presId="urn:microsoft.com/office/officeart/2018/2/layout/IconVerticalSolidList"/>
    <dgm:cxn modelId="{F890CF2E-AA09-48C9-8DC9-719571A687F2}" type="presParOf" srcId="{AC56BC6D-9F90-4A8B-889E-6C4312D92672}" destId="{6C70D8D1-01BA-43AD-B0E1-3CFCA4BC04CA}" srcOrd="1" destOrd="0" presId="urn:microsoft.com/office/officeart/2018/2/layout/IconVerticalSolidList"/>
    <dgm:cxn modelId="{653174FA-6715-4EC5-97AD-BA1DCD806CEE}" type="presParOf" srcId="{AC56BC6D-9F90-4A8B-889E-6C4312D92672}" destId="{2DCE763B-B59F-4A88-B1B5-27323A02A9EC}" srcOrd="2" destOrd="0" presId="urn:microsoft.com/office/officeart/2018/2/layout/IconVerticalSolidList"/>
    <dgm:cxn modelId="{9B522F76-92CE-40F1-A3E0-C9A746D7E9E5}" type="presParOf" srcId="{2DCE763B-B59F-4A88-B1B5-27323A02A9EC}" destId="{BD31DCE1-76CF-4EDD-B1A1-DB5CE8694268}" srcOrd="0" destOrd="0" presId="urn:microsoft.com/office/officeart/2018/2/layout/IconVerticalSolidList"/>
    <dgm:cxn modelId="{F413AF94-F9AB-4FFE-BF1A-A6E9D4A4E05F}" type="presParOf" srcId="{2DCE763B-B59F-4A88-B1B5-27323A02A9EC}" destId="{56F23C33-988C-42C8-B392-BFEFB9FEA704}" srcOrd="1" destOrd="0" presId="urn:microsoft.com/office/officeart/2018/2/layout/IconVerticalSolidList"/>
    <dgm:cxn modelId="{00446DD4-9046-4ECE-85DA-311B6B3698F1}" type="presParOf" srcId="{2DCE763B-B59F-4A88-B1B5-27323A02A9EC}" destId="{42663764-47C9-4AAA-9F07-226294AD454F}" srcOrd="2" destOrd="0" presId="urn:microsoft.com/office/officeart/2018/2/layout/IconVerticalSolidList"/>
    <dgm:cxn modelId="{AF105E4F-7D54-485F-970D-E464704645D5}" type="presParOf" srcId="{2DCE763B-B59F-4A88-B1B5-27323A02A9EC}" destId="{D3BA09BF-86CD-4967-BD16-37EF080D5AE9}" srcOrd="3" destOrd="0" presId="urn:microsoft.com/office/officeart/2018/2/layout/IconVerticalSolidList"/>
    <dgm:cxn modelId="{E89A4563-737F-4D32-B3D0-52911C7191BD}" type="presParOf" srcId="{AC56BC6D-9F90-4A8B-889E-6C4312D92672}" destId="{AE27618E-A517-419D-9C43-B6A470877F6D}" srcOrd="3" destOrd="0" presId="urn:microsoft.com/office/officeart/2018/2/layout/IconVerticalSolidList"/>
    <dgm:cxn modelId="{C501A8BC-2783-46BA-ABD9-A91BE5914055}" type="presParOf" srcId="{AC56BC6D-9F90-4A8B-889E-6C4312D92672}" destId="{4B02650D-CF30-4944-BF48-3695D0B543CD}" srcOrd="4" destOrd="0" presId="urn:microsoft.com/office/officeart/2018/2/layout/IconVerticalSolidList"/>
    <dgm:cxn modelId="{D2F6728A-EA42-4C23-8E1A-EB9703AF73E7}" type="presParOf" srcId="{4B02650D-CF30-4944-BF48-3695D0B543CD}" destId="{4E17F70B-E38A-4E12-A08F-134CC7DBC603}" srcOrd="0" destOrd="0" presId="urn:microsoft.com/office/officeart/2018/2/layout/IconVerticalSolidList"/>
    <dgm:cxn modelId="{3FA413CA-D415-42C3-8680-36ADE67BBBC0}" type="presParOf" srcId="{4B02650D-CF30-4944-BF48-3695D0B543CD}" destId="{D919FC93-488C-48B1-938E-78899C651141}" srcOrd="1" destOrd="0" presId="urn:microsoft.com/office/officeart/2018/2/layout/IconVerticalSolidList"/>
    <dgm:cxn modelId="{E944636F-C19F-470D-8E05-839B368D2DFF}" type="presParOf" srcId="{4B02650D-CF30-4944-BF48-3695D0B543CD}" destId="{C0A27E46-C28F-4695-809A-C6EFD05E1F5D}" srcOrd="2" destOrd="0" presId="urn:microsoft.com/office/officeart/2018/2/layout/IconVerticalSolidList"/>
    <dgm:cxn modelId="{8F14C535-D829-4493-855D-A5E46C8F9753}" type="presParOf" srcId="{4B02650D-CF30-4944-BF48-3695D0B543CD}" destId="{D7DF50FC-7ADB-4B36-9A64-C93A01230F60}" srcOrd="3" destOrd="0" presId="urn:microsoft.com/office/officeart/2018/2/layout/IconVerticalSolidList"/>
    <dgm:cxn modelId="{B9DA9A42-1F02-4D04-8C04-77421CAB4874}" type="presParOf" srcId="{AC56BC6D-9F90-4A8B-889E-6C4312D92672}" destId="{39DEAC08-6BED-4800-8290-929588D04193}" srcOrd="5" destOrd="0" presId="urn:microsoft.com/office/officeart/2018/2/layout/IconVerticalSolidList"/>
    <dgm:cxn modelId="{2D177003-22FC-4BC8-AA0B-073191040F31}" type="presParOf" srcId="{AC56BC6D-9F90-4A8B-889E-6C4312D92672}" destId="{72AD8545-ED95-4069-BC85-63A4951777F4}" srcOrd="6" destOrd="0" presId="urn:microsoft.com/office/officeart/2018/2/layout/IconVerticalSolidList"/>
    <dgm:cxn modelId="{B93D6ED4-0711-4E87-9FB9-31A6A9695B0D}" type="presParOf" srcId="{72AD8545-ED95-4069-BC85-63A4951777F4}" destId="{0FBEEB42-4428-48AA-A29C-C313D1F5AC7E}" srcOrd="0" destOrd="0" presId="urn:microsoft.com/office/officeart/2018/2/layout/IconVerticalSolidList"/>
    <dgm:cxn modelId="{30E89E38-F09B-4DE1-B954-75A9266CCCC8}" type="presParOf" srcId="{72AD8545-ED95-4069-BC85-63A4951777F4}" destId="{F52F8538-EFA8-4877-B711-D729AEFC0BD0}" srcOrd="1" destOrd="0" presId="urn:microsoft.com/office/officeart/2018/2/layout/IconVerticalSolidList"/>
    <dgm:cxn modelId="{17055E58-39B5-4C54-B41D-14FF4E20FAFE}" type="presParOf" srcId="{72AD8545-ED95-4069-BC85-63A4951777F4}" destId="{695580C1-B7EB-43F7-8AFE-0A9756C97A04}" srcOrd="2" destOrd="0" presId="urn:microsoft.com/office/officeart/2018/2/layout/IconVerticalSolidList"/>
    <dgm:cxn modelId="{872564FE-A052-434B-AF6E-5ABF3D58C61C}" type="presParOf" srcId="{72AD8545-ED95-4069-BC85-63A4951777F4}" destId="{91CD55BC-911C-4BFF-A7A2-3CCA72B9E99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CD23082-7204-4A7A-8202-907AB3A61BEE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70CE155-6FCE-4D1E-9B9D-55D19B810EFF}">
      <dgm:prSet/>
      <dgm:spPr/>
      <dgm:t>
        <a:bodyPr/>
        <a:lstStyle/>
        <a:p>
          <a:r>
            <a:rPr lang="en-GB"/>
            <a:t>Next comes the letter of advice. </a:t>
          </a:r>
          <a:endParaRPr lang="en-US"/>
        </a:p>
      </dgm:t>
    </dgm:pt>
    <dgm:pt modelId="{35937E57-5E0B-4042-AFFC-FFF352433C8A}" type="parTrans" cxnId="{26A1824D-9343-4DF8-B00E-B2D8C3EA913A}">
      <dgm:prSet/>
      <dgm:spPr/>
      <dgm:t>
        <a:bodyPr/>
        <a:lstStyle/>
        <a:p>
          <a:endParaRPr lang="en-US"/>
        </a:p>
      </dgm:t>
    </dgm:pt>
    <dgm:pt modelId="{E3694252-1271-4503-A720-A7ABA3C32BFB}" type="sibTrans" cxnId="{26A1824D-9343-4DF8-B00E-B2D8C3EA913A}">
      <dgm:prSet/>
      <dgm:spPr/>
      <dgm:t>
        <a:bodyPr/>
        <a:lstStyle/>
        <a:p>
          <a:endParaRPr lang="en-US"/>
        </a:p>
      </dgm:t>
    </dgm:pt>
    <dgm:pt modelId="{F8C40994-EC77-43F6-9419-DC1B0962CC67}">
      <dgm:prSet/>
      <dgm:spPr/>
      <dgm:t>
        <a:bodyPr/>
        <a:lstStyle/>
        <a:p>
          <a:r>
            <a:rPr lang="en-GB"/>
            <a:t>Needs to be written professionally </a:t>
          </a:r>
          <a:endParaRPr lang="en-US"/>
        </a:p>
      </dgm:t>
    </dgm:pt>
    <dgm:pt modelId="{9931AA80-F542-49C2-B377-A39BCA51586F}" type="parTrans" cxnId="{0638DE6E-67DD-4CC3-8070-8655013D2300}">
      <dgm:prSet/>
      <dgm:spPr/>
      <dgm:t>
        <a:bodyPr/>
        <a:lstStyle/>
        <a:p>
          <a:endParaRPr lang="en-US"/>
        </a:p>
      </dgm:t>
    </dgm:pt>
    <dgm:pt modelId="{4C38DF1A-9706-4905-B312-A286F3E46703}" type="sibTrans" cxnId="{0638DE6E-67DD-4CC3-8070-8655013D2300}">
      <dgm:prSet/>
      <dgm:spPr/>
      <dgm:t>
        <a:bodyPr/>
        <a:lstStyle/>
        <a:p>
          <a:endParaRPr lang="en-US"/>
        </a:p>
      </dgm:t>
    </dgm:pt>
    <dgm:pt modelId="{3E3C40EB-CB35-47E2-8D7D-E1CF64F419AC}">
      <dgm:prSet/>
      <dgm:spPr/>
      <dgm:t>
        <a:bodyPr/>
        <a:lstStyle/>
        <a:p>
          <a:r>
            <a:rPr lang="en-GB"/>
            <a:t>Needs to be formal </a:t>
          </a:r>
          <a:endParaRPr lang="en-US"/>
        </a:p>
      </dgm:t>
    </dgm:pt>
    <dgm:pt modelId="{4A6C85F2-44CB-4E8A-9B2B-92A15F8F08E9}" type="parTrans" cxnId="{7A410837-7E8C-40B4-82FA-61F9F1E4F476}">
      <dgm:prSet/>
      <dgm:spPr/>
      <dgm:t>
        <a:bodyPr/>
        <a:lstStyle/>
        <a:p>
          <a:endParaRPr lang="en-US"/>
        </a:p>
      </dgm:t>
    </dgm:pt>
    <dgm:pt modelId="{793DD2AE-35AA-4C57-A637-D04AFD9AEDC9}" type="sibTrans" cxnId="{7A410837-7E8C-40B4-82FA-61F9F1E4F476}">
      <dgm:prSet/>
      <dgm:spPr/>
      <dgm:t>
        <a:bodyPr/>
        <a:lstStyle/>
        <a:p>
          <a:endParaRPr lang="en-US"/>
        </a:p>
      </dgm:t>
    </dgm:pt>
    <dgm:pt modelId="{C837C0A2-038C-40D5-A984-34574DB4A244}">
      <dgm:prSet/>
      <dgm:spPr/>
      <dgm:t>
        <a:bodyPr/>
        <a:lstStyle/>
        <a:p>
          <a:r>
            <a:rPr lang="en-GB"/>
            <a:t>This has to be around 500 words </a:t>
          </a:r>
          <a:endParaRPr lang="en-US"/>
        </a:p>
      </dgm:t>
    </dgm:pt>
    <dgm:pt modelId="{07C4C48A-857A-46E5-8E62-F45E37E6BA06}" type="parTrans" cxnId="{633D1DE8-3B8B-4412-BD5E-06E722511821}">
      <dgm:prSet/>
      <dgm:spPr/>
      <dgm:t>
        <a:bodyPr/>
        <a:lstStyle/>
        <a:p>
          <a:endParaRPr lang="en-US"/>
        </a:p>
      </dgm:t>
    </dgm:pt>
    <dgm:pt modelId="{4DC6E842-A40A-4A2B-B1C9-4B1857A4F6F4}" type="sibTrans" cxnId="{633D1DE8-3B8B-4412-BD5E-06E722511821}">
      <dgm:prSet/>
      <dgm:spPr/>
      <dgm:t>
        <a:bodyPr/>
        <a:lstStyle/>
        <a:p>
          <a:endParaRPr lang="en-US"/>
        </a:p>
      </dgm:t>
    </dgm:pt>
    <dgm:pt modelId="{2F7718DF-3B66-4921-9066-057981EBD168}" type="pres">
      <dgm:prSet presAssocID="{DCD23082-7204-4A7A-8202-907AB3A61BEE}" presName="linear" presStyleCnt="0">
        <dgm:presLayoutVars>
          <dgm:animLvl val="lvl"/>
          <dgm:resizeHandles val="exact"/>
        </dgm:presLayoutVars>
      </dgm:prSet>
      <dgm:spPr/>
    </dgm:pt>
    <dgm:pt modelId="{0B44AA60-C1F4-4BB8-ACF8-5839FC8C24F2}" type="pres">
      <dgm:prSet presAssocID="{270CE155-6FCE-4D1E-9B9D-55D19B810EF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80929BC-5743-43AB-B77B-1198C67A2DCE}" type="pres">
      <dgm:prSet presAssocID="{E3694252-1271-4503-A720-A7ABA3C32BFB}" presName="spacer" presStyleCnt="0"/>
      <dgm:spPr/>
    </dgm:pt>
    <dgm:pt modelId="{9A6000CA-C7FD-40B6-A811-FC7160F8CB8B}" type="pres">
      <dgm:prSet presAssocID="{F8C40994-EC77-43F6-9419-DC1B0962CC6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8282B98-C9D8-4074-A4A6-DE9A9F4197AC}" type="pres">
      <dgm:prSet presAssocID="{4C38DF1A-9706-4905-B312-A286F3E46703}" presName="spacer" presStyleCnt="0"/>
      <dgm:spPr/>
    </dgm:pt>
    <dgm:pt modelId="{2E2C3E03-31D7-4670-9243-C261A685E3EC}" type="pres">
      <dgm:prSet presAssocID="{3E3C40EB-CB35-47E2-8D7D-E1CF64F419A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994228C-FEFC-416E-9BEC-1805EDC31BB9}" type="pres">
      <dgm:prSet presAssocID="{793DD2AE-35AA-4C57-A637-D04AFD9AEDC9}" presName="spacer" presStyleCnt="0"/>
      <dgm:spPr/>
    </dgm:pt>
    <dgm:pt modelId="{6A40C7D6-1DC7-4EF9-9E18-CC8A685D24EC}" type="pres">
      <dgm:prSet presAssocID="{C837C0A2-038C-40D5-A984-34574DB4A24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A410837-7E8C-40B4-82FA-61F9F1E4F476}" srcId="{DCD23082-7204-4A7A-8202-907AB3A61BEE}" destId="{3E3C40EB-CB35-47E2-8D7D-E1CF64F419AC}" srcOrd="2" destOrd="0" parTransId="{4A6C85F2-44CB-4E8A-9B2B-92A15F8F08E9}" sibTransId="{793DD2AE-35AA-4C57-A637-D04AFD9AEDC9}"/>
    <dgm:cxn modelId="{2E0F9E5F-747F-4571-B6BB-AE121862C3D2}" type="presOf" srcId="{DCD23082-7204-4A7A-8202-907AB3A61BEE}" destId="{2F7718DF-3B66-4921-9066-057981EBD168}" srcOrd="0" destOrd="0" presId="urn:microsoft.com/office/officeart/2005/8/layout/vList2"/>
    <dgm:cxn modelId="{26A1824D-9343-4DF8-B00E-B2D8C3EA913A}" srcId="{DCD23082-7204-4A7A-8202-907AB3A61BEE}" destId="{270CE155-6FCE-4D1E-9B9D-55D19B810EFF}" srcOrd="0" destOrd="0" parTransId="{35937E57-5E0B-4042-AFFC-FFF352433C8A}" sibTransId="{E3694252-1271-4503-A720-A7ABA3C32BFB}"/>
    <dgm:cxn modelId="{0638DE6E-67DD-4CC3-8070-8655013D2300}" srcId="{DCD23082-7204-4A7A-8202-907AB3A61BEE}" destId="{F8C40994-EC77-43F6-9419-DC1B0962CC67}" srcOrd="1" destOrd="0" parTransId="{9931AA80-F542-49C2-B377-A39BCA51586F}" sibTransId="{4C38DF1A-9706-4905-B312-A286F3E46703}"/>
    <dgm:cxn modelId="{D9A77090-390B-49CA-9A00-5579E6AA1D85}" type="presOf" srcId="{F8C40994-EC77-43F6-9419-DC1B0962CC67}" destId="{9A6000CA-C7FD-40B6-A811-FC7160F8CB8B}" srcOrd="0" destOrd="0" presId="urn:microsoft.com/office/officeart/2005/8/layout/vList2"/>
    <dgm:cxn modelId="{3340C494-DE4B-4856-BA29-7D61CD920338}" type="presOf" srcId="{C837C0A2-038C-40D5-A984-34574DB4A244}" destId="{6A40C7D6-1DC7-4EF9-9E18-CC8A685D24EC}" srcOrd="0" destOrd="0" presId="urn:microsoft.com/office/officeart/2005/8/layout/vList2"/>
    <dgm:cxn modelId="{633D1DE8-3B8B-4412-BD5E-06E722511821}" srcId="{DCD23082-7204-4A7A-8202-907AB3A61BEE}" destId="{C837C0A2-038C-40D5-A984-34574DB4A244}" srcOrd="3" destOrd="0" parTransId="{07C4C48A-857A-46E5-8E62-F45E37E6BA06}" sibTransId="{4DC6E842-A40A-4A2B-B1C9-4B1857A4F6F4}"/>
    <dgm:cxn modelId="{619152E9-9BFB-42AF-9DFD-22736274D02C}" type="presOf" srcId="{3E3C40EB-CB35-47E2-8D7D-E1CF64F419AC}" destId="{2E2C3E03-31D7-4670-9243-C261A685E3EC}" srcOrd="0" destOrd="0" presId="urn:microsoft.com/office/officeart/2005/8/layout/vList2"/>
    <dgm:cxn modelId="{96CDB4FA-13DC-4997-BC44-BD16D5997B80}" type="presOf" srcId="{270CE155-6FCE-4D1E-9B9D-55D19B810EFF}" destId="{0B44AA60-C1F4-4BB8-ACF8-5839FC8C24F2}" srcOrd="0" destOrd="0" presId="urn:microsoft.com/office/officeart/2005/8/layout/vList2"/>
    <dgm:cxn modelId="{55FA1BA9-932B-4E71-AF11-B9C7D807642D}" type="presParOf" srcId="{2F7718DF-3B66-4921-9066-057981EBD168}" destId="{0B44AA60-C1F4-4BB8-ACF8-5839FC8C24F2}" srcOrd="0" destOrd="0" presId="urn:microsoft.com/office/officeart/2005/8/layout/vList2"/>
    <dgm:cxn modelId="{D0662C73-715C-49FB-B233-5AECD313255A}" type="presParOf" srcId="{2F7718DF-3B66-4921-9066-057981EBD168}" destId="{F80929BC-5743-43AB-B77B-1198C67A2DCE}" srcOrd="1" destOrd="0" presId="urn:microsoft.com/office/officeart/2005/8/layout/vList2"/>
    <dgm:cxn modelId="{2BBD3FFD-7A45-485B-B245-63E801058ADD}" type="presParOf" srcId="{2F7718DF-3B66-4921-9066-057981EBD168}" destId="{9A6000CA-C7FD-40B6-A811-FC7160F8CB8B}" srcOrd="2" destOrd="0" presId="urn:microsoft.com/office/officeart/2005/8/layout/vList2"/>
    <dgm:cxn modelId="{08AE7C62-F463-4596-8AEC-7B508DDD6A15}" type="presParOf" srcId="{2F7718DF-3B66-4921-9066-057981EBD168}" destId="{88282B98-C9D8-4074-A4A6-DE9A9F4197AC}" srcOrd="3" destOrd="0" presId="urn:microsoft.com/office/officeart/2005/8/layout/vList2"/>
    <dgm:cxn modelId="{B65A6BAF-3529-412F-80A3-16F9151D90D2}" type="presParOf" srcId="{2F7718DF-3B66-4921-9066-057981EBD168}" destId="{2E2C3E03-31D7-4670-9243-C261A685E3EC}" srcOrd="4" destOrd="0" presId="urn:microsoft.com/office/officeart/2005/8/layout/vList2"/>
    <dgm:cxn modelId="{4F32004F-6BE0-4586-BD66-3BA6600904CF}" type="presParOf" srcId="{2F7718DF-3B66-4921-9066-057981EBD168}" destId="{A994228C-FEFC-416E-9BEC-1805EDC31BB9}" srcOrd="5" destOrd="0" presId="urn:microsoft.com/office/officeart/2005/8/layout/vList2"/>
    <dgm:cxn modelId="{F160BC7F-6D6E-4FE9-BBDD-5274573B2BE9}" type="presParOf" srcId="{2F7718DF-3B66-4921-9066-057981EBD168}" destId="{6A40C7D6-1DC7-4EF9-9E18-CC8A685D24E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FB7C0F1-0792-48B5-980C-E07470B2519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CCE68A6-799F-4D27-835E-0F307C74677D}">
      <dgm:prSet/>
      <dgm:spPr/>
      <dgm:t>
        <a:bodyPr/>
        <a:lstStyle/>
        <a:p>
          <a:r>
            <a:rPr lang="en-GB"/>
            <a:t>The conclusion comes next. </a:t>
          </a:r>
          <a:endParaRPr lang="en-US"/>
        </a:p>
      </dgm:t>
    </dgm:pt>
    <dgm:pt modelId="{DEC78008-F2E6-48F1-861F-22DCA76D0463}" type="parTrans" cxnId="{026CAA05-345A-4432-ABA4-10326CF6B48C}">
      <dgm:prSet/>
      <dgm:spPr/>
      <dgm:t>
        <a:bodyPr/>
        <a:lstStyle/>
        <a:p>
          <a:endParaRPr lang="en-US"/>
        </a:p>
      </dgm:t>
    </dgm:pt>
    <dgm:pt modelId="{5E1BC709-C4A1-41F1-BA5B-1A220CE5091F}" type="sibTrans" cxnId="{026CAA05-345A-4432-ABA4-10326CF6B48C}">
      <dgm:prSet/>
      <dgm:spPr/>
      <dgm:t>
        <a:bodyPr/>
        <a:lstStyle/>
        <a:p>
          <a:endParaRPr lang="en-US"/>
        </a:p>
      </dgm:t>
    </dgm:pt>
    <dgm:pt modelId="{E15B0ECE-2885-4503-85D4-2FF116756AC9}">
      <dgm:prSet/>
      <dgm:spPr/>
      <dgm:t>
        <a:bodyPr/>
        <a:lstStyle/>
        <a:p>
          <a:r>
            <a:rPr lang="en-GB"/>
            <a:t>This should be around 200 words long. </a:t>
          </a:r>
          <a:endParaRPr lang="en-US"/>
        </a:p>
      </dgm:t>
    </dgm:pt>
    <dgm:pt modelId="{BF733DCA-CCFC-4A3F-8DE3-9A7E56480B45}" type="parTrans" cxnId="{30CD98E8-5AC7-4CDC-833F-D4D1CCFE69FA}">
      <dgm:prSet/>
      <dgm:spPr/>
      <dgm:t>
        <a:bodyPr/>
        <a:lstStyle/>
        <a:p>
          <a:endParaRPr lang="en-US"/>
        </a:p>
      </dgm:t>
    </dgm:pt>
    <dgm:pt modelId="{D595E465-897F-4D23-BA5D-E1393C7ECFE5}" type="sibTrans" cxnId="{30CD98E8-5AC7-4CDC-833F-D4D1CCFE69FA}">
      <dgm:prSet/>
      <dgm:spPr/>
      <dgm:t>
        <a:bodyPr/>
        <a:lstStyle/>
        <a:p>
          <a:endParaRPr lang="en-US"/>
        </a:p>
      </dgm:t>
    </dgm:pt>
    <dgm:pt modelId="{16C13D91-E740-4DC9-9F47-43B1517F2F5C}">
      <dgm:prSet/>
      <dgm:spPr/>
      <dgm:t>
        <a:bodyPr/>
        <a:lstStyle/>
        <a:p>
          <a:r>
            <a:rPr lang="en-GB"/>
            <a:t>Do not introduce anything new. </a:t>
          </a:r>
          <a:endParaRPr lang="en-US"/>
        </a:p>
      </dgm:t>
    </dgm:pt>
    <dgm:pt modelId="{9C0F2DBE-D978-4868-85B3-9670FBDCDF05}" type="parTrans" cxnId="{00F1B4D2-5522-492A-B82C-165D43F7D3FB}">
      <dgm:prSet/>
      <dgm:spPr/>
      <dgm:t>
        <a:bodyPr/>
        <a:lstStyle/>
        <a:p>
          <a:endParaRPr lang="en-US"/>
        </a:p>
      </dgm:t>
    </dgm:pt>
    <dgm:pt modelId="{BADCD74E-C3BB-47FB-BB00-273BC0D87A7D}" type="sibTrans" cxnId="{00F1B4D2-5522-492A-B82C-165D43F7D3FB}">
      <dgm:prSet/>
      <dgm:spPr/>
      <dgm:t>
        <a:bodyPr/>
        <a:lstStyle/>
        <a:p>
          <a:endParaRPr lang="en-US"/>
        </a:p>
      </dgm:t>
    </dgm:pt>
    <dgm:pt modelId="{DC818BAF-1B7B-49B6-9096-CA0525CC66FD}">
      <dgm:prSet/>
      <dgm:spPr/>
      <dgm:t>
        <a:bodyPr/>
        <a:lstStyle/>
        <a:p>
          <a:r>
            <a:rPr lang="en-GB"/>
            <a:t>You need to provide an answer to the question here, a clear answer. </a:t>
          </a:r>
          <a:endParaRPr lang="en-US"/>
        </a:p>
      </dgm:t>
    </dgm:pt>
    <dgm:pt modelId="{2DBFA983-92E8-46ED-91FD-CF9AB2AB3F56}" type="parTrans" cxnId="{925A2DE5-41B1-481B-B4EA-96BB0A0A8067}">
      <dgm:prSet/>
      <dgm:spPr/>
      <dgm:t>
        <a:bodyPr/>
        <a:lstStyle/>
        <a:p>
          <a:endParaRPr lang="en-US"/>
        </a:p>
      </dgm:t>
    </dgm:pt>
    <dgm:pt modelId="{F96D3896-E18E-4991-9432-E252365D1D99}" type="sibTrans" cxnId="{925A2DE5-41B1-481B-B4EA-96BB0A0A8067}">
      <dgm:prSet/>
      <dgm:spPr/>
      <dgm:t>
        <a:bodyPr/>
        <a:lstStyle/>
        <a:p>
          <a:endParaRPr lang="en-US"/>
        </a:p>
      </dgm:t>
    </dgm:pt>
    <dgm:pt modelId="{FA29E971-F149-4E1F-9614-99F296ED8E3A}" type="pres">
      <dgm:prSet presAssocID="{7FB7C0F1-0792-48B5-980C-E07470B2519F}" presName="root" presStyleCnt="0">
        <dgm:presLayoutVars>
          <dgm:dir/>
          <dgm:resizeHandles val="exact"/>
        </dgm:presLayoutVars>
      </dgm:prSet>
      <dgm:spPr/>
    </dgm:pt>
    <dgm:pt modelId="{13CD20F7-FAB0-4A5B-B8B7-529896F4D1EB}" type="pres">
      <dgm:prSet presAssocID="{7CCE68A6-799F-4D27-835E-0F307C74677D}" presName="compNode" presStyleCnt="0"/>
      <dgm:spPr/>
    </dgm:pt>
    <dgm:pt modelId="{D50820B4-0F6D-4B3C-81AB-7C3574A7278B}" type="pres">
      <dgm:prSet presAssocID="{7CCE68A6-799F-4D27-835E-0F307C74677D}" presName="bgRect" presStyleLbl="bgShp" presStyleIdx="0" presStyleCnt="4"/>
      <dgm:spPr/>
    </dgm:pt>
    <dgm:pt modelId="{E359DBE2-7D00-45DB-8F67-FB7008D9B83C}" type="pres">
      <dgm:prSet presAssocID="{7CCE68A6-799F-4D27-835E-0F307C74677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0BD38B5-4D17-4B63-9664-853A129DDEE9}" type="pres">
      <dgm:prSet presAssocID="{7CCE68A6-799F-4D27-835E-0F307C74677D}" presName="spaceRect" presStyleCnt="0"/>
      <dgm:spPr/>
    </dgm:pt>
    <dgm:pt modelId="{52A0C7BC-DB51-4042-BE48-82B6E994E070}" type="pres">
      <dgm:prSet presAssocID="{7CCE68A6-799F-4D27-835E-0F307C74677D}" presName="parTx" presStyleLbl="revTx" presStyleIdx="0" presStyleCnt="4">
        <dgm:presLayoutVars>
          <dgm:chMax val="0"/>
          <dgm:chPref val="0"/>
        </dgm:presLayoutVars>
      </dgm:prSet>
      <dgm:spPr/>
    </dgm:pt>
    <dgm:pt modelId="{E2DE922E-2B54-4E4D-99F3-D2FF65723EAE}" type="pres">
      <dgm:prSet presAssocID="{5E1BC709-C4A1-41F1-BA5B-1A220CE5091F}" presName="sibTrans" presStyleCnt="0"/>
      <dgm:spPr/>
    </dgm:pt>
    <dgm:pt modelId="{61942DF1-0B44-43A5-A20C-45B2D587706F}" type="pres">
      <dgm:prSet presAssocID="{E15B0ECE-2885-4503-85D4-2FF116756AC9}" presName="compNode" presStyleCnt="0"/>
      <dgm:spPr/>
    </dgm:pt>
    <dgm:pt modelId="{ABA12C2B-4880-4347-A694-391EEE5C95BE}" type="pres">
      <dgm:prSet presAssocID="{E15B0ECE-2885-4503-85D4-2FF116756AC9}" presName="bgRect" presStyleLbl="bgShp" presStyleIdx="1" presStyleCnt="4"/>
      <dgm:spPr/>
    </dgm:pt>
    <dgm:pt modelId="{70C0234A-802F-4AD9-B8E5-43008CFF28DB}" type="pres">
      <dgm:prSet presAssocID="{E15B0ECE-2885-4503-85D4-2FF116756AC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358C4343-1B12-45CF-8D05-BA570903A5D0}" type="pres">
      <dgm:prSet presAssocID="{E15B0ECE-2885-4503-85D4-2FF116756AC9}" presName="spaceRect" presStyleCnt="0"/>
      <dgm:spPr/>
    </dgm:pt>
    <dgm:pt modelId="{EFEA276A-AAB0-4559-B2F6-2B87A6471448}" type="pres">
      <dgm:prSet presAssocID="{E15B0ECE-2885-4503-85D4-2FF116756AC9}" presName="parTx" presStyleLbl="revTx" presStyleIdx="1" presStyleCnt="4">
        <dgm:presLayoutVars>
          <dgm:chMax val="0"/>
          <dgm:chPref val="0"/>
        </dgm:presLayoutVars>
      </dgm:prSet>
      <dgm:spPr/>
    </dgm:pt>
    <dgm:pt modelId="{623B7FC5-DF56-46A7-A3B1-CB98E543B2BB}" type="pres">
      <dgm:prSet presAssocID="{D595E465-897F-4D23-BA5D-E1393C7ECFE5}" presName="sibTrans" presStyleCnt="0"/>
      <dgm:spPr/>
    </dgm:pt>
    <dgm:pt modelId="{99CC6917-6FFE-4FCC-9B1F-AD80DE6F1E4A}" type="pres">
      <dgm:prSet presAssocID="{16C13D91-E740-4DC9-9F47-43B1517F2F5C}" presName="compNode" presStyleCnt="0"/>
      <dgm:spPr/>
    </dgm:pt>
    <dgm:pt modelId="{0A711F7A-08A0-4A6A-B4AF-B66548924440}" type="pres">
      <dgm:prSet presAssocID="{16C13D91-E740-4DC9-9F47-43B1517F2F5C}" presName="bgRect" presStyleLbl="bgShp" presStyleIdx="2" presStyleCnt="4"/>
      <dgm:spPr/>
    </dgm:pt>
    <dgm:pt modelId="{12B023AD-910D-4039-9E0A-39B62BF818C3}" type="pres">
      <dgm:prSet presAssocID="{16C13D91-E740-4DC9-9F47-43B1517F2F5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2EB5B03D-604A-4A3B-B499-44568D153B63}" type="pres">
      <dgm:prSet presAssocID="{16C13D91-E740-4DC9-9F47-43B1517F2F5C}" presName="spaceRect" presStyleCnt="0"/>
      <dgm:spPr/>
    </dgm:pt>
    <dgm:pt modelId="{74D11F2A-1687-4359-A754-59DC65B3DDB1}" type="pres">
      <dgm:prSet presAssocID="{16C13D91-E740-4DC9-9F47-43B1517F2F5C}" presName="parTx" presStyleLbl="revTx" presStyleIdx="2" presStyleCnt="4">
        <dgm:presLayoutVars>
          <dgm:chMax val="0"/>
          <dgm:chPref val="0"/>
        </dgm:presLayoutVars>
      </dgm:prSet>
      <dgm:spPr/>
    </dgm:pt>
    <dgm:pt modelId="{308525DE-B7B0-4459-BEC6-92485F39AE8B}" type="pres">
      <dgm:prSet presAssocID="{BADCD74E-C3BB-47FB-BB00-273BC0D87A7D}" presName="sibTrans" presStyleCnt="0"/>
      <dgm:spPr/>
    </dgm:pt>
    <dgm:pt modelId="{DD65F902-9239-4062-9760-82FBF856F041}" type="pres">
      <dgm:prSet presAssocID="{DC818BAF-1B7B-49B6-9096-CA0525CC66FD}" presName="compNode" presStyleCnt="0"/>
      <dgm:spPr/>
    </dgm:pt>
    <dgm:pt modelId="{B5400FD1-A36F-4D9A-9DDB-3F8B3B561FE7}" type="pres">
      <dgm:prSet presAssocID="{DC818BAF-1B7B-49B6-9096-CA0525CC66FD}" presName="bgRect" presStyleLbl="bgShp" presStyleIdx="3" presStyleCnt="4"/>
      <dgm:spPr/>
    </dgm:pt>
    <dgm:pt modelId="{8081F2AD-F721-4168-AFCC-87822E324430}" type="pres">
      <dgm:prSet presAssocID="{DC818BAF-1B7B-49B6-9096-CA0525CC66F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AAEB779-697A-4411-AF88-A7B82EF4169D}" type="pres">
      <dgm:prSet presAssocID="{DC818BAF-1B7B-49B6-9096-CA0525CC66FD}" presName="spaceRect" presStyleCnt="0"/>
      <dgm:spPr/>
    </dgm:pt>
    <dgm:pt modelId="{A7156413-F1CD-405C-8A9F-4AD4CD914A09}" type="pres">
      <dgm:prSet presAssocID="{DC818BAF-1B7B-49B6-9096-CA0525CC66F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26CAA05-345A-4432-ABA4-10326CF6B48C}" srcId="{7FB7C0F1-0792-48B5-980C-E07470B2519F}" destId="{7CCE68A6-799F-4D27-835E-0F307C74677D}" srcOrd="0" destOrd="0" parTransId="{DEC78008-F2E6-48F1-861F-22DCA76D0463}" sibTransId="{5E1BC709-C4A1-41F1-BA5B-1A220CE5091F}"/>
    <dgm:cxn modelId="{BAB09108-F9C0-447A-A67F-A02192209AFE}" type="presOf" srcId="{E15B0ECE-2885-4503-85D4-2FF116756AC9}" destId="{EFEA276A-AAB0-4559-B2F6-2B87A6471448}" srcOrd="0" destOrd="0" presId="urn:microsoft.com/office/officeart/2018/2/layout/IconVerticalSolidList"/>
    <dgm:cxn modelId="{16BFC30E-6AD7-4A23-AA1E-195EC08D1C40}" type="presOf" srcId="{16C13D91-E740-4DC9-9F47-43B1517F2F5C}" destId="{74D11F2A-1687-4359-A754-59DC65B3DDB1}" srcOrd="0" destOrd="0" presId="urn:microsoft.com/office/officeart/2018/2/layout/IconVerticalSolidList"/>
    <dgm:cxn modelId="{C4951155-618C-4816-8757-E28747DA35EC}" type="presOf" srcId="{7FB7C0F1-0792-48B5-980C-E07470B2519F}" destId="{FA29E971-F149-4E1F-9614-99F296ED8E3A}" srcOrd="0" destOrd="0" presId="urn:microsoft.com/office/officeart/2018/2/layout/IconVerticalSolidList"/>
    <dgm:cxn modelId="{07CF548C-F53A-4515-AC26-0DB29CAD887C}" type="presOf" srcId="{7CCE68A6-799F-4D27-835E-0F307C74677D}" destId="{52A0C7BC-DB51-4042-BE48-82B6E994E070}" srcOrd="0" destOrd="0" presId="urn:microsoft.com/office/officeart/2018/2/layout/IconVerticalSolidList"/>
    <dgm:cxn modelId="{F85F76B0-0C7A-4194-8C52-45238326FFD8}" type="presOf" srcId="{DC818BAF-1B7B-49B6-9096-CA0525CC66FD}" destId="{A7156413-F1CD-405C-8A9F-4AD4CD914A09}" srcOrd="0" destOrd="0" presId="urn:microsoft.com/office/officeart/2018/2/layout/IconVerticalSolidList"/>
    <dgm:cxn modelId="{00F1B4D2-5522-492A-B82C-165D43F7D3FB}" srcId="{7FB7C0F1-0792-48B5-980C-E07470B2519F}" destId="{16C13D91-E740-4DC9-9F47-43B1517F2F5C}" srcOrd="2" destOrd="0" parTransId="{9C0F2DBE-D978-4868-85B3-9670FBDCDF05}" sibTransId="{BADCD74E-C3BB-47FB-BB00-273BC0D87A7D}"/>
    <dgm:cxn modelId="{925A2DE5-41B1-481B-B4EA-96BB0A0A8067}" srcId="{7FB7C0F1-0792-48B5-980C-E07470B2519F}" destId="{DC818BAF-1B7B-49B6-9096-CA0525CC66FD}" srcOrd="3" destOrd="0" parTransId="{2DBFA983-92E8-46ED-91FD-CF9AB2AB3F56}" sibTransId="{F96D3896-E18E-4991-9432-E252365D1D99}"/>
    <dgm:cxn modelId="{30CD98E8-5AC7-4CDC-833F-D4D1CCFE69FA}" srcId="{7FB7C0F1-0792-48B5-980C-E07470B2519F}" destId="{E15B0ECE-2885-4503-85D4-2FF116756AC9}" srcOrd="1" destOrd="0" parTransId="{BF733DCA-CCFC-4A3F-8DE3-9A7E56480B45}" sibTransId="{D595E465-897F-4D23-BA5D-E1393C7ECFE5}"/>
    <dgm:cxn modelId="{B929FB0B-6A67-42B9-8820-E621EE6E8979}" type="presParOf" srcId="{FA29E971-F149-4E1F-9614-99F296ED8E3A}" destId="{13CD20F7-FAB0-4A5B-B8B7-529896F4D1EB}" srcOrd="0" destOrd="0" presId="urn:microsoft.com/office/officeart/2018/2/layout/IconVerticalSolidList"/>
    <dgm:cxn modelId="{5F066348-F982-4179-8D55-629DFA879E3F}" type="presParOf" srcId="{13CD20F7-FAB0-4A5B-B8B7-529896F4D1EB}" destId="{D50820B4-0F6D-4B3C-81AB-7C3574A7278B}" srcOrd="0" destOrd="0" presId="urn:microsoft.com/office/officeart/2018/2/layout/IconVerticalSolidList"/>
    <dgm:cxn modelId="{3B7540AF-B029-4E90-958C-B19856E1B4D3}" type="presParOf" srcId="{13CD20F7-FAB0-4A5B-B8B7-529896F4D1EB}" destId="{E359DBE2-7D00-45DB-8F67-FB7008D9B83C}" srcOrd="1" destOrd="0" presId="urn:microsoft.com/office/officeart/2018/2/layout/IconVerticalSolidList"/>
    <dgm:cxn modelId="{3B242D5F-A2D4-4732-801C-6940A3AC778B}" type="presParOf" srcId="{13CD20F7-FAB0-4A5B-B8B7-529896F4D1EB}" destId="{D0BD38B5-4D17-4B63-9664-853A129DDEE9}" srcOrd="2" destOrd="0" presId="urn:microsoft.com/office/officeart/2018/2/layout/IconVerticalSolidList"/>
    <dgm:cxn modelId="{F3DAED03-10D5-4890-830F-8499684279FD}" type="presParOf" srcId="{13CD20F7-FAB0-4A5B-B8B7-529896F4D1EB}" destId="{52A0C7BC-DB51-4042-BE48-82B6E994E070}" srcOrd="3" destOrd="0" presId="urn:microsoft.com/office/officeart/2018/2/layout/IconVerticalSolidList"/>
    <dgm:cxn modelId="{5EB78F62-2526-46DC-AA2E-F19F3A2DA661}" type="presParOf" srcId="{FA29E971-F149-4E1F-9614-99F296ED8E3A}" destId="{E2DE922E-2B54-4E4D-99F3-D2FF65723EAE}" srcOrd="1" destOrd="0" presId="urn:microsoft.com/office/officeart/2018/2/layout/IconVerticalSolidList"/>
    <dgm:cxn modelId="{51FC5F74-7155-4343-9CD6-17C147E253E8}" type="presParOf" srcId="{FA29E971-F149-4E1F-9614-99F296ED8E3A}" destId="{61942DF1-0B44-43A5-A20C-45B2D587706F}" srcOrd="2" destOrd="0" presId="urn:microsoft.com/office/officeart/2018/2/layout/IconVerticalSolidList"/>
    <dgm:cxn modelId="{256A52D1-6A53-4507-80AD-5E568E861935}" type="presParOf" srcId="{61942DF1-0B44-43A5-A20C-45B2D587706F}" destId="{ABA12C2B-4880-4347-A694-391EEE5C95BE}" srcOrd="0" destOrd="0" presId="urn:microsoft.com/office/officeart/2018/2/layout/IconVerticalSolidList"/>
    <dgm:cxn modelId="{B5696C00-8158-454B-B114-A8C00FA570D1}" type="presParOf" srcId="{61942DF1-0B44-43A5-A20C-45B2D587706F}" destId="{70C0234A-802F-4AD9-B8E5-43008CFF28DB}" srcOrd="1" destOrd="0" presId="urn:microsoft.com/office/officeart/2018/2/layout/IconVerticalSolidList"/>
    <dgm:cxn modelId="{17DE0290-73BA-4A92-A951-E8C7707F2DB0}" type="presParOf" srcId="{61942DF1-0B44-43A5-A20C-45B2D587706F}" destId="{358C4343-1B12-45CF-8D05-BA570903A5D0}" srcOrd="2" destOrd="0" presId="urn:microsoft.com/office/officeart/2018/2/layout/IconVerticalSolidList"/>
    <dgm:cxn modelId="{506C6D69-EBDC-4872-9D8B-07283E46F78A}" type="presParOf" srcId="{61942DF1-0B44-43A5-A20C-45B2D587706F}" destId="{EFEA276A-AAB0-4559-B2F6-2B87A6471448}" srcOrd="3" destOrd="0" presId="urn:microsoft.com/office/officeart/2018/2/layout/IconVerticalSolidList"/>
    <dgm:cxn modelId="{F6C21547-FFFD-46CA-A8A5-2E9BC45A01A8}" type="presParOf" srcId="{FA29E971-F149-4E1F-9614-99F296ED8E3A}" destId="{623B7FC5-DF56-46A7-A3B1-CB98E543B2BB}" srcOrd="3" destOrd="0" presId="urn:microsoft.com/office/officeart/2018/2/layout/IconVerticalSolidList"/>
    <dgm:cxn modelId="{FA70CFB8-4C25-4D3A-932B-0F9FBB2DEA79}" type="presParOf" srcId="{FA29E971-F149-4E1F-9614-99F296ED8E3A}" destId="{99CC6917-6FFE-4FCC-9B1F-AD80DE6F1E4A}" srcOrd="4" destOrd="0" presId="urn:microsoft.com/office/officeart/2018/2/layout/IconVerticalSolidList"/>
    <dgm:cxn modelId="{B7752AE5-91E5-452C-85E1-DC21D7341753}" type="presParOf" srcId="{99CC6917-6FFE-4FCC-9B1F-AD80DE6F1E4A}" destId="{0A711F7A-08A0-4A6A-B4AF-B66548924440}" srcOrd="0" destOrd="0" presId="urn:microsoft.com/office/officeart/2018/2/layout/IconVerticalSolidList"/>
    <dgm:cxn modelId="{B735CA65-E240-451F-86B4-5AFD5BB1DE41}" type="presParOf" srcId="{99CC6917-6FFE-4FCC-9B1F-AD80DE6F1E4A}" destId="{12B023AD-910D-4039-9E0A-39B62BF818C3}" srcOrd="1" destOrd="0" presId="urn:microsoft.com/office/officeart/2018/2/layout/IconVerticalSolidList"/>
    <dgm:cxn modelId="{8485B458-766D-4F4D-A78E-8D6A7E7DD2FD}" type="presParOf" srcId="{99CC6917-6FFE-4FCC-9B1F-AD80DE6F1E4A}" destId="{2EB5B03D-604A-4A3B-B499-44568D153B63}" srcOrd="2" destOrd="0" presId="urn:microsoft.com/office/officeart/2018/2/layout/IconVerticalSolidList"/>
    <dgm:cxn modelId="{7E300E08-CC3D-4FD4-A7E4-21BE4A59CBE0}" type="presParOf" srcId="{99CC6917-6FFE-4FCC-9B1F-AD80DE6F1E4A}" destId="{74D11F2A-1687-4359-A754-59DC65B3DDB1}" srcOrd="3" destOrd="0" presId="urn:microsoft.com/office/officeart/2018/2/layout/IconVerticalSolidList"/>
    <dgm:cxn modelId="{86BB0C97-3917-4FD3-A660-CC60006AC459}" type="presParOf" srcId="{FA29E971-F149-4E1F-9614-99F296ED8E3A}" destId="{308525DE-B7B0-4459-BEC6-92485F39AE8B}" srcOrd="5" destOrd="0" presId="urn:microsoft.com/office/officeart/2018/2/layout/IconVerticalSolidList"/>
    <dgm:cxn modelId="{B3665D2B-C4DC-4FAB-B08E-463427076928}" type="presParOf" srcId="{FA29E971-F149-4E1F-9614-99F296ED8E3A}" destId="{DD65F902-9239-4062-9760-82FBF856F041}" srcOrd="6" destOrd="0" presId="urn:microsoft.com/office/officeart/2018/2/layout/IconVerticalSolidList"/>
    <dgm:cxn modelId="{4FFA70B0-C3B4-4025-96E0-C44170F8B5CC}" type="presParOf" srcId="{DD65F902-9239-4062-9760-82FBF856F041}" destId="{B5400FD1-A36F-4D9A-9DDB-3F8B3B561FE7}" srcOrd="0" destOrd="0" presId="urn:microsoft.com/office/officeart/2018/2/layout/IconVerticalSolidList"/>
    <dgm:cxn modelId="{25BFFE6D-61A5-4A79-BD6B-86165E37B0C7}" type="presParOf" srcId="{DD65F902-9239-4062-9760-82FBF856F041}" destId="{8081F2AD-F721-4168-AFCC-87822E324430}" srcOrd="1" destOrd="0" presId="urn:microsoft.com/office/officeart/2018/2/layout/IconVerticalSolidList"/>
    <dgm:cxn modelId="{046490A0-F6A9-47BD-A525-DEB9F02D24BA}" type="presParOf" srcId="{DD65F902-9239-4062-9760-82FBF856F041}" destId="{EAAEB779-697A-4411-AF88-A7B82EF4169D}" srcOrd="2" destOrd="0" presId="urn:microsoft.com/office/officeart/2018/2/layout/IconVerticalSolidList"/>
    <dgm:cxn modelId="{C9B51DB6-4B23-4179-BF1F-14662E92A9A8}" type="presParOf" srcId="{DD65F902-9239-4062-9760-82FBF856F041}" destId="{A7156413-F1CD-405C-8A9F-4AD4CD914A0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6B98100-DF45-4192-B707-D0B2BCD0C8EF}" type="doc">
      <dgm:prSet loTypeId="urn:microsoft.com/office/officeart/2016/7/layout/LinearBlockProcessNumbered" loCatId="process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D625ABC-5BD0-4E6D-A275-538244583902}">
      <dgm:prSet/>
      <dgm:spPr/>
      <dgm:t>
        <a:bodyPr/>
        <a:lstStyle/>
        <a:p>
          <a:r>
            <a:rPr lang="en-GB"/>
            <a:t>Then comes your reference list. </a:t>
          </a:r>
          <a:endParaRPr lang="en-US"/>
        </a:p>
      </dgm:t>
    </dgm:pt>
    <dgm:pt modelId="{9CE0B5BB-BF2D-49C7-AB59-597E8661173C}" type="parTrans" cxnId="{F7C87EE0-815D-480D-841E-5F5A1F6C4C8F}">
      <dgm:prSet/>
      <dgm:spPr/>
      <dgm:t>
        <a:bodyPr/>
        <a:lstStyle/>
        <a:p>
          <a:endParaRPr lang="en-US"/>
        </a:p>
      </dgm:t>
    </dgm:pt>
    <dgm:pt modelId="{14406EC9-E94F-4DFE-9513-1ED0A2C2B8E5}" type="sibTrans" cxnId="{F7C87EE0-815D-480D-841E-5F5A1F6C4C8F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E648A413-0526-4679-BF36-FC50FF353AC4}">
      <dgm:prSet/>
      <dgm:spPr/>
      <dgm:t>
        <a:bodyPr/>
        <a:lstStyle/>
        <a:p>
          <a:r>
            <a:rPr lang="en-GB"/>
            <a:t>I expect to see the majority of it being case law. </a:t>
          </a:r>
          <a:endParaRPr lang="en-US"/>
        </a:p>
      </dgm:t>
    </dgm:pt>
    <dgm:pt modelId="{29BDCA99-361E-4F75-B348-B7A9531E8655}" type="parTrans" cxnId="{58CA87CD-CDAC-4DC1-95EB-60F511EC3BDE}">
      <dgm:prSet/>
      <dgm:spPr/>
      <dgm:t>
        <a:bodyPr/>
        <a:lstStyle/>
        <a:p>
          <a:endParaRPr lang="en-US"/>
        </a:p>
      </dgm:t>
    </dgm:pt>
    <dgm:pt modelId="{85827852-9B87-4C7D-ADB5-982CA6A0C455}" type="sibTrans" cxnId="{58CA87CD-CDAC-4DC1-95EB-60F511EC3BDE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C3215EA0-7F74-4D46-A33B-0CB34260BC94}">
      <dgm:prSet/>
      <dgm:spPr/>
      <dgm:t>
        <a:bodyPr/>
        <a:lstStyle/>
        <a:p>
          <a:r>
            <a:rPr lang="en-GB"/>
            <a:t>You must ensure it is in alphabetical order.</a:t>
          </a:r>
          <a:endParaRPr lang="en-US"/>
        </a:p>
      </dgm:t>
    </dgm:pt>
    <dgm:pt modelId="{8F635945-B9CC-4B21-95FA-44AF74D82F67}" type="parTrans" cxnId="{2C081476-500C-42E0-B907-BCB660731646}">
      <dgm:prSet/>
      <dgm:spPr/>
      <dgm:t>
        <a:bodyPr/>
        <a:lstStyle/>
        <a:p>
          <a:endParaRPr lang="en-US"/>
        </a:p>
      </dgm:t>
    </dgm:pt>
    <dgm:pt modelId="{10DB682E-32D9-48EB-A1F6-098FF4BE5B82}" type="sibTrans" cxnId="{2C081476-500C-42E0-B907-BCB660731646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561B0A6C-0D11-4EB1-A6D4-185552A4DFB6}" type="pres">
      <dgm:prSet presAssocID="{86B98100-DF45-4192-B707-D0B2BCD0C8EF}" presName="Name0" presStyleCnt="0">
        <dgm:presLayoutVars>
          <dgm:animLvl val="lvl"/>
          <dgm:resizeHandles val="exact"/>
        </dgm:presLayoutVars>
      </dgm:prSet>
      <dgm:spPr/>
    </dgm:pt>
    <dgm:pt modelId="{A7539D15-AF88-4D85-B493-289D9C173C02}" type="pres">
      <dgm:prSet presAssocID="{4D625ABC-5BD0-4E6D-A275-538244583902}" presName="compositeNode" presStyleCnt="0">
        <dgm:presLayoutVars>
          <dgm:bulletEnabled val="1"/>
        </dgm:presLayoutVars>
      </dgm:prSet>
      <dgm:spPr/>
    </dgm:pt>
    <dgm:pt modelId="{E1065557-FDF0-4B09-BDD8-E72951A4504B}" type="pres">
      <dgm:prSet presAssocID="{4D625ABC-5BD0-4E6D-A275-538244583902}" presName="bgRect" presStyleLbl="alignNode1" presStyleIdx="0" presStyleCnt="3"/>
      <dgm:spPr/>
    </dgm:pt>
    <dgm:pt modelId="{5EBE725B-C61B-4610-8712-B65CDC6CAB67}" type="pres">
      <dgm:prSet presAssocID="{14406EC9-E94F-4DFE-9513-1ED0A2C2B8E5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9C6CCC74-7D54-4631-92D2-3054BEE9818F}" type="pres">
      <dgm:prSet presAssocID="{4D625ABC-5BD0-4E6D-A275-538244583902}" presName="nodeRect" presStyleLbl="alignNode1" presStyleIdx="0" presStyleCnt="3">
        <dgm:presLayoutVars>
          <dgm:bulletEnabled val="1"/>
        </dgm:presLayoutVars>
      </dgm:prSet>
      <dgm:spPr/>
    </dgm:pt>
    <dgm:pt modelId="{F5D78209-E7F2-49FE-A197-F3ECF74F3253}" type="pres">
      <dgm:prSet presAssocID="{14406EC9-E94F-4DFE-9513-1ED0A2C2B8E5}" presName="sibTrans" presStyleCnt="0"/>
      <dgm:spPr/>
    </dgm:pt>
    <dgm:pt modelId="{E6184E7F-B745-494E-BFDD-74080503EF95}" type="pres">
      <dgm:prSet presAssocID="{E648A413-0526-4679-BF36-FC50FF353AC4}" presName="compositeNode" presStyleCnt="0">
        <dgm:presLayoutVars>
          <dgm:bulletEnabled val="1"/>
        </dgm:presLayoutVars>
      </dgm:prSet>
      <dgm:spPr/>
    </dgm:pt>
    <dgm:pt modelId="{998FAC5F-3E4B-4DB4-A20D-95B132126EC7}" type="pres">
      <dgm:prSet presAssocID="{E648A413-0526-4679-BF36-FC50FF353AC4}" presName="bgRect" presStyleLbl="alignNode1" presStyleIdx="1" presStyleCnt="3"/>
      <dgm:spPr/>
    </dgm:pt>
    <dgm:pt modelId="{6BA7BA6E-021D-46E2-B250-0E5E2E4A79D3}" type="pres">
      <dgm:prSet presAssocID="{85827852-9B87-4C7D-ADB5-982CA6A0C455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39D70244-9324-456E-A78B-B5E50AFCA3F0}" type="pres">
      <dgm:prSet presAssocID="{E648A413-0526-4679-BF36-FC50FF353AC4}" presName="nodeRect" presStyleLbl="alignNode1" presStyleIdx="1" presStyleCnt="3">
        <dgm:presLayoutVars>
          <dgm:bulletEnabled val="1"/>
        </dgm:presLayoutVars>
      </dgm:prSet>
      <dgm:spPr/>
    </dgm:pt>
    <dgm:pt modelId="{DEA898D8-E8F0-484E-BB93-B033B338BF18}" type="pres">
      <dgm:prSet presAssocID="{85827852-9B87-4C7D-ADB5-982CA6A0C455}" presName="sibTrans" presStyleCnt="0"/>
      <dgm:spPr/>
    </dgm:pt>
    <dgm:pt modelId="{C65B78A2-EBFF-40A6-80AE-EB1E57D1414B}" type="pres">
      <dgm:prSet presAssocID="{C3215EA0-7F74-4D46-A33B-0CB34260BC94}" presName="compositeNode" presStyleCnt="0">
        <dgm:presLayoutVars>
          <dgm:bulletEnabled val="1"/>
        </dgm:presLayoutVars>
      </dgm:prSet>
      <dgm:spPr/>
    </dgm:pt>
    <dgm:pt modelId="{43CE9BC6-E3E2-4AC0-AA32-849B400D4CEB}" type="pres">
      <dgm:prSet presAssocID="{C3215EA0-7F74-4D46-A33B-0CB34260BC94}" presName="bgRect" presStyleLbl="alignNode1" presStyleIdx="2" presStyleCnt="3"/>
      <dgm:spPr/>
    </dgm:pt>
    <dgm:pt modelId="{0E30D12A-F54B-476D-983B-8B727C5EC7D2}" type="pres">
      <dgm:prSet presAssocID="{10DB682E-32D9-48EB-A1F6-098FF4BE5B82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CD2AC7A2-22A6-4C8C-B07C-990520B156E2}" type="pres">
      <dgm:prSet presAssocID="{C3215EA0-7F74-4D46-A33B-0CB34260BC94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A515AA27-648B-4A37-B0BD-93368CFA09D5}" type="presOf" srcId="{4D625ABC-5BD0-4E6D-A275-538244583902}" destId="{9C6CCC74-7D54-4631-92D2-3054BEE9818F}" srcOrd="1" destOrd="0" presId="urn:microsoft.com/office/officeart/2016/7/layout/LinearBlockProcessNumbered"/>
    <dgm:cxn modelId="{7A959632-8234-4F19-B2E9-3CAFA0176FBF}" type="presOf" srcId="{14406EC9-E94F-4DFE-9513-1ED0A2C2B8E5}" destId="{5EBE725B-C61B-4610-8712-B65CDC6CAB67}" srcOrd="0" destOrd="0" presId="urn:microsoft.com/office/officeart/2016/7/layout/LinearBlockProcessNumbered"/>
    <dgm:cxn modelId="{68B9593F-6612-4642-95D4-D0E642B8DD03}" type="presOf" srcId="{10DB682E-32D9-48EB-A1F6-098FF4BE5B82}" destId="{0E30D12A-F54B-476D-983B-8B727C5EC7D2}" srcOrd="0" destOrd="0" presId="urn:microsoft.com/office/officeart/2016/7/layout/LinearBlockProcessNumbered"/>
    <dgm:cxn modelId="{2C081476-500C-42E0-B907-BCB660731646}" srcId="{86B98100-DF45-4192-B707-D0B2BCD0C8EF}" destId="{C3215EA0-7F74-4D46-A33B-0CB34260BC94}" srcOrd="2" destOrd="0" parTransId="{8F635945-B9CC-4B21-95FA-44AF74D82F67}" sibTransId="{10DB682E-32D9-48EB-A1F6-098FF4BE5B82}"/>
    <dgm:cxn modelId="{4B90AE79-AFB7-44F7-9FD7-7094B4637008}" type="presOf" srcId="{E648A413-0526-4679-BF36-FC50FF353AC4}" destId="{998FAC5F-3E4B-4DB4-A20D-95B132126EC7}" srcOrd="0" destOrd="0" presId="urn:microsoft.com/office/officeart/2016/7/layout/LinearBlockProcessNumbered"/>
    <dgm:cxn modelId="{75029493-E8CA-4CF1-B3A5-43320DA9798C}" type="presOf" srcId="{E648A413-0526-4679-BF36-FC50FF353AC4}" destId="{39D70244-9324-456E-A78B-B5E50AFCA3F0}" srcOrd="1" destOrd="0" presId="urn:microsoft.com/office/officeart/2016/7/layout/LinearBlockProcessNumbered"/>
    <dgm:cxn modelId="{CA6633AD-3E7F-4C01-9ED5-3C7232142F58}" type="presOf" srcId="{86B98100-DF45-4192-B707-D0B2BCD0C8EF}" destId="{561B0A6C-0D11-4EB1-A6D4-185552A4DFB6}" srcOrd="0" destOrd="0" presId="urn:microsoft.com/office/officeart/2016/7/layout/LinearBlockProcessNumbered"/>
    <dgm:cxn modelId="{0E9342B5-D891-435B-857D-17D3B00CE988}" type="presOf" srcId="{C3215EA0-7F74-4D46-A33B-0CB34260BC94}" destId="{CD2AC7A2-22A6-4C8C-B07C-990520B156E2}" srcOrd="1" destOrd="0" presId="urn:microsoft.com/office/officeart/2016/7/layout/LinearBlockProcessNumbered"/>
    <dgm:cxn modelId="{58CA87CD-CDAC-4DC1-95EB-60F511EC3BDE}" srcId="{86B98100-DF45-4192-B707-D0B2BCD0C8EF}" destId="{E648A413-0526-4679-BF36-FC50FF353AC4}" srcOrd="1" destOrd="0" parTransId="{29BDCA99-361E-4F75-B348-B7A9531E8655}" sibTransId="{85827852-9B87-4C7D-ADB5-982CA6A0C455}"/>
    <dgm:cxn modelId="{F7C87EE0-815D-480D-841E-5F5A1F6C4C8F}" srcId="{86B98100-DF45-4192-B707-D0B2BCD0C8EF}" destId="{4D625ABC-5BD0-4E6D-A275-538244583902}" srcOrd="0" destOrd="0" parTransId="{9CE0B5BB-BF2D-49C7-AB59-597E8661173C}" sibTransId="{14406EC9-E94F-4DFE-9513-1ED0A2C2B8E5}"/>
    <dgm:cxn modelId="{AD9294EF-2071-4B86-B597-5DD60B11FBD9}" type="presOf" srcId="{4D625ABC-5BD0-4E6D-A275-538244583902}" destId="{E1065557-FDF0-4B09-BDD8-E72951A4504B}" srcOrd="0" destOrd="0" presId="urn:microsoft.com/office/officeart/2016/7/layout/LinearBlockProcessNumbered"/>
    <dgm:cxn modelId="{4AFD22F4-ECA5-4B1E-BD84-A4A589851038}" type="presOf" srcId="{C3215EA0-7F74-4D46-A33B-0CB34260BC94}" destId="{43CE9BC6-E3E2-4AC0-AA32-849B400D4CEB}" srcOrd="0" destOrd="0" presId="urn:microsoft.com/office/officeart/2016/7/layout/LinearBlockProcessNumbered"/>
    <dgm:cxn modelId="{B0AF78F8-1F86-44EC-97F9-D86B1D724017}" type="presOf" srcId="{85827852-9B87-4C7D-ADB5-982CA6A0C455}" destId="{6BA7BA6E-021D-46E2-B250-0E5E2E4A79D3}" srcOrd="0" destOrd="0" presId="urn:microsoft.com/office/officeart/2016/7/layout/LinearBlockProcessNumbered"/>
    <dgm:cxn modelId="{CF88EEA8-A2A9-4595-BBE9-8FE76D9D7FD0}" type="presParOf" srcId="{561B0A6C-0D11-4EB1-A6D4-185552A4DFB6}" destId="{A7539D15-AF88-4D85-B493-289D9C173C02}" srcOrd="0" destOrd="0" presId="urn:microsoft.com/office/officeart/2016/7/layout/LinearBlockProcessNumbered"/>
    <dgm:cxn modelId="{815DE9F8-A5A2-4FBA-A229-31B11E6E9434}" type="presParOf" srcId="{A7539D15-AF88-4D85-B493-289D9C173C02}" destId="{E1065557-FDF0-4B09-BDD8-E72951A4504B}" srcOrd="0" destOrd="0" presId="urn:microsoft.com/office/officeart/2016/7/layout/LinearBlockProcessNumbered"/>
    <dgm:cxn modelId="{C18DCED1-C53D-4275-BA14-BFEA8B204472}" type="presParOf" srcId="{A7539D15-AF88-4D85-B493-289D9C173C02}" destId="{5EBE725B-C61B-4610-8712-B65CDC6CAB67}" srcOrd="1" destOrd="0" presId="urn:microsoft.com/office/officeart/2016/7/layout/LinearBlockProcessNumbered"/>
    <dgm:cxn modelId="{F3EEAEEA-7018-4434-9BE8-0876D347E018}" type="presParOf" srcId="{A7539D15-AF88-4D85-B493-289D9C173C02}" destId="{9C6CCC74-7D54-4631-92D2-3054BEE9818F}" srcOrd="2" destOrd="0" presId="urn:microsoft.com/office/officeart/2016/7/layout/LinearBlockProcessNumbered"/>
    <dgm:cxn modelId="{FEEC9B85-0671-431B-BE37-00F9050160A3}" type="presParOf" srcId="{561B0A6C-0D11-4EB1-A6D4-185552A4DFB6}" destId="{F5D78209-E7F2-49FE-A197-F3ECF74F3253}" srcOrd="1" destOrd="0" presId="urn:microsoft.com/office/officeart/2016/7/layout/LinearBlockProcessNumbered"/>
    <dgm:cxn modelId="{63663C31-6FB8-49BD-BE46-863E01ACC299}" type="presParOf" srcId="{561B0A6C-0D11-4EB1-A6D4-185552A4DFB6}" destId="{E6184E7F-B745-494E-BFDD-74080503EF95}" srcOrd="2" destOrd="0" presId="urn:microsoft.com/office/officeart/2016/7/layout/LinearBlockProcessNumbered"/>
    <dgm:cxn modelId="{49882F8F-CD66-487D-B2F3-E2F9F9A4A43E}" type="presParOf" srcId="{E6184E7F-B745-494E-BFDD-74080503EF95}" destId="{998FAC5F-3E4B-4DB4-A20D-95B132126EC7}" srcOrd="0" destOrd="0" presId="urn:microsoft.com/office/officeart/2016/7/layout/LinearBlockProcessNumbered"/>
    <dgm:cxn modelId="{C41A896D-DD26-43C2-99E8-7DD282453E1A}" type="presParOf" srcId="{E6184E7F-B745-494E-BFDD-74080503EF95}" destId="{6BA7BA6E-021D-46E2-B250-0E5E2E4A79D3}" srcOrd="1" destOrd="0" presId="urn:microsoft.com/office/officeart/2016/7/layout/LinearBlockProcessNumbered"/>
    <dgm:cxn modelId="{1E1E9EE0-1F31-4A4B-A8AD-EA2B228BE4E3}" type="presParOf" srcId="{E6184E7F-B745-494E-BFDD-74080503EF95}" destId="{39D70244-9324-456E-A78B-B5E50AFCA3F0}" srcOrd="2" destOrd="0" presId="urn:microsoft.com/office/officeart/2016/7/layout/LinearBlockProcessNumbered"/>
    <dgm:cxn modelId="{49360118-8496-45F7-A1B9-BA4515D63073}" type="presParOf" srcId="{561B0A6C-0D11-4EB1-A6D4-185552A4DFB6}" destId="{DEA898D8-E8F0-484E-BB93-B033B338BF18}" srcOrd="3" destOrd="0" presId="urn:microsoft.com/office/officeart/2016/7/layout/LinearBlockProcessNumbered"/>
    <dgm:cxn modelId="{819F8768-02FD-40CE-8E32-D2D38C696644}" type="presParOf" srcId="{561B0A6C-0D11-4EB1-A6D4-185552A4DFB6}" destId="{C65B78A2-EBFF-40A6-80AE-EB1E57D1414B}" srcOrd="4" destOrd="0" presId="urn:microsoft.com/office/officeart/2016/7/layout/LinearBlockProcessNumbered"/>
    <dgm:cxn modelId="{45B18774-B1D6-49C0-A060-6330FC4B3F7B}" type="presParOf" srcId="{C65B78A2-EBFF-40A6-80AE-EB1E57D1414B}" destId="{43CE9BC6-E3E2-4AC0-AA32-849B400D4CEB}" srcOrd="0" destOrd="0" presId="urn:microsoft.com/office/officeart/2016/7/layout/LinearBlockProcessNumbered"/>
    <dgm:cxn modelId="{5AAE510C-8DBC-4C1B-B7FA-6C6C495CBE6C}" type="presParOf" srcId="{C65B78A2-EBFF-40A6-80AE-EB1E57D1414B}" destId="{0E30D12A-F54B-476D-983B-8B727C5EC7D2}" srcOrd="1" destOrd="0" presId="urn:microsoft.com/office/officeart/2016/7/layout/LinearBlockProcessNumbered"/>
    <dgm:cxn modelId="{C07E3BF0-A3AE-4F36-9E29-24AA7D816B3D}" type="presParOf" srcId="{C65B78A2-EBFF-40A6-80AE-EB1E57D1414B}" destId="{CD2AC7A2-22A6-4C8C-B07C-990520B156E2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6ABD4F3-7F9C-4947-A8E2-089D234B68D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A0EF699-A393-4073-91DD-565424347495}">
      <dgm:prSet/>
      <dgm:spPr/>
      <dgm:t>
        <a:bodyPr/>
        <a:lstStyle/>
        <a:p>
          <a:r>
            <a:rPr lang="en-GB"/>
            <a:t>Lastly, comes your end page. </a:t>
          </a:r>
          <a:endParaRPr lang="en-US"/>
        </a:p>
      </dgm:t>
    </dgm:pt>
    <dgm:pt modelId="{1729F24B-52E4-4269-AA05-89072BEAD6F3}" type="parTrans" cxnId="{C6CD0E8F-1017-4279-9E22-AB110AD36080}">
      <dgm:prSet/>
      <dgm:spPr/>
      <dgm:t>
        <a:bodyPr/>
        <a:lstStyle/>
        <a:p>
          <a:endParaRPr lang="en-US"/>
        </a:p>
      </dgm:t>
    </dgm:pt>
    <dgm:pt modelId="{9CB9AAFE-A93F-4543-8574-2C623AEE07F3}" type="sibTrans" cxnId="{C6CD0E8F-1017-4279-9E22-AB110AD36080}">
      <dgm:prSet/>
      <dgm:spPr/>
      <dgm:t>
        <a:bodyPr/>
        <a:lstStyle/>
        <a:p>
          <a:endParaRPr lang="en-US"/>
        </a:p>
      </dgm:t>
    </dgm:pt>
    <dgm:pt modelId="{C56EF233-B9CC-42F3-B01C-06D366BDB09B}">
      <dgm:prSet/>
      <dgm:spPr/>
      <dgm:t>
        <a:bodyPr/>
        <a:lstStyle/>
        <a:p>
          <a:r>
            <a:rPr lang="en-GB"/>
            <a:t>This is simply a page that says ‘’ End’’ </a:t>
          </a:r>
          <a:endParaRPr lang="en-US"/>
        </a:p>
      </dgm:t>
    </dgm:pt>
    <dgm:pt modelId="{A409A5C9-292A-4B87-A954-A3D515F9568C}" type="parTrans" cxnId="{DD34DFBA-CF40-4130-B195-6804612D2410}">
      <dgm:prSet/>
      <dgm:spPr/>
      <dgm:t>
        <a:bodyPr/>
        <a:lstStyle/>
        <a:p>
          <a:endParaRPr lang="en-US"/>
        </a:p>
      </dgm:t>
    </dgm:pt>
    <dgm:pt modelId="{45292C51-4FD9-4F9E-A388-71296323B058}" type="sibTrans" cxnId="{DD34DFBA-CF40-4130-B195-6804612D2410}">
      <dgm:prSet/>
      <dgm:spPr/>
      <dgm:t>
        <a:bodyPr/>
        <a:lstStyle/>
        <a:p>
          <a:endParaRPr lang="en-US"/>
        </a:p>
      </dgm:t>
    </dgm:pt>
    <dgm:pt modelId="{8F8FEEE3-C8B0-484C-A155-52FC11A19B81}">
      <dgm:prSet/>
      <dgm:spPr/>
      <dgm:t>
        <a:bodyPr/>
        <a:lstStyle/>
        <a:p>
          <a:r>
            <a:rPr lang="en-GB"/>
            <a:t>Why is it needed? – it brings a nice close to the assessment</a:t>
          </a:r>
          <a:endParaRPr lang="en-US"/>
        </a:p>
      </dgm:t>
    </dgm:pt>
    <dgm:pt modelId="{E4099436-2943-4EE7-ACD2-5F7A7CDEEAE6}" type="parTrans" cxnId="{95C0E990-A95B-4F99-8EF7-69BE561666CB}">
      <dgm:prSet/>
      <dgm:spPr/>
      <dgm:t>
        <a:bodyPr/>
        <a:lstStyle/>
        <a:p>
          <a:endParaRPr lang="en-US"/>
        </a:p>
      </dgm:t>
    </dgm:pt>
    <dgm:pt modelId="{1BED9F5F-0993-4F93-A98E-82D82B494099}" type="sibTrans" cxnId="{95C0E990-A95B-4F99-8EF7-69BE561666CB}">
      <dgm:prSet/>
      <dgm:spPr/>
      <dgm:t>
        <a:bodyPr/>
        <a:lstStyle/>
        <a:p>
          <a:endParaRPr lang="en-US"/>
        </a:p>
      </dgm:t>
    </dgm:pt>
    <dgm:pt modelId="{8B466977-3BDC-4311-86CD-53CE9F4D60C2}" type="pres">
      <dgm:prSet presAssocID="{D6ABD4F3-7F9C-4947-A8E2-089D234B68DD}" presName="linear" presStyleCnt="0">
        <dgm:presLayoutVars>
          <dgm:animLvl val="lvl"/>
          <dgm:resizeHandles val="exact"/>
        </dgm:presLayoutVars>
      </dgm:prSet>
      <dgm:spPr/>
    </dgm:pt>
    <dgm:pt modelId="{82D4C1D4-DD83-4F14-B2A0-E1D5A3947208}" type="pres">
      <dgm:prSet presAssocID="{DA0EF699-A393-4073-91DD-56542434749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691F962-A2B1-449C-B802-6C7B7C78E19E}" type="pres">
      <dgm:prSet presAssocID="{9CB9AAFE-A93F-4543-8574-2C623AEE07F3}" presName="spacer" presStyleCnt="0"/>
      <dgm:spPr/>
    </dgm:pt>
    <dgm:pt modelId="{E343D54E-2BB2-4A92-B609-C82116BF9503}" type="pres">
      <dgm:prSet presAssocID="{C56EF233-B9CC-42F3-B01C-06D366BDB09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0CAAFE6-5902-4D41-94F0-42A0C51C4B61}" type="pres">
      <dgm:prSet presAssocID="{45292C51-4FD9-4F9E-A388-71296323B058}" presName="spacer" presStyleCnt="0"/>
      <dgm:spPr/>
    </dgm:pt>
    <dgm:pt modelId="{918B735E-F0F5-444A-A5C8-7168F943BF64}" type="pres">
      <dgm:prSet presAssocID="{8F8FEEE3-C8B0-484C-A155-52FC11A19B8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0039C09-9F88-43C7-A28E-8B2DF01ECC5A}" type="presOf" srcId="{C56EF233-B9CC-42F3-B01C-06D366BDB09B}" destId="{E343D54E-2BB2-4A92-B609-C82116BF9503}" srcOrd="0" destOrd="0" presId="urn:microsoft.com/office/officeart/2005/8/layout/vList2"/>
    <dgm:cxn modelId="{B73F5D33-E6D1-4769-ABF2-40F43C4CC1C0}" type="presOf" srcId="{D6ABD4F3-7F9C-4947-A8E2-089D234B68DD}" destId="{8B466977-3BDC-4311-86CD-53CE9F4D60C2}" srcOrd="0" destOrd="0" presId="urn:microsoft.com/office/officeart/2005/8/layout/vList2"/>
    <dgm:cxn modelId="{1314F57D-4664-46CF-80DC-CAB30F70DA80}" type="presOf" srcId="{8F8FEEE3-C8B0-484C-A155-52FC11A19B81}" destId="{918B735E-F0F5-444A-A5C8-7168F943BF64}" srcOrd="0" destOrd="0" presId="urn:microsoft.com/office/officeart/2005/8/layout/vList2"/>
    <dgm:cxn modelId="{4E0D368A-8F11-45ED-BF75-46BCDF597472}" type="presOf" srcId="{DA0EF699-A393-4073-91DD-565424347495}" destId="{82D4C1D4-DD83-4F14-B2A0-E1D5A3947208}" srcOrd="0" destOrd="0" presId="urn:microsoft.com/office/officeart/2005/8/layout/vList2"/>
    <dgm:cxn modelId="{C6CD0E8F-1017-4279-9E22-AB110AD36080}" srcId="{D6ABD4F3-7F9C-4947-A8E2-089D234B68DD}" destId="{DA0EF699-A393-4073-91DD-565424347495}" srcOrd="0" destOrd="0" parTransId="{1729F24B-52E4-4269-AA05-89072BEAD6F3}" sibTransId="{9CB9AAFE-A93F-4543-8574-2C623AEE07F3}"/>
    <dgm:cxn modelId="{95C0E990-A95B-4F99-8EF7-69BE561666CB}" srcId="{D6ABD4F3-7F9C-4947-A8E2-089D234B68DD}" destId="{8F8FEEE3-C8B0-484C-A155-52FC11A19B81}" srcOrd="2" destOrd="0" parTransId="{E4099436-2943-4EE7-ACD2-5F7A7CDEEAE6}" sibTransId="{1BED9F5F-0993-4F93-A98E-82D82B494099}"/>
    <dgm:cxn modelId="{DD34DFBA-CF40-4130-B195-6804612D2410}" srcId="{D6ABD4F3-7F9C-4947-A8E2-089D234B68DD}" destId="{C56EF233-B9CC-42F3-B01C-06D366BDB09B}" srcOrd="1" destOrd="0" parTransId="{A409A5C9-292A-4B87-A954-A3D515F9568C}" sibTransId="{45292C51-4FD9-4F9E-A388-71296323B058}"/>
    <dgm:cxn modelId="{C6888553-5F5C-4F4F-911A-EA920B804F91}" type="presParOf" srcId="{8B466977-3BDC-4311-86CD-53CE9F4D60C2}" destId="{82D4C1D4-DD83-4F14-B2A0-E1D5A3947208}" srcOrd="0" destOrd="0" presId="urn:microsoft.com/office/officeart/2005/8/layout/vList2"/>
    <dgm:cxn modelId="{13D98CC7-357E-4236-9F97-93D2759BE399}" type="presParOf" srcId="{8B466977-3BDC-4311-86CD-53CE9F4D60C2}" destId="{3691F962-A2B1-449C-B802-6C7B7C78E19E}" srcOrd="1" destOrd="0" presId="urn:microsoft.com/office/officeart/2005/8/layout/vList2"/>
    <dgm:cxn modelId="{774B3973-8ADD-45B8-80FD-7D85F044A440}" type="presParOf" srcId="{8B466977-3BDC-4311-86CD-53CE9F4D60C2}" destId="{E343D54E-2BB2-4A92-B609-C82116BF9503}" srcOrd="2" destOrd="0" presId="urn:microsoft.com/office/officeart/2005/8/layout/vList2"/>
    <dgm:cxn modelId="{172AA7DD-3989-42DA-B5AD-E3F2ED63DB56}" type="presParOf" srcId="{8B466977-3BDC-4311-86CD-53CE9F4D60C2}" destId="{40CAAFE6-5902-4D41-94F0-42A0C51C4B61}" srcOrd="3" destOrd="0" presId="urn:microsoft.com/office/officeart/2005/8/layout/vList2"/>
    <dgm:cxn modelId="{E6A20D1D-1919-4DC8-A7B0-1345D892B64B}" type="presParOf" srcId="{8B466977-3BDC-4311-86CD-53CE9F4D60C2}" destId="{918B735E-F0F5-444A-A5C8-7168F943BF6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3C459D7-6ADF-4F60-AE3F-7ACC3ED740E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02423FD-1E5A-431E-B73B-C4DABFBF42F0}">
      <dgm:prSet/>
      <dgm:spPr/>
      <dgm:t>
        <a:bodyPr/>
        <a:lstStyle/>
        <a:p>
          <a:r>
            <a:rPr lang="en-GB"/>
            <a:t>Subheadings are needed – this will allow the reader to know what you are discussing in that area. </a:t>
          </a:r>
          <a:endParaRPr lang="en-US"/>
        </a:p>
      </dgm:t>
    </dgm:pt>
    <dgm:pt modelId="{E3EA6A60-5BEF-4073-B6E9-AC5F5B665F95}" type="parTrans" cxnId="{AF79DCBA-BCB8-41F8-8F5D-7E71042D562E}">
      <dgm:prSet/>
      <dgm:spPr/>
      <dgm:t>
        <a:bodyPr/>
        <a:lstStyle/>
        <a:p>
          <a:endParaRPr lang="en-US"/>
        </a:p>
      </dgm:t>
    </dgm:pt>
    <dgm:pt modelId="{8FC871C3-815D-410A-9A18-5C34EA99BE21}" type="sibTrans" cxnId="{AF79DCBA-BCB8-41F8-8F5D-7E71042D562E}">
      <dgm:prSet/>
      <dgm:spPr/>
      <dgm:t>
        <a:bodyPr/>
        <a:lstStyle/>
        <a:p>
          <a:endParaRPr lang="en-US"/>
        </a:p>
      </dgm:t>
    </dgm:pt>
    <dgm:pt modelId="{572F9CF5-99BE-4BF0-8DBA-BD1DD827F0C2}">
      <dgm:prSet/>
      <dgm:spPr/>
      <dgm:t>
        <a:bodyPr/>
        <a:lstStyle/>
        <a:p>
          <a:r>
            <a:rPr lang="en-GB"/>
            <a:t>It needs to be written formally. </a:t>
          </a:r>
          <a:endParaRPr lang="en-US"/>
        </a:p>
      </dgm:t>
    </dgm:pt>
    <dgm:pt modelId="{50671E9B-856A-42FB-BD6B-64B75E06FAAF}" type="parTrans" cxnId="{21023C15-998C-4E0F-A12E-990C7C4F103D}">
      <dgm:prSet/>
      <dgm:spPr/>
      <dgm:t>
        <a:bodyPr/>
        <a:lstStyle/>
        <a:p>
          <a:endParaRPr lang="en-US"/>
        </a:p>
      </dgm:t>
    </dgm:pt>
    <dgm:pt modelId="{651D3D0B-4D9E-4E8C-9332-BCE148C15BAC}" type="sibTrans" cxnId="{21023C15-998C-4E0F-A12E-990C7C4F103D}">
      <dgm:prSet/>
      <dgm:spPr/>
      <dgm:t>
        <a:bodyPr/>
        <a:lstStyle/>
        <a:p>
          <a:endParaRPr lang="en-US"/>
        </a:p>
      </dgm:t>
    </dgm:pt>
    <dgm:pt modelId="{C5E67D47-369C-48BC-B1D7-EEB9A0353E4F}">
      <dgm:prSet/>
      <dgm:spPr/>
      <dgm:t>
        <a:bodyPr/>
        <a:lstStyle/>
        <a:p>
          <a:r>
            <a:rPr lang="en-GB"/>
            <a:t>You have 10% over. </a:t>
          </a:r>
          <a:endParaRPr lang="en-US"/>
        </a:p>
      </dgm:t>
    </dgm:pt>
    <dgm:pt modelId="{40EB0ED5-B150-49F3-B98B-67A45940EC3A}" type="parTrans" cxnId="{E52812A6-0BAD-4395-B33D-C423E525AAF7}">
      <dgm:prSet/>
      <dgm:spPr/>
      <dgm:t>
        <a:bodyPr/>
        <a:lstStyle/>
        <a:p>
          <a:endParaRPr lang="en-US"/>
        </a:p>
      </dgm:t>
    </dgm:pt>
    <dgm:pt modelId="{B54369ED-C776-415B-A16A-190A29C20117}" type="sibTrans" cxnId="{E52812A6-0BAD-4395-B33D-C423E525AAF7}">
      <dgm:prSet/>
      <dgm:spPr/>
      <dgm:t>
        <a:bodyPr/>
        <a:lstStyle/>
        <a:p>
          <a:endParaRPr lang="en-US"/>
        </a:p>
      </dgm:t>
    </dgm:pt>
    <dgm:pt modelId="{8DCD2E5F-43AA-4140-8296-2CF049E10A65}">
      <dgm:prSet/>
      <dgm:spPr/>
      <dgm:t>
        <a:bodyPr/>
        <a:lstStyle/>
        <a:p>
          <a:r>
            <a:rPr lang="en-GB"/>
            <a:t>There is no 10% under rule.</a:t>
          </a:r>
          <a:endParaRPr lang="en-US"/>
        </a:p>
      </dgm:t>
    </dgm:pt>
    <dgm:pt modelId="{EBBBD940-28C2-445F-9A51-720FBA34B5B3}" type="parTrans" cxnId="{D717A499-3781-447D-927D-439C440342D7}">
      <dgm:prSet/>
      <dgm:spPr/>
      <dgm:t>
        <a:bodyPr/>
        <a:lstStyle/>
        <a:p>
          <a:endParaRPr lang="en-US"/>
        </a:p>
      </dgm:t>
    </dgm:pt>
    <dgm:pt modelId="{74F269A5-AFEC-44AF-A37A-B4C11E065EAA}" type="sibTrans" cxnId="{D717A499-3781-447D-927D-439C440342D7}">
      <dgm:prSet/>
      <dgm:spPr/>
      <dgm:t>
        <a:bodyPr/>
        <a:lstStyle/>
        <a:p>
          <a:endParaRPr lang="en-US"/>
        </a:p>
      </dgm:t>
    </dgm:pt>
    <dgm:pt modelId="{0E9C933B-187A-4F5C-8055-2485CF440ECA}">
      <dgm:prSet/>
      <dgm:spPr/>
      <dgm:t>
        <a:bodyPr/>
        <a:lstStyle/>
        <a:p>
          <a:r>
            <a:rPr lang="en-GB"/>
            <a:t>This is worth 75% of your overall mark.</a:t>
          </a:r>
          <a:endParaRPr lang="en-US"/>
        </a:p>
      </dgm:t>
    </dgm:pt>
    <dgm:pt modelId="{062A28EA-A560-4EA1-9AE0-61340971CC20}" type="parTrans" cxnId="{B5B7210C-4A9C-401D-815D-E43025D23F1C}">
      <dgm:prSet/>
      <dgm:spPr/>
      <dgm:t>
        <a:bodyPr/>
        <a:lstStyle/>
        <a:p>
          <a:endParaRPr lang="en-US"/>
        </a:p>
      </dgm:t>
    </dgm:pt>
    <dgm:pt modelId="{8F8F22DC-2E3A-463F-AA97-2D6048A2FB93}" type="sibTrans" cxnId="{B5B7210C-4A9C-401D-815D-E43025D23F1C}">
      <dgm:prSet/>
      <dgm:spPr/>
      <dgm:t>
        <a:bodyPr/>
        <a:lstStyle/>
        <a:p>
          <a:endParaRPr lang="en-US"/>
        </a:p>
      </dgm:t>
    </dgm:pt>
    <dgm:pt modelId="{44247D39-BACA-40AB-9824-E554C7D5F239}">
      <dgm:prSet/>
      <dgm:spPr/>
      <dgm:t>
        <a:bodyPr/>
        <a:lstStyle/>
        <a:p>
          <a:r>
            <a:rPr lang="en-GB"/>
            <a:t>You should include around 35-40 references </a:t>
          </a:r>
          <a:endParaRPr lang="en-US"/>
        </a:p>
      </dgm:t>
    </dgm:pt>
    <dgm:pt modelId="{344FB82F-6345-47DC-A9B0-CE4C106B868F}" type="parTrans" cxnId="{7BCFF6E4-1590-4334-A33E-32014EB18ED5}">
      <dgm:prSet/>
      <dgm:spPr/>
      <dgm:t>
        <a:bodyPr/>
        <a:lstStyle/>
        <a:p>
          <a:endParaRPr lang="en-US"/>
        </a:p>
      </dgm:t>
    </dgm:pt>
    <dgm:pt modelId="{E37D56A5-A4D2-440F-95BC-88B1642F1C4A}" type="sibTrans" cxnId="{7BCFF6E4-1590-4334-A33E-32014EB18ED5}">
      <dgm:prSet/>
      <dgm:spPr/>
      <dgm:t>
        <a:bodyPr/>
        <a:lstStyle/>
        <a:p>
          <a:endParaRPr lang="en-US"/>
        </a:p>
      </dgm:t>
    </dgm:pt>
    <dgm:pt modelId="{D029087A-E238-4442-88B8-52D0DF999341}" type="pres">
      <dgm:prSet presAssocID="{43C459D7-6ADF-4F60-AE3F-7ACC3ED740EF}" presName="linear" presStyleCnt="0">
        <dgm:presLayoutVars>
          <dgm:animLvl val="lvl"/>
          <dgm:resizeHandles val="exact"/>
        </dgm:presLayoutVars>
      </dgm:prSet>
      <dgm:spPr/>
    </dgm:pt>
    <dgm:pt modelId="{78CB2823-5388-42CA-BBF6-38C413132C9E}" type="pres">
      <dgm:prSet presAssocID="{702423FD-1E5A-431E-B73B-C4DABFBF42F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BB28ADD7-B367-464B-B8AC-CA1A4FC2980D}" type="pres">
      <dgm:prSet presAssocID="{8FC871C3-815D-410A-9A18-5C34EA99BE21}" presName="spacer" presStyleCnt="0"/>
      <dgm:spPr/>
    </dgm:pt>
    <dgm:pt modelId="{38F0AF8C-3962-477F-8191-1C3570A303D8}" type="pres">
      <dgm:prSet presAssocID="{572F9CF5-99BE-4BF0-8DBA-BD1DD827F0C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B77F062-31E8-40A2-AD79-DE191B095919}" type="pres">
      <dgm:prSet presAssocID="{651D3D0B-4D9E-4E8C-9332-BCE148C15BAC}" presName="spacer" presStyleCnt="0"/>
      <dgm:spPr/>
    </dgm:pt>
    <dgm:pt modelId="{1FBC44C4-2940-4E46-8FA1-F56BA1E74F6E}" type="pres">
      <dgm:prSet presAssocID="{C5E67D47-369C-48BC-B1D7-EEB9A0353E4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773FAE27-8B41-481F-B74A-E6368CFD22AE}" type="pres">
      <dgm:prSet presAssocID="{B54369ED-C776-415B-A16A-190A29C20117}" presName="spacer" presStyleCnt="0"/>
      <dgm:spPr/>
    </dgm:pt>
    <dgm:pt modelId="{7ADCAA21-0BAE-4237-87C2-D3D0894676BA}" type="pres">
      <dgm:prSet presAssocID="{8DCD2E5F-43AA-4140-8296-2CF049E10A6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9426CB4-4A20-4DF7-A1A4-36CDFC893DA3}" type="pres">
      <dgm:prSet presAssocID="{74F269A5-AFEC-44AF-A37A-B4C11E065EAA}" presName="spacer" presStyleCnt="0"/>
      <dgm:spPr/>
    </dgm:pt>
    <dgm:pt modelId="{8BEFC9B2-B1DB-412E-8A37-0FB5E7AB1FF4}" type="pres">
      <dgm:prSet presAssocID="{0E9C933B-187A-4F5C-8055-2485CF440EC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0202949E-C9E4-4F1C-BF1A-D160F1396D77}" type="pres">
      <dgm:prSet presAssocID="{8F8F22DC-2E3A-463F-AA97-2D6048A2FB93}" presName="spacer" presStyleCnt="0"/>
      <dgm:spPr/>
    </dgm:pt>
    <dgm:pt modelId="{CDDD376D-606D-4702-8D06-D29C8FBD4A0E}" type="pres">
      <dgm:prSet presAssocID="{44247D39-BACA-40AB-9824-E554C7D5F23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3764C01-DEEA-4674-B656-64AC08DA6358}" type="presOf" srcId="{0E9C933B-187A-4F5C-8055-2485CF440ECA}" destId="{8BEFC9B2-B1DB-412E-8A37-0FB5E7AB1FF4}" srcOrd="0" destOrd="0" presId="urn:microsoft.com/office/officeart/2005/8/layout/vList2"/>
    <dgm:cxn modelId="{B5B7210C-4A9C-401D-815D-E43025D23F1C}" srcId="{43C459D7-6ADF-4F60-AE3F-7ACC3ED740EF}" destId="{0E9C933B-187A-4F5C-8055-2485CF440ECA}" srcOrd="4" destOrd="0" parTransId="{062A28EA-A560-4EA1-9AE0-61340971CC20}" sibTransId="{8F8F22DC-2E3A-463F-AA97-2D6048A2FB93}"/>
    <dgm:cxn modelId="{21023C15-998C-4E0F-A12E-990C7C4F103D}" srcId="{43C459D7-6ADF-4F60-AE3F-7ACC3ED740EF}" destId="{572F9CF5-99BE-4BF0-8DBA-BD1DD827F0C2}" srcOrd="1" destOrd="0" parTransId="{50671E9B-856A-42FB-BD6B-64B75E06FAAF}" sibTransId="{651D3D0B-4D9E-4E8C-9332-BCE148C15BAC}"/>
    <dgm:cxn modelId="{44BA4C1C-6558-4276-8950-4455FA51954D}" type="presOf" srcId="{43C459D7-6ADF-4F60-AE3F-7ACC3ED740EF}" destId="{D029087A-E238-4442-88B8-52D0DF999341}" srcOrd="0" destOrd="0" presId="urn:microsoft.com/office/officeart/2005/8/layout/vList2"/>
    <dgm:cxn modelId="{3BB0AF40-A26E-4B60-AE4A-E9577AD86809}" type="presOf" srcId="{702423FD-1E5A-431E-B73B-C4DABFBF42F0}" destId="{78CB2823-5388-42CA-BBF6-38C413132C9E}" srcOrd="0" destOrd="0" presId="urn:microsoft.com/office/officeart/2005/8/layout/vList2"/>
    <dgm:cxn modelId="{C622A098-DC25-40AE-8D42-C89D2DE49243}" type="presOf" srcId="{8DCD2E5F-43AA-4140-8296-2CF049E10A65}" destId="{7ADCAA21-0BAE-4237-87C2-D3D0894676BA}" srcOrd="0" destOrd="0" presId="urn:microsoft.com/office/officeart/2005/8/layout/vList2"/>
    <dgm:cxn modelId="{D717A499-3781-447D-927D-439C440342D7}" srcId="{43C459D7-6ADF-4F60-AE3F-7ACC3ED740EF}" destId="{8DCD2E5F-43AA-4140-8296-2CF049E10A65}" srcOrd="3" destOrd="0" parTransId="{EBBBD940-28C2-445F-9A51-720FBA34B5B3}" sibTransId="{74F269A5-AFEC-44AF-A37A-B4C11E065EAA}"/>
    <dgm:cxn modelId="{DAFC11A1-0E25-4523-83FC-7E8755D0EB64}" type="presOf" srcId="{C5E67D47-369C-48BC-B1D7-EEB9A0353E4F}" destId="{1FBC44C4-2940-4E46-8FA1-F56BA1E74F6E}" srcOrd="0" destOrd="0" presId="urn:microsoft.com/office/officeart/2005/8/layout/vList2"/>
    <dgm:cxn modelId="{E52812A6-0BAD-4395-B33D-C423E525AAF7}" srcId="{43C459D7-6ADF-4F60-AE3F-7ACC3ED740EF}" destId="{C5E67D47-369C-48BC-B1D7-EEB9A0353E4F}" srcOrd="2" destOrd="0" parTransId="{40EB0ED5-B150-49F3-B98B-67A45940EC3A}" sibTransId="{B54369ED-C776-415B-A16A-190A29C20117}"/>
    <dgm:cxn modelId="{AF79DCBA-BCB8-41F8-8F5D-7E71042D562E}" srcId="{43C459D7-6ADF-4F60-AE3F-7ACC3ED740EF}" destId="{702423FD-1E5A-431E-B73B-C4DABFBF42F0}" srcOrd="0" destOrd="0" parTransId="{E3EA6A60-5BEF-4073-B6E9-AC5F5B665F95}" sibTransId="{8FC871C3-815D-410A-9A18-5C34EA99BE21}"/>
    <dgm:cxn modelId="{7A9EDBD6-1A3D-49C1-8BA0-B66CEE4115F9}" type="presOf" srcId="{572F9CF5-99BE-4BF0-8DBA-BD1DD827F0C2}" destId="{38F0AF8C-3962-477F-8191-1C3570A303D8}" srcOrd="0" destOrd="0" presId="urn:microsoft.com/office/officeart/2005/8/layout/vList2"/>
    <dgm:cxn modelId="{FCFAA2E3-74E2-4D0D-A497-2DFDA6104DC0}" type="presOf" srcId="{44247D39-BACA-40AB-9824-E554C7D5F239}" destId="{CDDD376D-606D-4702-8D06-D29C8FBD4A0E}" srcOrd="0" destOrd="0" presId="urn:microsoft.com/office/officeart/2005/8/layout/vList2"/>
    <dgm:cxn modelId="{7BCFF6E4-1590-4334-A33E-32014EB18ED5}" srcId="{43C459D7-6ADF-4F60-AE3F-7ACC3ED740EF}" destId="{44247D39-BACA-40AB-9824-E554C7D5F239}" srcOrd="5" destOrd="0" parTransId="{344FB82F-6345-47DC-A9B0-CE4C106B868F}" sibTransId="{E37D56A5-A4D2-440F-95BC-88B1642F1C4A}"/>
    <dgm:cxn modelId="{104F20C1-D781-4AB4-ACC0-3B484E72AAFC}" type="presParOf" srcId="{D029087A-E238-4442-88B8-52D0DF999341}" destId="{78CB2823-5388-42CA-BBF6-38C413132C9E}" srcOrd="0" destOrd="0" presId="urn:microsoft.com/office/officeart/2005/8/layout/vList2"/>
    <dgm:cxn modelId="{BBA26015-89D8-40B8-BE7B-35D1BBAF30A9}" type="presParOf" srcId="{D029087A-E238-4442-88B8-52D0DF999341}" destId="{BB28ADD7-B367-464B-B8AC-CA1A4FC2980D}" srcOrd="1" destOrd="0" presId="urn:microsoft.com/office/officeart/2005/8/layout/vList2"/>
    <dgm:cxn modelId="{A841C622-45FA-46D2-AB18-1E1D83E0FC5F}" type="presParOf" srcId="{D029087A-E238-4442-88B8-52D0DF999341}" destId="{38F0AF8C-3962-477F-8191-1C3570A303D8}" srcOrd="2" destOrd="0" presId="urn:microsoft.com/office/officeart/2005/8/layout/vList2"/>
    <dgm:cxn modelId="{C4E97264-6BB4-42DE-8EBC-69BBDF669AF0}" type="presParOf" srcId="{D029087A-E238-4442-88B8-52D0DF999341}" destId="{CB77F062-31E8-40A2-AD79-DE191B095919}" srcOrd="3" destOrd="0" presId="urn:microsoft.com/office/officeart/2005/8/layout/vList2"/>
    <dgm:cxn modelId="{5C813D50-CD8F-4AB3-9C15-E5EF54596B79}" type="presParOf" srcId="{D029087A-E238-4442-88B8-52D0DF999341}" destId="{1FBC44C4-2940-4E46-8FA1-F56BA1E74F6E}" srcOrd="4" destOrd="0" presId="urn:microsoft.com/office/officeart/2005/8/layout/vList2"/>
    <dgm:cxn modelId="{E3D41ECF-2EF4-4F35-8D00-32AF8DE5A4E6}" type="presParOf" srcId="{D029087A-E238-4442-88B8-52D0DF999341}" destId="{773FAE27-8B41-481F-B74A-E6368CFD22AE}" srcOrd="5" destOrd="0" presId="urn:microsoft.com/office/officeart/2005/8/layout/vList2"/>
    <dgm:cxn modelId="{A88615F3-1663-4F27-BB88-4D2E6D39754F}" type="presParOf" srcId="{D029087A-E238-4442-88B8-52D0DF999341}" destId="{7ADCAA21-0BAE-4237-87C2-D3D0894676BA}" srcOrd="6" destOrd="0" presId="urn:microsoft.com/office/officeart/2005/8/layout/vList2"/>
    <dgm:cxn modelId="{EF1A53E8-EFE1-4B9C-92CD-DCEA16974911}" type="presParOf" srcId="{D029087A-E238-4442-88B8-52D0DF999341}" destId="{49426CB4-4A20-4DF7-A1A4-36CDFC893DA3}" srcOrd="7" destOrd="0" presId="urn:microsoft.com/office/officeart/2005/8/layout/vList2"/>
    <dgm:cxn modelId="{F19BE788-D0CF-4EAF-9BB5-6DE0C3C76217}" type="presParOf" srcId="{D029087A-E238-4442-88B8-52D0DF999341}" destId="{8BEFC9B2-B1DB-412E-8A37-0FB5E7AB1FF4}" srcOrd="8" destOrd="0" presId="urn:microsoft.com/office/officeart/2005/8/layout/vList2"/>
    <dgm:cxn modelId="{5C2FE802-939D-46A0-8BC5-34753A914522}" type="presParOf" srcId="{D029087A-E238-4442-88B8-52D0DF999341}" destId="{0202949E-C9E4-4F1C-BF1A-D160F1396D77}" srcOrd="9" destOrd="0" presId="urn:microsoft.com/office/officeart/2005/8/layout/vList2"/>
    <dgm:cxn modelId="{01121CEF-E846-4CEB-A9DF-DA6FE76088CC}" type="presParOf" srcId="{D029087A-E238-4442-88B8-52D0DF999341}" destId="{CDDD376D-606D-4702-8D06-D29C8FBD4A0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8199F31-650A-49EE-A0DC-08EA2C599D9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60ECF49-E5C4-40FC-B365-30D918B860DC}">
      <dgm:prSet/>
      <dgm:spPr/>
      <dgm:t>
        <a:bodyPr/>
        <a:lstStyle/>
        <a:p>
          <a:r>
            <a:rPr lang="en-GB"/>
            <a:t>27</a:t>
          </a:r>
          <a:r>
            <a:rPr lang="en-GB" baseline="30000"/>
            <a:t>th</a:t>
          </a:r>
          <a:r>
            <a:rPr lang="en-GB"/>
            <a:t> March 2026 by 5pm – optional </a:t>
          </a:r>
          <a:endParaRPr lang="en-US"/>
        </a:p>
      </dgm:t>
    </dgm:pt>
    <dgm:pt modelId="{A82C7CA3-CA2D-46E1-839A-652D97A7BA79}" type="parTrans" cxnId="{9775456A-605E-4C03-8E4C-8765B4591131}">
      <dgm:prSet/>
      <dgm:spPr/>
      <dgm:t>
        <a:bodyPr/>
        <a:lstStyle/>
        <a:p>
          <a:endParaRPr lang="en-US"/>
        </a:p>
      </dgm:t>
    </dgm:pt>
    <dgm:pt modelId="{19183C69-0DC3-4AEB-B353-6F50AA652430}" type="sibTrans" cxnId="{9775456A-605E-4C03-8E4C-8765B4591131}">
      <dgm:prSet/>
      <dgm:spPr/>
      <dgm:t>
        <a:bodyPr/>
        <a:lstStyle/>
        <a:p>
          <a:endParaRPr lang="en-US"/>
        </a:p>
      </dgm:t>
    </dgm:pt>
    <dgm:pt modelId="{AE3F7965-6956-4045-A317-86E3FE317BF5}">
      <dgm:prSet/>
      <dgm:spPr/>
      <dgm:t>
        <a:bodyPr/>
        <a:lstStyle/>
        <a:p>
          <a:r>
            <a:rPr lang="en-GB"/>
            <a:t>20</a:t>
          </a:r>
          <a:r>
            <a:rPr lang="en-GB" baseline="30000"/>
            <a:t>th</a:t>
          </a:r>
          <a:r>
            <a:rPr lang="en-GB"/>
            <a:t> April 2026 by 5pm – optional </a:t>
          </a:r>
          <a:endParaRPr lang="en-US"/>
        </a:p>
      </dgm:t>
    </dgm:pt>
    <dgm:pt modelId="{85944244-0558-44C5-9B4F-763295109096}" type="parTrans" cxnId="{AE96360A-F9EE-4B10-A811-D274361CC452}">
      <dgm:prSet/>
      <dgm:spPr/>
      <dgm:t>
        <a:bodyPr/>
        <a:lstStyle/>
        <a:p>
          <a:endParaRPr lang="en-US"/>
        </a:p>
      </dgm:t>
    </dgm:pt>
    <dgm:pt modelId="{F810068C-A832-421E-96F6-D6DE172E1B1D}" type="sibTrans" cxnId="{AE96360A-F9EE-4B10-A811-D274361CC452}">
      <dgm:prSet/>
      <dgm:spPr/>
      <dgm:t>
        <a:bodyPr/>
        <a:lstStyle/>
        <a:p>
          <a:endParaRPr lang="en-US"/>
        </a:p>
      </dgm:t>
    </dgm:pt>
    <dgm:pt modelId="{17793C36-6E44-48CF-BC66-697DA562E9D7}">
      <dgm:prSet/>
      <dgm:spPr/>
      <dgm:t>
        <a:bodyPr/>
        <a:lstStyle/>
        <a:p>
          <a:r>
            <a:rPr lang="en-GB"/>
            <a:t>I ask that you email me your draft by the above date and time. </a:t>
          </a:r>
          <a:endParaRPr lang="en-US"/>
        </a:p>
      </dgm:t>
    </dgm:pt>
    <dgm:pt modelId="{AFE71B38-4DC9-4E3C-9B73-CABCD01AD0BF}" type="parTrans" cxnId="{5CD2401A-B77F-4917-A8A8-7C7A58EC59B4}">
      <dgm:prSet/>
      <dgm:spPr/>
      <dgm:t>
        <a:bodyPr/>
        <a:lstStyle/>
        <a:p>
          <a:endParaRPr lang="en-US"/>
        </a:p>
      </dgm:t>
    </dgm:pt>
    <dgm:pt modelId="{59910663-ABD4-4244-8C6B-0201C7B94A36}" type="sibTrans" cxnId="{5CD2401A-B77F-4917-A8A8-7C7A58EC59B4}">
      <dgm:prSet/>
      <dgm:spPr/>
      <dgm:t>
        <a:bodyPr/>
        <a:lstStyle/>
        <a:p>
          <a:endParaRPr lang="en-US"/>
        </a:p>
      </dgm:t>
    </dgm:pt>
    <dgm:pt modelId="{3783DBFA-9DCB-4CC7-BC38-38C95BD5675C}" type="pres">
      <dgm:prSet presAssocID="{08199F31-650A-49EE-A0DC-08EA2C599D92}" presName="root" presStyleCnt="0">
        <dgm:presLayoutVars>
          <dgm:dir/>
          <dgm:resizeHandles val="exact"/>
        </dgm:presLayoutVars>
      </dgm:prSet>
      <dgm:spPr/>
    </dgm:pt>
    <dgm:pt modelId="{5F4B9101-5B13-4D43-B34F-9C6F3A569AC3}" type="pres">
      <dgm:prSet presAssocID="{760ECF49-E5C4-40FC-B365-30D918B860DC}" presName="compNode" presStyleCnt="0"/>
      <dgm:spPr/>
    </dgm:pt>
    <dgm:pt modelId="{92B779D8-8D48-49AE-BD9F-146E5579F467}" type="pres">
      <dgm:prSet presAssocID="{760ECF49-E5C4-40FC-B365-30D918B860DC}" presName="bgRect" presStyleLbl="bgShp" presStyleIdx="0" presStyleCnt="3"/>
      <dgm:spPr/>
    </dgm:pt>
    <dgm:pt modelId="{285AF711-44EC-4D04-B500-10D1A472A878}" type="pres">
      <dgm:prSet presAssocID="{760ECF49-E5C4-40FC-B365-30D918B860D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ll Battery"/>
        </a:ext>
      </dgm:extLst>
    </dgm:pt>
    <dgm:pt modelId="{68E8B418-A5FE-4CD2-B36D-4AD17B414FA4}" type="pres">
      <dgm:prSet presAssocID="{760ECF49-E5C4-40FC-B365-30D918B860DC}" presName="spaceRect" presStyleCnt="0"/>
      <dgm:spPr/>
    </dgm:pt>
    <dgm:pt modelId="{7E7858B4-3C8E-4238-96F6-98D8F922E316}" type="pres">
      <dgm:prSet presAssocID="{760ECF49-E5C4-40FC-B365-30D918B860DC}" presName="parTx" presStyleLbl="revTx" presStyleIdx="0" presStyleCnt="3">
        <dgm:presLayoutVars>
          <dgm:chMax val="0"/>
          <dgm:chPref val="0"/>
        </dgm:presLayoutVars>
      </dgm:prSet>
      <dgm:spPr/>
    </dgm:pt>
    <dgm:pt modelId="{58E3D348-2D36-4D31-BD39-EB52BD969CF4}" type="pres">
      <dgm:prSet presAssocID="{19183C69-0DC3-4AEB-B353-6F50AA652430}" presName="sibTrans" presStyleCnt="0"/>
      <dgm:spPr/>
    </dgm:pt>
    <dgm:pt modelId="{9562A2D1-843A-4C4C-8056-C9B36A549EB5}" type="pres">
      <dgm:prSet presAssocID="{AE3F7965-6956-4045-A317-86E3FE317BF5}" presName="compNode" presStyleCnt="0"/>
      <dgm:spPr/>
    </dgm:pt>
    <dgm:pt modelId="{EB35F51B-FE85-4692-A161-893098603BC8}" type="pres">
      <dgm:prSet presAssocID="{AE3F7965-6956-4045-A317-86E3FE317BF5}" presName="bgRect" presStyleLbl="bgShp" presStyleIdx="1" presStyleCnt="3"/>
      <dgm:spPr/>
    </dgm:pt>
    <dgm:pt modelId="{A24AF6B1-EDBD-42B1-9FA9-50AEF0B35658}" type="pres">
      <dgm:prSet presAssocID="{AE3F7965-6956-4045-A317-86E3FE317BF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ip Calendar"/>
        </a:ext>
      </dgm:extLst>
    </dgm:pt>
    <dgm:pt modelId="{D12CC866-1417-4C18-9B3C-1BA6582F8BDB}" type="pres">
      <dgm:prSet presAssocID="{AE3F7965-6956-4045-A317-86E3FE317BF5}" presName="spaceRect" presStyleCnt="0"/>
      <dgm:spPr/>
    </dgm:pt>
    <dgm:pt modelId="{A6CF8947-9202-4536-A472-8662A752822A}" type="pres">
      <dgm:prSet presAssocID="{AE3F7965-6956-4045-A317-86E3FE317BF5}" presName="parTx" presStyleLbl="revTx" presStyleIdx="1" presStyleCnt="3">
        <dgm:presLayoutVars>
          <dgm:chMax val="0"/>
          <dgm:chPref val="0"/>
        </dgm:presLayoutVars>
      </dgm:prSet>
      <dgm:spPr/>
    </dgm:pt>
    <dgm:pt modelId="{619F7E91-B2CB-458F-9000-F4D24993FAF0}" type="pres">
      <dgm:prSet presAssocID="{F810068C-A832-421E-96F6-D6DE172E1B1D}" presName="sibTrans" presStyleCnt="0"/>
      <dgm:spPr/>
    </dgm:pt>
    <dgm:pt modelId="{731020E2-F95E-4AB5-9315-4467E57DEC77}" type="pres">
      <dgm:prSet presAssocID="{17793C36-6E44-48CF-BC66-697DA562E9D7}" presName="compNode" presStyleCnt="0"/>
      <dgm:spPr/>
    </dgm:pt>
    <dgm:pt modelId="{E89427DF-D325-45CD-AC73-42E5FBE29081}" type="pres">
      <dgm:prSet presAssocID="{17793C36-6E44-48CF-BC66-697DA562E9D7}" presName="bgRect" presStyleLbl="bgShp" presStyleIdx="2" presStyleCnt="3"/>
      <dgm:spPr/>
    </dgm:pt>
    <dgm:pt modelId="{5E6EB51B-00C1-4BEE-BEC4-695BC6A9F0D6}" type="pres">
      <dgm:prSet presAssocID="{17793C36-6E44-48CF-BC66-697DA562E9D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B2497314-4F58-41B1-91B4-4B579496939F}" type="pres">
      <dgm:prSet presAssocID="{17793C36-6E44-48CF-BC66-697DA562E9D7}" presName="spaceRect" presStyleCnt="0"/>
      <dgm:spPr/>
    </dgm:pt>
    <dgm:pt modelId="{38B605CF-5123-417B-98CE-79DCB1B74408}" type="pres">
      <dgm:prSet presAssocID="{17793C36-6E44-48CF-BC66-697DA562E9D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E96360A-F9EE-4B10-A811-D274361CC452}" srcId="{08199F31-650A-49EE-A0DC-08EA2C599D92}" destId="{AE3F7965-6956-4045-A317-86E3FE317BF5}" srcOrd="1" destOrd="0" parTransId="{85944244-0558-44C5-9B4F-763295109096}" sibTransId="{F810068C-A832-421E-96F6-D6DE172E1B1D}"/>
    <dgm:cxn modelId="{5CD2401A-B77F-4917-A8A8-7C7A58EC59B4}" srcId="{08199F31-650A-49EE-A0DC-08EA2C599D92}" destId="{17793C36-6E44-48CF-BC66-697DA562E9D7}" srcOrd="2" destOrd="0" parTransId="{AFE71B38-4DC9-4E3C-9B73-CABCD01AD0BF}" sibTransId="{59910663-ABD4-4244-8C6B-0201C7B94A36}"/>
    <dgm:cxn modelId="{9CC92B1C-0CC1-4B67-AFD3-DE8F394EE2E8}" type="presOf" srcId="{08199F31-650A-49EE-A0DC-08EA2C599D92}" destId="{3783DBFA-9DCB-4CC7-BC38-38C95BD5675C}" srcOrd="0" destOrd="0" presId="urn:microsoft.com/office/officeart/2018/2/layout/IconVerticalSolidList"/>
    <dgm:cxn modelId="{EB299C46-2B65-4ECC-948C-ED7C0A81F891}" type="presOf" srcId="{760ECF49-E5C4-40FC-B365-30D918B860DC}" destId="{7E7858B4-3C8E-4238-96F6-98D8F922E316}" srcOrd="0" destOrd="0" presId="urn:microsoft.com/office/officeart/2018/2/layout/IconVerticalSolidList"/>
    <dgm:cxn modelId="{9775456A-605E-4C03-8E4C-8765B4591131}" srcId="{08199F31-650A-49EE-A0DC-08EA2C599D92}" destId="{760ECF49-E5C4-40FC-B365-30D918B860DC}" srcOrd="0" destOrd="0" parTransId="{A82C7CA3-CA2D-46E1-839A-652D97A7BA79}" sibTransId="{19183C69-0DC3-4AEB-B353-6F50AA652430}"/>
    <dgm:cxn modelId="{6C64EF7A-46C3-43BC-8304-46673EEAB200}" type="presOf" srcId="{17793C36-6E44-48CF-BC66-697DA562E9D7}" destId="{38B605CF-5123-417B-98CE-79DCB1B74408}" srcOrd="0" destOrd="0" presId="urn:microsoft.com/office/officeart/2018/2/layout/IconVerticalSolidList"/>
    <dgm:cxn modelId="{83C670F0-9F5D-4AB0-82C6-72ED3844DE83}" type="presOf" srcId="{AE3F7965-6956-4045-A317-86E3FE317BF5}" destId="{A6CF8947-9202-4536-A472-8662A752822A}" srcOrd="0" destOrd="0" presId="urn:microsoft.com/office/officeart/2018/2/layout/IconVerticalSolidList"/>
    <dgm:cxn modelId="{FF12D7A9-F57B-4AF6-BF9C-4D6654E92B17}" type="presParOf" srcId="{3783DBFA-9DCB-4CC7-BC38-38C95BD5675C}" destId="{5F4B9101-5B13-4D43-B34F-9C6F3A569AC3}" srcOrd="0" destOrd="0" presId="urn:microsoft.com/office/officeart/2018/2/layout/IconVerticalSolidList"/>
    <dgm:cxn modelId="{241B2A97-1CB2-4F0B-BB83-2FF134AE9355}" type="presParOf" srcId="{5F4B9101-5B13-4D43-B34F-9C6F3A569AC3}" destId="{92B779D8-8D48-49AE-BD9F-146E5579F467}" srcOrd="0" destOrd="0" presId="urn:microsoft.com/office/officeart/2018/2/layout/IconVerticalSolidList"/>
    <dgm:cxn modelId="{D4584199-2CAF-4A0A-A94D-7EBB20FEFA27}" type="presParOf" srcId="{5F4B9101-5B13-4D43-B34F-9C6F3A569AC3}" destId="{285AF711-44EC-4D04-B500-10D1A472A878}" srcOrd="1" destOrd="0" presId="urn:microsoft.com/office/officeart/2018/2/layout/IconVerticalSolidList"/>
    <dgm:cxn modelId="{1373B698-1B67-4AAC-A12D-CDC770161D10}" type="presParOf" srcId="{5F4B9101-5B13-4D43-B34F-9C6F3A569AC3}" destId="{68E8B418-A5FE-4CD2-B36D-4AD17B414FA4}" srcOrd="2" destOrd="0" presId="urn:microsoft.com/office/officeart/2018/2/layout/IconVerticalSolidList"/>
    <dgm:cxn modelId="{BDC0AA69-506E-42F5-9CF2-5121D90145E5}" type="presParOf" srcId="{5F4B9101-5B13-4D43-B34F-9C6F3A569AC3}" destId="{7E7858B4-3C8E-4238-96F6-98D8F922E316}" srcOrd="3" destOrd="0" presId="urn:microsoft.com/office/officeart/2018/2/layout/IconVerticalSolidList"/>
    <dgm:cxn modelId="{F8A920B6-3EE4-4156-AD3F-C11FE389F922}" type="presParOf" srcId="{3783DBFA-9DCB-4CC7-BC38-38C95BD5675C}" destId="{58E3D348-2D36-4D31-BD39-EB52BD969CF4}" srcOrd="1" destOrd="0" presId="urn:microsoft.com/office/officeart/2018/2/layout/IconVerticalSolidList"/>
    <dgm:cxn modelId="{12DB8FAD-CD81-4B42-B25F-526DE1190FBC}" type="presParOf" srcId="{3783DBFA-9DCB-4CC7-BC38-38C95BD5675C}" destId="{9562A2D1-843A-4C4C-8056-C9B36A549EB5}" srcOrd="2" destOrd="0" presId="urn:microsoft.com/office/officeart/2018/2/layout/IconVerticalSolidList"/>
    <dgm:cxn modelId="{79DA30BC-7AA7-4D98-889E-40917AED787F}" type="presParOf" srcId="{9562A2D1-843A-4C4C-8056-C9B36A549EB5}" destId="{EB35F51B-FE85-4692-A161-893098603BC8}" srcOrd="0" destOrd="0" presId="urn:microsoft.com/office/officeart/2018/2/layout/IconVerticalSolidList"/>
    <dgm:cxn modelId="{4BFE2507-6AF4-4785-9BC9-004DB476EA3D}" type="presParOf" srcId="{9562A2D1-843A-4C4C-8056-C9B36A549EB5}" destId="{A24AF6B1-EDBD-42B1-9FA9-50AEF0B35658}" srcOrd="1" destOrd="0" presId="urn:microsoft.com/office/officeart/2018/2/layout/IconVerticalSolidList"/>
    <dgm:cxn modelId="{A3C2A33F-4131-4786-A856-E5516C7654C7}" type="presParOf" srcId="{9562A2D1-843A-4C4C-8056-C9B36A549EB5}" destId="{D12CC866-1417-4C18-9B3C-1BA6582F8BDB}" srcOrd="2" destOrd="0" presId="urn:microsoft.com/office/officeart/2018/2/layout/IconVerticalSolidList"/>
    <dgm:cxn modelId="{FB835156-FAAF-418C-8C0A-789BBB23D484}" type="presParOf" srcId="{9562A2D1-843A-4C4C-8056-C9B36A549EB5}" destId="{A6CF8947-9202-4536-A472-8662A752822A}" srcOrd="3" destOrd="0" presId="urn:microsoft.com/office/officeart/2018/2/layout/IconVerticalSolidList"/>
    <dgm:cxn modelId="{DE1D7302-D44B-41EE-9C9D-F60610BA9997}" type="presParOf" srcId="{3783DBFA-9DCB-4CC7-BC38-38C95BD5675C}" destId="{619F7E91-B2CB-458F-9000-F4D24993FAF0}" srcOrd="3" destOrd="0" presId="urn:microsoft.com/office/officeart/2018/2/layout/IconVerticalSolidList"/>
    <dgm:cxn modelId="{F6427CC7-1B35-4AD8-BD58-AD44936AA0C7}" type="presParOf" srcId="{3783DBFA-9DCB-4CC7-BC38-38C95BD5675C}" destId="{731020E2-F95E-4AB5-9315-4467E57DEC77}" srcOrd="4" destOrd="0" presId="urn:microsoft.com/office/officeart/2018/2/layout/IconVerticalSolidList"/>
    <dgm:cxn modelId="{C953CD1D-7316-4FAF-919A-08B26B536F3D}" type="presParOf" srcId="{731020E2-F95E-4AB5-9315-4467E57DEC77}" destId="{E89427DF-D325-45CD-AC73-42E5FBE29081}" srcOrd="0" destOrd="0" presId="urn:microsoft.com/office/officeart/2018/2/layout/IconVerticalSolidList"/>
    <dgm:cxn modelId="{19818318-379F-4AD4-B810-F8A4BC720A89}" type="presParOf" srcId="{731020E2-F95E-4AB5-9315-4467E57DEC77}" destId="{5E6EB51B-00C1-4BEE-BEC4-695BC6A9F0D6}" srcOrd="1" destOrd="0" presId="urn:microsoft.com/office/officeart/2018/2/layout/IconVerticalSolidList"/>
    <dgm:cxn modelId="{F2F6D954-4DDB-421D-8956-8DC44CEEAD8D}" type="presParOf" srcId="{731020E2-F95E-4AB5-9315-4467E57DEC77}" destId="{B2497314-4F58-41B1-91B4-4B579496939F}" srcOrd="2" destOrd="0" presId="urn:microsoft.com/office/officeart/2018/2/layout/IconVerticalSolidList"/>
    <dgm:cxn modelId="{6E322492-4638-4C01-90DB-A9B7A423A6CC}" type="presParOf" srcId="{731020E2-F95E-4AB5-9315-4467E57DEC77}" destId="{38B605CF-5123-417B-98CE-79DCB1B7440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6D98A82-355B-4356-AFA1-9B0A576DC6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18384F3-2A12-4EED-90BE-DAD1D90249DF}">
      <dgm:prSet/>
      <dgm:spPr/>
      <dgm:t>
        <a:bodyPr/>
        <a:lstStyle/>
        <a:p>
          <a:r>
            <a:rPr lang="en-GB"/>
            <a:t>I want you to teams me your answers, individually not using the class chat. </a:t>
          </a:r>
          <a:endParaRPr lang="en-US"/>
        </a:p>
      </dgm:t>
    </dgm:pt>
    <dgm:pt modelId="{7870BDEE-C504-4291-A4B1-046A533FE66D}" type="parTrans" cxnId="{4B1685FD-B685-4ACB-BBBC-303EE647380F}">
      <dgm:prSet/>
      <dgm:spPr/>
      <dgm:t>
        <a:bodyPr/>
        <a:lstStyle/>
        <a:p>
          <a:endParaRPr lang="en-US"/>
        </a:p>
      </dgm:t>
    </dgm:pt>
    <dgm:pt modelId="{1368ECBA-153F-44A8-B046-BA0E8915C55C}" type="sibTrans" cxnId="{4B1685FD-B685-4ACB-BBBC-303EE647380F}">
      <dgm:prSet/>
      <dgm:spPr/>
      <dgm:t>
        <a:bodyPr/>
        <a:lstStyle/>
        <a:p>
          <a:endParaRPr lang="en-US"/>
        </a:p>
      </dgm:t>
    </dgm:pt>
    <dgm:pt modelId="{FCEF26B6-78FD-4826-BAE1-DC11BC3D8610}">
      <dgm:prSet/>
      <dgm:spPr/>
      <dgm:t>
        <a:bodyPr/>
        <a:lstStyle/>
        <a:p>
          <a:r>
            <a:rPr lang="en-GB"/>
            <a:t>Ready?</a:t>
          </a:r>
          <a:endParaRPr lang="en-US"/>
        </a:p>
      </dgm:t>
    </dgm:pt>
    <dgm:pt modelId="{0CF0124A-F5CF-46BF-AE45-D62F9EC11AFA}" type="parTrans" cxnId="{BE74D32C-DD2D-4F31-BD7F-EB688E1CC9B6}">
      <dgm:prSet/>
      <dgm:spPr/>
      <dgm:t>
        <a:bodyPr/>
        <a:lstStyle/>
        <a:p>
          <a:endParaRPr lang="en-US"/>
        </a:p>
      </dgm:t>
    </dgm:pt>
    <dgm:pt modelId="{4E197B73-D686-415E-85B4-0D1EDEF5BF7E}" type="sibTrans" cxnId="{BE74D32C-DD2D-4F31-BD7F-EB688E1CC9B6}">
      <dgm:prSet/>
      <dgm:spPr/>
      <dgm:t>
        <a:bodyPr/>
        <a:lstStyle/>
        <a:p>
          <a:endParaRPr lang="en-US"/>
        </a:p>
      </dgm:t>
    </dgm:pt>
    <dgm:pt modelId="{5B296D9E-0D95-4487-81C9-C964BDD591CD}" type="pres">
      <dgm:prSet presAssocID="{46D98A82-355B-4356-AFA1-9B0A576DC635}" presName="root" presStyleCnt="0">
        <dgm:presLayoutVars>
          <dgm:dir/>
          <dgm:resizeHandles val="exact"/>
        </dgm:presLayoutVars>
      </dgm:prSet>
      <dgm:spPr/>
    </dgm:pt>
    <dgm:pt modelId="{93C41097-CB47-475B-8EA6-FA5A0F7E9BE6}" type="pres">
      <dgm:prSet presAssocID="{918384F3-2A12-4EED-90BE-DAD1D90249DF}" presName="compNode" presStyleCnt="0"/>
      <dgm:spPr/>
    </dgm:pt>
    <dgm:pt modelId="{BB99275D-7441-42A0-AC0A-FCBDCAF10CFA}" type="pres">
      <dgm:prSet presAssocID="{918384F3-2A12-4EED-90BE-DAD1D90249DF}" presName="bgRect" presStyleLbl="bgShp" presStyleIdx="0" presStyleCnt="2"/>
      <dgm:spPr/>
    </dgm:pt>
    <dgm:pt modelId="{DA9E8C84-0367-4081-B7E6-1547CEC21D5A}" type="pres">
      <dgm:prSet presAssocID="{918384F3-2A12-4EED-90BE-DAD1D90249D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8357DE0B-6C8D-4735-A4B7-91AAD0ED0D1C}" type="pres">
      <dgm:prSet presAssocID="{918384F3-2A12-4EED-90BE-DAD1D90249DF}" presName="spaceRect" presStyleCnt="0"/>
      <dgm:spPr/>
    </dgm:pt>
    <dgm:pt modelId="{D56E7D9A-98F8-4ED0-8018-C6C786641B70}" type="pres">
      <dgm:prSet presAssocID="{918384F3-2A12-4EED-90BE-DAD1D90249DF}" presName="parTx" presStyleLbl="revTx" presStyleIdx="0" presStyleCnt="2">
        <dgm:presLayoutVars>
          <dgm:chMax val="0"/>
          <dgm:chPref val="0"/>
        </dgm:presLayoutVars>
      </dgm:prSet>
      <dgm:spPr/>
    </dgm:pt>
    <dgm:pt modelId="{4A8A1475-7ABA-45AF-8BB8-99A2A47358DE}" type="pres">
      <dgm:prSet presAssocID="{1368ECBA-153F-44A8-B046-BA0E8915C55C}" presName="sibTrans" presStyleCnt="0"/>
      <dgm:spPr/>
    </dgm:pt>
    <dgm:pt modelId="{78F2E32E-0487-47C1-A1F0-36AE179B6C69}" type="pres">
      <dgm:prSet presAssocID="{FCEF26B6-78FD-4826-BAE1-DC11BC3D8610}" presName="compNode" presStyleCnt="0"/>
      <dgm:spPr/>
    </dgm:pt>
    <dgm:pt modelId="{E0187BF6-6AC4-4F4C-8AC9-6648D4FB2CC0}" type="pres">
      <dgm:prSet presAssocID="{FCEF26B6-78FD-4826-BAE1-DC11BC3D8610}" presName="bgRect" presStyleLbl="bgShp" presStyleIdx="1" presStyleCnt="2"/>
      <dgm:spPr/>
    </dgm:pt>
    <dgm:pt modelId="{3BEF370B-7F4E-4389-8C8A-982545E3F242}" type="pres">
      <dgm:prSet presAssocID="{FCEF26B6-78FD-4826-BAE1-DC11BC3D861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7A3DB3B-7C67-4619-9097-9528E0E87191}" type="pres">
      <dgm:prSet presAssocID="{FCEF26B6-78FD-4826-BAE1-DC11BC3D8610}" presName="spaceRect" presStyleCnt="0"/>
      <dgm:spPr/>
    </dgm:pt>
    <dgm:pt modelId="{B57D10C0-B333-40E4-AEAF-CFFE1DE61823}" type="pres">
      <dgm:prSet presAssocID="{FCEF26B6-78FD-4826-BAE1-DC11BC3D8610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BE74D32C-DD2D-4F31-BD7F-EB688E1CC9B6}" srcId="{46D98A82-355B-4356-AFA1-9B0A576DC635}" destId="{FCEF26B6-78FD-4826-BAE1-DC11BC3D8610}" srcOrd="1" destOrd="0" parTransId="{0CF0124A-F5CF-46BF-AE45-D62F9EC11AFA}" sibTransId="{4E197B73-D686-415E-85B4-0D1EDEF5BF7E}"/>
    <dgm:cxn modelId="{254CF39E-F1A6-4E84-90DB-1497D35F0323}" type="presOf" srcId="{46D98A82-355B-4356-AFA1-9B0A576DC635}" destId="{5B296D9E-0D95-4487-81C9-C964BDD591CD}" srcOrd="0" destOrd="0" presId="urn:microsoft.com/office/officeart/2018/2/layout/IconVerticalSolidList"/>
    <dgm:cxn modelId="{415B70AA-D1BD-4C8B-A21E-5374C654FA10}" type="presOf" srcId="{918384F3-2A12-4EED-90BE-DAD1D90249DF}" destId="{D56E7D9A-98F8-4ED0-8018-C6C786641B70}" srcOrd="0" destOrd="0" presId="urn:microsoft.com/office/officeart/2018/2/layout/IconVerticalSolidList"/>
    <dgm:cxn modelId="{81629CD8-4A2D-4FEE-A4B8-BD11F0EB74C3}" type="presOf" srcId="{FCEF26B6-78FD-4826-BAE1-DC11BC3D8610}" destId="{B57D10C0-B333-40E4-AEAF-CFFE1DE61823}" srcOrd="0" destOrd="0" presId="urn:microsoft.com/office/officeart/2018/2/layout/IconVerticalSolidList"/>
    <dgm:cxn modelId="{4B1685FD-B685-4ACB-BBBC-303EE647380F}" srcId="{46D98A82-355B-4356-AFA1-9B0A576DC635}" destId="{918384F3-2A12-4EED-90BE-DAD1D90249DF}" srcOrd="0" destOrd="0" parTransId="{7870BDEE-C504-4291-A4B1-046A533FE66D}" sibTransId="{1368ECBA-153F-44A8-B046-BA0E8915C55C}"/>
    <dgm:cxn modelId="{B0325490-1887-4BE0-8103-502ADC3DC998}" type="presParOf" srcId="{5B296D9E-0D95-4487-81C9-C964BDD591CD}" destId="{93C41097-CB47-475B-8EA6-FA5A0F7E9BE6}" srcOrd="0" destOrd="0" presId="urn:microsoft.com/office/officeart/2018/2/layout/IconVerticalSolidList"/>
    <dgm:cxn modelId="{D84FB618-5BC6-4F3F-8863-462A1BA5E7A7}" type="presParOf" srcId="{93C41097-CB47-475B-8EA6-FA5A0F7E9BE6}" destId="{BB99275D-7441-42A0-AC0A-FCBDCAF10CFA}" srcOrd="0" destOrd="0" presId="urn:microsoft.com/office/officeart/2018/2/layout/IconVerticalSolidList"/>
    <dgm:cxn modelId="{7C4CE77A-EAAE-4A58-8A2D-F06D01CEA64D}" type="presParOf" srcId="{93C41097-CB47-475B-8EA6-FA5A0F7E9BE6}" destId="{DA9E8C84-0367-4081-B7E6-1547CEC21D5A}" srcOrd="1" destOrd="0" presId="urn:microsoft.com/office/officeart/2018/2/layout/IconVerticalSolidList"/>
    <dgm:cxn modelId="{BC53A2C9-A9F6-40AA-A4D0-03C95CD45EBA}" type="presParOf" srcId="{93C41097-CB47-475B-8EA6-FA5A0F7E9BE6}" destId="{8357DE0B-6C8D-4735-A4B7-91AAD0ED0D1C}" srcOrd="2" destOrd="0" presId="urn:microsoft.com/office/officeart/2018/2/layout/IconVerticalSolidList"/>
    <dgm:cxn modelId="{77109DE0-490A-46B2-BD5F-554E39A5D8D5}" type="presParOf" srcId="{93C41097-CB47-475B-8EA6-FA5A0F7E9BE6}" destId="{D56E7D9A-98F8-4ED0-8018-C6C786641B70}" srcOrd="3" destOrd="0" presId="urn:microsoft.com/office/officeart/2018/2/layout/IconVerticalSolidList"/>
    <dgm:cxn modelId="{92D5331B-A8E9-459B-9F98-F7EBFAA387E4}" type="presParOf" srcId="{5B296D9E-0D95-4487-81C9-C964BDD591CD}" destId="{4A8A1475-7ABA-45AF-8BB8-99A2A47358DE}" srcOrd="1" destOrd="0" presId="urn:microsoft.com/office/officeart/2018/2/layout/IconVerticalSolidList"/>
    <dgm:cxn modelId="{13FD750D-B8F1-4EBA-8DA6-A1B185EC2317}" type="presParOf" srcId="{5B296D9E-0D95-4487-81C9-C964BDD591CD}" destId="{78F2E32E-0487-47C1-A1F0-36AE179B6C69}" srcOrd="2" destOrd="0" presId="urn:microsoft.com/office/officeart/2018/2/layout/IconVerticalSolidList"/>
    <dgm:cxn modelId="{91764D59-19FD-4478-B007-E68A0DD0FDAA}" type="presParOf" srcId="{78F2E32E-0487-47C1-A1F0-36AE179B6C69}" destId="{E0187BF6-6AC4-4F4C-8AC9-6648D4FB2CC0}" srcOrd="0" destOrd="0" presId="urn:microsoft.com/office/officeart/2018/2/layout/IconVerticalSolidList"/>
    <dgm:cxn modelId="{A2B9C704-1C06-44DB-92A7-2021B5F8407C}" type="presParOf" srcId="{78F2E32E-0487-47C1-A1F0-36AE179B6C69}" destId="{3BEF370B-7F4E-4389-8C8A-982545E3F242}" srcOrd="1" destOrd="0" presId="urn:microsoft.com/office/officeart/2018/2/layout/IconVerticalSolidList"/>
    <dgm:cxn modelId="{3F3F6FC9-4775-4E86-BB71-BB698A3476EB}" type="presParOf" srcId="{78F2E32E-0487-47C1-A1F0-36AE179B6C69}" destId="{D7A3DB3B-7C67-4619-9097-9528E0E87191}" srcOrd="2" destOrd="0" presId="urn:microsoft.com/office/officeart/2018/2/layout/IconVerticalSolidList"/>
    <dgm:cxn modelId="{105AF691-6EDE-4F90-8AFF-F9E13683ADBE}" type="presParOf" srcId="{78F2E32E-0487-47C1-A1F0-36AE179B6C69}" destId="{B57D10C0-B333-40E4-AEAF-CFFE1DE6182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816277E-9F8B-4C04-B676-3C71DB7832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53CF59A-B49E-431C-A93B-495173E8D021}">
      <dgm:prSet/>
      <dgm:spPr/>
      <dgm:t>
        <a:bodyPr/>
        <a:lstStyle/>
        <a:p>
          <a:r>
            <a:rPr lang="en-GB"/>
            <a:t>Due 1</a:t>
          </a:r>
          <a:r>
            <a:rPr lang="en-GB" baseline="30000"/>
            <a:t>st</a:t>
          </a:r>
          <a:r>
            <a:rPr lang="en-GB"/>
            <a:t> May 2026 23:59pm </a:t>
          </a:r>
          <a:endParaRPr lang="en-US"/>
        </a:p>
      </dgm:t>
    </dgm:pt>
    <dgm:pt modelId="{5B424356-A927-47CF-A3FD-EF2D5682DE15}" type="parTrans" cxnId="{E1E9911A-BA02-468D-9C1A-9BEFDC0A2FB7}">
      <dgm:prSet/>
      <dgm:spPr/>
      <dgm:t>
        <a:bodyPr/>
        <a:lstStyle/>
        <a:p>
          <a:endParaRPr lang="en-US"/>
        </a:p>
      </dgm:t>
    </dgm:pt>
    <dgm:pt modelId="{37132F78-94D4-424C-B739-611BE04CA34F}" type="sibTrans" cxnId="{E1E9911A-BA02-468D-9C1A-9BEFDC0A2FB7}">
      <dgm:prSet/>
      <dgm:spPr/>
      <dgm:t>
        <a:bodyPr/>
        <a:lstStyle/>
        <a:p>
          <a:endParaRPr lang="en-US"/>
        </a:p>
      </dgm:t>
    </dgm:pt>
    <dgm:pt modelId="{774DD245-5C1A-4EB1-A682-833C5BC6150D}">
      <dgm:prSet/>
      <dgm:spPr/>
      <dgm:t>
        <a:bodyPr/>
        <a:lstStyle/>
        <a:p>
          <a:r>
            <a:rPr lang="en-GB"/>
            <a:t>This is worth 75% of your overall mark</a:t>
          </a:r>
          <a:endParaRPr lang="en-US"/>
        </a:p>
      </dgm:t>
    </dgm:pt>
    <dgm:pt modelId="{3A2E715B-6EBD-4D04-AB2B-8B770E439D60}" type="parTrans" cxnId="{D212F406-E234-4454-ADC0-3E09E5E1A97C}">
      <dgm:prSet/>
      <dgm:spPr/>
      <dgm:t>
        <a:bodyPr/>
        <a:lstStyle/>
        <a:p>
          <a:endParaRPr lang="en-US"/>
        </a:p>
      </dgm:t>
    </dgm:pt>
    <dgm:pt modelId="{EB99A218-FEAD-4AB5-93C6-18800C6E074B}" type="sibTrans" cxnId="{D212F406-E234-4454-ADC0-3E09E5E1A97C}">
      <dgm:prSet/>
      <dgm:spPr/>
      <dgm:t>
        <a:bodyPr/>
        <a:lstStyle/>
        <a:p>
          <a:endParaRPr lang="en-US"/>
        </a:p>
      </dgm:t>
    </dgm:pt>
    <dgm:pt modelId="{B976D2B2-03B6-475C-80C1-D9813CA8096A}">
      <dgm:prSet/>
      <dgm:spPr/>
      <dgm:t>
        <a:bodyPr/>
        <a:lstStyle/>
        <a:p>
          <a:r>
            <a:rPr lang="en-GB"/>
            <a:t>Make use of those draft opportunities</a:t>
          </a:r>
          <a:endParaRPr lang="en-US"/>
        </a:p>
      </dgm:t>
    </dgm:pt>
    <dgm:pt modelId="{5FE72668-35D3-4000-9FBD-C22A8FA49035}" type="parTrans" cxnId="{DF6E2D8C-3443-4E81-9935-F713AA7C425D}">
      <dgm:prSet/>
      <dgm:spPr/>
      <dgm:t>
        <a:bodyPr/>
        <a:lstStyle/>
        <a:p>
          <a:endParaRPr lang="en-US"/>
        </a:p>
      </dgm:t>
    </dgm:pt>
    <dgm:pt modelId="{ADDFA639-EB5B-4757-93B9-9D0CBB5CA87C}" type="sibTrans" cxnId="{DF6E2D8C-3443-4E81-9935-F713AA7C425D}">
      <dgm:prSet/>
      <dgm:spPr/>
      <dgm:t>
        <a:bodyPr/>
        <a:lstStyle/>
        <a:p>
          <a:endParaRPr lang="en-US"/>
        </a:p>
      </dgm:t>
    </dgm:pt>
    <dgm:pt modelId="{326F0A80-C485-4E74-A03C-F8D5F729E1CC}">
      <dgm:prSet/>
      <dgm:spPr/>
      <dgm:t>
        <a:bodyPr/>
        <a:lstStyle/>
        <a:p>
          <a:r>
            <a:rPr lang="en-GB"/>
            <a:t>Final mark: 2</a:t>
          </a:r>
          <a:r>
            <a:rPr lang="en-GB" baseline="30000"/>
            <a:t>nd</a:t>
          </a:r>
          <a:r>
            <a:rPr lang="en-GB"/>
            <a:t> June 2026 </a:t>
          </a:r>
          <a:endParaRPr lang="en-US"/>
        </a:p>
      </dgm:t>
    </dgm:pt>
    <dgm:pt modelId="{EF298A2E-EE69-4F12-A779-71A8FE34589D}" type="parTrans" cxnId="{51472EC8-CBEF-4004-9D60-CA610FB3FB17}">
      <dgm:prSet/>
      <dgm:spPr/>
      <dgm:t>
        <a:bodyPr/>
        <a:lstStyle/>
        <a:p>
          <a:endParaRPr lang="en-US"/>
        </a:p>
      </dgm:t>
    </dgm:pt>
    <dgm:pt modelId="{4B9A3A38-57D2-42A6-A475-2B1610AB4FCB}" type="sibTrans" cxnId="{51472EC8-CBEF-4004-9D60-CA610FB3FB17}">
      <dgm:prSet/>
      <dgm:spPr/>
      <dgm:t>
        <a:bodyPr/>
        <a:lstStyle/>
        <a:p>
          <a:endParaRPr lang="en-US"/>
        </a:p>
      </dgm:t>
    </dgm:pt>
    <dgm:pt modelId="{40A00263-B5A9-4D10-8B72-0FC251DB5D44}" type="pres">
      <dgm:prSet presAssocID="{E816277E-9F8B-4C04-B676-3C71DB783244}" presName="root" presStyleCnt="0">
        <dgm:presLayoutVars>
          <dgm:dir/>
          <dgm:resizeHandles val="exact"/>
        </dgm:presLayoutVars>
      </dgm:prSet>
      <dgm:spPr/>
    </dgm:pt>
    <dgm:pt modelId="{47058275-EA8F-4A04-9F75-4BC3D9B3BC42}" type="pres">
      <dgm:prSet presAssocID="{353CF59A-B49E-431C-A93B-495173E8D021}" presName="compNode" presStyleCnt="0"/>
      <dgm:spPr/>
    </dgm:pt>
    <dgm:pt modelId="{049DDF49-4DEC-42F6-A42C-DAAB35471A73}" type="pres">
      <dgm:prSet presAssocID="{353CF59A-B49E-431C-A93B-495173E8D021}" presName="bgRect" presStyleLbl="bgShp" presStyleIdx="0" presStyleCnt="4"/>
      <dgm:spPr/>
    </dgm:pt>
    <dgm:pt modelId="{828D32AA-9BD4-4F34-99B0-C7A762CFC5A2}" type="pres">
      <dgm:prSet presAssocID="{353CF59A-B49E-431C-A93B-495173E8D02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gnal"/>
        </a:ext>
      </dgm:extLst>
    </dgm:pt>
    <dgm:pt modelId="{2F6EA635-734D-4017-AB93-6EB319FAC0F8}" type="pres">
      <dgm:prSet presAssocID="{353CF59A-B49E-431C-A93B-495173E8D021}" presName="spaceRect" presStyleCnt="0"/>
      <dgm:spPr/>
    </dgm:pt>
    <dgm:pt modelId="{4818E341-93B2-4B90-8BD3-A1432E8F73A9}" type="pres">
      <dgm:prSet presAssocID="{353CF59A-B49E-431C-A93B-495173E8D021}" presName="parTx" presStyleLbl="revTx" presStyleIdx="0" presStyleCnt="4">
        <dgm:presLayoutVars>
          <dgm:chMax val="0"/>
          <dgm:chPref val="0"/>
        </dgm:presLayoutVars>
      </dgm:prSet>
      <dgm:spPr/>
    </dgm:pt>
    <dgm:pt modelId="{C7DF653F-9C42-41AB-AF4D-86317B9976C0}" type="pres">
      <dgm:prSet presAssocID="{37132F78-94D4-424C-B739-611BE04CA34F}" presName="sibTrans" presStyleCnt="0"/>
      <dgm:spPr/>
    </dgm:pt>
    <dgm:pt modelId="{302FF953-D237-4AA7-8899-3BDC64EB167D}" type="pres">
      <dgm:prSet presAssocID="{774DD245-5C1A-4EB1-A682-833C5BC6150D}" presName="compNode" presStyleCnt="0"/>
      <dgm:spPr/>
    </dgm:pt>
    <dgm:pt modelId="{94129049-A843-4CD4-8B08-D5BAF866220E}" type="pres">
      <dgm:prSet presAssocID="{774DD245-5C1A-4EB1-A682-833C5BC6150D}" presName="bgRect" presStyleLbl="bgShp" presStyleIdx="1" presStyleCnt="4"/>
      <dgm:spPr/>
    </dgm:pt>
    <dgm:pt modelId="{9A495B13-FEA3-4998-BD72-CC6FD6E92913}" type="pres">
      <dgm:prSet presAssocID="{774DD245-5C1A-4EB1-A682-833C5BC6150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C859C58A-8D84-4C17-A196-D9E685553E97}" type="pres">
      <dgm:prSet presAssocID="{774DD245-5C1A-4EB1-A682-833C5BC6150D}" presName="spaceRect" presStyleCnt="0"/>
      <dgm:spPr/>
    </dgm:pt>
    <dgm:pt modelId="{16E602BA-4F02-4F60-961A-5E0095168DB8}" type="pres">
      <dgm:prSet presAssocID="{774DD245-5C1A-4EB1-A682-833C5BC6150D}" presName="parTx" presStyleLbl="revTx" presStyleIdx="1" presStyleCnt="4">
        <dgm:presLayoutVars>
          <dgm:chMax val="0"/>
          <dgm:chPref val="0"/>
        </dgm:presLayoutVars>
      </dgm:prSet>
      <dgm:spPr/>
    </dgm:pt>
    <dgm:pt modelId="{78CADA6E-E632-43D1-8C09-203A985A96E1}" type="pres">
      <dgm:prSet presAssocID="{EB99A218-FEAD-4AB5-93C6-18800C6E074B}" presName="sibTrans" presStyleCnt="0"/>
      <dgm:spPr/>
    </dgm:pt>
    <dgm:pt modelId="{6FB4CB12-EF66-4BE3-BDA0-A0B31CC839A9}" type="pres">
      <dgm:prSet presAssocID="{B976D2B2-03B6-475C-80C1-D9813CA8096A}" presName="compNode" presStyleCnt="0"/>
      <dgm:spPr/>
    </dgm:pt>
    <dgm:pt modelId="{6E6C061C-AFEA-44E3-BD8E-AB5B7D4FCDEA}" type="pres">
      <dgm:prSet presAssocID="{B976D2B2-03B6-475C-80C1-D9813CA8096A}" presName="bgRect" presStyleLbl="bgShp" presStyleIdx="2" presStyleCnt="4"/>
      <dgm:spPr/>
    </dgm:pt>
    <dgm:pt modelId="{01C4B390-3630-44D3-8144-BBF3EDE0BE65}" type="pres">
      <dgm:prSet presAssocID="{B976D2B2-03B6-475C-80C1-D9813CA8096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2305F45-6F71-4724-B8D7-BE54028166A9}" type="pres">
      <dgm:prSet presAssocID="{B976D2B2-03B6-475C-80C1-D9813CA8096A}" presName="spaceRect" presStyleCnt="0"/>
      <dgm:spPr/>
    </dgm:pt>
    <dgm:pt modelId="{61067E1D-295F-4BB7-973B-35A777EC6E8B}" type="pres">
      <dgm:prSet presAssocID="{B976D2B2-03B6-475C-80C1-D9813CA8096A}" presName="parTx" presStyleLbl="revTx" presStyleIdx="2" presStyleCnt="4">
        <dgm:presLayoutVars>
          <dgm:chMax val="0"/>
          <dgm:chPref val="0"/>
        </dgm:presLayoutVars>
      </dgm:prSet>
      <dgm:spPr/>
    </dgm:pt>
    <dgm:pt modelId="{62FA8D9E-AD11-4A0A-B28E-4CBBE1515983}" type="pres">
      <dgm:prSet presAssocID="{ADDFA639-EB5B-4757-93B9-9D0CBB5CA87C}" presName="sibTrans" presStyleCnt="0"/>
      <dgm:spPr/>
    </dgm:pt>
    <dgm:pt modelId="{F91BDA2C-BD8C-4541-9C44-4BE200947840}" type="pres">
      <dgm:prSet presAssocID="{326F0A80-C485-4E74-A03C-F8D5F729E1CC}" presName="compNode" presStyleCnt="0"/>
      <dgm:spPr/>
    </dgm:pt>
    <dgm:pt modelId="{BD265A3A-8B25-497F-AB05-F489A05F089C}" type="pres">
      <dgm:prSet presAssocID="{326F0A80-C485-4E74-A03C-F8D5F729E1CC}" presName="bgRect" presStyleLbl="bgShp" presStyleIdx="3" presStyleCnt="4"/>
      <dgm:spPr/>
    </dgm:pt>
    <dgm:pt modelId="{660CD172-C472-4437-926C-93AF1A961207}" type="pres">
      <dgm:prSet presAssocID="{326F0A80-C485-4E74-A03C-F8D5F729E1C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62D9D98C-B189-4528-9260-91D2472CE6C0}" type="pres">
      <dgm:prSet presAssocID="{326F0A80-C485-4E74-A03C-F8D5F729E1CC}" presName="spaceRect" presStyleCnt="0"/>
      <dgm:spPr/>
    </dgm:pt>
    <dgm:pt modelId="{5D8103B9-C3EF-4BD2-9C24-F495422E65AD}" type="pres">
      <dgm:prSet presAssocID="{326F0A80-C485-4E74-A03C-F8D5F729E1C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212F406-E234-4454-ADC0-3E09E5E1A97C}" srcId="{E816277E-9F8B-4C04-B676-3C71DB783244}" destId="{774DD245-5C1A-4EB1-A682-833C5BC6150D}" srcOrd="1" destOrd="0" parTransId="{3A2E715B-6EBD-4D04-AB2B-8B770E439D60}" sibTransId="{EB99A218-FEAD-4AB5-93C6-18800C6E074B}"/>
    <dgm:cxn modelId="{E1E9911A-BA02-468D-9C1A-9BEFDC0A2FB7}" srcId="{E816277E-9F8B-4C04-B676-3C71DB783244}" destId="{353CF59A-B49E-431C-A93B-495173E8D021}" srcOrd="0" destOrd="0" parTransId="{5B424356-A927-47CF-A3FD-EF2D5682DE15}" sibTransId="{37132F78-94D4-424C-B739-611BE04CA34F}"/>
    <dgm:cxn modelId="{A821C133-14E9-48AA-8AD1-14F8D953324D}" type="presOf" srcId="{326F0A80-C485-4E74-A03C-F8D5F729E1CC}" destId="{5D8103B9-C3EF-4BD2-9C24-F495422E65AD}" srcOrd="0" destOrd="0" presId="urn:microsoft.com/office/officeart/2018/2/layout/IconVerticalSolidList"/>
    <dgm:cxn modelId="{0D29DE6C-D3D0-44CC-B21E-25D76C02E118}" type="presOf" srcId="{E816277E-9F8B-4C04-B676-3C71DB783244}" destId="{40A00263-B5A9-4D10-8B72-0FC251DB5D44}" srcOrd="0" destOrd="0" presId="urn:microsoft.com/office/officeart/2018/2/layout/IconVerticalSolidList"/>
    <dgm:cxn modelId="{DF6E2D8C-3443-4E81-9935-F713AA7C425D}" srcId="{E816277E-9F8B-4C04-B676-3C71DB783244}" destId="{B976D2B2-03B6-475C-80C1-D9813CA8096A}" srcOrd="2" destOrd="0" parTransId="{5FE72668-35D3-4000-9FBD-C22A8FA49035}" sibTransId="{ADDFA639-EB5B-4757-93B9-9D0CBB5CA87C}"/>
    <dgm:cxn modelId="{B42956AD-B361-4DD4-ADA5-DD1CC4491CC0}" type="presOf" srcId="{353CF59A-B49E-431C-A93B-495173E8D021}" destId="{4818E341-93B2-4B90-8BD3-A1432E8F73A9}" srcOrd="0" destOrd="0" presId="urn:microsoft.com/office/officeart/2018/2/layout/IconVerticalSolidList"/>
    <dgm:cxn modelId="{51472EC8-CBEF-4004-9D60-CA610FB3FB17}" srcId="{E816277E-9F8B-4C04-B676-3C71DB783244}" destId="{326F0A80-C485-4E74-A03C-F8D5F729E1CC}" srcOrd="3" destOrd="0" parTransId="{EF298A2E-EE69-4F12-A779-71A8FE34589D}" sibTransId="{4B9A3A38-57D2-42A6-A475-2B1610AB4FCB}"/>
    <dgm:cxn modelId="{A6015BD9-D17A-4CED-9DDC-3CAF78319186}" type="presOf" srcId="{774DD245-5C1A-4EB1-A682-833C5BC6150D}" destId="{16E602BA-4F02-4F60-961A-5E0095168DB8}" srcOrd="0" destOrd="0" presId="urn:microsoft.com/office/officeart/2018/2/layout/IconVerticalSolidList"/>
    <dgm:cxn modelId="{3A6C38DC-DF64-4136-8236-6A7B8D04D511}" type="presOf" srcId="{B976D2B2-03B6-475C-80C1-D9813CA8096A}" destId="{61067E1D-295F-4BB7-973B-35A777EC6E8B}" srcOrd="0" destOrd="0" presId="urn:microsoft.com/office/officeart/2018/2/layout/IconVerticalSolidList"/>
    <dgm:cxn modelId="{24FB30D8-4AD1-4E2C-A96D-295DAE6FB64B}" type="presParOf" srcId="{40A00263-B5A9-4D10-8B72-0FC251DB5D44}" destId="{47058275-EA8F-4A04-9F75-4BC3D9B3BC42}" srcOrd="0" destOrd="0" presId="urn:microsoft.com/office/officeart/2018/2/layout/IconVerticalSolidList"/>
    <dgm:cxn modelId="{7D573689-45E0-42AD-B76C-1F8A51A813DB}" type="presParOf" srcId="{47058275-EA8F-4A04-9F75-4BC3D9B3BC42}" destId="{049DDF49-4DEC-42F6-A42C-DAAB35471A73}" srcOrd="0" destOrd="0" presId="urn:microsoft.com/office/officeart/2018/2/layout/IconVerticalSolidList"/>
    <dgm:cxn modelId="{F1F683C2-3BE1-49D9-A5F9-4E10D40980F9}" type="presParOf" srcId="{47058275-EA8F-4A04-9F75-4BC3D9B3BC42}" destId="{828D32AA-9BD4-4F34-99B0-C7A762CFC5A2}" srcOrd="1" destOrd="0" presId="urn:microsoft.com/office/officeart/2018/2/layout/IconVerticalSolidList"/>
    <dgm:cxn modelId="{E1FF6CFC-A2F2-484D-9DDB-6F7FCC84B6AB}" type="presParOf" srcId="{47058275-EA8F-4A04-9F75-4BC3D9B3BC42}" destId="{2F6EA635-734D-4017-AB93-6EB319FAC0F8}" srcOrd="2" destOrd="0" presId="urn:microsoft.com/office/officeart/2018/2/layout/IconVerticalSolidList"/>
    <dgm:cxn modelId="{B7B943AC-DFA4-47B2-B187-A9F91FE74EAC}" type="presParOf" srcId="{47058275-EA8F-4A04-9F75-4BC3D9B3BC42}" destId="{4818E341-93B2-4B90-8BD3-A1432E8F73A9}" srcOrd="3" destOrd="0" presId="urn:microsoft.com/office/officeart/2018/2/layout/IconVerticalSolidList"/>
    <dgm:cxn modelId="{C58585A9-99E7-4932-B229-5514BD5EEFCD}" type="presParOf" srcId="{40A00263-B5A9-4D10-8B72-0FC251DB5D44}" destId="{C7DF653F-9C42-41AB-AF4D-86317B9976C0}" srcOrd="1" destOrd="0" presId="urn:microsoft.com/office/officeart/2018/2/layout/IconVerticalSolidList"/>
    <dgm:cxn modelId="{D5B07ED5-94A8-440D-ACA6-0C6DF31CE82B}" type="presParOf" srcId="{40A00263-B5A9-4D10-8B72-0FC251DB5D44}" destId="{302FF953-D237-4AA7-8899-3BDC64EB167D}" srcOrd="2" destOrd="0" presId="urn:microsoft.com/office/officeart/2018/2/layout/IconVerticalSolidList"/>
    <dgm:cxn modelId="{86174BC1-3472-4D7C-AD65-804A7033232D}" type="presParOf" srcId="{302FF953-D237-4AA7-8899-3BDC64EB167D}" destId="{94129049-A843-4CD4-8B08-D5BAF866220E}" srcOrd="0" destOrd="0" presId="urn:microsoft.com/office/officeart/2018/2/layout/IconVerticalSolidList"/>
    <dgm:cxn modelId="{96AD34D5-E232-4E48-8359-B78317568BEA}" type="presParOf" srcId="{302FF953-D237-4AA7-8899-3BDC64EB167D}" destId="{9A495B13-FEA3-4998-BD72-CC6FD6E92913}" srcOrd="1" destOrd="0" presId="urn:microsoft.com/office/officeart/2018/2/layout/IconVerticalSolidList"/>
    <dgm:cxn modelId="{C2A91373-172F-4EDC-A063-7B8EFC5120C9}" type="presParOf" srcId="{302FF953-D237-4AA7-8899-3BDC64EB167D}" destId="{C859C58A-8D84-4C17-A196-D9E685553E97}" srcOrd="2" destOrd="0" presId="urn:microsoft.com/office/officeart/2018/2/layout/IconVerticalSolidList"/>
    <dgm:cxn modelId="{1FB21DDA-7664-4DF8-B613-5D9FCCF5C46F}" type="presParOf" srcId="{302FF953-D237-4AA7-8899-3BDC64EB167D}" destId="{16E602BA-4F02-4F60-961A-5E0095168DB8}" srcOrd="3" destOrd="0" presId="urn:microsoft.com/office/officeart/2018/2/layout/IconVerticalSolidList"/>
    <dgm:cxn modelId="{710A8816-42DD-42CC-82F8-1D55CF663F53}" type="presParOf" srcId="{40A00263-B5A9-4D10-8B72-0FC251DB5D44}" destId="{78CADA6E-E632-43D1-8C09-203A985A96E1}" srcOrd="3" destOrd="0" presId="urn:microsoft.com/office/officeart/2018/2/layout/IconVerticalSolidList"/>
    <dgm:cxn modelId="{53BDEFB8-E12A-4346-93E6-6CF8A72506AF}" type="presParOf" srcId="{40A00263-B5A9-4D10-8B72-0FC251DB5D44}" destId="{6FB4CB12-EF66-4BE3-BDA0-A0B31CC839A9}" srcOrd="4" destOrd="0" presId="urn:microsoft.com/office/officeart/2018/2/layout/IconVerticalSolidList"/>
    <dgm:cxn modelId="{5062C7A5-2204-41EB-AABA-3F7519BE76EE}" type="presParOf" srcId="{6FB4CB12-EF66-4BE3-BDA0-A0B31CC839A9}" destId="{6E6C061C-AFEA-44E3-BD8E-AB5B7D4FCDEA}" srcOrd="0" destOrd="0" presId="urn:microsoft.com/office/officeart/2018/2/layout/IconVerticalSolidList"/>
    <dgm:cxn modelId="{0F5FE2BE-C2CD-499B-B9E4-0BDA67F3FC6C}" type="presParOf" srcId="{6FB4CB12-EF66-4BE3-BDA0-A0B31CC839A9}" destId="{01C4B390-3630-44D3-8144-BBF3EDE0BE65}" srcOrd="1" destOrd="0" presId="urn:microsoft.com/office/officeart/2018/2/layout/IconVerticalSolidList"/>
    <dgm:cxn modelId="{52C25B49-018F-40E4-857C-9990B579DA3D}" type="presParOf" srcId="{6FB4CB12-EF66-4BE3-BDA0-A0B31CC839A9}" destId="{52305F45-6F71-4724-B8D7-BE54028166A9}" srcOrd="2" destOrd="0" presId="urn:microsoft.com/office/officeart/2018/2/layout/IconVerticalSolidList"/>
    <dgm:cxn modelId="{65858E68-A21E-4C10-9E91-43E6F5B3D4A1}" type="presParOf" srcId="{6FB4CB12-EF66-4BE3-BDA0-A0B31CC839A9}" destId="{61067E1D-295F-4BB7-973B-35A777EC6E8B}" srcOrd="3" destOrd="0" presId="urn:microsoft.com/office/officeart/2018/2/layout/IconVerticalSolidList"/>
    <dgm:cxn modelId="{70EC740A-7873-4646-9214-E56D3C37A83A}" type="presParOf" srcId="{40A00263-B5A9-4D10-8B72-0FC251DB5D44}" destId="{62FA8D9E-AD11-4A0A-B28E-4CBBE1515983}" srcOrd="5" destOrd="0" presId="urn:microsoft.com/office/officeart/2018/2/layout/IconVerticalSolidList"/>
    <dgm:cxn modelId="{09A72461-F4C0-4481-AE89-F8939F587530}" type="presParOf" srcId="{40A00263-B5A9-4D10-8B72-0FC251DB5D44}" destId="{F91BDA2C-BD8C-4541-9C44-4BE200947840}" srcOrd="6" destOrd="0" presId="urn:microsoft.com/office/officeart/2018/2/layout/IconVerticalSolidList"/>
    <dgm:cxn modelId="{6425954D-ED25-4F57-A30A-698F50CC672B}" type="presParOf" srcId="{F91BDA2C-BD8C-4541-9C44-4BE200947840}" destId="{BD265A3A-8B25-497F-AB05-F489A05F089C}" srcOrd="0" destOrd="0" presId="urn:microsoft.com/office/officeart/2018/2/layout/IconVerticalSolidList"/>
    <dgm:cxn modelId="{C61E3AEB-CAB2-4AF4-B845-93E1A624996E}" type="presParOf" srcId="{F91BDA2C-BD8C-4541-9C44-4BE200947840}" destId="{660CD172-C472-4437-926C-93AF1A961207}" srcOrd="1" destOrd="0" presId="urn:microsoft.com/office/officeart/2018/2/layout/IconVerticalSolidList"/>
    <dgm:cxn modelId="{4FAA0036-4BF6-4870-BD99-AA6CD9BE8658}" type="presParOf" srcId="{F91BDA2C-BD8C-4541-9C44-4BE200947840}" destId="{62D9D98C-B189-4528-9260-91D2472CE6C0}" srcOrd="2" destOrd="0" presId="urn:microsoft.com/office/officeart/2018/2/layout/IconVerticalSolidList"/>
    <dgm:cxn modelId="{1F39DF34-714E-4239-BEA6-488DEA1FD0AC}" type="presParOf" srcId="{F91BDA2C-BD8C-4541-9C44-4BE200947840}" destId="{5D8103B9-C3EF-4BD2-9C24-F495422E65A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5DA9E8-7B92-4A0B-9ED1-5DBE4C4EC66F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5F61B6-9693-47FE-B558-6E49F17AC77D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Aims and learning Objectives </a:t>
          </a:r>
          <a:endParaRPr lang="en-US" sz="2700" kern="1200"/>
        </a:p>
      </dsp:txBody>
      <dsp:txXfrm>
        <a:off x="0" y="1775"/>
        <a:ext cx="10554574" cy="605493"/>
      </dsp:txXfrm>
    </dsp:sp>
    <dsp:sp modelId="{0F5EDCC0-6F45-4F2A-AEDD-F40BA854A6E7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EDE3A-1E53-4930-A7DE-5B1418A67D23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Draft feedback – Next week </a:t>
          </a:r>
          <a:endParaRPr lang="en-US" sz="2700" kern="1200"/>
        </a:p>
      </dsp:txBody>
      <dsp:txXfrm>
        <a:off x="0" y="607268"/>
        <a:ext cx="10554574" cy="605493"/>
      </dsp:txXfrm>
    </dsp:sp>
    <dsp:sp modelId="{A9501F0F-46BF-4944-9218-3E52C74D1E46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7F7877-F8EE-4213-B9FA-CBBEE78EB514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 refresher of the research Plan </a:t>
          </a:r>
          <a:endParaRPr lang="en-US" sz="2700" kern="1200"/>
        </a:p>
      </dsp:txBody>
      <dsp:txXfrm>
        <a:off x="0" y="1212762"/>
        <a:ext cx="10554574" cy="605493"/>
      </dsp:txXfrm>
    </dsp:sp>
    <dsp:sp modelId="{8FC1072C-A9DF-475C-893F-3CF23AD34B02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055F1-65D0-4423-AB55-63C0FAB4296A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Activity </a:t>
          </a:r>
          <a:endParaRPr lang="en-US" sz="2700" kern="1200"/>
        </a:p>
      </dsp:txBody>
      <dsp:txXfrm>
        <a:off x="0" y="1818255"/>
        <a:ext cx="10554574" cy="605493"/>
      </dsp:txXfrm>
    </dsp:sp>
    <dsp:sp modelId="{14C63F3C-C8AB-497B-94D7-2F74BDF7C950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E3196B-EF28-4ED3-BE3E-58ACC10BA790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Summary </a:t>
          </a:r>
          <a:endParaRPr lang="en-US" sz="2700" kern="1200"/>
        </a:p>
      </dsp:txBody>
      <dsp:txXfrm>
        <a:off x="0" y="2423748"/>
        <a:ext cx="10554574" cy="605493"/>
      </dsp:txXfrm>
    </dsp:sp>
    <dsp:sp modelId="{F5D49EC9-7B02-4341-A88F-33B4CF77F948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87F4E0-B73B-445E-8D0E-F4D4F7E4D486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Thank you, any questions?</a:t>
          </a:r>
          <a:endParaRPr lang="en-US" sz="2700" kern="1200"/>
        </a:p>
      </dsp:txBody>
      <dsp:txXfrm>
        <a:off x="0" y="3029242"/>
        <a:ext cx="10554574" cy="6054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D41C4D-8268-4C5F-A634-A87271113D45}">
      <dsp:nvSpPr>
        <dsp:cNvPr id="0" name=""/>
        <dsp:cNvSpPr/>
      </dsp:nvSpPr>
      <dsp:spPr>
        <a:xfrm>
          <a:off x="0" y="0"/>
          <a:ext cx="8970645" cy="99324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Next comes your executive summary – this must be around 100 words </a:t>
          </a:r>
          <a:endParaRPr lang="en-US" sz="2600" kern="1200"/>
        </a:p>
      </dsp:txBody>
      <dsp:txXfrm>
        <a:off x="29091" y="29091"/>
        <a:ext cx="7898856" cy="935062"/>
      </dsp:txXfrm>
    </dsp:sp>
    <dsp:sp modelId="{772A6989-8AE5-4039-AA59-244842EC6B08}">
      <dsp:nvSpPr>
        <dsp:cNvPr id="0" name=""/>
        <dsp:cNvSpPr/>
      </dsp:nvSpPr>
      <dsp:spPr>
        <a:xfrm>
          <a:off x="791527" y="1158785"/>
          <a:ext cx="8970645" cy="99324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Usually written last. </a:t>
          </a:r>
          <a:endParaRPr lang="en-US" sz="2600" kern="1200"/>
        </a:p>
      </dsp:txBody>
      <dsp:txXfrm>
        <a:off x="820618" y="1187876"/>
        <a:ext cx="7475326" cy="935062"/>
      </dsp:txXfrm>
    </dsp:sp>
    <dsp:sp modelId="{0D88417D-BBDB-440E-8D89-FCA1FDD48236}">
      <dsp:nvSpPr>
        <dsp:cNvPr id="0" name=""/>
        <dsp:cNvSpPr/>
      </dsp:nvSpPr>
      <dsp:spPr>
        <a:xfrm>
          <a:off x="1583054" y="2317571"/>
          <a:ext cx="8970645" cy="99324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This should be on a separate page </a:t>
          </a:r>
          <a:endParaRPr lang="en-US" sz="2600" kern="1200"/>
        </a:p>
      </dsp:txBody>
      <dsp:txXfrm>
        <a:off x="1612145" y="2346662"/>
        <a:ext cx="7475326" cy="935062"/>
      </dsp:txXfrm>
    </dsp:sp>
    <dsp:sp modelId="{59BDC517-E850-4DD9-9E64-94633F9BB811}">
      <dsp:nvSpPr>
        <dsp:cNvPr id="0" name=""/>
        <dsp:cNvSpPr/>
      </dsp:nvSpPr>
      <dsp:spPr>
        <a:xfrm>
          <a:off x="8325035" y="753210"/>
          <a:ext cx="645609" cy="64560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470297" y="753210"/>
        <a:ext cx="355085" cy="485821"/>
      </dsp:txXfrm>
    </dsp:sp>
    <dsp:sp modelId="{CF1055C3-9830-44AD-AC33-DB55C20D61CF}">
      <dsp:nvSpPr>
        <dsp:cNvPr id="0" name=""/>
        <dsp:cNvSpPr/>
      </dsp:nvSpPr>
      <dsp:spPr>
        <a:xfrm>
          <a:off x="9116563" y="1905374"/>
          <a:ext cx="645609" cy="64560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9261825" y="1905374"/>
        <a:ext cx="355085" cy="4858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7590D-67B9-4EC8-9048-D3E10048517A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0553CA-DDCB-43AC-BF8F-8AE10E33303A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BE812C-81F7-4E0A-975D-63707E1BB188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Introduction – What is the assessment about? An overview of the scenario/ how the question will be answered and your thesis (the outcome of the assessment in the introduction) </a:t>
          </a:r>
          <a:endParaRPr lang="en-US" sz="1500" kern="1200"/>
        </a:p>
      </dsp:txBody>
      <dsp:txXfrm>
        <a:off x="1617591" y="598"/>
        <a:ext cx="4110752" cy="1400512"/>
      </dsp:txXfrm>
    </dsp:sp>
    <dsp:sp modelId="{EB6F0C69-F54A-4493-9A2F-6A28132944F0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8F8D27-B520-4AF3-AFC0-DA99F81B63B7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CAB922-F5FB-4702-867F-DBCF1EA3BDBA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Do not just copy and paste your executive summary. </a:t>
          </a:r>
          <a:endParaRPr lang="en-US" sz="1500" kern="1200"/>
        </a:p>
      </dsp:txBody>
      <dsp:txXfrm>
        <a:off x="1617591" y="1751238"/>
        <a:ext cx="4110752" cy="1400512"/>
      </dsp:txXfrm>
    </dsp:sp>
    <dsp:sp modelId="{EB58C439-F0A2-4270-81F0-A04D8A9561B9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43E05F-BA80-4C8D-ACDF-6D332F69F10A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4DD150-A495-428E-912D-A6ED9ED52AD1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You will loose marks for complete repetition. </a:t>
          </a:r>
          <a:endParaRPr lang="en-US" sz="1500" kern="1200"/>
        </a:p>
      </dsp:txBody>
      <dsp:txXfrm>
        <a:off x="1617591" y="3501879"/>
        <a:ext cx="4110752" cy="14005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E1BD67-7B71-4321-ABAC-C93B2BAECE23}">
      <dsp:nvSpPr>
        <dsp:cNvPr id="0" name=""/>
        <dsp:cNvSpPr/>
      </dsp:nvSpPr>
      <dsp:spPr>
        <a:xfrm>
          <a:off x="0" y="203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795C59-5973-46C5-A940-750BA6602B94}">
      <dsp:nvSpPr>
        <dsp:cNvPr id="0" name=""/>
        <dsp:cNvSpPr/>
      </dsp:nvSpPr>
      <dsp:spPr>
        <a:xfrm>
          <a:off x="311983" y="234089"/>
          <a:ext cx="567243" cy="5672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B55DCE-D2A4-48F8-8D9A-D9012886BC41}">
      <dsp:nvSpPr>
        <dsp:cNvPr id="0" name=""/>
        <dsp:cNvSpPr/>
      </dsp:nvSpPr>
      <dsp:spPr>
        <a:xfrm>
          <a:off x="1191211" y="203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Next, Research and findings. </a:t>
          </a:r>
          <a:endParaRPr lang="en-US" sz="2100" kern="1200"/>
        </a:p>
      </dsp:txBody>
      <dsp:txXfrm>
        <a:off x="1191211" y="2034"/>
        <a:ext cx="4537132" cy="1031351"/>
      </dsp:txXfrm>
    </dsp:sp>
    <dsp:sp modelId="{BD31DCE1-76CF-4EDD-B1A1-DB5CE8694268}">
      <dsp:nvSpPr>
        <dsp:cNvPr id="0" name=""/>
        <dsp:cNvSpPr/>
      </dsp:nvSpPr>
      <dsp:spPr>
        <a:xfrm>
          <a:off x="0" y="129122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F23C33-988C-42C8-B392-BFEFB9FEA704}">
      <dsp:nvSpPr>
        <dsp:cNvPr id="0" name=""/>
        <dsp:cNvSpPr/>
      </dsp:nvSpPr>
      <dsp:spPr>
        <a:xfrm>
          <a:off x="311983" y="1523278"/>
          <a:ext cx="567243" cy="5672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A09BF-86CD-4967-BD16-37EF080D5AE9}">
      <dsp:nvSpPr>
        <dsp:cNvPr id="0" name=""/>
        <dsp:cNvSpPr/>
      </dsp:nvSpPr>
      <dsp:spPr>
        <a:xfrm>
          <a:off x="1191211" y="129122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You need to demonstrate application to the scenario here. </a:t>
          </a:r>
          <a:endParaRPr lang="en-US" sz="2100" kern="1200"/>
        </a:p>
      </dsp:txBody>
      <dsp:txXfrm>
        <a:off x="1191211" y="1291224"/>
        <a:ext cx="4537132" cy="1031351"/>
      </dsp:txXfrm>
    </dsp:sp>
    <dsp:sp modelId="{4E17F70B-E38A-4E12-A08F-134CC7DBC603}">
      <dsp:nvSpPr>
        <dsp:cNvPr id="0" name=""/>
        <dsp:cNvSpPr/>
      </dsp:nvSpPr>
      <dsp:spPr>
        <a:xfrm>
          <a:off x="0" y="258041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19FC93-488C-48B1-938E-78899C651141}">
      <dsp:nvSpPr>
        <dsp:cNvPr id="0" name=""/>
        <dsp:cNvSpPr/>
      </dsp:nvSpPr>
      <dsp:spPr>
        <a:xfrm>
          <a:off x="311983" y="2812468"/>
          <a:ext cx="567243" cy="5672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DF50FC-7ADB-4B36-9A64-C93A01230F60}">
      <dsp:nvSpPr>
        <dsp:cNvPr id="0" name=""/>
        <dsp:cNvSpPr/>
      </dsp:nvSpPr>
      <dsp:spPr>
        <a:xfrm>
          <a:off x="1191211" y="258041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Relevant information </a:t>
          </a:r>
          <a:endParaRPr lang="en-US" sz="2100" kern="1200"/>
        </a:p>
      </dsp:txBody>
      <dsp:txXfrm>
        <a:off x="1191211" y="2580413"/>
        <a:ext cx="4537132" cy="1031351"/>
      </dsp:txXfrm>
    </dsp:sp>
    <dsp:sp modelId="{0FBEEB42-4428-48AA-A29C-C313D1F5AC7E}">
      <dsp:nvSpPr>
        <dsp:cNvPr id="0" name=""/>
        <dsp:cNvSpPr/>
      </dsp:nvSpPr>
      <dsp:spPr>
        <a:xfrm>
          <a:off x="0" y="386960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2F8538-EFA8-4877-B711-D729AEFC0BD0}">
      <dsp:nvSpPr>
        <dsp:cNvPr id="0" name=""/>
        <dsp:cNvSpPr/>
      </dsp:nvSpPr>
      <dsp:spPr>
        <a:xfrm>
          <a:off x="311983" y="4101657"/>
          <a:ext cx="567243" cy="5672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D55BC-911C-4BFF-A7A2-3CCA72B9E99C}">
      <dsp:nvSpPr>
        <dsp:cNvPr id="0" name=""/>
        <dsp:cNvSpPr/>
      </dsp:nvSpPr>
      <dsp:spPr>
        <a:xfrm>
          <a:off x="1191211" y="386960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This should be 2,000 words </a:t>
          </a:r>
          <a:endParaRPr lang="en-US" sz="2100" kern="1200"/>
        </a:p>
      </dsp:txBody>
      <dsp:txXfrm>
        <a:off x="1191211" y="3869603"/>
        <a:ext cx="4537132" cy="103135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44AA60-C1F4-4BB8-ACF8-5839FC8C24F2}">
      <dsp:nvSpPr>
        <dsp:cNvPr id="0" name=""/>
        <dsp:cNvSpPr/>
      </dsp:nvSpPr>
      <dsp:spPr>
        <a:xfrm>
          <a:off x="0" y="18975"/>
          <a:ext cx="5728344" cy="115362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Next comes the letter of advice. </a:t>
          </a:r>
          <a:endParaRPr lang="en-US" sz="2900" kern="1200"/>
        </a:p>
      </dsp:txBody>
      <dsp:txXfrm>
        <a:off x="56315" y="75290"/>
        <a:ext cx="5615714" cy="1040990"/>
      </dsp:txXfrm>
    </dsp:sp>
    <dsp:sp modelId="{9A6000CA-C7FD-40B6-A811-FC7160F8CB8B}">
      <dsp:nvSpPr>
        <dsp:cNvPr id="0" name=""/>
        <dsp:cNvSpPr/>
      </dsp:nvSpPr>
      <dsp:spPr>
        <a:xfrm>
          <a:off x="0" y="1256115"/>
          <a:ext cx="5728344" cy="115362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524663"/>
                <a:satOff val="4231"/>
                <a:lumOff val="392"/>
                <a:alphaOff val="0"/>
                <a:tint val="98000"/>
                <a:lumMod val="102000"/>
              </a:schemeClr>
              <a:schemeClr val="accent5">
                <a:hueOff val="-524663"/>
                <a:satOff val="4231"/>
                <a:lumOff val="392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Needs to be written professionally </a:t>
          </a:r>
          <a:endParaRPr lang="en-US" sz="2900" kern="1200"/>
        </a:p>
      </dsp:txBody>
      <dsp:txXfrm>
        <a:off x="56315" y="1312430"/>
        <a:ext cx="5615714" cy="1040990"/>
      </dsp:txXfrm>
    </dsp:sp>
    <dsp:sp modelId="{2E2C3E03-31D7-4670-9243-C261A685E3EC}">
      <dsp:nvSpPr>
        <dsp:cNvPr id="0" name=""/>
        <dsp:cNvSpPr/>
      </dsp:nvSpPr>
      <dsp:spPr>
        <a:xfrm>
          <a:off x="0" y="2493254"/>
          <a:ext cx="5728344" cy="115362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1049327"/>
                <a:satOff val="8461"/>
                <a:lumOff val="784"/>
                <a:alphaOff val="0"/>
                <a:tint val="98000"/>
                <a:lumMod val="102000"/>
              </a:schemeClr>
              <a:schemeClr val="accent5">
                <a:hueOff val="-1049327"/>
                <a:satOff val="8461"/>
                <a:lumOff val="784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Needs to be formal </a:t>
          </a:r>
          <a:endParaRPr lang="en-US" sz="2900" kern="1200"/>
        </a:p>
      </dsp:txBody>
      <dsp:txXfrm>
        <a:off x="56315" y="2549569"/>
        <a:ext cx="5615714" cy="1040990"/>
      </dsp:txXfrm>
    </dsp:sp>
    <dsp:sp modelId="{6A40C7D6-1DC7-4EF9-9E18-CC8A685D24EC}">
      <dsp:nvSpPr>
        <dsp:cNvPr id="0" name=""/>
        <dsp:cNvSpPr/>
      </dsp:nvSpPr>
      <dsp:spPr>
        <a:xfrm>
          <a:off x="0" y="3730395"/>
          <a:ext cx="5728344" cy="115362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1573990"/>
                <a:satOff val="12692"/>
                <a:lumOff val="1176"/>
                <a:alphaOff val="0"/>
                <a:tint val="98000"/>
                <a:lumMod val="102000"/>
              </a:schemeClr>
              <a:schemeClr val="accent5">
                <a:hueOff val="-1573990"/>
                <a:satOff val="12692"/>
                <a:lumOff val="117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This has to be around 500 words </a:t>
          </a:r>
          <a:endParaRPr lang="en-US" sz="2900" kern="1200"/>
        </a:p>
      </dsp:txBody>
      <dsp:txXfrm>
        <a:off x="56315" y="3786710"/>
        <a:ext cx="5615714" cy="104099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0820B4-0F6D-4B3C-81AB-7C3574A7278B}">
      <dsp:nvSpPr>
        <dsp:cNvPr id="0" name=""/>
        <dsp:cNvSpPr/>
      </dsp:nvSpPr>
      <dsp:spPr>
        <a:xfrm>
          <a:off x="0" y="203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59DBE2-7D00-45DB-8F67-FB7008D9B83C}">
      <dsp:nvSpPr>
        <dsp:cNvPr id="0" name=""/>
        <dsp:cNvSpPr/>
      </dsp:nvSpPr>
      <dsp:spPr>
        <a:xfrm>
          <a:off x="311983" y="234089"/>
          <a:ext cx="567243" cy="5672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0C7BC-DB51-4042-BE48-82B6E994E070}">
      <dsp:nvSpPr>
        <dsp:cNvPr id="0" name=""/>
        <dsp:cNvSpPr/>
      </dsp:nvSpPr>
      <dsp:spPr>
        <a:xfrm>
          <a:off x="1191211" y="203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conclusion comes next. </a:t>
          </a:r>
          <a:endParaRPr lang="en-US" sz="2000" kern="1200"/>
        </a:p>
      </dsp:txBody>
      <dsp:txXfrm>
        <a:off x="1191211" y="2034"/>
        <a:ext cx="4537132" cy="1031351"/>
      </dsp:txXfrm>
    </dsp:sp>
    <dsp:sp modelId="{ABA12C2B-4880-4347-A694-391EEE5C95BE}">
      <dsp:nvSpPr>
        <dsp:cNvPr id="0" name=""/>
        <dsp:cNvSpPr/>
      </dsp:nvSpPr>
      <dsp:spPr>
        <a:xfrm>
          <a:off x="0" y="129122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C0234A-802F-4AD9-B8E5-43008CFF28DB}">
      <dsp:nvSpPr>
        <dsp:cNvPr id="0" name=""/>
        <dsp:cNvSpPr/>
      </dsp:nvSpPr>
      <dsp:spPr>
        <a:xfrm>
          <a:off x="311983" y="1523278"/>
          <a:ext cx="567243" cy="5672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EA276A-AAB0-4559-B2F6-2B87A6471448}">
      <dsp:nvSpPr>
        <dsp:cNvPr id="0" name=""/>
        <dsp:cNvSpPr/>
      </dsp:nvSpPr>
      <dsp:spPr>
        <a:xfrm>
          <a:off x="1191211" y="129122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should be around 200 words long. </a:t>
          </a:r>
          <a:endParaRPr lang="en-US" sz="2000" kern="1200"/>
        </a:p>
      </dsp:txBody>
      <dsp:txXfrm>
        <a:off x="1191211" y="1291224"/>
        <a:ext cx="4537132" cy="1031351"/>
      </dsp:txXfrm>
    </dsp:sp>
    <dsp:sp modelId="{0A711F7A-08A0-4A6A-B4AF-B66548924440}">
      <dsp:nvSpPr>
        <dsp:cNvPr id="0" name=""/>
        <dsp:cNvSpPr/>
      </dsp:nvSpPr>
      <dsp:spPr>
        <a:xfrm>
          <a:off x="0" y="258041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B023AD-910D-4039-9E0A-39B62BF818C3}">
      <dsp:nvSpPr>
        <dsp:cNvPr id="0" name=""/>
        <dsp:cNvSpPr/>
      </dsp:nvSpPr>
      <dsp:spPr>
        <a:xfrm>
          <a:off x="311983" y="2812468"/>
          <a:ext cx="567243" cy="5672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D11F2A-1687-4359-A754-59DC65B3DDB1}">
      <dsp:nvSpPr>
        <dsp:cNvPr id="0" name=""/>
        <dsp:cNvSpPr/>
      </dsp:nvSpPr>
      <dsp:spPr>
        <a:xfrm>
          <a:off x="1191211" y="258041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Do not introduce anything new. </a:t>
          </a:r>
          <a:endParaRPr lang="en-US" sz="2000" kern="1200"/>
        </a:p>
      </dsp:txBody>
      <dsp:txXfrm>
        <a:off x="1191211" y="2580413"/>
        <a:ext cx="4537132" cy="1031351"/>
      </dsp:txXfrm>
    </dsp:sp>
    <dsp:sp modelId="{B5400FD1-A36F-4D9A-9DDB-3F8B3B561FE7}">
      <dsp:nvSpPr>
        <dsp:cNvPr id="0" name=""/>
        <dsp:cNvSpPr/>
      </dsp:nvSpPr>
      <dsp:spPr>
        <a:xfrm>
          <a:off x="0" y="386960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81F2AD-F721-4168-AFCC-87822E324430}">
      <dsp:nvSpPr>
        <dsp:cNvPr id="0" name=""/>
        <dsp:cNvSpPr/>
      </dsp:nvSpPr>
      <dsp:spPr>
        <a:xfrm>
          <a:off x="311983" y="4101657"/>
          <a:ext cx="567243" cy="5672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156413-F1CD-405C-8A9F-4AD4CD914A09}">
      <dsp:nvSpPr>
        <dsp:cNvPr id="0" name=""/>
        <dsp:cNvSpPr/>
      </dsp:nvSpPr>
      <dsp:spPr>
        <a:xfrm>
          <a:off x="1191211" y="386960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You need to provide an answer to the question here, a clear answer. </a:t>
          </a:r>
          <a:endParaRPr lang="en-US" sz="2000" kern="1200"/>
        </a:p>
      </dsp:txBody>
      <dsp:txXfrm>
        <a:off x="1191211" y="3869603"/>
        <a:ext cx="4537132" cy="103135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065557-FDF0-4B09-BDD8-E72951A4504B}">
      <dsp:nvSpPr>
        <dsp:cNvPr id="0" name=""/>
        <dsp:cNvSpPr/>
      </dsp:nvSpPr>
      <dsp:spPr>
        <a:xfrm>
          <a:off x="824" y="0"/>
          <a:ext cx="3339256" cy="33108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Then comes your reference list. </a:t>
          </a:r>
          <a:endParaRPr lang="en-US" sz="2600" kern="1200"/>
        </a:p>
      </dsp:txBody>
      <dsp:txXfrm>
        <a:off x="824" y="1324326"/>
        <a:ext cx="3339256" cy="1986489"/>
      </dsp:txXfrm>
    </dsp:sp>
    <dsp:sp modelId="{5EBE725B-C61B-4610-8712-B65CDC6CAB67}">
      <dsp:nvSpPr>
        <dsp:cNvPr id="0" name=""/>
        <dsp:cNvSpPr/>
      </dsp:nvSpPr>
      <dsp:spPr>
        <a:xfrm>
          <a:off x="824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24" y="0"/>
        <a:ext cx="3339256" cy="1324326"/>
      </dsp:txXfrm>
    </dsp:sp>
    <dsp:sp modelId="{998FAC5F-3E4B-4DB4-A20D-95B132126EC7}">
      <dsp:nvSpPr>
        <dsp:cNvPr id="0" name=""/>
        <dsp:cNvSpPr/>
      </dsp:nvSpPr>
      <dsp:spPr>
        <a:xfrm>
          <a:off x="3607221" y="0"/>
          <a:ext cx="3339256" cy="331081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 expect to see the majority of it being case law. </a:t>
          </a:r>
          <a:endParaRPr lang="en-US" sz="2600" kern="1200"/>
        </a:p>
      </dsp:txBody>
      <dsp:txXfrm>
        <a:off x="3607221" y="1324326"/>
        <a:ext cx="3339256" cy="1986489"/>
      </dsp:txXfrm>
    </dsp:sp>
    <dsp:sp modelId="{6BA7BA6E-021D-46E2-B250-0E5E2E4A79D3}">
      <dsp:nvSpPr>
        <dsp:cNvPr id="0" name=""/>
        <dsp:cNvSpPr/>
      </dsp:nvSpPr>
      <dsp:spPr>
        <a:xfrm>
          <a:off x="3607221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607221" y="0"/>
        <a:ext cx="3339256" cy="1324326"/>
      </dsp:txXfrm>
    </dsp:sp>
    <dsp:sp modelId="{43CE9BC6-E3E2-4AC0-AA32-849B400D4CEB}">
      <dsp:nvSpPr>
        <dsp:cNvPr id="0" name=""/>
        <dsp:cNvSpPr/>
      </dsp:nvSpPr>
      <dsp:spPr>
        <a:xfrm>
          <a:off x="7213618" y="0"/>
          <a:ext cx="3339256" cy="331081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0" rIns="32984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You must ensure it is in alphabetical order.</a:t>
          </a:r>
          <a:endParaRPr lang="en-US" sz="2600" kern="1200"/>
        </a:p>
      </dsp:txBody>
      <dsp:txXfrm>
        <a:off x="7213618" y="1324326"/>
        <a:ext cx="3339256" cy="1986489"/>
      </dsp:txXfrm>
    </dsp:sp>
    <dsp:sp modelId="{0E30D12A-F54B-476D-983B-8B727C5EC7D2}">
      <dsp:nvSpPr>
        <dsp:cNvPr id="0" name=""/>
        <dsp:cNvSpPr/>
      </dsp:nvSpPr>
      <dsp:spPr>
        <a:xfrm>
          <a:off x="7213618" y="0"/>
          <a:ext cx="3339256" cy="1324326"/>
        </a:xfrm>
        <a:prstGeom prst="rect">
          <a:avLst/>
        </a:prstGeom>
        <a:noFill/>
        <a:ln w="15875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29844" tIns="165100" rIns="32984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213618" y="0"/>
        <a:ext cx="3339256" cy="132432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D4C1D4-DD83-4F14-B2A0-E1D5A3947208}">
      <dsp:nvSpPr>
        <dsp:cNvPr id="0" name=""/>
        <dsp:cNvSpPr/>
      </dsp:nvSpPr>
      <dsp:spPr>
        <a:xfrm>
          <a:off x="0" y="639930"/>
          <a:ext cx="5728344" cy="115202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Lastly, comes your end page. </a:t>
          </a:r>
          <a:endParaRPr lang="en-US" sz="2900" kern="1200"/>
        </a:p>
      </dsp:txBody>
      <dsp:txXfrm>
        <a:off x="56237" y="696167"/>
        <a:ext cx="5615870" cy="1039555"/>
      </dsp:txXfrm>
    </dsp:sp>
    <dsp:sp modelId="{E343D54E-2BB2-4A92-B609-C82116BF9503}">
      <dsp:nvSpPr>
        <dsp:cNvPr id="0" name=""/>
        <dsp:cNvSpPr/>
      </dsp:nvSpPr>
      <dsp:spPr>
        <a:xfrm>
          <a:off x="0" y="1875480"/>
          <a:ext cx="5728344" cy="115202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2568233"/>
                <a:satOff val="4098"/>
                <a:lumOff val="-883"/>
                <a:alphaOff val="0"/>
                <a:tint val="98000"/>
                <a:lumMod val="102000"/>
              </a:schemeClr>
              <a:schemeClr val="accent2">
                <a:hueOff val="-2568233"/>
                <a:satOff val="4098"/>
                <a:lumOff val="-883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This is simply a page that says ‘’ End’’ </a:t>
          </a:r>
          <a:endParaRPr lang="en-US" sz="2900" kern="1200"/>
        </a:p>
      </dsp:txBody>
      <dsp:txXfrm>
        <a:off x="56237" y="1931717"/>
        <a:ext cx="5615870" cy="1039555"/>
      </dsp:txXfrm>
    </dsp:sp>
    <dsp:sp modelId="{918B735E-F0F5-444A-A5C8-7168F943BF64}">
      <dsp:nvSpPr>
        <dsp:cNvPr id="0" name=""/>
        <dsp:cNvSpPr/>
      </dsp:nvSpPr>
      <dsp:spPr>
        <a:xfrm>
          <a:off x="0" y="3111029"/>
          <a:ext cx="5728344" cy="115202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136466"/>
                <a:satOff val="8196"/>
                <a:lumOff val="-1765"/>
                <a:alphaOff val="0"/>
                <a:tint val="98000"/>
                <a:lumMod val="102000"/>
              </a:schemeClr>
              <a:schemeClr val="accent2">
                <a:hueOff val="-5136466"/>
                <a:satOff val="8196"/>
                <a:lumOff val="-176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Why is it needed? – it brings a nice close to the assessment</a:t>
          </a:r>
          <a:endParaRPr lang="en-US" sz="2900" kern="1200"/>
        </a:p>
      </dsp:txBody>
      <dsp:txXfrm>
        <a:off x="56237" y="3167266"/>
        <a:ext cx="5615870" cy="103955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CB2823-5388-42CA-BBF6-38C413132C9E}">
      <dsp:nvSpPr>
        <dsp:cNvPr id="0" name=""/>
        <dsp:cNvSpPr/>
      </dsp:nvSpPr>
      <dsp:spPr>
        <a:xfrm>
          <a:off x="0" y="300315"/>
          <a:ext cx="5728344" cy="67626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Subheadings are needed – this will allow the reader to know what you are discussing in that area. </a:t>
          </a:r>
          <a:endParaRPr lang="en-US" sz="1700" kern="1200"/>
        </a:p>
      </dsp:txBody>
      <dsp:txXfrm>
        <a:off x="33012" y="333327"/>
        <a:ext cx="5662320" cy="610236"/>
      </dsp:txXfrm>
    </dsp:sp>
    <dsp:sp modelId="{38F0AF8C-3962-477F-8191-1C3570A303D8}">
      <dsp:nvSpPr>
        <dsp:cNvPr id="0" name=""/>
        <dsp:cNvSpPr/>
      </dsp:nvSpPr>
      <dsp:spPr>
        <a:xfrm>
          <a:off x="0" y="1025535"/>
          <a:ext cx="5728344" cy="67626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027293"/>
                <a:satOff val="1639"/>
                <a:lumOff val="-353"/>
                <a:alphaOff val="0"/>
                <a:tint val="98000"/>
                <a:lumMod val="102000"/>
              </a:schemeClr>
              <a:schemeClr val="accent2">
                <a:hueOff val="-1027293"/>
                <a:satOff val="1639"/>
                <a:lumOff val="-353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It needs to be written formally. </a:t>
          </a:r>
          <a:endParaRPr lang="en-US" sz="1700" kern="1200"/>
        </a:p>
      </dsp:txBody>
      <dsp:txXfrm>
        <a:off x="33012" y="1058547"/>
        <a:ext cx="5662320" cy="610236"/>
      </dsp:txXfrm>
    </dsp:sp>
    <dsp:sp modelId="{1FBC44C4-2940-4E46-8FA1-F56BA1E74F6E}">
      <dsp:nvSpPr>
        <dsp:cNvPr id="0" name=""/>
        <dsp:cNvSpPr/>
      </dsp:nvSpPr>
      <dsp:spPr>
        <a:xfrm>
          <a:off x="0" y="1750755"/>
          <a:ext cx="5728344" cy="67626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2054587"/>
                <a:satOff val="3278"/>
                <a:lumOff val="-706"/>
                <a:alphaOff val="0"/>
                <a:tint val="98000"/>
                <a:lumMod val="102000"/>
              </a:schemeClr>
              <a:schemeClr val="accent2">
                <a:hueOff val="-2054587"/>
                <a:satOff val="3278"/>
                <a:lumOff val="-70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You have 10% over. </a:t>
          </a:r>
          <a:endParaRPr lang="en-US" sz="1700" kern="1200"/>
        </a:p>
      </dsp:txBody>
      <dsp:txXfrm>
        <a:off x="33012" y="1783767"/>
        <a:ext cx="5662320" cy="610236"/>
      </dsp:txXfrm>
    </dsp:sp>
    <dsp:sp modelId="{7ADCAA21-0BAE-4237-87C2-D3D0894676BA}">
      <dsp:nvSpPr>
        <dsp:cNvPr id="0" name=""/>
        <dsp:cNvSpPr/>
      </dsp:nvSpPr>
      <dsp:spPr>
        <a:xfrm>
          <a:off x="0" y="2475975"/>
          <a:ext cx="5728344" cy="67626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081880"/>
                <a:satOff val="4918"/>
                <a:lumOff val="-1059"/>
                <a:alphaOff val="0"/>
                <a:tint val="98000"/>
                <a:lumMod val="102000"/>
              </a:schemeClr>
              <a:schemeClr val="accent2">
                <a:hueOff val="-3081880"/>
                <a:satOff val="4918"/>
                <a:lumOff val="-1059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There is no 10% under rule.</a:t>
          </a:r>
          <a:endParaRPr lang="en-US" sz="1700" kern="1200"/>
        </a:p>
      </dsp:txBody>
      <dsp:txXfrm>
        <a:off x="33012" y="2508987"/>
        <a:ext cx="5662320" cy="610236"/>
      </dsp:txXfrm>
    </dsp:sp>
    <dsp:sp modelId="{8BEFC9B2-B1DB-412E-8A37-0FB5E7AB1FF4}">
      <dsp:nvSpPr>
        <dsp:cNvPr id="0" name=""/>
        <dsp:cNvSpPr/>
      </dsp:nvSpPr>
      <dsp:spPr>
        <a:xfrm>
          <a:off x="0" y="3201195"/>
          <a:ext cx="5728344" cy="67626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4109173"/>
                <a:satOff val="6557"/>
                <a:lumOff val="-1412"/>
                <a:alphaOff val="0"/>
                <a:tint val="98000"/>
                <a:lumMod val="102000"/>
              </a:schemeClr>
              <a:schemeClr val="accent2">
                <a:hueOff val="-4109173"/>
                <a:satOff val="6557"/>
                <a:lumOff val="-1412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This is worth 75% of your overall mark.</a:t>
          </a:r>
          <a:endParaRPr lang="en-US" sz="1700" kern="1200"/>
        </a:p>
      </dsp:txBody>
      <dsp:txXfrm>
        <a:off x="33012" y="3234207"/>
        <a:ext cx="5662320" cy="610236"/>
      </dsp:txXfrm>
    </dsp:sp>
    <dsp:sp modelId="{CDDD376D-606D-4702-8D06-D29C8FBD4A0E}">
      <dsp:nvSpPr>
        <dsp:cNvPr id="0" name=""/>
        <dsp:cNvSpPr/>
      </dsp:nvSpPr>
      <dsp:spPr>
        <a:xfrm>
          <a:off x="0" y="3926415"/>
          <a:ext cx="5728344" cy="67626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136466"/>
                <a:satOff val="8196"/>
                <a:lumOff val="-1765"/>
                <a:alphaOff val="0"/>
                <a:tint val="98000"/>
                <a:lumMod val="102000"/>
              </a:schemeClr>
              <a:schemeClr val="accent2">
                <a:hueOff val="-5136466"/>
                <a:satOff val="8196"/>
                <a:lumOff val="-176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You should include around 35-40 references </a:t>
          </a:r>
          <a:endParaRPr lang="en-US" sz="1700" kern="1200"/>
        </a:p>
      </dsp:txBody>
      <dsp:txXfrm>
        <a:off x="33012" y="3959427"/>
        <a:ext cx="5662320" cy="61023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B779D8-8D48-49AE-BD9F-146E5579F467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5AF711-44EC-4D04-B500-10D1A472A878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858B4-3C8E-4238-96F6-98D8F922E316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27</a:t>
          </a:r>
          <a:r>
            <a:rPr lang="en-GB" sz="2500" kern="1200" baseline="30000"/>
            <a:t>th</a:t>
          </a:r>
          <a:r>
            <a:rPr lang="en-GB" sz="2500" kern="1200"/>
            <a:t> March 2026 by 5pm – optional </a:t>
          </a:r>
          <a:endParaRPr lang="en-US" sz="2500" kern="1200"/>
        </a:p>
      </dsp:txBody>
      <dsp:txXfrm>
        <a:off x="1617591" y="598"/>
        <a:ext cx="4110752" cy="1400512"/>
      </dsp:txXfrm>
    </dsp:sp>
    <dsp:sp modelId="{EB35F51B-FE85-4692-A161-893098603BC8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4AF6B1-EDBD-42B1-9FA9-50AEF0B35658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CF8947-9202-4536-A472-8662A752822A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20</a:t>
          </a:r>
          <a:r>
            <a:rPr lang="en-GB" sz="2500" kern="1200" baseline="30000"/>
            <a:t>th</a:t>
          </a:r>
          <a:r>
            <a:rPr lang="en-GB" sz="2500" kern="1200"/>
            <a:t> April 2026 by 5pm – optional </a:t>
          </a:r>
          <a:endParaRPr lang="en-US" sz="2500" kern="1200"/>
        </a:p>
      </dsp:txBody>
      <dsp:txXfrm>
        <a:off x="1617591" y="1751238"/>
        <a:ext cx="4110752" cy="1400512"/>
      </dsp:txXfrm>
    </dsp:sp>
    <dsp:sp modelId="{E89427DF-D325-45CD-AC73-42E5FBE29081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6EB51B-00C1-4BEE-BEC4-695BC6A9F0D6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B605CF-5123-417B-98CE-79DCB1B74408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 ask that you email me your draft by the above date and time. </a:t>
          </a:r>
          <a:endParaRPr lang="en-US" sz="2500" kern="1200"/>
        </a:p>
      </dsp:txBody>
      <dsp:txXfrm>
        <a:off x="1617591" y="3501879"/>
        <a:ext cx="4110752" cy="140051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99275D-7441-42A0-AC0A-FCBDCAF10CFA}">
      <dsp:nvSpPr>
        <dsp:cNvPr id="0" name=""/>
        <dsp:cNvSpPr/>
      </dsp:nvSpPr>
      <dsp:spPr>
        <a:xfrm>
          <a:off x="0" y="796735"/>
          <a:ext cx="5728344" cy="14708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9E8C84-0367-4081-B7E6-1547CEC21D5A}">
      <dsp:nvSpPr>
        <dsp:cNvPr id="0" name=""/>
        <dsp:cNvSpPr/>
      </dsp:nvSpPr>
      <dsp:spPr>
        <a:xfrm>
          <a:off x="444946" y="1127687"/>
          <a:ext cx="808993" cy="8089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6E7D9A-98F8-4ED0-8018-C6C786641B70}">
      <dsp:nvSpPr>
        <dsp:cNvPr id="0" name=""/>
        <dsp:cNvSpPr/>
      </dsp:nvSpPr>
      <dsp:spPr>
        <a:xfrm>
          <a:off x="1698886" y="796735"/>
          <a:ext cx="4029457" cy="1470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670" tIns="155670" rIns="155670" bIns="15567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 want you to teams me your answers, individually not using the class chat. </a:t>
          </a:r>
          <a:endParaRPr lang="en-US" sz="2400" kern="1200"/>
        </a:p>
      </dsp:txBody>
      <dsp:txXfrm>
        <a:off x="1698886" y="796735"/>
        <a:ext cx="4029457" cy="1470897"/>
      </dsp:txXfrm>
    </dsp:sp>
    <dsp:sp modelId="{E0187BF6-6AC4-4F4C-8AC9-6648D4FB2CC0}">
      <dsp:nvSpPr>
        <dsp:cNvPr id="0" name=""/>
        <dsp:cNvSpPr/>
      </dsp:nvSpPr>
      <dsp:spPr>
        <a:xfrm>
          <a:off x="0" y="2635357"/>
          <a:ext cx="5728344" cy="14708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EF370B-7F4E-4389-8C8A-982545E3F242}">
      <dsp:nvSpPr>
        <dsp:cNvPr id="0" name=""/>
        <dsp:cNvSpPr/>
      </dsp:nvSpPr>
      <dsp:spPr>
        <a:xfrm>
          <a:off x="444946" y="2966308"/>
          <a:ext cx="808993" cy="8089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7D10C0-B333-40E4-AEAF-CFFE1DE61823}">
      <dsp:nvSpPr>
        <dsp:cNvPr id="0" name=""/>
        <dsp:cNvSpPr/>
      </dsp:nvSpPr>
      <dsp:spPr>
        <a:xfrm>
          <a:off x="1698886" y="2635357"/>
          <a:ext cx="4029457" cy="14708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5670" tIns="155670" rIns="155670" bIns="15567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Ready?</a:t>
          </a:r>
          <a:endParaRPr lang="en-US" sz="2400" kern="1200"/>
        </a:p>
      </dsp:txBody>
      <dsp:txXfrm>
        <a:off x="1698886" y="2635357"/>
        <a:ext cx="4029457" cy="147089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9DDF49-4DEC-42F6-A42C-DAAB35471A73}">
      <dsp:nvSpPr>
        <dsp:cNvPr id="0" name=""/>
        <dsp:cNvSpPr/>
      </dsp:nvSpPr>
      <dsp:spPr>
        <a:xfrm>
          <a:off x="0" y="203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8D32AA-9BD4-4F34-99B0-C7A762CFC5A2}">
      <dsp:nvSpPr>
        <dsp:cNvPr id="0" name=""/>
        <dsp:cNvSpPr/>
      </dsp:nvSpPr>
      <dsp:spPr>
        <a:xfrm>
          <a:off x="311983" y="234089"/>
          <a:ext cx="567243" cy="5672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18E341-93B2-4B90-8BD3-A1432E8F73A9}">
      <dsp:nvSpPr>
        <dsp:cNvPr id="0" name=""/>
        <dsp:cNvSpPr/>
      </dsp:nvSpPr>
      <dsp:spPr>
        <a:xfrm>
          <a:off x="1191211" y="203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Due 1</a:t>
          </a:r>
          <a:r>
            <a:rPr lang="en-GB" sz="2200" kern="1200" baseline="30000"/>
            <a:t>st</a:t>
          </a:r>
          <a:r>
            <a:rPr lang="en-GB" sz="2200" kern="1200"/>
            <a:t> May 2026 23:59pm </a:t>
          </a:r>
          <a:endParaRPr lang="en-US" sz="2200" kern="1200"/>
        </a:p>
      </dsp:txBody>
      <dsp:txXfrm>
        <a:off x="1191211" y="2034"/>
        <a:ext cx="4537132" cy="1031351"/>
      </dsp:txXfrm>
    </dsp:sp>
    <dsp:sp modelId="{94129049-A843-4CD4-8B08-D5BAF866220E}">
      <dsp:nvSpPr>
        <dsp:cNvPr id="0" name=""/>
        <dsp:cNvSpPr/>
      </dsp:nvSpPr>
      <dsp:spPr>
        <a:xfrm>
          <a:off x="0" y="1291224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495B13-FEA3-4998-BD72-CC6FD6E92913}">
      <dsp:nvSpPr>
        <dsp:cNvPr id="0" name=""/>
        <dsp:cNvSpPr/>
      </dsp:nvSpPr>
      <dsp:spPr>
        <a:xfrm>
          <a:off x="311983" y="1523278"/>
          <a:ext cx="567243" cy="5672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602BA-4F02-4F60-961A-5E0095168DB8}">
      <dsp:nvSpPr>
        <dsp:cNvPr id="0" name=""/>
        <dsp:cNvSpPr/>
      </dsp:nvSpPr>
      <dsp:spPr>
        <a:xfrm>
          <a:off x="1191211" y="1291224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This is worth 75% of your overall mark</a:t>
          </a:r>
          <a:endParaRPr lang="en-US" sz="2200" kern="1200"/>
        </a:p>
      </dsp:txBody>
      <dsp:txXfrm>
        <a:off x="1191211" y="1291224"/>
        <a:ext cx="4537132" cy="1031351"/>
      </dsp:txXfrm>
    </dsp:sp>
    <dsp:sp modelId="{6E6C061C-AFEA-44E3-BD8E-AB5B7D4FCDEA}">
      <dsp:nvSpPr>
        <dsp:cNvPr id="0" name=""/>
        <dsp:cNvSpPr/>
      </dsp:nvSpPr>
      <dsp:spPr>
        <a:xfrm>
          <a:off x="0" y="258041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C4B390-3630-44D3-8144-BBF3EDE0BE65}">
      <dsp:nvSpPr>
        <dsp:cNvPr id="0" name=""/>
        <dsp:cNvSpPr/>
      </dsp:nvSpPr>
      <dsp:spPr>
        <a:xfrm>
          <a:off x="311983" y="2812468"/>
          <a:ext cx="567243" cy="5672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067E1D-295F-4BB7-973B-35A777EC6E8B}">
      <dsp:nvSpPr>
        <dsp:cNvPr id="0" name=""/>
        <dsp:cNvSpPr/>
      </dsp:nvSpPr>
      <dsp:spPr>
        <a:xfrm>
          <a:off x="1191211" y="258041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Make use of those draft opportunities</a:t>
          </a:r>
          <a:endParaRPr lang="en-US" sz="2200" kern="1200"/>
        </a:p>
      </dsp:txBody>
      <dsp:txXfrm>
        <a:off x="1191211" y="2580413"/>
        <a:ext cx="4537132" cy="1031351"/>
      </dsp:txXfrm>
    </dsp:sp>
    <dsp:sp modelId="{BD265A3A-8B25-497F-AB05-F489A05F089C}">
      <dsp:nvSpPr>
        <dsp:cNvPr id="0" name=""/>
        <dsp:cNvSpPr/>
      </dsp:nvSpPr>
      <dsp:spPr>
        <a:xfrm>
          <a:off x="0" y="3869603"/>
          <a:ext cx="5728344" cy="10313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0CD172-C472-4437-926C-93AF1A961207}">
      <dsp:nvSpPr>
        <dsp:cNvPr id="0" name=""/>
        <dsp:cNvSpPr/>
      </dsp:nvSpPr>
      <dsp:spPr>
        <a:xfrm>
          <a:off x="311983" y="4101657"/>
          <a:ext cx="567243" cy="56724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8103B9-C3EF-4BD2-9C24-F495422E65AD}">
      <dsp:nvSpPr>
        <dsp:cNvPr id="0" name=""/>
        <dsp:cNvSpPr/>
      </dsp:nvSpPr>
      <dsp:spPr>
        <a:xfrm>
          <a:off x="1191211" y="3869603"/>
          <a:ext cx="4537132" cy="10313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9151" tIns="109151" rIns="109151" bIns="10915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Final mark: 2</a:t>
          </a:r>
          <a:r>
            <a:rPr lang="en-GB" sz="2200" kern="1200" baseline="30000"/>
            <a:t>nd</a:t>
          </a:r>
          <a:r>
            <a:rPr lang="en-GB" sz="2200" kern="1200"/>
            <a:t> June 2026 </a:t>
          </a:r>
          <a:endParaRPr lang="en-US" sz="2200" kern="1200"/>
        </a:p>
      </dsp:txBody>
      <dsp:txXfrm>
        <a:off x="1191211" y="3869603"/>
        <a:ext cx="4537132" cy="10313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3/13/2026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5AEB1-92E8-69D1-AB47-4B6A9E9352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000" i="1" u="sng" dirty="0"/>
              <a:t>The research report refresher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F82B44-6AD4-9363-3E71-B6619248A9C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1704419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22056-7BDF-3387-7B2B-D90841F0F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119AE5-4A4E-216C-592B-CB3CF7FC5F1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3500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07B0E-41EE-48F2-6F6B-AD0FA78A2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learning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10AD2-6DC2-59C2-32A1-3AF72208F4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today’s session is to discuss the research report. </a:t>
            </a:r>
          </a:p>
          <a:p>
            <a:endParaRPr lang="en-GB" dirty="0"/>
          </a:p>
          <a:p>
            <a:r>
              <a:rPr lang="en-GB" dirty="0"/>
              <a:t>By the end of today’s session students should be able to demonstrate that they understand how to complete the research report. </a:t>
            </a:r>
          </a:p>
        </p:txBody>
      </p:sp>
    </p:spTree>
    <p:extLst>
      <p:ext uri="{BB962C8B-B14F-4D97-AF65-F5344CB8AC3E}">
        <p14:creationId xmlns:p14="http://schemas.microsoft.com/office/powerpoint/2010/main" val="3723270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16366-0A72-09A1-A861-8E5466262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Draft feedback – Next week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8A542-6B70-C0C0-3F92-CB42EB26CA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next weeks session the session will be split into two – </a:t>
            </a:r>
          </a:p>
          <a:p>
            <a:endParaRPr lang="en-GB" dirty="0"/>
          </a:p>
          <a:p>
            <a:r>
              <a:rPr lang="en-GB" dirty="0"/>
              <a:t>1. Completing the research report </a:t>
            </a:r>
          </a:p>
          <a:p>
            <a:r>
              <a:rPr lang="en-GB" dirty="0"/>
              <a:t>2. Feedback session – Drafts submitted</a:t>
            </a:r>
          </a:p>
        </p:txBody>
      </p:sp>
    </p:spTree>
    <p:extLst>
      <p:ext uri="{BB962C8B-B14F-4D97-AF65-F5344CB8AC3E}">
        <p14:creationId xmlns:p14="http://schemas.microsoft.com/office/powerpoint/2010/main" val="13696005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CB116-AED9-334B-4045-1B3B85775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Appointment times 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F005B70-EDDD-922B-4A72-290B79BDD34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3756935"/>
              </p:ext>
            </p:extLst>
          </p:nvPr>
        </p:nvGraphicFramePr>
        <p:xfrm>
          <a:off x="1426094" y="2515214"/>
          <a:ext cx="9339812" cy="36306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69906">
                  <a:extLst>
                    <a:ext uri="{9D8B030D-6E8A-4147-A177-3AD203B41FA5}">
                      <a16:colId xmlns:a16="http://schemas.microsoft.com/office/drawing/2014/main" val="2173272744"/>
                    </a:ext>
                  </a:extLst>
                </a:gridCol>
                <a:gridCol w="4669906">
                  <a:extLst>
                    <a:ext uri="{9D8B030D-6E8A-4147-A177-3AD203B41FA5}">
                      <a16:colId xmlns:a16="http://schemas.microsoft.com/office/drawing/2014/main" val="3807208442"/>
                    </a:ext>
                  </a:extLst>
                </a:gridCol>
              </a:tblGrid>
              <a:tr h="605110">
                <a:tc>
                  <a:txBody>
                    <a:bodyPr/>
                    <a:lstStyle/>
                    <a:p>
                      <a:r>
                        <a:rPr lang="en-GB" dirty="0"/>
                        <a:t>Time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6218952"/>
                  </a:ext>
                </a:extLst>
              </a:tr>
              <a:tr h="605110">
                <a:tc>
                  <a:txBody>
                    <a:bodyPr/>
                    <a:lstStyle/>
                    <a:p>
                      <a:r>
                        <a:rPr lang="en-GB" dirty="0"/>
                        <a:t>10am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Ana-Maria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2927756"/>
                  </a:ext>
                </a:extLst>
              </a:tr>
              <a:tr h="605110">
                <a:tc>
                  <a:txBody>
                    <a:bodyPr/>
                    <a:lstStyle/>
                    <a:p>
                      <a:r>
                        <a:rPr lang="en-GB" dirty="0"/>
                        <a:t>10:10am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Claudio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9955559"/>
                  </a:ext>
                </a:extLst>
              </a:tr>
              <a:tr h="605110">
                <a:tc>
                  <a:txBody>
                    <a:bodyPr/>
                    <a:lstStyle/>
                    <a:p>
                      <a:r>
                        <a:rPr lang="en-GB" dirty="0"/>
                        <a:t>10:20am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Chloe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0456038"/>
                  </a:ext>
                </a:extLst>
              </a:tr>
              <a:tr h="605110">
                <a:tc>
                  <a:txBody>
                    <a:bodyPr/>
                    <a:lstStyle/>
                    <a:p>
                      <a:r>
                        <a:rPr lang="en-GB" dirty="0"/>
                        <a:t>10:30am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Harlee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0841828"/>
                  </a:ext>
                </a:extLst>
              </a:tr>
              <a:tr h="605110">
                <a:tc>
                  <a:txBody>
                    <a:bodyPr/>
                    <a:lstStyle/>
                    <a:p>
                      <a:r>
                        <a:rPr lang="en-GB" dirty="0"/>
                        <a:t>10:40am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Lilly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36799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45026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DD44446-7C51-10DA-5BC6-9ABC1B467C4A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r="40681" b="-2"/>
          <a:stretch>
            <a:fillRect/>
          </a:stretch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90814A6D-51DC-4E3F-B3C1-B4B7517F1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281AC9-76F0-6176-E780-33C00B92D3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r>
              <a:rPr lang="en-GB" u="sng" dirty="0"/>
              <a:t>A refresher of the research plan!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69245-7787-74C1-7322-A562EE948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You must include a cover page </a:t>
            </a:r>
          </a:p>
          <a:p>
            <a:endParaRPr lang="en-GB" dirty="0"/>
          </a:p>
          <a:p>
            <a:r>
              <a:rPr lang="en-GB" dirty="0"/>
              <a:t>You must include a contents page</a:t>
            </a:r>
          </a:p>
          <a:p>
            <a:endParaRPr lang="en-GB" dirty="0"/>
          </a:p>
          <a:p>
            <a:r>
              <a:rPr lang="en-GB" dirty="0"/>
              <a:t>You have to include page numbers </a:t>
            </a:r>
          </a:p>
          <a:p>
            <a:endParaRPr lang="en-GB" dirty="0"/>
          </a:p>
          <a:p>
            <a:r>
              <a:rPr lang="en-GB" dirty="0"/>
              <a:t>Please let me know if you would like me to show you how to insert any of the above</a:t>
            </a:r>
          </a:p>
        </p:txBody>
      </p:sp>
    </p:spTree>
    <p:extLst>
      <p:ext uri="{BB962C8B-B14F-4D97-AF65-F5344CB8AC3E}">
        <p14:creationId xmlns:p14="http://schemas.microsoft.com/office/powerpoint/2010/main" val="7695691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ulti-colored paper-craft art">
            <a:extLst>
              <a:ext uri="{FF2B5EF4-FFF2-40B4-BE49-F238E27FC236}">
                <a16:creationId xmlns:a16="http://schemas.microsoft.com/office/drawing/2014/main" id="{35CFE0A9-E18C-B51D-A56B-D43F764C1EA0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21459" r="19222" b="-2"/>
          <a:stretch>
            <a:fillRect/>
          </a:stretch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90814A6D-51DC-4E3F-B3C1-B4B7517F1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CC48C2-237D-A10F-1E39-C08B43201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pPr algn="ctr"/>
            <a:r>
              <a:rPr lang="en-GB" sz="4800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D3CEA-F6C8-75B3-2ACA-5A41D25F0F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Each element needs to be on a page on its own. </a:t>
            </a:r>
          </a:p>
          <a:p>
            <a:endParaRPr lang="en-GB" dirty="0"/>
          </a:p>
          <a:p>
            <a:r>
              <a:rPr lang="en-GB" dirty="0"/>
              <a:t>Before your cover page, you must include your AI statement on the first page on a page on its own. </a:t>
            </a:r>
          </a:p>
          <a:p>
            <a:endParaRPr lang="en-GB" dirty="0"/>
          </a:p>
          <a:p>
            <a:r>
              <a:rPr lang="en-GB" dirty="0"/>
              <a:t>Then on the next page you put your cover page.</a:t>
            </a:r>
          </a:p>
        </p:txBody>
      </p:sp>
    </p:spTree>
    <p:extLst>
      <p:ext uri="{BB962C8B-B14F-4D97-AF65-F5344CB8AC3E}">
        <p14:creationId xmlns:p14="http://schemas.microsoft.com/office/powerpoint/2010/main" val="6829466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78B62-CF4B-5AE9-E5DB-818FF0282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Continued</a:t>
            </a:r>
            <a:r>
              <a:rPr lang="en-GB" sz="48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BDFB01-7849-D5FC-C9EC-117518CF15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0205549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93539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C1D29-20EC-9A2A-ED41-F9751E7DB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D1EDCD-517D-07F2-2F78-B51FDFD0F2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70548291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937993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0C5614-04C9-3A5B-EFC0-8BE5106A7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6961" y="1777227"/>
            <a:ext cx="3735374" cy="3978017"/>
          </a:xfrm>
        </p:spPr>
        <p:txBody>
          <a:bodyPr anchor="t">
            <a:normAutofit/>
          </a:bodyPr>
          <a:lstStyle/>
          <a:p>
            <a:r>
              <a:rPr lang="en-GB" sz="5400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D3FECE-4668-B5A1-E8C0-BA52906FDA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2751250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6209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D67090-A800-2567-0DB1-B6446C5AF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96E6A2-BD5E-4F33-8507-C251729B15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9773299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545783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3D550-D812-5BA1-D188-482AFF027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07B9A4-65AD-A19E-7CF2-F26588827A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0751908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83089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F2249-4B2F-159B-9127-EB9DEB399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u="sng" dirty="0"/>
              <a:t>Continued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E8519C1-A2CA-BC70-C3E5-E04C2A56AB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8149268"/>
              </p:ext>
            </p:extLst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2757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9CC816-200D-1C87-5CD7-CF328E5FC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pPr algn="ctr"/>
            <a:r>
              <a:rPr lang="en-GB" sz="5400" u="sng" dirty="0"/>
              <a:t>Finally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AE0883-2505-8454-F619-122E0DA382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3590812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32468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90253E-33FB-5DE4-D904-567F2D110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Please note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22F5B8-4AAD-F466-C8F4-3743ACA55C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272348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47831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F915AA-9EFE-D19D-12C2-BFD74BB042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Optional draft deadlines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4BA8B58-5580-3193-62D1-31F578005C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9289717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546574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B0420C-864D-4004-305B-94C2DBA1D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Activities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CDD691-0C95-C4CF-2F12-7C0A4FF6C5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8875741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584110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A113A1-8ACF-69AF-EE3B-C304D1D8A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8AC7AF-4C94-5356-3F86-F6D2029693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4372055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63744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9699A8-9F52-4C34-9606-370C555BC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5AF3F5D-91CB-BB39-6050-651B5A7969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199" y="1240780"/>
            <a:ext cx="6086857" cy="4376440"/>
          </a:xfrm>
          <a:effectLst/>
        </p:spPr>
        <p:txBody>
          <a:bodyPr anchor="ctr">
            <a:normAutofit/>
          </a:bodyPr>
          <a:lstStyle/>
          <a:p>
            <a:pPr algn="r"/>
            <a:r>
              <a:rPr lang="en-GB" sz="4400">
                <a:solidFill>
                  <a:schemeClr val="tx1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2A4D4DA5-D4BB-C54B-1007-0D9702E0C5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17256" y="1240780"/>
            <a:ext cx="3364746" cy="4376440"/>
          </a:xfrm>
          <a:effectLst/>
        </p:spPr>
        <p:txBody>
          <a:bodyPr anchor="ctr">
            <a:normAutofit/>
          </a:bodyPr>
          <a:lstStyle/>
          <a:p>
            <a:r>
              <a:rPr lang="en-GB" sz="2400"/>
              <a:t>Any Questions?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0CF8BA8-E7AA-4F97-9E4C-CD11742FA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7437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ACECE1E4-636E-48DB-87ED-4A76DC93378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567</Words>
  <Application>Microsoft Office PowerPoint</Application>
  <PresentationFormat>Widescreen</PresentationFormat>
  <Paragraphs>100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Century Gothic</vt:lpstr>
      <vt:lpstr>Wingdings 2</vt:lpstr>
      <vt:lpstr>Quotable</vt:lpstr>
      <vt:lpstr>The research report refresher </vt:lpstr>
      <vt:lpstr>Content </vt:lpstr>
      <vt:lpstr>Aims and learning objectives </vt:lpstr>
      <vt:lpstr>Draft feedback – Next week </vt:lpstr>
      <vt:lpstr>Appointment times </vt:lpstr>
      <vt:lpstr>A refresher of the research plan!</vt:lpstr>
      <vt:lpstr>Continued</vt:lpstr>
      <vt:lpstr>Continued </vt:lpstr>
      <vt:lpstr>Continued</vt:lpstr>
      <vt:lpstr>Continued</vt:lpstr>
      <vt:lpstr>Continued</vt:lpstr>
      <vt:lpstr>Continued</vt:lpstr>
      <vt:lpstr>Continued</vt:lpstr>
      <vt:lpstr>Finally</vt:lpstr>
      <vt:lpstr>Please note</vt:lpstr>
      <vt:lpstr>Optional draft deadlines</vt:lpstr>
      <vt:lpstr>Activities 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2026-03-13T21:54:28Z</dcterms:created>
  <dcterms:modified xsi:type="dcterms:W3CDTF">2026-03-13T22:26:51Z</dcterms:modified>
</cp:coreProperties>
</file>