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0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2" r:id="rId7"/>
    <p:sldId id="269" r:id="rId8"/>
    <p:sldId id="268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B62FAE33-7751-43F4-B7A9-C31E264623A7}">
          <p14:sldIdLst>
            <p14:sldId id="256"/>
            <p14:sldId id="257"/>
            <p14:sldId id="258"/>
            <p14:sldId id="259"/>
          </p14:sldIdLst>
        </p14:section>
        <p14:section name="Untitled Section" id="{08EBE484-7AB8-4F8D-ADF6-48A4FD60E798}">
          <p14:sldIdLst>
            <p14:sldId id="260"/>
            <p14:sldId id="262"/>
            <p14:sldId id="269"/>
            <p14:sldId id="268"/>
            <p14:sldId id="264"/>
            <p14:sldId id="265"/>
            <p14:sldId id="266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9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4A8B7BD-FCF1-2D9B-DD1C-2C63A84DE760}" v="412" dt="2026-07-12T22:07:32.07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6283" autoAdjust="0"/>
  </p:normalViewPr>
  <p:slideViewPr>
    <p:cSldViewPr snapToGrid="0">
      <p:cViewPr varScale="1">
        <p:scale>
          <a:sx n="100" d="100"/>
          <a:sy n="100" d="100"/>
        </p:scale>
        <p:origin x="96" y="2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vetozar Velizarov Draganov (2532373)" userId="d899d04e-b0cc-47ed-9589-823120ca9daf" providerId="ADAL" clId="{3A82DA0C-1A77-4176-B9F8-3CC7CB016D38}"/>
    <pc:docChg chg="undo redo custSel addSld delSld modSld modSection">
      <pc:chgData name="Svetozar Velizarov Draganov (2532373)" userId="d899d04e-b0cc-47ed-9589-823120ca9daf" providerId="ADAL" clId="{3A82DA0C-1A77-4176-B9F8-3CC7CB016D38}" dt="2026-07-07T16:16:47.303" v="1197"/>
      <pc:docMkLst>
        <pc:docMk/>
      </pc:docMkLst>
      <pc:sldChg chg="addSp delSp modSp mod setBg modClrScheme setClrOvrMap chgLayout">
        <pc:chgData name="Svetozar Velizarov Draganov (2532373)" userId="d899d04e-b0cc-47ed-9589-823120ca9daf" providerId="ADAL" clId="{3A82DA0C-1A77-4176-B9F8-3CC7CB016D38}" dt="2026-07-07T16:16:34.001" v="1194"/>
        <pc:sldMkLst>
          <pc:docMk/>
          <pc:sldMk cId="1382716628" sldId="262"/>
        </pc:sldMkLst>
        <pc:spChg chg="add mod ord">
          <ac:chgData name="Svetozar Velizarov Draganov (2532373)" userId="d899d04e-b0cc-47ed-9589-823120ca9daf" providerId="ADAL" clId="{3A82DA0C-1A77-4176-B9F8-3CC7CB016D38}" dt="2026-07-07T15:31:42.643" v="269" actId="207"/>
          <ac:spMkLst>
            <pc:docMk/>
            <pc:sldMk cId="1382716628" sldId="262"/>
            <ac:spMk id="43" creationId="{126E8369-42C0-2A4B-1CDD-D916019C413D}"/>
          </ac:spMkLst>
        </pc:spChg>
        <pc:spChg chg="add mod">
          <ac:chgData name="Svetozar Velizarov Draganov (2532373)" userId="d899d04e-b0cc-47ed-9589-823120ca9daf" providerId="ADAL" clId="{3A82DA0C-1A77-4176-B9F8-3CC7CB016D38}" dt="2026-07-07T15:45:32.721" v="383" actId="1076"/>
          <ac:spMkLst>
            <pc:docMk/>
            <pc:sldMk cId="1382716628" sldId="262"/>
            <ac:spMk id="55" creationId="{2E1D1060-5146-D653-263E-290E957CB5B1}"/>
          </ac:spMkLst>
        </pc:spChg>
        <pc:spChg chg="add mod">
          <ac:chgData name="Svetozar Velizarov Draganov (2532373)" userId="d899d04e-b0cc-47ed-9589-823120ca9daf" providerId="ADAL" clId="{3A82DA0C-1A77-4176-B9F8-3CC7CB016D38}" dt="2026-07-07T15:45:21.707" v="382" actId="1076"/>
          <ac:spMkLst>
            <pc:docMk/>
            <pc:sldMk cId="1382716628" sldId="262"/>
            <ac:spMk id="58" creationId="{279689EB-B355-5D4C-41C1-E7D879FDBE28}"/>
          </ac:spMkLst>
        </pc:spChg>
        <pc:spChg chg="add mod">
          <ac:chgData name="Svetozar Velizarov Draganov (2532373)" userId="d899d04e-b0cc-47ed-9589-823120ca9daf" providerId="ADAL" clId="{3A82DA0C-1A77-4176-B9F8-3CC7CB016D38}" dt="2026-07-07T15:54:47.232" v="548" actId="20577"/>
          <ac:spMkLst>
            <pc:docMk/>
            <pc:sldMk cId="1382716628" sldId="262"/>
            <ac:spMk id="63" creationId="{37F712D8-2E75-813A-AB4C-33FEBD5AD0D0}"/>
          </ac:spMkLst>
        </pc:spChg>
        <pc:spChg chg="add mod">
          <ac:chgData name="Svetozar Velizarov Draganov (2532373)" userId="d899d04e-b0cc-47ed-9589-823120ca9daf" providerId="ADAL" clId="{3A82DA0C-1A77-4176-B9F8-3CC7CB016D38}" dt="2026-07-07T15:55:08.567" v="574" actId="20577"/>
          <ac:spMkLst>
            <pc:docMk/>
            <pc:sldMk cId="1382716628" sldId="262"/>
            <ac:spMk id="64" creationId="{D68D349E-8152-5F9D-E296-F10AF391C3A4}"/>
          </ac:spMkLst>
        </pc:spChg>
        <pc:spChg chg="add mod">
          <ac:chgData name="Svetozar Velizarov Draganov (2532373)" userId="d899d04e-b0cc-47ed-9589-823120ca9daf" providerId="ADAL" clId="{3A82DA0C-1A77-4176-B9F8-3CC7CB016D38}" dt="2026-07-07T15:49:22.186" v="414" actId="255"/>
          <ac:spMkLst>
            <pc:docMk/>
            <pc:sldMk cId="1382716628" sldId="262"/>
            <ac:spMk id="65" creationId="{95D60845-E319-0C30-6545-D8C49AF1B44E}"/>
          </ac:spMkLst>
        </pc:spChg>
        <pc:spChg chg="add">
          <ac:chgData name="Svetozar Velizarov Draganov (2532373)" userId="d899d04e-b0cc-47ed-9589-823120ca9daf" providerId="ADAL" clId="{3A82DA0C-1A77-4176-B9F8-3CC7CB016D38}" dt="2026-07-07T15:22:25.038" v="209" actId="26606"/>
          <ac:spMkLst>
            <pc:docMk/>
            <pc:sldMk cId="1382716628" sldId="262"/>
            <ac:spMk id="66" creationId="{21739CA5-F0F5-48E1-8E8C-F24B71827E46}"/>
          </ac:spMkLst>
        </pc:spChg>
        <pc:spChg chg="add mod">
          <ac:chgData name="Svetozar Velizarov Draganov (2532373)" userId="d899d04e-b0cc-47ed-9589-823120ca9daf" providerId="ADAL" clId="{3A82DA0C-1A77-4176-B9F8-3CC7CB016D38}" dt="2026-07-07T15:55:22.978" v="576" actId="14100"/>
          <ac:spMkLst>
            <pc:docMk/>
            <pc:sldMk cId="1382716628" sldId="262"/>
            <ac:spMk id="67" creationId="{D33C7D77-BBC3-0D47-AF7D-B6A55F7FCDE4}"/>
          </ac:spMkLst>
        </pc:spChg>
        <pc:spChg chg="add">
          <ac:chgData name="Svetozar Velizarov Draganov (2532373)" userId="d899d04e-b0cc-47ed-9589-823120ca9daf" providerId="ADAL" clId="{3A82DA0C-1A77-4176-B9F8-3CC7CB016D38}" dt="2026-07-07T15:22:25.038" v="209" actId="26606"/>
          <ac:spMkLst>
            <pc:docMk/>
            <pc:sldMk cId="1382716628" sldId="262"/>
            <ac:spMk id="68" creationId="{3EAD2937-F230-41D4-B9C5-975B129BFC20}"/>
          </ac:spMkLst>
        </pc:spChg>
        <pc:spChg chg="add">
          <ac:chgData name="Svetozar Velizarov Draganov (2532373)" userId="d899d04e-b0cc-47ed-9589-823120ca9daf" providerId="ADAL" clId="{3A82DA0C-1A77-4176-B9F8-3CC7CB016D38}" dt="2026-07-07T15:22:25.038" v="209" actId="26606"/>
          <ac:spMkLst>
            <pc:docMk/>
            <pc:sldMk cId="1382716628" sldId="262"/>
            <ac:spMk id="70" creationId="{CCD444A3-C338-4886-B7F1-4BA2AF46EB64}"/>
          </ac:spMkLst>
        </pc:spChg>
        <pc:picChg chg="add del mod">
          <ac:chgData name="Svetozar Velizarov Draganov (2532373)" userId="d899d04e-b0cc-47ed-9589-823120ca9daf" providerId="ADAL" clId="{3A82DA0C-1A77-4176-B9F8-3CC7CB016D38}" dt="2026-07-07T16:16:34.001" v="1194"/>
          <ac:picMkLst>
            <pc:docMk/>
            <pc:sldMk cId="1382716628" sldId="262"/>
            <ac:picMk id="1026" creationId="{B2054F93-6423-B3A8-0059-9CD35C8D4B3B}"/>
          </ac:picMkLst>
        </pc:picChg>
        <pc:picChg chg="add mod">
          <ac:chgData name="Svetozar Velizarov Draganov (2532373)" userId="d899d04e-b0cc-47ed-9589-823120ca9daf" providerId="ADAL" clId="{3A82DA0C-1A77-4176-B9F8-3CC7CB016D38}" dt="2026-07-07T16:16:22.250" v="1192"/>
          <ac:picMkLst>
            <pc:docMk/>
            <pc:sldMk cId="1382716628" sldId="262"/>
            <ac:picMk id="1032" creationId="{1B4D1BF0-DBB0-8423-51A9-1010775670BE}"/>
          </ac:picMkLst>
        </pc:picChg>
        <pc:picChg chg="add mod">
          <ac:chgData name="Svetozar Velizarov Draganov (2532373)" userId="d899d04e-b0cc-47ed-9589-823120ca9daf" providerId="ADAL" clId="{3A82DA0C-1A77-4176-B9F8-3CC7CB016D38}" dt="2026-07-07T16:16:29.747" v="1193"/>
          <ac:picMkLst>
            <pc:docMk/>
            <pc:sldMk cId="1382716628" sldId="262"/>
            <ac:picMk id="1034" creationId="{D3120D58-1F4E-4EB6-2C35-0B3DD27DFBD9}"/>
          </ac:picMkLst>
        </pc:picChg>
        <pc:picChg chg="add mod">
          <ac:chgData name="Svetozar Velizarov Draganov (2532373)" userId="d899d04e-b0cc-47ed-9589-823120ca9daf" providerId="ADAL" clId="{3A82DA0C-1A77-4176-B9F8-3CC7CB016D38}" dt="2026-07-07T15:36:31.934" v="303" actId="1076"/>
          <ac:picMkLst>
            <pc:docMk/>
            <pc:sldMk cId="1382716628" sldId="262"/>
            <ac:picMk id="1038" creationId="{8B1C63E0-C765-5839-E294-3505F414DF77}"/>
          </ac:picMkLst>
        </pc:picChg>
        <pc:picChg chg="add mod">
          <ac:chgData name="Svetozar Velizarov Draganov (2532373)" userId="d899d04e-b0cc-47ed-9589-823120ca9daf" providerId="ADAL" clId="{3A82DA0C-1A77-4176-B9F8-3CC7CB016D38}" dt="2026-07-07T15:50:25.124" v="424" actId="1076"/>
          <ac:picMkLst>
            <pc:docMk/>
            <pc:sldMk cId="1382716628" sldId="262"/>
            <ac:picMk id="1040" creationId="{52CF7F46-5449-10E5-11D5-928756D9DCDC}"/>
          </ac:picMkLst>
        </pc:picChg>
        <pc:picChg chg="add mod">
          <ac:chgData name="Svetozar Velizarov Draganov (2532373)" userId="d899d04e-b0cc-47ed-9589-823120ca9daf" providerId="ADAL" clId="{3A82DA0C-1A77-4176-B9F8-3CC7CB016D38}" dt="2026-07-07T15:38:20.604" v="318" actId="1076"/>
          <ac:picMkLst>
            <pc:docMk/>
            <pc:sldMk cId="1382716628" sldId="262"/>
            <ac:picMk id="1042" creationId="{3265B366-BE49-2497-608F-4EF6CC3B8358}"/>
          </ac:picMkLst>
        </pc:picChg>
      </pc:sldChg>
      <pc:sldChg chg="addSp delSp modSp add mod">
        <pc:chgData name="Svetozar Velizarov Draganov (2532373)" userId="d899d04e-b0cc-47ed-9589-823120ca9daf" providerId="ADAL" clId="{3A82DA0C-1A77-4176-B9F8-3CC7CB016D38}" dt="2026-07-07T16:16:47.303" v="1197"/>
        <pc:sldMkLst>
          <pc:docMk/>
          <pc:sldMk cId="404182026" sldId="269"/>
        </pc:sldMkLst>
        <pc:spChg chg="mod">
          <ac:chgData name="Svetozar Velizarov Draganov (2532373)" userId="d899d04e-b0cc-47ed-9589-823120ca9daf" providerId="ADAL" clId="{3A82DA0C-1A77-4176-B9F8-3CC7CB016D38}" dt="2026-07-07T15:58:21.063" v="607" actId="20577"/>
          <ac:spMkLst>
            <pc:docMk/>
            <pc:sldMk cId="404182026" sldId="269"/>
            <ac:spMk id="43" creationId="{9D902AD4-0033-F676-8AF2-0C040403ECE9}"/>
          </ac:spMkLst>
        </pc:spChg>
        <pc:spChg chg="mod">
          <ac:chgData name="Svetozar Velizarov Draganov (2532373)" userId="d899d04e-b0cc-47ed-9589-823120ca9daf" providerId="ADAL" clId="{3A82DA0C-1A77-4176-B9F8-3CC7CB016D38}" dt="2026-07-07T16:04:30.545" v="839" actId="20577"/>
          <ac:spMkLst>
            <pc:docMk/>
            <pc:sldMk cId="404182026" sldId="269"/>
            <ac:spMk id="55" creationId="{3B99BCC5-D842-8E7D-DE56-CC581E2ACE55}"/>
          </ac:spMkLst>
        </pc:spChg>
        <pc:spChg chg="add del mod">
          <ac:chgData name="Svetozar Velizarov Draganov (2532373)" userId="d899d04e-b0cc-47ed-9589-823120ca9daf" providerId="ADAL" clId="{3A82DA0C-1A77-4176-B9F8-3CC7CB016D38}" dt="2026-07-07T16:01:17.852" v="692" actId="20577"/>
          <ac:spMkLst>
            <pc:docMk/>
            <pc:sldMk cId="404182026" sldId="269"/>
            <ac:spMk id="58" creationId="{F0CBCDF0-B0DF-CAD9-8873-48E310A9F1CB}"/>
          </ac:spMkLst>
        </pc:spChg>
        <pc:spChg chg="mod">
          <ac:chgData name="Svetozar Velizarov Draganov (2532373)" userId="d899d04e-b0cc-47ed-9589-823120ca9daf" providerId="ADAL" clId="{3A82DA0C-1A77-4176-B9F8-3CC7CB016D38}" dt="2026-07-07T16:06:16.792" v="1015" actId="20577"/>
          <ac:spMkLst>
            <pc:docMk/>
            <pc:sldMk cId="404182026" sldId="269"/>
            <ac:spMk id="63" creationId="{6A772DCB-548D-6928-C2ED-11BA27C40C3E}"/>
          </ac:spMkLst>
        </pc:spChg>
        <pc:spChg chg="mod">
          <ac:chgData name="Svetozar Velizarov Draganov (2532373)" userId="d899d04e-b0cc-47ed-9589-823120ca9daf" providerId="ADAL" clId="{3A82DA0C-1A77-4176-B9F8-3CC7CB016D38}" dt="2026-07-07T16:03:23.791" v="813" actId="20577"/>
          <ac:spMkLst>
            <pc:docMk/>
            <pc:sldMk cId="404182026" sldId="269"/>
            <ac:spMk id="64" creationId="{6E3420F2-5717-39AD-36EC-A53819FA03B3}"/>
          </ac:spMkLst>
        </pc:spChg>
        <pc:spChg chg="mod">
          <ac:chgData name="Svetozar Velizarov Draganov (2532373)" userId="d899d04e-b0cc-47ed-9589-823120ca9daf" providerId="ADAL" clId="{3A82DA0C-1A77-4176-B9F8-3CC7CB016D38}" dt="2026-07-07T16:00:04.487" v="641" actId="20577"/>
          <ac:spMkLst>
            <pc:docMk/>
            <pc:sldMk cId="404182026" sldId="269"/>
            <ac:spMk id="65" creationId="{C3F0839A-5734-C53B-4C85-9E2AADA086E2}"/>
          </ac:spMkLst>
        </pc:spChg>
        <pc:spChg chg="mod">
          <ac:chgData name="Svetozar Velizarov Draganov (2532373)" userId="d899d04e-b0cc-47ed-9589-823120ca9daf" providerId="ADAL" clId="{3A82DA0C-1A77-4176-B9F8-3CC7CB016D38}" dt="2026-07-07T16:10:01.865" v="1182" actId="20577"/>
          <ac:spMkLst>
            <pc:docMk/>
            <pc:sldMk cId="404182026" sldId="269"/>
            <ac:spMk id="67" creationId="{5444853F-6ADC-8516-D4A9-DE8EFBB3F5B8}"/>
          </ac:spMkLst>
        </pc:spChg>
        <pc:picChg chg="mod">
          <ac:chgData name="Svetozar Velizarov Draganov (2532373)" userId="d899d04e-b0cc-47ed-9589-823120ca9daf" providerId="ADAL" clId="{3A82DA0C-1A77-4176-B9F8-3CC7CB016D38}" dt="2026-07-07T16:16:47.303" v="1197"/>
          <ac:picMkLst>
            <pc:docMk/>
            <pc:sldMk cId="404182026" sldId="269"/>
            <ac:picMk id="1026" creationId="{2DC3D7CC-51AF-E367-0482-C16E09A4483F}"/>
          </ac:picMkLst>
        </pc:picChg>
        <pc:picChg chg="mod">
          <ac:chgData name="Svetozar Velizarov Draganov (2532373)" userId="d899d04e-b0cc-47ed-9589-823120ca9daf" providerId="ADAL" clId="{3A82DA0C-1A77-4176-B9F8-3CC7CB016D38}" dt="2026-07-07T16:16:41.627" v="1195"/>
          <ac:picMkLst>
            <pc:docMk/>
            <pc:sldMk cId="404182026" sldId="269"/>
            <ac:picMk id="1032" creationId="{CF0EF42A-6597-DC5D-E7A5-C1B290D22162}"/>
          </ac:picMkLst>
        </pc:picChg>
        <pc:picChg chg="mod">
          <ac:chgData name="Svetozar Velizarov Draganov (2532373)" userId="d899d04e-b0cc-47ed-9589-823120ca9daf" providerId="ADAL" clId="{3A82DA0C-1A77-4176-B9F8-3CC7CB016D38}" dt="2026-07-07T16:16:44.936" v="1196"/>
          <ac:picMkLst>
            <pc:docMk/>
            <pc:sldMk cId="404182026" sldId="269"/>
            <ac:picMk id="1034" creationId="{ED755864-E823-10FB-2055-44DA6D73F6E7}"/>
          </ac:picMkLst>
        </pc:picChg>
        <pc:picChg chg="add mod">
          <ac:chgData name="Svetozar Velizarov Draganov (2532373)" userId="d899d04e-b0cc-47ed-9589-823120ca9daf" providerId="ADAL" clId="{3A82DA0C-1A77-4176-B9F8-3CC7CB016D38}" dt="2026-07-07T15:58:43.675" v="610" actId="1076"/>
          <ac:picMkLst>
            <pc:docMk/>
            <pc:sldMk cId="404182026" sldId="269"/>
            <ac:picMk id="3074" creationId="{0B14D799-920F-7848-8543-0419534F833E}"/>
          </ac:picMkLst>
        </pc:picChg>
        <pc:picChg chg="add mod">
          <ac:chgData name="Svetozar Velizarov Draganov (2532373)" userId="d899d04e-b0cc-47ed-9589-823120ca9daf" providerId="ADAL" clId="{3A82DA0C-1A77-4176-B9F8-3CC7CB016D38}" dt="2026-07-07T15:59:06.448" v="614" actId="1076"/>
          <ac:picMkLst>
            <pc:docMk/>
            <pc:sldMk cId="404182026" sldId="269"/>
            <ac:picMk id="3076" creationId="{3DEBC638-A0B8-8C0A-4373-C91A21C1C72D}"/>
          </ac:picMkLst>
        </pc:picChg>
        <pc:picChg chg="add mod">
          <ac:chgData name="Svetozar Velizarov Draganov (2532373)" userId="d899d04e-b0cc-47ed-9589-823120ca9daf" providerId="ADAL" clId="{3A82DA0C-1A77-4176-B9F8-3CC7CB016D38}" dt="2026-07-07T15:59:35.543" v="617" actId="1076"/>
          <ac:picMkLst>
            <pc:docMk/>
            <pc:sldMk cId="404182026" sldId="269"/>
            <ac:picMk id="3078" creationId="{1115B460-D572-B19D-26CE-233942E9D9D8}"/>
          </ac:picMkLst>
        </pc:picChg>
      </pc:sldChg>
    </pc:docChg>
  </pc:docChgLst>
  <pc:docChgLst>
    <pc:chgData name="Svetozar Velizarov Draganov (2532373)" userId="S::2532373@student.uwtsd.ac.uk::d899d04e-b0cc-47ed-9589-823120ca9daf" providerId="AD" clId="Web-{F4A8B7BD-FCF1-2D9B-DD1C-2C63A84DE760}"/>
    <pc:docChg chg="modSld">
      <pc:chgData name="Svetozar Velizarov Draganov (2532373)" userId="S::2532373@student.uwtsd.ac.uk::d899d04e-b0cc-47ed-9589-823120ca9daf" providerId="AD" clId="Web-{F4A8B7BD-FCF1-2D9B-DD1C-2C63A84DE760}" dt="2026-07-12T22:07:29.665" v="375" actId="20577"/>
      <pc:docMkLst>
        <pc:docMk/>
      </pc:docMkLst>
      <pc:sldChg chg="modTransition">
        <pc:chgData name="Svetozar Velizarov Draganov (2532373)" userId="S::2532373@student.uwtsd.ac.uk::d899d04e-b0cc-47ed-9589-823120ca9daf" providerId="AD" clId="Web-{F4A8B7BD-FCF1-2D9B-DD1C-2C63A84DE760}" dt="2026-07-12T21:58:44.589" v="340"/>
        <pc:sldMkLst>
          <pc:docMk/>
          <pc:sldMk cId="2563627717" sldId="256"/>
        </pc:sldMkLst>
      </pc:sldChg>
      <pc:sldChg chg="modTransition">
        <pc:chgData name="Svetozar Velizarov Draganov (2532373)" userId="S::2532373@student.uwtsd.ac.uk::d899d04e-b0cc-47ed-9589-823120ca9daf" providerId="AD" clId="Web-{F4A8B7BD-FCF1-2D9B-DD1C-2C63A84DE760}" dt="2026-07-12T21:58:58.449" v="341"/>
        <pc:sldMkLst>
          <pc:docMk/>
          <pc:sldMk cId="2715806010" sldId="257"/>
        </pc:sldMkLst>
      </pc:sldChg>
      <pc:sldChg chg="modSp modTransition">
        <pc:chgData name="Svetozar Velizarov Draganov (2532373)" userId="S::2532373@student.uwtsd.ac.uk::d899d04e-b0cc-47ed-9589-823120ca9daf" providerId="AD" clId="Web-{F4A8B7BD-FCF1-2D9B-DD1C-2C63A84DE760}" dt="2026-07-12T22:05:09.912" v="360" actId="1076"/>
        <pc:sldMkLst>
          <pc:docMk/>
          <pc:sldMk cId="2897957523" sldId="258"/>
        </pc:sldMkLst>
        <pc:spChg chg="mod">
          <ac:chgData name="Svetozar Velizarov Draganov (2532373)" userId="S::2532373@student.uwtsd.ac.uk::d899d04e-b0cc-47ed-9589-823120ca9daf" providerId="AD" clId="Web-{F4A8B7BD-FCF1-2D9B-DD1C-2C63A84DE760}" dt="2026-07-12T22:04:10.441" v="351" actId="14100"/>
          <ac:spMkLst>
            <pc:docMk/>
            <pc:sldMk cId="2897957523" sldId="258"/>
            <ac:spMk id="10" creationId="{4E008D64-AF6A-085C-058F-AE23C780767B}"/>
          </ac:spMkLst>
        </pc:spChg>
        <pc:spChg chg="mod">
          <ac:chgData name="Svetozar Velizarov Draganov (2532373)" userId="S::2532373@student.uwtsd.ac.uk::d899d04e-b0cc-47ed-9589-823120ca9daf" providerId="AD" clId="Web-{F4A8B7BD-FCF1-2D9B-DD1C-2C63A84DE760}" dt="2026-07-12T22:04:59.755" v="358" actId="1076"/>
          <ac:spMkLst>
            <pc:docMk/>
            <pc:sldMk cId="2897957523" sldId="258"/>
            <ac:spMk id="11" creationId="{927A3F57-1511-37AA-8287-DF582BF7941F}"/>
          </ac:spMkLst>
        </pc:spChg>
        <pc:spChg chg="mod">
          <ac:chgData name="Svetozar Velizarov Draganov (2532373)" userId="S::2532373@student.uwtsd.ac.uk::d899d04e-b0cc-47ed-9589-823120ca9daf" providerId="AD" clId="Web-{F4A8B7BD-FCF1-2D9B-DD1C-2C63A84DE760}" dt="2026-07-12T22:04:53.739" v="357" actId="1076"/>
          <ac:spMkLst>
            <pc:docMk/>
            <pc:sldMk cId="2897957523" sldId="258"/>
            <ac:spMk id="12" creationId="{59074B2D-EF25-19B9-A55D-60B3DEA382B5}"/>
          </ac:spMkLst>
        </pc:spChg>
        <pc:spChg chg="mod">
          <ac:chgData name="Svetozar Velizarov Draganov (2532373)" userId="S::2532373@student.uwtsd.ac.uk::d899d04e-b0cc-47ed-9589-823120ca9daf" providerId="AD" clId="Web-{F4A8B7BD-FCF1-2D9B-DD1C-2C63A84DE760}" dt="2026-07-12T22:05:09.912" v="360" actId="1076"/>
          <ac:spMkLst>
            <pc:docMk/>
            <pc:sldMk cId="2897957523" sldId="258"/>
            <ac:spMk id="13" creationId="{0FBA7265-2997-639E-3F36-8F133A910611}"/>
          </ac:spMkLst>
        </pc:spChg>
        <pc:graphicFrameChg chg="mod modGraphic">
          <ac:chgData name="Svetozar Velizarov Draganov (2532373)" userId="S::2532373@student.uwtsd.ac.uk::d899d04e-b0cc-47ed-9589-823120ca9daf" providerId="AD" clId="Web-{F4A8B7BD-FCF1-2D9B-DD1C-2C63A84DE760}" dt="2026-07-12T21:08:59.585" v="4" actId="20577"/>
          <ac:graphicFrameMkLst>
            <pc:docMk/>
            <pc:sldMk cId="2897957523" sldId="258"/>
            <ac:graphicFrameMk id="23" creationId="{15B9C071-90A3-ACDC-8776-436578FF5770}"/>
          </ac:graphicFrameMkLst>
        </pc:graphicFrameChg>
      </pc:sldChg>
      <pc:sldChg chg="modSp modTransition">
        <pc:chgData name="Svetozar Velizarov Draganov (2532373)" userId="S::2532373@student.uwtsd.ac.uk::d899d04e-b0cc-47ed-9589-823120ca9daf" providerId="AD" clId="Web-{F4A8B7BD-FCF1-2D9B-DD1C-2C63A84DE760}" dt="2026-07-12T21:59:16.574" v="343"/>
        <pc:sldMkLst>
          <pc:docMk/>
          <pc:sldMk cId="1748499028" sldId="259"/>
        </pc:sldMkLst>
        <pc:spChg chg="mod">
          <ac:chgData name="Svetozar Velizarov Draganov (2532373)" userId="S::2532373@student.uwtsd.ac.uk::d899d04e-b0cc-47ed-9589-823120ca9daf" providerId="AD" clId="Web-{F4A8B7BD-FCF1-2D9B-DD1C-2C63A84DE760}" dt="2026-07-12T21:20:06.388" v="97" actId="20577"/>
          <ac:spMkLst>
            <pc:docMk/>
            <pc:sldMk cId="1748499028" sldId="259"/>
            <ac:spMk id="6" creationId="{FE7F26A5-1A5A-2861-7467-9F7EDD9EBD3C}"/>
          </ac:spMkLst>
        </pc:spChg>
      </pc:sldChg>
      <pc:sldChg chg="modTransition">
        <pc:chgData name="Svetozar Velizarov Draganov (2532373)" userId="S::2532373@student.uwtsd.ac.uk::d899d04e-b0cc-47ed-9589-823120ca9daf" providerId="AD" clId="Web-{F4A8B7BD-FCF1-2D9B-DD1C-2C63A84DE760}" dt="2026-07-12T22:00:43.764" v="344"/>
        <pc:sldMkLst>
          <pc:docMk/>
          <pc:sldMk cId="1424087263" sldId="260"/>
        </pc:sldMkLst>
      </pc:sldChg>
      <pc:sldChg chg="modSp modTransition">
        <pc:chgData name="Svetozar Velizarov Draganov (2532373)" userId="S::2532373@student.uwtsd.ac.uk::d899d04e-b0cc-47ed-9589-823120ca9daf" providerId="AD" clId="Web-{F4A8B7BD-FCF1-2D9B-DD1C-2C63A84DE760}" dt="2026-07-12T22:07:29.665" v="375" actId="20577"/>
        <pc:sldMkLst>
          <pc:docMk/>
          <pc:sldMk cId="1382716628" sldId="262"/>
        </pc:sldMkLst>
        <pc:spChg chg="mod">
          <ac:chgData name="Svetozar Velizarov Draganov (2532373)" userId="S::2532373@student.uwtsd.ac.uk::d899d04e-b0cc-47ed-9589-823120ca9daf" providerId="AD" clId="Web-{F4A8B7BD-FCF1-2D9B-DD1C-2C63A84DE760}" dt="2026-07-12T21:12:55.247" v="34" actId="20577"/>
          <ac:spMkLst>
            <pc:docMk/>
            <pc:sldMk cId="1382716628" sldId="262"/>
            <ac:spMk id="63" creationId="{37F712D8-2E75-813A-AB4C-33FEBD5AD0D0}"/>
          </ac:spMkLst>
        </pc:spChg>
        <pc:spChg chg="mod">
          <ac:chgData name="Svetozar Velizarov Draganov (2532373)" userId="S::2532373@student.uwtsd.ac.uk::d899d04e-b0cc-47ed-9589-823120ca9daf" providerId="AD" clId="Web-{F4A8B7BD-FCF1-2D9B-DD1C-2C63A84DE760}" dt="2026-07-12T22:07:29.665" v="375" actId="20577"/>
          <ac:spMkLst>
            <pc:docMk/>
            <pc:sldMk cId="1382716628" sldId="262"/>
            <ac:spMk id="67" creationId="{D33C7D77-BBC3-0D47-AF7D-B6A55F7FCDE4}"/>
          </ac:spMkLst>
        </pc:spChg>
      </pc:sldChg>
      <pc:sldChg chg="modSp modTransition">
        <pc:chgData name="Svetozar Velizarov Draganov (2532373)" userId="S::2532373@student.uwtsd.ac.uk::d899d04e-b0cc-47ed-9589-823120ca9daf" providerId="AD" clId="Web-{F4A8B7BD-FCF1-2D9B-DD1C-2C63A84DE760}" dt="2026-07-12T22:02:15.751" v="348"/>
        <pc:sldMkLst>
          <pc:docMk/>
          <pc:sldMk cId="3970473306" sldId="264"/>
        </pc:sldMkLst>
        <pc:spChg chg="mod">
          <ac:chgData name="Svetozar Velizarov Draganov (2532373)" userId="S::2532373@student.uwtsd.ac.uk::d899d04e-b0cc-47ed-9589-823120ca9daf" providerId="AD" clId="Web-{F4A8B7BD-FCF1-2D9B-DD1C-2C63A84DE760}" dt="2026-07-12T21:20:50.045" v="101" actId="20577"/>
          <ac:spMkLst>
            <pc:docMk/>
            <pc:sldMk cId="3970473306" sldId="264"/>
            <ac:spMk id="3" creationId="{4A53051C-8483-F6FD-7AB5-FC885653EC99}"/>
          </ac:spMkLst>
        </pc:spChg>
      </pc:sldChg>
      <pc:sldChg chg="addSp delSp modSp mod modTransition setBg">
        <pc:chgData name="Svetozar Velizarov Draganov (2532373)" userId="S::2532373@student.uwtsd.ac.uk::d899d04e-b0cc-47ed-9589-823120ca9daf" providerId="AD" clId="Web-{F4A8B7BD-FCF1-2D9B-DD1C-2C63A84DE760}" dt="2026-07-12T22:02:29.345" v="349"/>
        <pc:sldMkLst>
          <pc:docMk/>
          <pc:sldMk cId="359125969" sldId="265"/>
        </pc:sldMkLst>
        <pc:spChg chg="add del mod">
          <ac:chgData name="Svetozar Velizarov Draganov (2532373)" userId="S::2532373@student.uwtsd.ac.uk::d899d04e-b0cc-47ed-9589-823120ca9daf" providerId="AD" clId="Web-{F4A8B7BD-FCF1-2D9B-DD1C-2C63A84DE760}" dt="2026-07-12T21:50:13.732" v="290"/>
          <ac:spMkLst>
            <pc:docMk/>
            <pc:sldMk cId="359125969" sldId="265"/>
            <ac:spMk id="3" creationId="{5F8D0C3B-0DFC-3E5A-28D7-AC7CD95B6A10}"/>
          </ac:spMkLst>
        </pc:spChg>
        <pc:spChg chg="mod">
          <ac:chgData name="Svetozar Velizarov Draganov (2532373)" userId="S::2532373@student.uwtsd.ac.uk::d899d04e-b0cc-47ed-9589-823120ca9daf" providerId="AD" clId="Web-{F4A8B7BD-FCF1-2D9B-DD1C-2C63A84DE760}" dt="2026-07-12T21:50:13.732" v="290"/>
          <ac:spMkLst>
            <pc:docMk/>
            <pc:sldMk cId="359125969" sldId="265"/>
            <ac:spMk id="4" creationId="{6F731103-C225-F51D-5B24-5BE9B7D39BA4}"/>
          </ac:spMkLst>
        </pc:spChg>
        <pc:spChg chg="add del">
          <ac:chgData name="Svetozar Velizarov Draganov (2532373)" userId="S::2532373@student.uwtsd.ac.uk::d899d04e-b0cc-47ed-9589-823120ca9daf" providerId="AD" clId="Web-{F4A8B7BD-FCF1-2D9B-DD1C-2C63A84DE760}" dt="2026-07-12T21:49:25.543" v="283"/>
          <ac:spMkLst>
            <pc:docMk/>
            <pc:sldMk cId="359125969" sldId="265"/>
            <ac:spMk id="7" creationId="{A0339EE9-5436-4860-BBFC-7CD7C90DBAE8}"/>
          </ac:spMkLst>
        </pc:spChg>
        <pc:spChg chg="add del">
          <ac:chgData name="Svetozar Velizarov Draganov (2532373)" userId="S::2532373@student.uwtsd.ac.uk::d899d04e-b0cc-47ed-9589-823120ca9daf" providerId="AD" clId="Web-{F4A8B7BD-FCF1-2D9B-DD1C-2C63A84DE760}" dt="2026-07-12T21:49:25.543" v="283"/>
          <ac:spMkLst>
            <pc:docMk/>
            <pc:sldMk cId="359125969" sldId="265"/>
            <ac:spMk id="8" creationId="{AA770EBD-5B77-46EC-BF58-EF27ACD6B47C}"/>
          </ac:spMkLst>
        </pc:spChg>
        <pc:spChg chg="add del">
          <ac:chgData name="Svetozar Velizarov Draganov (2532373)" userId="S::2532373@student.uwtsd.ac.uk::d899d04e-b0cc-47ed-9589-823120ca9daf" providerId="AD" clId="Web-{F4A8B7BD-FCF1-2D9B-DD1C-2C63A84DE760}" dt="2026-07-12T21:47:38.009" v="267"/>
          <ac:spMkLst>
            <pc:docMk/>
            <pc:sldMk cId="359125969" sldId="265"/>
            <ac:spMk id="9" creationId="{A2679492-7988-4050-9056-542444452411}"/>
          </ac:spMkLst>
        </pc:spChg>
        <pc:spChg chg="add del">
          <ac:chgData name="Svetozar Velizarov Draganov (2532373)" userId="S::2532373@student.uwtsd.ac.uk::d899d04e-b0cc-47ed-9589-823120ca9daf" providerId="AD" clId="Web-{F4A8B7BD-FCF1-2D9B-DD1C-2C63A84DE760}" dt="2026-07-12T21:47:45.009" v="269"/>
          <ac:spMkLst>
            <pc:docMk/>
            <pc:sldMk cId="359125969" sldId="265"/>
            <ac:spMk id="10" creationId="{BACC6370-2D7E-4714-9D71-7542949D7D5D}"/>
          </ac:spMkLst>
        </pc:spChg>
        <pc:spChg chg="add del">
          <ac:chgData name="Svetozar Velizarov Draganov (2532373)" userId="S::2532373@student.uwtsd.ac.uk::d899d04e-b0cc-47ed-9589-823120ca9daf" providerId="AD" clId="Web-{F4A8B7BD-FCF1-2D9B-DD1C-2C63A84DE760}" dt="2026-07-12T21:47:38.009" v="267"/>
          <ac:spMkLst>
            <pc:docMk/>
            <pc:sldMk cId="359125969" sldId="265"/>
            <ac:spMk id="11" creationId="{B091B163-7D61-4891-ABCF-5C13D9C418D0}"/>
          </ac:spMkLst>
        </pc:spChg>
        <pc:spChg chg="add del">
          <ac:chgData name="Svetozar Velizarov Draganov (2532373)" userId="S::2532373@student.uwtsd.ac.uk::d899d04e-b0cc-47ed-9589-823120ca9daf" providerId="AD" clId="Web-{F4A8B7BD-FCF1-2D9B-DD1C-2C63A84DE760}" dt="2026-07-12T21:47:45.009" v="269"/>
          <ac:spMkLst>
            <pc:docMk/>
            <pc:sldMk cId="359125969" sldId="265"/>
            <ac:spMk id="12" creationId="{F68B3F68-107C-434F-AA38-110D5EA91B85}"/>
          </ac:spMkLst>
        </pc:spChg>
        <pc:spChg chg="add del">
          <ac:chgData name="Svetozar Velizarov Draganov (2532373)" userId="S::2532373@student.uwtsd.ac.uk::d899d04e-b0cc-47ed-9589-823120ca9daf" providerId="AD" clId="Web-{F4A8B7BD-FCF1-2D9B-DD1C-2C63A84DE760}" dt="2026-07-12T21:47:45.009" v="269"/>
          <ac:spMkLst>
            <pc:docMk/>
            <pc:sldMk cId="359125969" sldId="265"/>
            <ac:spMk id="14" creationId="{AAD0DBB9-1A4B-4391-81D4-CB19F9AB918A}"/>
          </ac:spMkLst>
        </pc:spChg>
        <pc:spChg chg="add del">
          <ac:chgData name="Svetozar Velizarov Draganov (2532373)" userId="S::2532373@student.uwtsd.ac.uk::d899d04e-b0cc-47ed-9589-823120ca9daf" providerId="AD" clId="Web-{F4A8B7BD-FCF1-2D9B-DD1C-2C63A84DE760}" dt="2026-07-12T21:49:30.465" v="285"/>
          <ac:spMkLst>
            <pc:docMk/>
            <pc:sldMk cId="359125969" sldId="265"/>
            <ac:spMk id="15" creationId="{21C9FE86-FCC3-4A31-AA1C-C882262B7FE7}"/>
          </ac:spMkLst>
        </pc:spChg>
        <pc:spChg chg="add del">
          <ac:chgData name="Svetozar Velizarov Draganov (2532373)" userId="S::2532373@student.uwtsd.ac.uk::d899d04e-b0cc-47ed-9589-823120ca9daf" providerId="AD" clId="Web-{F4A8B7BD-FCF1-2D9B-DD1C-2C63A84DE760}" dt="2026-07-12T21:47:45.009" v="269"/>
          <ac:spMkLst>
            <pc:docMk/>
            <pc:sldMk cId="359125969" sldId="265"/>
            <ac:spMk id="16" creationId="{063BBA22-50EA-4C4D-BE05-F1CE4E63AA56}"/>
          </ac:spMkLst>
        </pc:spChg>
        <pc:spChg chg="add del">
          <ac:chgData name="Svetozar Velizarov Draganov (2532373)" userId="S::2532373@student.uwtsd.ac.uk::d899d04e-b0cc-47ed-9589-823120ca9daf" providerId="AD" clId="Web-{F4A8B7BD-FCF1-2D9B-DD1C-2C63A84DE760}" dt="2026-07-12T21:49:30.465" v="285"/>
          <ac:spMkLst>
            <pc:docMk/>
            <pc:sldMk cId="359125969" sldId="265"/>
            <ac:spMk id="17" creationId="{7D96243B-ECED-4B71-8E06-AE9A285EAD20}"/>
          </ac:spMkLst>
        </pc:spChg>
        <pc:spChg chg="add del">
          <ac:chgData name="Svetozar Velizarov Draganov (2532373)" userId="S::2532373@student.uwtsd.ac.uk::d899d04e-b0cc-47ed-9589-823120ca9daf" providerId="AD" clId="Web-{F4A8B7BD-FCF1-2D9B-DD1C-2C63A84DE760}" dt="2026-07-12T21:47:51.869" v="271"/>
          <ac:spMkLst>
            <pc:docMk/>
            <pc:sldMk cId="359125969" sldId="265"/>
            <ac:spMk id="19" creationId="{777A147A-9ED8-46B4-8660-1B3C2AA880B5}"/>
          </ac:spMkLst>
        </pc:spChg>
        <pc:spChg chg="add del">
          <ac:chgData name="Svetozar Velizarov Draganov (2532373)" userId="S::2532373@student.uwtsd.ac.uk::d899d04e-b0cc-47ed-9589-823120ca9daf" providerId="AD" clId="Web-{F4A8B7BD-FCF1-2D9B-DD1C-2C63A84DE760}" dt="2026-07-12T21:47:51.869" v="271"/>
          <ac:spMkLst>
            <pc:docMk/>
            <pc:sldMk cId="359125969" sldId="265"/>
            <ac:spMk id="20" creationId="{5D6C15A0-C087-4593-8414-2B4EC1CDC3DE}"/>
          </ac:spMkLst>
        </pc:spChg>
        <pc:spChg chg="add del">
          <ac:chgData name="Svetozar Velizarov Draganov (2532373)" userId="S::2532373@student.uwtsd.ac.uk::d899d04e-b0cc-47ed-9589-823120ca9daf" providerId="AD" clId="Web-{F4A8B7BD-FCF1-2D9B-DD1C-2C63A84DE760}" dt="2026-07-12T21:47:51.869" v="271"/>
          <ac:spMkLst>
            <pc:docMk/>
            <pc:sldMk cId="359125969" sldId="265"/>
            <ac:spMk id="21" creationId="{5F8D0C3B-0DFC-3E5A-28D7-AC7CD95B6A10}"/>
          </ac:spMkLst>
        </pc:spChg>
        <pc:spChg chg="add del">
          <ac:chgData name="Svetozar Velizarov Draganov (2532373)" userId="S::2532373@student.uwtsd.ac.uk::d899d04e-b0cc-47ed-9589-823120ca9daf" providerId="AD" clId="Web-{F4A8B7BD-FCF1-2D9B-DD1C-2C63A84DE760}" dt="2026-07-12T21:49:30.465" v="285"/>
          <ac:spMkLst>
            <pc:docMk/>
            <pc:sldMk cId="359125969" sldId="265"/>
            <ac:spMk id="22" creationId="{DEE2AD96-B495-4E06-9291-B71706F728CB}"/>
          </ac:spMkLst>
        </pc:spChg>
        <pc:spChg chg="add del">
          <ac:chgData name="Svetozar Velizarov Draganov (2532373)" userId="S::2532373@student.uwtsd.ac.uk::d899d04e-b0cc-47ed-9589-823120ca9daf" providerId="AD" clId="Web-{F4A8B7BD-FCF1-2D9B-DD1C-2C63A84DE760}" dt="2026-07-12T21:48:02.103" v="273"/>
          <ac:spMkLst>
            <pc:docMk/>
            <pc:sldMk cId="359125969" sldId="265"/>
            <ac:spMk id="23" creationId="{95408913-B323-422F-B521-2957A5B7FEE8}"/>
          </ac:spMkLst>
        </pc:spChg>
        <pc:spChg chg="add del">
          <ac:chgData name="Svetozar Velizarov Draganov (2532373)" userId="S::2532373@student.uwtsd.ac.uk::d899d04e-b0cc-47ed-9589-823120ca9daf" providerId="AD" clId="Web-{F4A8B7BD-FCF1-2D9B-DD1C-2C63A84DE760}" dt="2026-07-12T21:48:02.103" v="273"/>
          <ac:spMkLst>
            <pc:docMk/>
            <pc:sldMk cId="359125969" sldId="265"/>
            <ac:spMk id="24" creationId="{AA770EBD-5B77-46EC-BF58-EF27ACD6B47C}"/>
          </ac:spMkLst>
        </pc:spChg>
        <pc:spChg chg="add del">
          <ac:chgData name="Svetozar Velizarov Draganov (2532373)" userId="S::2532373@student.uwtsd.ac.uk::d899d04e-b0cc-47ed-9589-823120ca9daf" providerId="AD" clId="Web-{F4A8B7BD-FCF1-2D9B-DD1C-2C63A84DE760}" dt="2026-07-12T21:48:02.103" v="273"/>
          <ac:spMkLst>
            <pc:docMk/>
            <pc:sldMk cId="359125969" sldId="265"/>
            <ac:spMk id="25" creationId="{5F8D0C3B-0DFC-3E5A-28D7-AC7CD95B6A10}"/>
          </ac:spMkLst>
        </pc:spChg>
        <pc:spChg chg="add del">
          <ac:chgData name="Svetozar Velizarov Draganov (2532373)" userId="S::2532373@student.uwtsd.ac.uk::d899d04e-b0cc-47ed-9589-823120ca9daf" providerId="AD" clId="Web-{F4A8B7BD-FCF1-2D9B-DD1C-2C63A84DE760}" dt="2026-07-12T21:49:30.465" v="285"/>
          <ac:spMkLst>
            <pc:docMk/>
            <pc:sldMk cId="359125969" sldId="265"/>
            <ac:spMk id="26" creationId="{53CF6D67-C5A8-4ADD-9E8E-1E38CA1D3166}"/>
          </ac:spMkLst>
        </pc:spChg>
        <pc:spChg chg="add del">
          <ac:chgData name="Svetozar Velizarov Draganov (2532373)" userId="S::2532373@student.uwtsd.ac.uk::d899d04e-b0cc-47ed-9589-823120ca9daf" providerId="AD" clId="Web-{F4A8B7BD-FCF1-2D9B-DD1C-2C63A84DE760}" dt="2026-07-12T21:48:05.807" v="275"/>
          <ac:spMkLst>
            <pc:docMk/>
            <pc:sldMk cId="359125969" sldId="265"/>
            <ac:spMk id="27" creationId="{B6CDA21F-E7AF-4C75-8395-33F58D5B0E45}"/>
          </ac:spMkLst>
        </pc:spChg>
        <pc:spChg chg="add del">
          <ac:chgData name="Svetozar Velizarov Draganov (2532373)" userId="S::2532373@student.uwtsd.ac.uk::d899d04e-b0cc-47ed-9589-823120ca9daf" providerId="AD" clId="Web-{F4A8B7BD-FCF1-2D9B-DD1C-2C63A84DE760}" dt="2026-07-12T21:49:30.465" v="285"/>
          <ac:spMkLst>
            <pc:docMk/>
            <pc:sldMk cId="359125969" sldId="265"/>
            <ac:spMk id="29" creationId="{86909FA0-B515-4681-B7A8-FA281D133B94}"/>
          </ac:spMkLst>
        </pc:spChg>
        <pc:spChg chg="add del">
          <ac:chgData name="Svetozar Velizarov Draganov (2532373)" userId="S::2532373@student.uwtsd.ac.uk::d899d04e-b0cc-47ed-9589-823120ca9daf" providerId="AD" clId="Web-{F4A8B7BD-FCF1-2D9B-DD1C-2C63A84DE760}" dt="2026-07-12T21:49:30.465" v="285"/>
          <ac:spMkLst>
            <pc:docMk/>
            <pc:sldMk cId="359125969" sldId="265"/>
            <ac:spMk id="30" creationId="{A09989E4-EFDC-4A90-A633-E0525FB4139E}"/>
          </ac:spMkLst>
        </pc:spChg>
        <pc:spChg chg="add del">
          <ac:chgData name="Svetozar Velizarov Draganov (2532373)" userId="S::2532373@student.uwtsd.ac.uk::d899d04e-b0cc-47ed-9589-823120ca9daf" providerId="AD" clId="Web-{F4A8B7BD-FCF1-2D9B-DD1C-2C63A84DE760}" dt="2026-07-12T21:48:05.807" v="275"/>
          <ac:spMkLst>
            <pc:docMk/>
            <pc:sldMk cId="359125969" sldId="265"/>
            <ac:spMk id="32" creationId="{D5B0017B-2ECA-49AF-B397-DC140825DF8D}"/>
          </ac:spMkLst>
        </pc:spChg>
        <pc:spChg chg="add del">
          <ac:chgData name="Svetozar Velizarov Draganov (2532373)" userId="S::2532373@student.uwtsd.ac.uk::d899d04e-b0cc-47ed-9589-823120ca9daf" providerId="AD" clId="Web-{F4A8B7BD-FCF1-2D9B-DD1C-2C63A84DE760}" dt="2026-07-12T21:48:05.807" v="275"/>
          <ac:spMkLst>
            <pc:docMk/>
            <pc:sldMk cId="359125969" sldId="265"/>
            <ac:spMk id="33" creationId="{5F8D0C3B-0DFC-3E5A-28D7-AC7CD95B6A10}"/>
          </ac:spMkLst>
        </pc:spChg>
        <pc:spChg chg="add del">
          <ac:chgData name="Svetozar Velizarov Draganov (2532373)" userId="S::2532373@student.uwtsd.ac.uk::d899d04e-b0cc-47ed-9589-823120ca9daf" providerId="AD" clId="Web-{F4A8B7BD-FCF1-2D9B-DD1C-2C63A84DE760}" dt="2026-07-12T21:49:51.966" v="287"/>
          <ac:spMkLst>
            <pc:docMk/>
            <pc:sldMk cId="359125969" sldId="265"/>
            <ac:spMk id="35" creationId="{907EF6B7-1338-4443-8C46-6A318D952DFD}"/>
          </ac:spMkLst>
        </pc:spChg>
        <pc:spChg chg="add del">
          <ac:chgData name="Svetozar Velizarov Draganov (2532373)" userId="S::2532373@student.uwtsd.ac.uk::d899d04e-b0cc-47ed-9589-823120ca9daf" providerId="AD" clId="Web-{F4A8B7BD-FCF1-2D9B-DD1C-2C63A84DE760}" dt="2026-07-12T21:48:46.870" v="281"/>
          <ac:spMkLst>
            <pc:docMk/>
            <pc:sldMk cId="359125969" sldId="265"/>
            <ac:spMk id="36" creationId="{95408913-B323-422F-B521-2957A5B7FEE8}"/>
          </ac:spMkLst>
        </pc:spChg>
        <pc:spChg chg="add del">
          <ac:chgData name="Svetozar Velizarov Draganov (2532373)" userId="S::2532373@student.uwtsd.ac.uk::d899d04e-b0cc-47ed-9589-823120ca9daf" providerId="AD" clId="Web-{F4A8B7BD-FCF1-2D9B-DD1C-2C63A84DE760}" dt="2026-07-12T21:48:46.870" v="281"/>
          <ac:spMkLst>
            <pc:docMk/>
            <pc:sldMk cId="359125969" sldId="265"/>
            <ac:spMk id="37" creationId="{AA770EBD-5B77-46EC-BF58-EF27ACD6B47C}"/>
          </ac:spMkLst>
        </pc:spChg>
        <pc:spChg chg="add del mod">
          <ac:chgData name="Svetozar Velizarov Draganov (2532373)" userId="S::2532373@student.uwtsd.ac.uk::d899d04e-b0cc-47ed-9589-823120ca9daf" providerId="AD" clId="Web-{F4A8B7BD-FCF1-2D9B-DD1C-2C63A84DE760}" dt="2026-07-12T21:48:46.870" v="281"/>
          <ac:spMkLst>
            <pc:docMk/>
            <pc:sldMk cId="359125969" sldId="265"/>
            <ac:spMk id="38" creationId="{5F8D0C3B-0DFC-3E5A-28D7-AC7CD95B6A10}"/>
          </ac:spMkLst>
        </pc:spChg>
        <pc:spChg chg="add del">
          <ac:chgData name="Svetozar Velizarov Draganov (2532373)" userId="S::2532373@student.uwtsd.ac.uk::d899d04e-b0cc-47ed-9589-823120ca9daf" providerId="AD" clId="Web-{F4A8B7BD-FCF1-2D9B-DD1C-2C63A84DE760}" dt="2026-07-12T21:49:51.966" v="287"/>
          <ac:spMkLst>
            <pc:docMk/>
            <pc:sldMk cId="359125969" sldId="265"/>
            <ac:spMk id="39" creationId="{DAAE4CDD-124C-4DCF-9584-B6033B545DD5}"/>
          </ac:spMkLst>
        </pc:spChg>
        <pc:spChg chg="add del">
          <ac:chgData name="Svetozar Velizarov Draganov (2532373)" userId="S::2532373@student.uwtsd.ac.uk::d899d04e-b0cc-47ed-9589-823120ca9daf" providerId="AD" clId="Web-{F4A8B7BD-FCF1-2D9B-DD1C-2C63A84DE760}" dt="2026-07-12T21:49:51.966" v="287"/>
          <ac:spMkLst>
            <pc:docMk/>
            <pc:sldMk cId="359125969" sldId="265"/>
            <ac:spMk id="40" creationId="{081E4A58-353D-44AE-B2FC-2A74E2E400F7}"/>
          </ac:spMkLst>
        </pc:spChg>
        <pc:spChg chg="add del">
          <ac:chgData name="Svetozar Velizarov Draganov (2532373)" userId="S::2532373@student.uwtsd.ac.uk::d899d04e-b0cc-47ed-9589-823120ca9daf" providerId="AD" clId="Web-{F4A8B7BD-FCF1-2D9B-DD1C-2C63A84DE760}" dt="2026-07-12T21:50:13.716" v="289"/>
          <ac:spMkLst>
            <pc:docMk/>
            <pc:sldMk cId="359125969" sldId="265"/>
            <ac:spMk id="42" creationId="{7C32DF3D-3F59-481D-A237-77C31AD492C1}"/>
          </ac:spMkLst>
        </pc:spChg>
        <pc:spChg chg="add del">
          <ac:chgData name="Svetozar Velizarov Draganov (2532373)" userId="S::2532373@student.uwtsd.ac.uk::d899d04e-b0cc-47ed-9589-823120ca9daf" providerId="AD" clId="Web-{F4A8B7BD-FCF1-2D9B-DD1C-2C63A84DE760}" dt="2026-07-12T21:50:13.716" v="289"/>
          <ac:spMkLst>
            <pc:docMk/>
            <pc:sldMk cId="359125969" sldId="265"/>
            <ac:spMk id="43" creationId="{32F02326-30C4-4095-988F-932A425AE2DA}"/>
          </ac:spMkLst>
        </pc:spChg>
        <pc:spChg chg="add">
          <ac:chgData name="Svetozar Velizarov Draganov (2532373)" userId="S::2532373@student.uwtsd.ac.uk::d899d04e-b0cc-47ed-9589-823120ca9daf" providerId="AD" clId="Web-{F4A8B7BD-FCF1-2D9B-DD1C-2C63A84DE760}" dt="2026-07-12T21:50:13.732" v="290"/>
          <ac:spMkLst>
            <pc:docMk/>
            <pc:sldMk cId="359125969" sldId="265"/>
            <ac:spMk id="45" creationId="{4D5C4330-C44A-435E-8E7B-CF183E4CBA30}"/>
          </ac:spMkLst>
        </pc:spChg>
        <pc:spChg chg="add">
          <ac:chgData name="Svetozar Velizarov Draganov (2532373)" userId="S::2532373@student.uwtsd.ac.uk::d899d04e-b0cc-47ed-9589-823120ca9daf" providerId="AD" clId="Web-{F4A8B7BD-FCF1-2D9B-DD1C-2C63A84DE760}" dt="2026-07-12T21:50:13.732" v="290"/>
          <ac:spMkLst>
            <pc:docMk/>
            <pc:sldMk cId="359125969" sldId="265"/>
            <ac:spMk id="46" creationId="{16B9FAF4-4B18-4D7E-AF38-5EDDA8A6A080}"/>
          </ac:spMkLst>
        </pc:spChg>
        <pc:grpChg chg="add del">
          <ac:chgData name="Svetozar Velizarov Draganov (2532373)" userId="S::2532373@student.uwtsd.ac.uk::d899d04e-b0cc-47ed-9589-823120ca9daf" providerId="AD" clId="Web-{F4A8B7BD-FCF1-2D9B-DD1C-2C63A84DE760}" dt="2026-07-12T21:47:38.009" v="267"/>
          <ac:grpSpMkLst>
            <pc:docMk/>
            <pc:sldMk cId="359125969" sldId="265"/>
            <ac:grpSpMk id="13" creationId="{0474DF76-993E-44DE-AFB0-C416182ACECF}"/>
          </ac:grpSpMkLst>
        </pc:grpChg>
        <pc:grpChg chg="add del">
          <ac:chgData name="Svetozar Velizarov Draganov (2532373)" userId="S::2532373@student.uwtsd.ac.uk::d899d04e-b0cc-47ed-9589-823120ca9daf" providerId="AD" clId="Web-{F4A8B7BD-FCF1-2D9B-DD1C-2C63A84DE760}" dt="2026-07-12T21:48:05.807" v="275"/>
          <ac:grpSpMkLst>
            <pc:docMk/>
            <pc:sldMk cId="359125969" sldId="265"/>
            <ac:grpSpMk id="28" creationId="{AE1C45F0-260A-458C-96ED-C1F6D2151219}"/>
          </ac:grpSpMkLst>
        </pc:grpChg>
        <pc:graphicFrameChg chg="add del">
          <ac:chgData name="Svetozar Velizarov Draganov (2532373)" userId="S::2532373@student.uwtsd.ac.uk::d899d04e-b0cc-47ed-9589-823120ca9daf" providerId="AD" clId="Web-{F4A8B7BD-FCF1-2D9B-DD1C-2C63A84DE760}" dt="2026-07-12T21:47:45.009" v="269"/>
          <ac:graphicFrameMkLst>
            <pc:docMk/>
            <pc:sldMk cId="359125969" sldId="265"/>
            <ac:graphicFrameMk id="6" creationId="{5166F878-48A4-1C0F-A17B-4751D86A113E}"/>
          </ac:graphicFrameMkLst>
        </pc:graphicFrameChg>
        <pc:cxnChg chg="add del">
          <ac:chgData name="Svetozar Velizarov Draganov (2532373)" userId="S::2532373@student.uwtsd.ac.uk::d899d04e-b0cc-47ed-9589-823120ca9daf" providerId="AD" clId="Web-{F4A8B7BD-FCF1-2D9B-DD1C-2C63A84DE760}" dt="2026-07-12T21:47:38.009" v="267"/>
          <ac:cxnSpMkLst>
            <pc:docMk/>
            <pc:sldMk cId="359125969" sldId="265"/>
            <ac:cxnSpMk id="18" creationId="{C49DA8F6-BCC1-4447-B54C-57856834B94B}"/>
          </ac:cxnSpMkLst>
        </pc:cxnChg>
        <pc:cxnChg chg="add del">
          <ac:chgData name="Svetozar Velizarov Draganov (2532373)" userId="S::2532373@student.uwtsd.ac.uk::d899d04e-b0cc-47ed-9589-823120ca9daf" providerId="AD" clId="Web-{F4A8B7BD-FCF1-2D9B-DD1C-2C63A84DE760}" dt="2026-07-12T21:48:05.807" v="275"/>
          <ac:cxnSpMkLst>
            <pc:docMk/>
            <pc:sldMk cId="359125969" sldId="265"/>
            <ac:cxnSpMk id="34" creationId="{6CF1BAF6-AD41-4082-B212-8A1F9A2E8779}"/>
          </ac:cxnSpMkLst>
        </pc:cxnChg>
      </pc:sldChg>
      <pc:sldChg chg="addSp delSp modSp mod modTransition setBg delAnim">
        <pc:chgData name="Svetozar Velizarov Draganov (2532373)" userId="S::2532373@student.uwtsd.ac.uk::d899d04e-b0cc-47ed-9589-823120ca9daf" providerId="AD" clId="Web-{F4A8B7BD-FCF1-2D9B-DD1C-2C63A84DE760}" dt="2026-07-12T22:02:37.111" v="350"/>
        <pc:sldMkLst>
          <pc:docMk/>
          <pc:sldMk cId="2850782885" sldId="266"/>
        </pc:sldMkLst>
        <pc:spChg chg="del mod">
          <ac:chgData name="Svetozar Velizarov Draganov (2532373)" userId="S::2532373@student.uwtsd.ac.uk::d899d04e-b0cc-47ed-9589-823120ca9daf" providerId="AD" clId="Web-{F4A8B7BD-FCF1-2D9B-DD1C-2C63A84DE760}" dt="2026-07-12T21:53:24.799" v="312"/>
          <ac:spMkLst>
            <pc:docMk/>
            <pc:sldMk cId="2850782885" sldId="266"/>
            <ac:spMk id="2" creationId="{522107DF-28D1-AECE-299A-375E6A01AF85}"/>
          </ac:spMkLst>
        </pc:spChg>
        <pc:spChg chg="del">
          <ac:chgData name="Svetozar Velizarov Draganov (2532373)" userId="S::2532373@student.uwtsd.ac.uk::d899d04e-b0cc-47ed-9589-823120ca9daf" providerId="AD" clId="Web-{F4A8B7BD-FCF1-2D9B-DD1C-2C63A84DE760}" dt="2026-07-12T21:53:24.659" v="311"/>
          <ac:spMkLst>
            <pc:docMk/>
            <pc:sldMk cId="2850782885" sldId="266"/>
            <ac:spMk id="3" creationId="{981EC8F6-54ED-BE87-6F09-D9B0B8D0C3E5}"/>
          </ac:spMkLst>
        </pc:spChg>
        <pc:spChg chg="add del mod">
          <ac:chgData name="Svetozar Velizarov Draganov (2532373)" userId="S::2532373@student.uwtsd.ac.uk::d899d04e-b0cc-47ed-9589-823120ca9daf" providerId="AD" clId="Web-{F4A8B7BD-FCF1-2D9B-DD1C-2C63A84DE760}" dt="2026-07-12T21:55:38.194" v="331"/>
          <ac:spMkLst>
            <pc:docMk/>
            <pc:sldMk cId="2850782885" sldId="266"/>
            <ac:spMk id="5" creationId="{2D31A3AD-C590-3E87-73D5-4F645891F309}"/>
          </ac:spMkLst>
        </pc:spChg>
        <pc:spChg chg="add mod">
          <ac:chgData name="Svetozar Velizarov Draganov (2532373)" userId="S::2532373@student.uwtsd.ac.uk::d899d04e-b0cc-47ed-9589-823120ca9daf" providerId="AD" clId="Web-{F4A8B7BD-FCF1-2D9B-DD1C-2C63A84DE760}" dt="2026-07-12T21:57:09.055" v="339" actId="20577"/>
          <ac:spMkLst>
            <pc:docMk/>
            <pc:sldMk cId="2850782885" sldId="266"/>
            <ac:spMk id="6" creationId="{341D770F-E649-4F3C-94C9-0B65716DAAF3}"/>
          </ac:spMkLst>
        </pc:spChg>
        <pc:spChg chg="add">
          <ac:chgData name="Svetozar Velizarov Draganov (2532373)" userId="S::2532373@student.uwtsd.ac.uk::d899d04e-b0cc-47ed-9589-823120ca9daf" providerId="AD" clId="Web-{F4A8B7BD-FCF1-2D9B-DD1C-2C63A84DE760}" dt="2026-07-12T21:56:30.882" v="336"/>
          <ac:spMkLst>
            <pc:docMk/>
            <pc:sldMk cId="2850782885" sldId="266"/>
            <ac:spMk id="1035" creationId="{327D73B4-9F5C-4A64-A179-51B9500CB8B5}"/>
          </ac:spMkLst>
        </pc:spChg>
        <pc:spChg chg="add">
          <ac:chgData name="Svetozar Velizarov Draganov (2532373)" userId="S::2532373@student.uwtsd.ac.uk::d899d04e-b0cc-47ed-9589-823120ca9daf" providerId="AD" clId="Web-{F4A8B7BD-FCF1-2D9B-DD1C-2C63A84DE760}" dt="2026-07-12T21:56:30.882" v="336"/>
          <ac:spMkLst>
            <pc:docMk/>
            <pc:sldMk cId="2850782885" sldId="266"/>
            <ac:spMk id="1037" creationId="{C1F06963-6374-4B48-844F-071A9BAAAE02}"/>
          </ac:spMkLst>
        </pc:spChg>
        <pc:spChg chg="add">
          <ac:chgData name="Svetozar Velizarov Draganov (2532373)" userId="S::2532373@student.uwtsd.ac.uk::d899d04e-b0cc-47ed-9589-823120ca9daf" providerId="AD" clId="Web-{F4A8B7BD-FCF1-2D9B-DD1C-2C63A84DE760}" dt="2026-07-12T21:56:30.882" v="336"/>
          <ac:spMkLst>
            <pc:docMk/>
            <pc:sldMk cId="2850782885" sldId="266"/>
            <ac:spMk id="1039" creationId="{6CB927A4-E432-4310-9CD5-E89FF5063179}"/>
          </ac:spMkLst>
        </pc:spChg>
        <pc:spChg chg="add">
          <ac:chgData name="Svetozar Velizarov Draganov (2532373)" userId="S::2532373@student.uwtsd.ac.uk::d899d04e-b0cc-47ed-9589-823120ca9daf" providerId="AD" clId="Web-{F4A8B7BD-FCF1-2D9B-DD1C-2C63A84DE760}" dt="2026-07-12T21:56:30.882" v="336"/>
          <ac:spMkLst>
            <pc:docMk/>
            <pc:sldMk cId="2850782885" sldId="266"/>
            <ac:spMk id="1041" creationId="{1453BF6C-B012-48B7-B4E8-6D7AC7C27D02}"/>
          </ac:spMkLst>
        </pc:spChg>
        <pc:spChg chg="add">
          <ac:chgData name="Svetozar Velizarov Draganov (2532373)" userId="S::2532373@student.uwtsd.ac.uk::d899d04e-b0cc-47ed-9589-823120ca9daf" providerId="AD" clId="Web-{F4A8B7BD-FCF1-2D9B-DD1C-2C63A84DE760}" dt="2026-07-12T21:56:30.882" v="336"/>
          <ac:spMkLst>
            <pc:docMk/>
            <pc:sldMk cId="2850782885" sldId="266"/>
            <ac:spMk id="1043" creationId="{E3020543-B24B-4EC4-8FFC-8DD88EEA91A8}"/>
          </ac:spMkLst>
        </pc:spChg>
        <pc:picChg chg="mod">
          <ac:chgData name="Svetozar Velizarov Draganov (2532373)" userId="S::2532373@student.uwtsd.ac.uk::d899d04e-b0cc-47ed-9589-823120ca9daf" providerId="AD" clId="Web-{F4A8B7BD-FCF1-2D9B-DD1C-2C63A84DE760}" dt="2026-07-12T21:56:30.882" v="336"/>
          <ac:picMkLst>
            <pc:docMk/>
            <pc:sldMk cId="2850782885" sldId="266"/>
            <ac:picMk id="1030" creationId="{4E528340-6F23-E58F-AD00-71C55AF8F101}"/>
          </ac:picMkLst>
        </pc:picChg>
        <pc:cxnChg chg="add">
          <ac:chgData name="Svetozar Velizarov Draganov (2532373)" userId="S::2532373@student.uwtsd.ac.uk::d899d04e-b0cc-47ed-9589-823120ca9daf" providerId="AD" clId="Web-{F4A8B7BD-FCF1-2D9B-DD1C-2C63A84DE760}" dt="2026-07-12T21:56:30.882" v="336"/>
          <ac:cxnSpMkLst>
            <pc:docMk/>
            <pc:sldMk cId="2850782885" sldId="266"/>
            <ac:cxnSpMk id="1045" creationId="{C49DA8F6-BCC1-4447-B54C-57856834B94B}"/>
          </ac:cxnSpMkLst>
        </pc:cxnChg>
      </pc:sldChg>
      <pc:sldChg chg="addSp delSp modSp modTransition">
        <pc:chgData name="Svetozar Velizarov Draganov (2532373)" userId="S::2532373@student.uwtsd.ac.uk::d899d04e-b0cc-47ed-9589-823120ca9daf" providerId="AD" clId="Web-{F4A8B7BD-FCF1-2D9B-DD1C-2C63A84DE760}" dt="2026-07-12T22:02:06.610" v="347"/>
        <pc:sldMkLst>
          <pc:docMk/>
          <pc:sldMk cId="3645478630" sldId="268"/>
        </pc:sldMkLst>
        <pc:spChg chg="mod">
          <ac:chgData name="Svetozar Velizarov Draganov (2532373)" userId="S::2532373@student.uwtsd.ac.uk::d899d04e-b0cc-47ed-9589-823120ca9daf" providerId="AD" clId="Web-{F4A8B7BD-FCF1-2D9B-DD1C-2C63A84DE760}" dt="2026-07-12T21:36:39.258" v="210" actId="20577"/>
          <ac:spMkLst>
            <pc:docMk/>
            <pc:sldMk cId="3645478630" sldId="268"/>
            <ac:spMk id="3" creationId="{6ED3E622-CB09-1362-15C9-BF616871B4C4}"/>
          </ac:spMkLst>
        </pc:spChg>
        <pc:spChg chg="add mod">
          <ac:chgData name="Svetozar Velizarov Draganov (2532373)" userId="S::2532373@student.uwtsd.ac.uk::d899d04e-b0cc-47ed-9589-823120ca9daf" providerId="AD" clId="Web-{F4A8B7BD-FCF1-2D9B-DD1C-2C63A84DE760}" dt="2026-07-12T21:25:50.866" v="132" actId="1076"/>
          <ac:spMkLst>
            <pc:docMk/>
            <pc:sldMk cId="3645478630" sldId="268"/>
            <ac:spMk id="4" creationId="{2C29876D-D0E1-8C5B-D86E-DD84B31291D5}"/>
          </ac:spMkLst>
        </pc:spChg>
        <pc:spChg chg="add mod">
          <ac:chgData name="Svetozar Velizarov Draganov (2532373)" userId="S::2532373@student.uwtsd.ac.uk::d899d04e-b0cc-47ed-9589-823120ca9daf" providerId="AD" clId="Web-{F4A8B7BD-FCF1-2D9B-DD1C-2C63A84DE760}" dt="2026-07-12T21:46:00.866" v="257" actId="14100"/>
          <ac:spMkLst>
            <pc:docMk/>
            <pc:sldMk cId="3645478630" sldId="268"/>
            <ac:spMk id="5" creationId="{F968D556-199F-E085-F11A-DA2846816EF7}"/>
          </ac:spMkLst>
        </pc:spChg>
        <pc:spChg chg="add mod">
          <ac:chgData name="Svetozar Velizarov Draganov (2532373)" userId="S::2532373@student.uwtsd.ac.uk::d899d04e-b0cc-47ed-9589-823120ca9daf" providerId="AD" clId="Web-{F4A8B7BD-FCF1-2D9B-DD1C-2C63A84DE760}" dt="2026-07-12T21:45:48.366" v="255" actId="14100"/>
          <ac:spMkLst>
            <pc:docMk/>
            <pc:sldMk cId="3645478630" sldId="268"/>
            <ac:spMk id="6" creationId="{E372730A-75CC-6F85-D6B4-08E20D1A073D}"/>
          </ac:spMkLst>
        </pc:spChg>
        <pc:spChg chg="add mod">
          <ac:chgData name="Svetozar Velizarov Draganov (2532373)" userId="S::2532373@student.uwtsd.ac.uk::d899d04e-b0cc-47ed-9589-823120ca9daf" providerId="AD" clId="Web-{F4A8B7BD-FCF1-2D9B-DD1C-2C63A84DE760}" dt="2026-07-12T21:45:54.131" v="256" actId="14100"/>
          <ac:spMkLst>
            <pc:docMk/>
            <pc:sldMk cId="3645478630" sldId="268"/>
            <ac:spMk id="7" creationId="{05EB2F4D-8997-19C4-36C9-7D39416F700B}"/>
          </ac:spMkLst>
        </pc:spChg>
        <pc:spChg chg="add mod">
          <ac:chgData name="Svetozar Velizarov Draganov (2532373)" userId="S::2532373@student.uwtsd.ac.uk::d899d04e-b0cc-47ed-9589-823120ca9daf" providerId="AD" clId="Web-{F4A8B7BD-FCF1-2D9B-DD1C-2C63A84DE760}" dt="2026-07-12T21:46:04.429" v="258" actId="14100"/>
          <ac:spMkLst>
            <pc:docMk/>
            <pc:sldMk cId="3645478630" sldId="268"/>
            <ac:spMk id="8" creationId="{01A56DBD-0C69-16F6-FC76-F6567F7E88A3}"/>
          </ac:spMkLst>
        </pc:spChg>
        <pc:spChg chg="add del mod">
          <ac:chgData name="Svetozar Velizarov Draganov (2532373)" userId="S::2532373@student.uwtsd.ac.uk::d899d04e-b0cc-47ed-9589-823120ca9daf" providerId="AD" clId="Web-{F4A8B7BD-FCF1-2D9B-DD1C-2C63A84DE760}" dt="2026-07-12T21:35:22.881" v="191"/>
          <ac:spMkLst>
            <pc:docMk/>
            <pc:sldMk cId="3645478630" sldId="268"/>
            <ac:spMk id="11" creationId="{C714B1D8-23F0-D2AE-483B-C5F0FB2506F6}"/>
          </ac:spMkLst>
        </pc:spChg>
        <pc:cxnChg chg="add mod">
          <ac:chgData name="Svetozar Velizarov Draganov (2532373)" userId="S::2532373@student.uwtsd.ac.uk::d899d04e-b0cc-47ed-9589-823120ca9daf" providerId="AD" clId="Web-{F4A8B7BD-FCF1-2D9B-DD1C-2C63A84DE760}" dt="2026-07-12T21:35:31.725" v="199" actId="14100"/>
          <ac:cxnSpMkLst>
            <pc:docMk/>
            <pc:sldMk cId="3645478630" sldId="268"/>
            <ac:cxnSpMk id="9" creationId="{04CFB4D3-D3E8-74BF-681F-505747A01F48}"/>
          </ac:cxnSpMkLst>
        </pc:cxnChg>
        <pc:cxnChg chg="add del">
          <ac:chgData name="Svetozar Velizarov Draganov (2532373)" userId="S::2532373@student.uwtsd.ac.uk::d899d04e-b0cc-47ed-9589-823120ca9daf" providerId="AD" clId="Web-{F4A8B7BD-FCF1-2D9B-DD1C-2C63A84DE760}" dt="2026-07-12T21:35:25.427" v="192"/>
          <ac:cxnSpMkLst>
            <pc:docMk/>
            <pc:sldMk cId="3645478630" sldId="268"/>
            <ac:cxnSpMk id="10" creationId="{4D76E2CE-A6B8-568A-99C7-0F90BEDD45F7}"/>
          </ac:cxnSpMkLst>
        </pc:cxnChg>
        <pc:cxnChg chg="add mod">
          <ac:chgData name="Svetozar Velizarov Draganov (2532373)" userId="S::2532373@student.uwtsd.ac.uk::d899d04e-b0cc-47ed-9589-823120ca9daf" providerId="AD" clId="Web-{F4A8B7BD-FCF1-2D9B-DD1C-2C63A84DE760}" dt="2026-07-12T21:36:13.647" v="201"/>
          <ac:cxnSpMkLst>
            <pc:docMk/>
            <pc:sldMk cId="3645478630" sldId="268"/>
            <ac:cxnSpMk id="12" creationId="{1706AD62-EFC8-231B-1C87-8324E35F81FE}"/>
          </ac:cxnSpMkLst>
        </pc:cxnChg>
        <pc:cxnChg chg="add mod">
          <ac:chgData name="Svetozar Velizarov Draganov (2532373)" userId="S::2532373@student.uwtsd.ac.uk::d899d04e-b0cc-47ed-9589-823120ca9daf" providerId="AD" clId="Web-{F4A8B7BD-FCF1-2D9B-DD1C-2C63A84DE760}" dt="2026-07-12T21:37:14.446" v="215"/>
          <ac:cxnSpMkLst>
            <pc:docMk/>
            <pc:sldMk cId="3645478630" sldId="268"/>
            <ac:cxnSpMk id="13" creationId="{38722C55-AE2E-7522-35F3-8B09EDC786F7}"/>
          </ac:cxnSpMkLst>
        </pc:cxnChg>
        <pc:cxnChg chg="add mod">
          <ac:chgData name="Svetozar Velizarov Draganov (2532373)" userId="S::2532373@student.uwtsd.ac.uk::d899d04e-b0cc-47ed-9589-823120ca9daf" providerId="AD" clId="Web-{F4A8B7BD-FCF1-2D9B-DD1C-2C63A84DE760}" dt="2026-07-12T21:38:00.119" v="220" actId="14100"/>
          <ac:cxnSpMkLst>
            <pc:docMk/>
            <pc:sldMk cId="3645478630" sldId="268"/>
            <ac:cxnSpMk id="14" creationId="{20893BC7-E7F6-7E87-E0CB-43473CFE9D03}"/>
          </ac:cxnSpMkLst>
        </pc:cxnChg>
        <pc:cxnChg chg="add mod">
          <ac:chgData name="Svetozar Velizarov Draganov (2532373)" userId="S::2532373@student.uwtsd.ac.uk::d899d04e-b0cc-47ed-9589-823120ca9daf" providerId="AD" clId="Web-{F4A8B7BD-FCF1-2D9B-DD1C-2C63A84DE760}" dt="2026-07-12T21:38:42.448" v="224" actId="14100"/>
          <ac:cxnSpMkLst>
            <pc:docMk/>
            <pc:sldMk cId="3645478630" sldId="268"/>
            <ac:cxnSpMk id="15" creationId="{670B8C2E-0C7B-89F3-C9F8-766BBE755CDE}"/>
          </ac:cxnSpMkLst>
        </pc:cxnChg>
      </pc:sldChg>
      <pc:sldChg chg="modSp modTransition">
        <pc:chgData name="Svetozar Velizarov Draganov (2532373)" userId="S::2532373@student.uwtsd.ac.uk::d899d04e-b0cc-47ed-9589-823120ca9daf" providerId="AD" clId="Web-{F4A8B7BD-FCF1-2D9B-DD1C-2C63A84DE760}" dt="2026-07-12T22:01:58.672" v="346"/>
        <pc:sldMkLst>
          <pc:docMk/>
          <pc:sldMk cId="404182026" sldId="269"/>
        </pc:sldMkLst>
        <pc:spChg chg="mod">
          <ac:chgData name="Svetozar Velizarov Draganov (2532373)" userId="S::2532373@student.uwtsd.ac.uk::d899d04e-b0cc-47ed-9589-823120ca9daf" providerId="AD" clId="Web-{F4A8B7BD-FCF1-2D9B-DD1C-2C63A84DE760}" dt="2026-07-12T21:14:32.813" v="50" actId="20577"/>
          <ac:spMkLst>
            <pc:docMk/>
            <pc:sldMk cId="404182026" sldId="269"/>
            <ac:spMk id="63" creationId="{6A772DCB-548D-6928-C2ED-11BA27C40C3E}"/>
          </ac:spMkLst>
        </pc:spChg>
      </pc:sldChg>
    </pc:docChg>
  </pc:docChgLst>
  <pc:docChgLst>
    <pc:chgData name="Svetozar Velizarov Draganov (2532373)" userId="d899d04e-b0cc-47ed-9589-823120ca9daf" providerId="ADAL" clId="{5FFB5535-4AF5-4FFC-ADAD-FA3B00BD0CD7}"/>
    <pc:docChg chg="undo custSel modSld addSection">
      <pc:chgData name="Svetozar Velizarov Draganov (2532373)" userId="d899d04e-b0cc-47ed-9589-823120ca9daf" providerId="ADAL" clId="{5FFB5535-4AF5-4FFC-ADAD-FA3B00BD0CD7}" dt="2026-07-07T11:42:45.898" v="227" actId="14100"/>
      <pc:docMkLst>
        <pc:docMk/>
      </pc:docMkLst>
      <pc:sldChg chg="addSp delSp modSp mod">
        <pc:chgData name="Svetozar Velizarov Draganov (2532373)" userId="d899d04e-b0cc-47ed-9589-823120ca9daf" providerId="ADAL" clId="{5FFB5535-4AF5-4FFC-ADAD-FA3B00BD0CD7}" dt="2026-07-07T11:39:29.654" v="178"/>
        <pc:sldMkLst>
          <pc:docMk/>
          <pc:sldMk cId="2897957523" sldId="258"/>
        </pc:sldMkLst>
        <pc:graphicFrameChg chg="add mod">
          <ac:chgData name="Svetozar Velizarov Draganov (2532373)" userId="d899d04e-b0cc-47ed-9589-823120ca9daf" providerId="ADAL" clId="{5FFB5535-4AF5-4FFC-ADAD-FA3B00BD0CD7}" dt="2026-07-07T11:39:29.654" v="178"/>
          <ac:graphicFrameMkLst>
            <pc:docMk/>
            <pc:sldMk cId="2897957523" sldId="258"/>
            <ac:graphicFrameMk id="23" creationId="{15B9C071-90A3-ACDC-8776-436578FF5770}"/>
          </ac:graphicFrameMkLst>
        </pc:graphicFrameChg>
      </pc:sldChg>
      <pc:sldChg chg="addSp delSp modSp mod setBg modClrScheme chgLayout">
        <pc:chgData name="Svetozar Velizarov Draganov (2532373)" userId="d899d04e-b0cc-47ed-9589-823120ca9daf" providerId="ADAL" clId="{5FFB5535-4AF5-4FFC-ADAD-FA3B00BD0CD7}" dt="2026-07-07T11:42:45.898" v="227" actId="14100"/>
        <pc:sldMkLst>
          <pc:docMk/>
          <pc:sldMk cId="1748499028" sldId="259"/>
        </pc:sldMkLst>
        <pc:spChg chg="mod ord">
          <ac:chgData name="Svetozar Velizarov Draganov (2532373)" userId="d899d04e-b0cc-47ed-9589-823120ca9daf" providerId="ADAL" clId="{5FFB5535-4AF5-4FFC-ADAD-FA3B00BD0CD7}" dt="2026-07-07T11:42:27.065" v="225" actId="1076"/>
          <ac:spMkLst>
            <pc:docMk/>
            <pc:sldMk cId="1748499028" sldId="259"/>
            <ac:spMk id="2" creationId="{61C7DAA2-C26F-4546-8B0F-C81CFB47F842}"/>
          </ac:spMkLst>
        </pc:spChg>
        <pc:spChg chg="add del mod ord">
          <ac:chgData name="Svetozar Velizarov Draganov (2532373)" userId="d899d04e-b0cc-47ed-9589-823120ca9daf" providerId="ADAL" clId="{5FFB5535-4AF5-4FFC-ADAD-FA3B00BD0CD7}" dt="2026-07-07T11:42:45.898" v="227" actId="14100"/>
          <ac:spMkLst>
            <pc:docMk/>
            <pc:sldMk cId="1748499028" sldId="259"/>
            <ac:spMk id="6" creationId="{FE7F26A5-1A5A-2861-7467-9F7EDD9EBD3C}"/>
          </ac:spMkLst>
        </pc:spChg>
        <pc:spChg chg="add">
          <ac:chgData name="Svetozar Velizarov Draganov (2532373)" userId="d899d04e-b0cc-47ed-9589-823120ca9daf" providerId="ADAL" clId="{5FFB5535-4AF5-4FFC-ADAD-FA3B00BD0CD7}" dt="2026-07-07T11:17:32.194" v="72" actId="26606"/>
          <ac:spMkLst>
            <pc:docMk/>
            <pc:sldMk cId="1748499028" sldId="259"/>
            <ac:spMk id="4106" creationId="{23E547B5-89CF-4EC0-96DE-25771AED0799}"/>
          </ac:spMkLst>
        </pc:spChg>
        <pc:spChg chg="add">
          <ac:chgData name="Svetozar Velizarov Draganov (2532373)" userId="d899d04e-b0cc-47ed-9589-823120ca9daf" providerId="ADAL" clId="{5FFB5535-4AF5-4FFC-ADAD-FA3B00BD0CD7}" dt="2026-07-07T11:17:32.194" v="72" actId="26606"/>
          <ac:spMkLst>
            <pc:docMk/>
            <pc:sldMk cId="1748499028" sldId="259"/>
            <ac:spMk id="4108" creationId="{3F0B8CEB-8279-4E5E-A0CE-1FC9F71736F2}"/>
          </ac:spMkLst>
        </pc:spChg>
        <pc:picChg chg="add mod ord">
          <ac:chgData name="Svetozar Velizarov Draganov (2532373)" userId="d899d04e-b0cc-47ed-9589-823120ca9daf" providerId="ADAL" clId="{5FFB5535-4AF5-4FFC-ADAD-FA3B00BD0CD7}" dt="2026-07-07T11:42:35.539" v="226" actId="1076"/>
          <ac:picMkLst>
            <pc:docMk/>
            <pc:sldMk cId="1748499028" sldId="259"/>
            <ac:picMk id="4102" creationId="{02417D77-EA99-7B96-F6BB-17257178EC10}"/>
          </ac:picMkLst>
        </pc:picChg>
      </pc:sldChg>
      <pc:sldChg chg="addSp delSp modSp mod setBg modClrScheme chgLayout">
        <pc:chgData name="Svetozar Velizarov Draganov (2532373)" userId="d899d04e-b0cc-47ed-9589-823120ca9daf" providerId="ADAL" clId="{5FFB5535-4AF5-4FFC-ADAD-FA3B00BD0CD7}" dt="2026-07-07T11:31:46.239" v="165" actId="20577"/>
        <pc:sldMkLst>
          <pc:docMk/>
          <pc:sldMk cId="1424087263" sldId="260"/>
        </pc:sldMkLst>
        <pc:spChg chg="mod ord">
          <ac:chgData name="Svetozar Velizarov Draganov (2532373)" userId="d899d04e-b0cc-47ed-9589-823120ca9daf" providerId="ADAL" clId="{5FFB5535-4AF5-4FFC-ADAD-FA3B00BD0CD7}" dt="2026-07-07T11:29:25.958" v="150" actId="26606"/>
          <ac:spMkLst>
            <pc:docMk/>
            <pc:sldMk cId="1424087263" sldId="260"/>
            <ac:spMk id="2" creationId="{3DD839E5-539A-6BA2-F020-0AEF28846AB2}"/>
          </ac:spMkLst>
        </pc:spChg>
        <pc:spChg chg="add">
          <ac:chgData name="Svetozar Velizarov Draganov (2532373)" userId="d899d04e-b0cc-47ed-9589-823120ca9daf" providerId="ADAL" clId="{5FFB5535-4AF5-4FFC-ADAD-FA3B00BD0CD7}" dt="2026-07-07T11:29:25.958" v="150" actId="26606"/>
          <ac:spMkLst>
            <pc:docMk/>
            <pc:sldMk cId="1424087263" sldId="260"/>
            <ac:spMk id="18" creationId="{BACC6370-2D7E-4714-9D71-7542949D7D5D}"/>
          </ac:spMkLst>
        </pc:spChg>
        <pc:spChg chg="add">
          <ac:chgData name="Svetozar Velizarov Draganov (2532373)" userId="d899d04e-b0cc-47ed-9589-823120ca9daf" providerId="ADAL" clId="{5FFB5535-4AF5-4FFC-ADAD-FA3B00BD0CD7}" dt="2026-07-07T11:29:25.958" v="150" actId="26606"/>
          <ac:spMkLst>
            <pc:docMk/>
            <pc:sldMk cId="1424087263" sldId="260"/>
            <ac:spMk id="20" creationId="{F68B3F68-107C-434F-AA38-110D5EA91B85}"/>
          </ac:spMkLst>
        </pc:spChg>
        <pc:spChg chg="add">
          <ac:chgData name="Svetozar Velizarov Draganov (2532373)" userId="d899d04e-b0cc-47ed-9589-823120ca9daf" providerId="ADAL" clId="{5FFB5535-4AF5-4FFC-ADAD-FA3B00BD0CD7}" dt="2026-07-07T11:29:25.958" v="150" actId="26606"/>
          <ac:spMkLst>
            <pc:docMk/>
            <pc:sldMk cId="1424087263" sldId="260"/>
            <ac:spMk id="22" creationId="{AAD0DBB9-1A4B-4391-81D4-CB19F9AB918A}"/>
          </ac:spMkLst>
        </pc:spChg>
        <pc:spChg chg="add">
          <ac:chgData name="Svetozar Velizarov Draganov (2532373)" userId="d899d04e-b0cc-47ed-9589-823120ca9daf" providerId="ADAL" clId="{5FFB5535-4AF5-4FFC-ADAD-FA3B00BD0CD7}" dt="2026-07-07T11:29:25.958" v="150" actId="26606"/>
          <ac:spMkLst>
            <pc:docMk/>
            <pc:sldMk cId="1424087263" sldId="260"/>
            <ac:spMk id="24" creationId="{063BBA22-50EA-4C4D-BE05-F1CE4E63AA56}"/>
          </ac:spMkLst>
        </pc:spChg>
        <pc:graphicFrameChg chg="add mod ord modGraphic">
          <ac:chgData name="Svetozar Velizarov Draganov (2532373)" userId="d899d04e-b0cc-47ed-9589-823120ca9daf" providerId="ADAL" clId="{5FFB5535-4AF5-4FFC-ADAD-FA3B00BD0CD7}" dt="2026-07-07T11:31:46.239" v="165" actId="20577"/>
          <ac:graphicFrameMkLst>
            <pc:docMk/>
            <pc:sldMk cId="1424087263" sldId="260"/>
            <ac:graphicFrameMk id="13" creationId="{8E57DD6D-8AE5-4AC6-4922-5DA92C357AF2}"/>
          </ac:graphicFrameMkLst>
        </pc:graphicFrameChg>
      </pc:sldChg>
    </pc:docChg>
  </pc:docChgLst>
  <pc:docChgLst>
    <pc:chgData name="Svetozar Velizarov Draganov (2532373)" userId="d899d04e-b0cc-47ed-9589-823120ca9daf" providerId="ADAL" clId="{C8297AD9-D96D-4203-B1FA-42285C0BC3F1}"/>
    <pc:docChg chg="undo custSel addSld delSld modSld modSection">
      <pc:chgData name="Svetozar Velizarov Draganov (2532373)" userId="d899d04e-b0cc-47ed-9589-823120ca9daf" providerId="ADAL" clId="{C8297AD9-D96D-4203-B1FA-42285C0BC3F1}" dt="2026-07-08T12:03:47.226" v="330" actId="14100"/>
      <pc:docMkLst>
        <pc:docMk/>
      </pc:docMkLst>
      <pc:sldChg chg="modSp mod">
        <pc:chgData name="Svetozar Velizarov Draganov (2532373)" userId="d899d04e-b0cc-47ed-9589-823120ca9daf" providerId="ADAL" clId="{C8297AD9-D96D-4203-B1FA-42285C0BC3F1}" dt="2026-07-08T11:47:30.193" v="225" actId="20577"/>
        <pc:sldMkLst>
          <pc:docMk/>
          <pc:sldMk cId="2897957523" sldId="258"/>
        </pc:sldMkLst>
        <pc:spChg chg="mod">
          <ac:chgData name="Svetozar Velizarov Draganov (2532373)" userId="d899d04e-b0cc-47ed-9589-823120ca9daf" providerId="ADAL" clId="{C8297AD9-D96D-4203-B1FA-42285C0BC3F1}" dt="2026-07-08T11:47:30.193" v="225" actId="20577"/>
          <ac:spMkLst>
            <pc:docMk/>
            <pc:sldMk cId="2897957523" sldId="258"/>
            <ac:spMk id="10" creationId="{4E008D64-AF6A-085C-058F-AE23C780767B}"/>
          </ac:spMkLst>
        </pc:spChg>
      </pc:sldChg>
      <pc:sldChg chg="modSp mod">
        <pc:chgData name="Svetozar Velizarov Draganov (2532373)" userId="d899d04e-b0cc-47ed-9589-823120ca9daf" providerId="ADAL" clId="{C8297AD9-D96D-4203-B1FA-42285C0BC3F1}" dt="2026-07-08T11:49:35.164" v="245" actId="114"/>
        <pc:sldMkLst>
          <pc:docMk/>
          <pc:sldMk cId="1748499028" sldId="259"/>
        </pc:sldMkLst>
        <pc:spChg chg="mod">
          <ac:chgData name="Svetozar Velizarov Draganov (2532373)" userId="d899d04e-b0cc-47ed-9589-823120ca9daf" providerId="ADAL" clId="{C8297AD9-D96D-4203-B1FA-42285C0BC3F1}" dt="2026-07-08T11:49:35.164" v="245" actId="114"/>
          <ac:spMkLst>
            <pc:docMk/>
            <pc:sldMk cId="1748499028" sldId="259"/>
            <ac:spMk id="6" creationId="{FE7F26A5-1A5A-2861-7467-9F7EDD9EBD3C}"/>
          </ac:spMkLst>
        </pc:spChg>
      </pc:sldChg>
      <pc:sldChg chg="modSp mod">
        <pc:chgData name="Svetozar Velizarov Draganov (2532373)" userId="d899d04e-b0cc-47ed-9589-823120ca9daf" providerId="ADAL" clId="{C8297AD9-D96D-4203-B1FA-42285C0BC3F1}" dt="2026-07-08T11:46:51.431" v="222" actId="114"/>
        <pc:sldMkLst>
          <pc:docMk/>
          <pc:sldMk cId="1424087263" sldId="260"/>
        </pc:sldMkLst>
        <pc:graphicFrameChg chg="mod modGraphic">
          <ac:chgData name="Svetozar Velizarov Draganov (2532373)" userId="d899d04e-b0cc-47ed-9589-823120ca9daf" providerId="ADAL" clId="{C8297AD9-D96D-4203-B1FA-42285C0BC3F1}" dt="2026-07-08T11:46:51.431" v="222" actId="114"/>
          <ac:graphicFrameMkLst>
            <pc:docMk/>
            <pc:sldMk cId="1424087263" sldId="260"/>
            <ac:graphicFrameMk id="13" creationId="{8E57DD6D-8AE5-4AC6-4922-5DA92C357AF2}"/>
          </ac:graphicFrameMkLst>
        </pc:graphicFrameChg>
      </pc:sldChg>
      <pc:sldChg chg="modSp mod">
        <pc:chgData name="Svetozar Velizarov Draganov (2532373)" userId="d899d04e-b0cc-47ed-9589-823120ca9daf" providerId="ADAL" clId="{C8297AD9-D96D-4203-B1FA-42285C0BC3F1}" dt="2026-07-08T11:41:52.369" v="155" actId="20577"/>
        <pc:sldMkLst>
          <pc:docMk/>
          <pc:sldMk cId="1382716628" sldId="262"/>
        </pc:sldMkLst>
        <pc:spChg chg="mod">
          <ac:chgData name="Svetozar Velizarov Draganov (2532373)" userId="d899d04e-b0cc-47ed-9589-823120ca9daf" providerId="ADAL" clId="{C8297AD9-D96D-4203-B1FA-42285C0BC3F1}" dt="2026-07-08T11:41:23.805" v="152" actId="114"/>
          <ac:spMkLst>
            <pc:docMk/>
            <pc:sldMk cId="1382716628" sldId="262"/>
            <ac:spMk id="63" creationId="{37F712D8-2E75-813A-AB4C-33FEBD5AD0D0}"/>
          </ac:spMkLst>
        </pc:spChg>
        <pc:spChg chg="mod">
          <ac:chgData name="Svetozar Velizarov Draganov (2532373)" userId="d899d04e-b0cc-47ed-9589-823120ca9daf" providerId="ADAL" clId="{C8297AD9-D96D-4203-B1FA-42285C0BC3F1}" dt="2026-07-08T11:41:09.759" v="150" actId="114"/>
          <ac:spMkLst>
            <pc:docMk/>
            <pc:sldMk cId="1382716628" sldId="262"/>
            <ac:spMk id="64" creationId="{D68D349E-8152-5F9D-E296-F10AF391C3A4}"/>
          </ac:spMkLst>
        </pc:spChg>
        <pc:spChg chg="mod">
          <ac:chgData name="Svetozar Velizarov Draganov (2532373)" userId="d899d04e-b0cc-47ed-9589-823120ca9daf" providerId="ADAL" clId="{C8297AD9-D96D-4203-B1FA-42285C0BC3F1}" dt="2026-07-08T11:41:52.369" v="155" actId="20577"/>
          <ac:spMkLst>
            <pc:docMk/>
            <pc:sldMk cId="1382716628" sldId="262"/>
            <ac:spMk id="67" creationId="{D33C7D77-BBC3-0D47-AF7D-B6A55F7FCDE4}"/>
          </ac:spMkLst>
        </pc:spChg>
      </pc:sldChg>
      <pc:sldChg chg="addSp delSp modSp mod setBg">
        <pc:chgData name="Svetozar Velizarov Draganov (2532373)" userId="d899d04e-b0cc-47ed-9589-823120ca9daf" providerId="ADAL" clId="{C8297AD9-D96D-4203-B1FA-42285C0BC3F1}" dt="2026-07-08T12:03:47.226" v="330" actId="14100"/>
        <pc:sldMkLst>
          <pc:docMk/>
          <pc:sldMk cId="3970473306" sldId="264"/>
        </pc:sldMkLst>
        <pc:spChg chg="mod ord">
          <ac:chgData name="Svetozar Velizarov Draganov (2532373)" userId="d899d04e-b0cc-47ed-9589-823120ca9daf" providerId="ADAL" clId="{C8297AD9-D96D-4203-B1FA-42285C0BC3F1}" dt="2026-07-08T12:03:46.742" v="329" actId="26606"/>
          <ac:spMkLst>
            <pc:docMk/>
            <pc:sldMk cId="3970473306" sldId="264"/>
            <ac:spMk id="2" creationId="{42D99987-98D1-706D-2E63-5B8DDBF317C6}"/>
          </ac:spMkLst>
        </pc:spChg>
        <pc:spChg chg="mod ord">
          <ac:chgData name="Svetozar Velizarov Draganov (2532373)" userId="d899d04e-b0cc-47ed-9589-823120ca9daf" providerId="ADAL" clId="{C8297AD9-D96D-4203-B1FA-42285C0BC3F1}" dt="2026-07-08T12:03:47.226" v="330" actId="14100"/>
          <ac:spMkLst>
            <pc:docMk/>
            <pc:sldMk cId="3970473306" sldId="264"/>
            <ac:spMk id="3" creationId="{4A53051C-8483-F6FD-7AB5-FC885653EC99}"/>
          </ac:spMkLst>
        </pc:spChg>
        <pc:spChg chg="add del">
          <ac:chgData name="Svetozar Velizarov Draganov (2532373)" userId="d899d04e-b0cc-47ed-9589-823120ca9daf" providerId="ADAL" clId="{C8297AD9-D96D-4203-B1FA-42285C0BC3F1}" dt="2026-07-08T12:03:46.742" v="329" actId="26606"/>
          <ac:spMkLst>
            <pc:docMk/>
            <pc:sldMk cId="3970473306" sldId="264"/>
            <ac:spMk id="14" creationId="{72F7300B-53A6-4A16-AA84-78597664F02E}"/>
          </ac:spMkLst>
        </pc:spChg>
        <pc:spChg chg="add del">
          <ac:chgData name="Svetozar Velizarov Draganov (2532373)" userId="d899d04e-b0cc-47ed-9589-823120ca9daf" providerId="ADAL" clId="{C8297AD9-D96D-4203-B1FA-42285C0BC3F1}" dt="2026-07-08T12:03:46.742" v="329" actId="26606"/>
          <ac:spMkLst>
            <pc:docMk/>
            <pc:sldMk cId="3970473306" sldId="264"/>
            <ac:spMk id="15" creationId="{A9607B8D-5A6C-4ECB-9047-3836C51C14F0}"/>
          </ac:spMkLst>
        </pc:spChg>
        <pc:spChg chg="add del">
          <ac:chgData name="Svetozar Velizarov Draganov (2532373)" userId="d899d04e-b0cc-47ed-9589-823120ca9daf" providerId="ADAL" clId="{C8297AD9-D96D-4203-B1FA-42285C0BC3F1}" dt="2026-07-08T12:03:46.742" v="329" actId="26606"/>
          <ac:spMkLst>
            <pc:docMk/>
            <pc:sldMk cId="3970473306" sldId="264"/>
            <ac:spMk id="16" creationId="{CA84D6C4-24A3-44DC-9607-566CF5A2227A}"/>
          </ac:spMkLst>
        </pc:spChg>
        <pc:picChg chg="add mod ord">
          <ac:chgData name="Svetozar Velizarov Draganov (2532373)" userId="d899d04e-b0cc-47ed-9589-823120ca9daf" providerId="ADAL" clId="{C8297AD9-D96D-4203-B1FA-42285C0BC3F1}" dt="2026-07-08T12:03:46.742" v="329" actId="26606"/>
          <ac:picMkLst>
            <pc:docMk/>
            <pc:sldMk cId="3970473306" sldId="264"/>
            <ac:picMk id="5" creationId="{DD6C5A40-9BB9-836C-4237-E391EB61A445}"/>
          </ac:picMkLst>
        </pc:picChg>
        <pc:picChg chg="add mod">
          <ac:chgData name="Svetozar Velizarov Draganov (2532373)" userId="d899d04e-b0cc-47ed-9589-823120ca9daf" providerId="ADAL" clId="{C8297AD9-D96D-4203-B1FA-42285C0BC3F1}" dt="2026-07-08T12:03:46.742" v="329" actId="26606"/>
          <ac:picMkLst>
            <pc:docMk/>
            <pc:sldMk cId="3970473306" sldId="264"/>
            <ac:picMk id="7" creationId="{7B41EB83-E718-5E3F-87C1-1BED8D13A96B}"/>
          </ac:picMkLst>
        </pc:picChg>
        <pc:picChg chg="add mod">
          <ac:chgData name="Svetozar Velizarov Draganov (2532373)" userId="d899d04e-b0cc-47ed-9589-823120ca9daf" providerId="ADAL" clId="{C8297AD9-D96D-4203-B1FA-42285C0BC3F1}" dt="2026-07-08T12:03:46.742" v="329" actId="26606"/>
          <ac:picMkLst>
            <pc:docMk/>
            <pc:sldMk cId="3970473306" sldId="264"/>
            <ac:picMk id="9" creationId="{650BCFD1-4280-8A4E-4FB0-55F9E5335E9B}"/>
          </ac:picMkLst>
        </pc:picChg>
        <pc:picChg chg="add mod">
          <ac:chgData name="Svetozar Velizarov Draganov (2532373)" userId="d899d04e-b0cc-47ed-9589-823120ca9daf" providerId="ADAL" clId="{C8297AD9-D96D-4203-B1FA-42285C0BC3F1}" dt="2026-07-08T12:03:46.742" v="329" actId="26606"/>
          <ac:picMkLst>
            <pc:docMk/>
            <pc:sldMk cId="3970473306" sldId="264"/>
            <ac:picMk id="13" creationId="{4239D2F9-B28E-0E5E-5F5E-0910C7B4F706}"/>
          </ac:picMkLst>
        </pc:picChg>
      </pc:sldChg>
      <pc:sldChg chg="addSp delSp modSp mod modClrScheme chgLayout">
        <pc:chgData name="Svetozar Velizarov Draganov (2532373)" userId="d899d04e-b0cc-47ed-9589-823120ca9daf" providerId="ADAL" clId="{C8297AD9-D96D-4203-B1FA-42285C0BC3F1}" dt="2026-07-08T11:36:30.946" v="118" actId="20577"/>
        <pc:sldMkLst>
          <pc:docMk/>
          <pc:sldMk cId="359125969" sldId="265"/>
        </pc:sldMkLst>
        <pc:spChg chg="mod ord">
          <ac:chgData name="Svetozar Velizarov Draganov (2532373)" userId="d899d04e-b0cc-47ed-9589-823120ca9daf" providerId="ADAL" clId="{C8297AD9-D96D-4203-B1FA-42285C0BC3F1}" dt="2026-07-08T11:36:30.946" v="118" actId="20577"/>
          <ac:spMkLst>
            <pc:docMk/>
            <pc:sldMk cId="359125969" sldId="265"/>
            <ac:spMk id="3" creationId="{5F8D0C3B-0DFC-3E5A-28D7-AC7CD95B6A10}"/>
          </ac:spMkLst>
        </pc:spChg>
        <pc:spChg chg="add mod ord">
          <ac:chgData name="Svetozar Velizarov Draganov (2532373)" userId="d899d04e-b0cc-47ed-9589-823120ca9daf" providerId="ADAL" clId="{C8297AD9-D96D-4203-B1FA-42285C0BC3F1}" dt="2026-07-08T11:04:45.028" v="52" actId="14100"/>
          <ac:spMkLst>
            <pc:docMk/>
            <pc:sldMk cId="359125969" sldId="265"/>
            <ac:spMk id="4" creationId="{6F731103-C225-F51D-5B24-5BE9B7D39BA4}"/>
          </ac:spMkLst>
        </pc:spChg>
      </pc:sldChg>
      <pc:sldChg chg="modSp mod">
        <pc:chgData name="Svetozar Velizarov Draganov (2532373)" userId="d899d04e-b0cc-47ed-9589-823120ca9daf" providerId="ADAL" clId="{C8297AD9-D96D-4203-B1FA-42285C0BC3F1}" dt="2026-07-08T11:43:16.299" v="167" actId="20577"/>
        <pc:sldMkLst>
          <pc:docMk/>
          <pc:sldMk cId="404182026" sldId="269"/>
        </pc:sldMkLst>
        <pc:spChg chg="mod">
          <ac:chgData name="Svetozar Velizarov Draganov (2532373)" userId="d899d04e-b0cc-47ed-9589-823120ca9daf" providerId="ADAL" clId="{C8297AD9-D96D-4203-B1FA-42285C0BC3F1}" dt="2026-07-08T11:42:40.863" v="160"/>
          <ac:spMkLst>
            <pc:docMk/>
            <pc:sldMk cId="404182026" sldId="269"/>
            <ac:spMk id="63" creationId="{6A772DCB-548D-6928-C2ED-11BA27C40C3E}"/>
          </ac:spMkLst>
        </pc:spChg>
        <pc:spChg chg="mod">
          <ac:chgData name="Svetozar Velizarov Draganov (2532373)" userId="d899d04e-b0cc-47ed-9589-823120ca9daf" providerId="ADAL" clId="{C8297AD9-D96D-4203-B1FA-42285C0BC3F1}" dt="2026-07-08T11:43:16.299" v="167" actId="20577"/>
          <ac:spMkLst>
            <pc:docMk/>
            <pc:sldMk cId="404182026" sldId="269"/>
            <ac:spMk id="64" creationId="{6E3420F2-5717-39AD-36EC-A53819FA03B3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image" Target="../media/image3.svg"/></Relationships>
</file>

<file path=ppt/diagrams/_rels/drawing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image" Target="../media/image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7C8AAA2-2A96-4D25-B8FE-204FF6E13093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7BA9DDC-A1FA-4C20-BAC2-D9469222AEE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This presentation explores the current operational and environmental challenges impacting Basil's Bakery </a:t>
          </a:r>
          <a:r>
            <a:rPr lang="en-GB" b="0" i="1" dirty="0"/>
            <a:t>(UWTSD, 2026).</a:t>
          </a:r>
          <a:endParaRPr lang="en-US" b="0" i="1" dirty="0"/>
        </a:p>
      </dgm:t>
    </dgm:pt>
    <dgm:pt modelId="{D34AAFD4-81F6-46F8-84F3-441CAB7A44ED}" type="parTrans" cxnId="{B8F0B1AE-E23F-4707-9275-72357F876A77}">
      <dgm:prSet/>
      <dgm:spPr/>
      <dgm:t>
        <a:bodyPr/>
        <a:lstStyle/>
        <a:p>
          <a:endParaRPr lang="en-US"/>
        </a:p>
      </dgm:t>
    </dgm:pt>
    <dgm:pt modelId="{A484478C-3E23-4DBE-AAAB-165340668EDF}" type="sibTrans" cxnId="{B8F0B1AE-E23F-4707-9275-72357F876A77}">
      <dgm:prSet/>
      <dgm:spPr/>
      <dgm:t>
        <a:bodyPr/>
        <a:lstStyle/>
        <a:p>
          <a:endParaRPr lang="en-US"/>
        </a:p>
      </dgm:t>
    </dgm:pt>
    <dgm:pt modelId="{B56AEA47-66B0-4989-AFF0-5295695500D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 primary goal is to provide a comprehensive, data driven understanding of the core issues causing sales stagnation, ultimately evaluating the business's future viability.</a:t>
          </a:r>
          <a:endParaRPr lang="en-US"/>
        </a:p>
      </dgm:t>
    </dgm:pt>
    <dgm:pt modelId="{AE3C3D72-B658-421A-8D96-5B2918AB8C4A}" type="parTrans" cxnId="{1F4DA2D9-D8A1-41F5-AA43-121B1FF07EB8}">
      <dgm:prSet/>
      <dgm:spPr/>
      <dgm:t>
        <a:bodyPr/>
        <a:lstStyle/>
        <a:p>
          <a:endParaRPr lang="en-US"/>
        </a:p>
      </dgm:t>
    </dgm:pt>
    <dgm:pt modelId="{AE016E06-7968-4363-A509-163BCD1C1490}" type="sibTrans" cxnId="{1F4DA2D9-D8A1-41F5-AA43-121B1FF07EB8}">
      <dgm:prSet/>
      <dgm:spPr/>
      <dgm:t>
        <a:bodyPr/>
        <a:lstStyle/>
        <a:p>
          <a:endParaRPr lang="en-US"/>
        </a:p>
      </dgm:t>
    </dgm:pt>
    <dgm:pt modelId="{B5CF6D66-D338-4C57-98D7-439C36FDC3E7}" type="pres">
      <dgm:prSet presAssocID="{D7C8AAA2-2A96-4D25-B8FE-204FF6E13093}" presName="root" presStyleCnt="0">
        <dgm:presLayoutVars>
          <dgm:dir/>
          <dgm:resizeHandles val="exact"/>
        </dgm:presLayoutVars>
      </dgm:prSet>
      <dgm:spPr/>
    </dgm:pt>
    <dgm:pt modelId="{F6B6A169-C125-4A10-9CF0-E9862FCF79EA}" type="pres">
      <dgm:prSet presAssocID="{27BA9DDC-A1FA-4C20-BAC2-D9469222AEEF}" presName="compNode" presStyleCnt="0"/>
      <dgm:spPr/>
    </dgm:pt>
    <dgm:pt modelId="{B5F763FC-21FD-4885-8548-58224DE93FAA}" type="pres">
      <dgm:prSet presAssocID="{27BA9DDC-A1FA-4C20-BAC2-D9469222AEEF}" presName="bgRect" presStyleLbl="bgShp" presStyleIdx="0" presStyleCnt="2" custLinFactNeighborY="-8784"/>
      <dgm:spPr/>
    </dgm:pt>
    <dgm:pt modelId="{0A48E752-4150-4D89-84BD-565FED2D9623}" type="pres">
      <dgm:prSet presAssocID="{27BA9DDC-A1FA-4C20-BAC2-D9469222AEEF}" presName="iconRect" presStyleLbl="node1" presStyleIdx="0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f"/>
        </a:ext>
      </dgm:extLst>
    </dgm:pt>
    <dgm:pt modelId="{660FA13E-A132-4D97-88CB-9529E4CA4295}" type="pres">
      <dgm:prSet presAssocID="{27BA9DDC-A1FA-4C20-BAC2-D9469222AEEF}" presName="spaceRect" presStyleCnt="0"/>
      <dgm:spPr/>
    </dgm:pt>
    <dgm:pt modelId="{AA50B99A-8A5D-4E27-8B68-7749EA8BD5D1}" type="pres">
      <dgm:prSet presAssocID="{27BA9DDC-A1FA-4C20-BAC2-D9469222AEEF}" presName="parTx" presStyleLbl="revTx" presStyleIdx="0" presStyleCnt="2">
        <dgm:presLayoutVars>
          <dgm:chMax val="0"/>
          <dgm:chPref val="0"/>
        </dgm:presLayoutVars>
      </dgm:prSet>
      <dgm:spPr/>
    </dgm:pt>
    <dgm:pt modelId="{29B7D097-2F65-4134-8189-C9406CA0C652}" type="pres">
      <dgm:prSet presAssocID="{A484478C-3E23-4DBE-AAAB-165340668EDF}" presName="sibTrans" presStyleCnt="0"/>
      <dgm:spPr/>
    </dgm:pt>
    <dgm:pt modelId="{5D0BDF87-1101-47EA-AABA-2E380C5ADCD7}" type="pres">
      <dgm:prSet presAssocID="{B56AEA47-66B0-4989-AFF0-5295695500D2}" presName="compNode" presStyleCnt="0"/>
      <dgm:spPr/>
    </dgm:pt>
    <dgm:pt modelId="{0D2C6FE7-5DD5-474E-853C-B0288FC60EEA}" type="pres">
      <dgm:prSet presAssocID="{B56AEA47-66B0-4989-AFF0-5295695500D2}" presName="bgRect" presStyleLbl="bgShp" presStyleIdx="1" presStyleCnt="2"/>
      <dgm:spPr/>
    </dgm:pt>
    <dgm:pt modelId="{BAFF802F-F042-49A7-BFF6-258C1072DA36}" type="pres">
      <dgm:prSet presAssocID="{B56AEA47-66B0-4989-AFF0-5295695500D2}" presName="iconRect" presStyleLbl="node1" presStyleIdx="1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7F7E5161-5F3D-46A3-9AAC-F9DC3647A575}" type="pres">
      <dgm:prSet presAssocID="{B56AEA47-66B0-4989-AFF0-5295695500D2}" presName="spaceRect" presStyleCnt="0"/>
      <dgm:spPr/>
    </dgm:pt>
    <dgm:pt modelId="{44B7D4DB-87D5-48A3-AF4A-0D58FA26258A}" type="pres">
      <dgm:prSet presAssocID="{B56AEA47-66B0-4989-AFF0-5295695500D2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E1E98A06-D19A-4A79-935A-35048119CE85}" type="presOf" srcId="{B56AEA47-66B0-4989-AFF0-5295695500D2}" destId="{44B7D4DB-87D5-48A3-AF4A-0D58FA26258A}" srcOrd="0" destOrd="0" presId="urn:microsoft.com/office/officeart/2018/2/layout/IconVerticalSolidList"/>
    <dgm:cxn modelId="{6EA4482E-37FF-4260-B779-0A6F85CCDEE1}" type="presOf" srcId="{27BA9DDC-A1FA-4C20-BAC2-D9469222AEEF}" destId="{AA50B99A-8A5D-4E27-8B68-7749EA8BD5D1}" srcOrd="0" destOrd="0" presId="urn:microsoft.com/office/officeart/2018/2/layout/IconVerticalSolidList"/>
    <dgm:cxn modelId="{B8F0B1AE-E23F-4707-9275-72357F876A77}" srcId="{D7C8AAA2-2A96-4D25-B8FE-204FF6E13093}" destId="{27BA9DDC-A1FA-4C20-BAC2-D9469222AEEF}" srcOrd="0" destOrd="0" parTransId="{D34AAFD4-81F6-46F8-84F3-441CAB7A44ED}" sibTransId="{A484478C-3E23-4DBE-AAAB-165340668EDF}"/>
    <dgm:cxn modelId="{1F4DA2D9-D8A1-41F5-AA43-121B1FF07EB8}" srcId="{D7C8AAA2-2A96-4D25-B8FE-204FF6E13093}" destId="{B56AEA47-66B0-4989-AFF0-5295695500D2}" srcOrd="1" destOrd="0" parTransId="{AE3C3D72-B658-421A-8D96-5B2918AB8C4A}" sibTransId="{AE016E06-7968-4363-A509-163BCD1C1490}"/>
    <dgm:cxn modelId="{92259EFE-442D-4F7B-9505-AC02BE5F40E0}" type="presOf" srcId="{D7C8AAA2-2A96-4D25-B8FE-204FF6E13093}" destId="{B5CF6D66-D338-4C57-98D7-439C36FDC3E7}" srcOrd="0" destOrd="0" presId="urn:microsoft.com/office/officeart/2018/2/layout/IconVerticalSolidList"/>
    <dgm:cxn modelId="{5B8EF65A-F953-4E0B-B890-AE8EAA977BB3}" type="presParOf" srcId="{B5CF6D66-D338-4C57-98D7-439C36FDC3E7}" destId="{F6B6A169-C125-4A10-9CF0-E9862FCF79EA}" srcOrd="0" destOrd="0" presId="urn:microsoft.com/office/officeart/2018/2/layout/IconVerticalSolidList"/>
    <dgm:cxn modelId="{792162D3-7919-4455-9FDC-A9A002C28439}" type="presParOf" srcId="{F6B6A169-C125-4A10-9CF0-E9862FCF79EA}" destId="{B5F763FC-21FD-4885-8548-58224DE93FAA}" srcOrd="0" destOrd="0" presId="urn:microsoft.com/office/officeart/2018/2/layout/IconVerticalSolidList"/>
    <dgm:cxn modelId="{9D34D553-D667-4B8E-9238-82028E7A3A7D}" type="presParOf" srcId="{F6B6A169-C125-4A10-9CF0-E9862FCF79EA}" destId="{0A48E752-4150-4D89-84BD-565FED2D9623}" srcOrd="1" destOrd="0" presId="urn:microsoft.com/office/officeart/2018/2/layout/IconVerticalSolidList"/>
    <dgm:cxn modelId="{6050303C-2668-4F4D-9C5C-7282FE1E343A}" type="presParOf" srcId="{F6B6A169-C125-4A10-9CF0-E9862FCF79EA}" destId="{660FA13E-A132-4D97-88CB-9529E4CA4295}" srcOrd="2" destOrd="0" presId="urn:microsoft.com/office/officeart/2018/2/layout/IconVerticalSolidList"/>
    <dgm:cxn modelId="{E0F1D57C-C813-4076-9AC1-08BD943E4990}" type="presParOf" srcId="{F6B6A169-C125-4A10-9CF0-E9862FCF79EA}" destId="{AA50B99A-8A5D-4E27-8B68-7749EA8BD5D1}" srcOrd="3" destOrd="0" presId="urn:microsoft.com/office/officeart/2018/2/layout/IconVerticalSolidList"/>
    <dgm:cxn modelId="{EA9BBBED-A20E-4003-BC8A-35AFBEEC3833}" type="presParOf" srcId="{B5CF6D66-D338-4C57-98D7-439C36FDC3E7}" destId="{29B7D097-2F65-4134-8189-C9406CA0C652}" srcOrd="1" destOrd="0" presId="urn:microsoft.com/office/officeart/2018/2/layout/IconVerticalSolidList"/>
    <dgm:cxn modelId="{E4324809-23F6-4378-9F57-C5FC662FF5E2}" type="presParOf" srcId="{B5CF6D66-D338-4C57-98D7-439C36FDC3E7}" destId="{5D0BDF87-1101-47EA-AABA-2E380C5ADCD7}" srcOrd="2" destOrd="0" presId="urn:microsoft.com/office/officeart/2018/2/layout/IconVerticalSolidList"/>
    <dgm:cxn modelId="{B004FCA3-D310-45E3-B4EA-6F4834A9E398}" type="presParOf" srcId="{5D0BDF87-1101-47EA-AABA-2E380C5ADCD7}" destId="{0D2C6FE7-5DD5-474E-853C-B0288FC60EEA}" srcOrd="0" destOrd="0" presId="urn:microsoft.com/office/officeart/2018/2/layout/IconVerticalSolidList"/>
    <dgm:cxn modelId="{315E7E48-CFDB-4DE9-BBDF-F3A39A1E6329}" type="presParOf" srcId="{5D0BDF87-1101-47EA-AABA-2E380C5ADCD7}" destId="{BAFF802F-F042-49A7-BFF6-258C1072DA36}" srcOrd="1" destOrd="0" presId="urn:microsoft.com/office/officeart/2018/2/layout/IconVerticalSolidList"/>
    <dgm:cxn modelId="{160B4901-EA5C-4AAC-9E5D-4E892A4C92AC}" type="presParOf" srcId="{5D0BDF87-1101-47EA-AABA-2E380C5ADCD7}" destId="{7F7E5161-5F3D-46A3-9AAC-F9DC3647A575}" srcOrd="2" destOrd="0" presId="urn:microsoft.com/office/officeart/2018/2/layout/IconVerticalSolidList"/>
    <dgm:cxn modelId="{DB58F3D0-181D-4200-B792-CF4EC3873276}" type="presParOf" srcId="{5D0BDF87-1101-47EA-AABA-2E380C5ADCD7}" destId="{44B7D4DB-87D5-48A3-AF4A-0D58FA26258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F763FC-21FD-4885-8548-58224DE93FAA}">
      <dsp:nvSpPr>
        <dsp:cNvPr id="0" name=""/>
        <dsp:cNvSpPr/>
      </dsp:nvSpPr>
      <dsp:spPr>
        <a:xfrm>
          <a:off x="0" y="501649"/>
          <a:ext cx="5157787" cy="110537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48E752-4150-4D89-84BD-565FED2D9623}">
      <dsp:nvSpPr>
        <dsp:cNvPr id="0" name=""/>
        <dsp:cNvSpPr/>
      </dsp:nvSpPr>
      <dsp:spPr>
        <a:xfrm>
          <a:off x="334376" y="847455"/>
          <a:ext cx="607957" cy="60795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50B99A-8A5D-4E27-8B68-7749EA8BD5D1}">
      <dsp:nvSpPr>
        <dsp:cNvPr id="0" name=""/>
        <dsp:cNvSpPr/>
      </dsp:nvSpPr>
      <dsp:spPr>
        <a:xfrm>
          <a:off x="1276709" y="598745"/>
          <a:ext cx="3881077" cy="11053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986" tIns="116986" rIns="116986" bIns="116986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This presentation explores the current operational and environmental challenges impacting Basil's Bakery </a:t>
          </a:r>
          <a:r>
            <a:rPr lang="en-GB" sz="1400" b="0" i="1" kern="1200" dirty="0"/>
            <a:t>(UWTSD, 2026).</a:t>
          </a:r>
          <a:endParaRPr lang="en-US" sz="1400" b="0" i="1" kern="1200" dirty="0"/>
        </a:p>
      </dsp:txBody>
      <dsp:txXfrm>
        <a:off x="1276709" y="598745"/>
        <a:ext cx="3881077" cy="1105376"/>
      </dsp:txXfrm>
    </dsp:sp>
    <dsp:sp modelId="{0D2C6FE7-5DD5-474E-853C-B0288FC60EEA}">
      <dsp:nvSpPr>
        <dsp:cNvPr id="0" name=""/>
        <dsp:cNvSpPr/>
      </dsp:nvSpPr>
      <dsp:spPr>
        <a:xfrm>
          <a:off x="0" y="1980466"/>
          <a:ext cx="5157787" cy="110537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AFF802F-F042-49A7-BFF6-258C1072DA36}">
      <dsp:nvSpPr>
        <dsp:cNvPr id="0" name=""/>
        <dsp:cNvSpPr/>
      </dsp:nvSpPr>
      <dsp:spPr>
        <a:xfrm>
          <a:off x="334376" y="2229175"/>
          <a:ext cx="607957" cy="60795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B7D4DB-87D5-48A3-AF4A-0D58FA26258A}">
      <dsp:nvSpPr>
        <dsp:cNvPr id="0" name=""/>
        <dsp:cNvSpPr/>
      </dsp:nvSpPr>
      <dsp:spPr>
        <a:xfrm>
          <a:off x="1276709" y="1980466"/>
          <a:ext cx="3881077" cy="11053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986" tIns="116986" rIns="116986" bIns="116986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The primary goal is to provide a comprehensive, data driven understanding of the core issues causing sales stagnation, ultimately evaluating the business's future viability.</a:t>
          </a:r>
          <a:endParaRPr lang="en-US" sz="1400" kern="1200"/>
        </a:p>
      </dsp:txBody>
      <dsp:txXfrm>
        <a:off x="1276709" y="1980466"/>
        <a:ext cx="3881077" cy="110537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3746A4-6693-E452-E3B8-24FE9810385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EAA5614-A100-1CBF-BEC6-30798BC4B6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6FAA62-3C88-0A0C-CEAD-E4390F5964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2256BC-3778-07B4-DC6C-4C7C9B8725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D07028-8190-E942-9620-F491C5252A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8691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2E44F8-E5D5-B217-F13F-8222140BAD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B56F29-A17B-78CF-3998-012BE8C0CB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494EE4-4BBA-07AE-D28A-340B95A6AD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805293-E6D9-C7C0-12B9-D8F3E05F67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BFECCA-C1DD-E6AE-5CA7-429DF2112C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66859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8FD49F-0D6D-BEF9-8CE2-B00D1876D3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24A7BD-0F28-5987-AE18-55904EF1EC1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FA658F-2939-8762-B3FD-0F22F29C1F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D5A0E6-3935-F86C-EE30-B3462E3EF5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441C7B-64A1-1D58-FFED-943D607954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48875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854E8C-1A40-02F2-FBCD-EB9991C153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B0C024-DC78-5FAD-AD61-AF17C515311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F040CE6-4F57-5EB2-98D4-6D252DF525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A588DC-34A5-C293-C442-D6B1E728BC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E579C87-9665-6299-34D2-E0A4BB69F3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4E24DDE-2634-F376-F991-EAA3C70A2D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8741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B9CA18-5234-B356-830B-49877B96CE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F17015-37C3-54AE-0986-E63E3674B5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EB16471-E4BD-DF01-89A4-D94F47851A5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3D8EFF2-FAC5-FE8E-628A-CCC90DC35B5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CE6C11C-4D2C-9700-B1F0-765ED663A71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E538A4C-5CE5-EC58-DEE4-4746528849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EEB69B5-610E-79F7-DB13-1DBD5E827C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914CB85-8813-249C-0BD1-761E9602C3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16519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847AAD-D9A1-DDE6-A8CC-306795B5AE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00CBF2B-EEBE-6EEE-C651-412822113B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6AF8366-BF0C-B435-80C4-34F3A939AB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44479F5-AEA0-2DEF-7D6D-76EE3EA00A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10120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C4ACE70-BF3F-BAC8-45B5-22472C2105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F1CAA70-BBD3-F55C-87F9-30B54E76F9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884920B-B27D-0420-5667-477CF6819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26835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CB4BE5-D68C-98DF-9FC6-7AA645A905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BB5A22-7E28-25DA-4C1B-5B23BC827C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431B844-6235-81CC-7E07-1079A29CBE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9D708A-C45B-1CD5-F476-4F208BD1C4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BB396B-A5C8-7021-402A-42792356ED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C9A73B-5C57-8EF2-9CAF-F85A4739C8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07959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10870-3962-E6B3-FA24-D935213096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2A6DB27-6D6B-8F6E-26CE-7FD26AE5225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58821B7-9715-CA40-9506-2DFA1CAC6DE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291416E-94CD-4B2B-18DA-A1EE7B7945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0381E77-59C1-5708-DE0B-0375FD8FB0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6D2A81D-5D75-21B0-6704-37856894EE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27549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8F262A-BAF7-C596-8A5E-45CCC88869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067B44E-0BE5-8C7F-4178-6D60848E12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C93B60-19E5-A244-0B94-5636CEE627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6835C7-CACC-6DE1-D26C-C4E9293FE5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0C9783-283D-A80F-7477-E6EBDBE347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19200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8EE268B-1F84-3BC8-F8A8-0223841173D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5CC038D-EF36-F250-B090-B5811582A14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1F4758-DD2B-7D57-49C3-A8B05C289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D10513-F960-9DA3-2E6F-23A347370E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8F828E-519C-C182-1223-B04571B2E4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77459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660EA-D942-0929-BCA0-C0BE19C8C9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324F23-AE74-F6E3-E062-C755343EA4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D13E71-9317-9442-C848-9236A1E3D35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F478DB-4B25-1A1C-A2FE-F7686541884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16A527-BC59-76A3-20DD-147C9C87116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76410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1" r:id="rId1"/>
    <p:sldLayoutId id="2147483732" r:id="rId2"/>
    <p:sldLayoutId id="2147483733" r:id="rId3"/>
    <p:sldLayoutId id="2147483734" r:id="rId4"/>
    <p:sldLayoutId id="2147483735" r:id="rId5"/>
    <p:sldLayoutId id="2147483736" r:id="rId6"/>
    <p:sldLayoutId id="2147483737" r:id="rId7"/>
    <p:sldLayoutId id="2147483738" r:id="rId8"/>
    <p:sldLayoutId id="2147483739" r:id="rId9"/>
    <p:sldLayoutId id="2147483740" r:id="rId10"/>
    <p:sldLayoutId id="214748374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16.svg"/><Relationship Id="rId4" Type="http://schemas.openxmlformats.org/officeDocument/2006/relationships/image" Target="../media/image15.sv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ssortment of breads">
            <a:extLst>
              <a:ext uri="{FF2B5EF4-FFF2-40B4-BE49-F238E27FC236}">
                <a16:creationId xmlns:a16="http://schemas.microsoft.com/office/drawing/2014/main" id="{06715624-D923-1EDA-7E15-6FC2B339A77F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974" r="20359"/>
          <a:stretch>
            <a:fillRect/>
          </a:stretch>
        </p:blipFill>
        <p:spPr>
          <a:xfrm>
            <a:off x="0" y="4748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38290" y="2583654"/>
            <a:ext cx="8915399" cy="2262781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br>
              <a:rPr lang="en-GB" sz="2600" dirty="0">
                <a:solidFill>
                  <a:schemeClr val="tx1"/>
                </a:solidFill>
                <a:latin typeface="A"/>
              </a:rPr>
            </a:br>
            <a:r>
              <a:rPr lang="en-GB" sz="2600" dirty="0">
                <a:solidFill>
                  <a:schemeClr val="tx1"/>
                </a:solidFill>
                <a:latin typeface="A"/>
              </a:rPr>
              <a:t>Problem Solving &amp; Decision Making LCLM4004</a:t>
            </a:r>
            <a:br>
              <a:rPr lang="en-GB" sz="2600" dirty="0">
                <a:solidFill>
                  <a:schemeClr val="tx1"/>
                </a:solidFill>
                <a:latin typeface="A"/>
              </a:rPr>
            </a:br>
            <a:r>
              <a:rPr lang="en-GB" sz="2600" dirty="0">
                <a:solidFill>
                  <a:schemeClr val="tx1"/>
                </a:solidFill>
                <a:latin typeface="A"/>
              </a:rPr>
              <a:t>Svetozar Draganov ( Zak )</a:t>
            </a:r>
            <a:br>
              <a:rPr lang="en-GB" sz="2600" dirty="0">
                <a:solidFill>
                  <a:schemeClr val="tx1"/>
                </a:solidFill>
                <a:latin typeface="A"/>
              </a:rPr>
            </a:br>
            <a:r>
              <a:rPr lang="en-GB" sz="2600" dirty="0">
                <a:solidFill>
                  <a:schemeClr val="tx1"/>
                </a:solidFill>
                <a:latin typeface="A"/>
              </a:rPr>
              <a:t>2532373</a:t>
            </a:r>
            <a:br>
              <a:rPr lang="en-GB" sz="2600" dirty="0">
                <a:solidFill>
                  <a:schemeClr val="tx1"/>
                </a:solidFill>
                <a:latin typeface="A"/>
              </a:rPr>
            </a:br>
            <a:r>
              <a:rPr lang="en-GB" sz="2600" dirty="0">
                <a:solidFill>
                  <a:schemeClr val="tx1"/>
                </a:solidFill>
                <a:latin typeface="A"/>
              </a:rPr>
              <a:t>Anita Nan</a:t>
            </a:r>
            <a:br>
              <a:rPr lang="en-GB" sz="2600" dirty="0">
                <a:solidFill>
                  <a:schemeClr val="tx1"/>
                </a:solidFill>
                <a:latin typeface="A"/>
              </a:rPr>
            </a:br>
            <a:r>
              <a:rPr lang="en-GB" sz="2600" dirty="0">
                <a:solidFill>
                  <a:schemeClr val="tx1"/>
                </a:solidFill>
                <a:latin typeface="A"/>
              </a:rPr>
              <a:t>Assignment 1: Presentation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608F31B-877F-91DB-0CE2-B7756A0300C0}"/>
              </a:ext>
            </a:extLst>
          </p:cNvPr>
          <p:cNvSpPr txBox="1"/>
          <p:nvPr/>
        </p:nvSpPr>
        <p:spPr>
          <a:xfrm>
            <a:off x="3844861" y="1875768"/>
            <a:ext cx="450225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/>
              <a:t>Basil’s Bakery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799" y="523927"/>
            <a:ext cx="8534401" cy="868680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828799" y="1751942"/>
            <a:ext cx="7815181" cy="4092448"/>
          </a:xfrm>
        </p:spPr>
        <p:txBody>
          <a:bodyPr>
            <a:noAutofit/>
          </a:bodyPr>
          <a:lstStyle/>
          <a:p>
            <a:r>
              <a:rPr lang="en-GB" sz="1800" b="1" dirty="0"/>
              <a:t>Introduction</a:t>
            </a:r>
            <a:r>
              <a:rPr lang="en-GB" sz="1800" dirty="0"/>
              <a:t>: Purpose and key methodology</a:t>
            </a:r>
            <a:endParaRPr lang="en-GB" sz="1800" b="0" dirty="0">
              <a:effectLst/>
            </a:endParaRPr>
          </a:p>
          <a:p>
            <a:r>
              <a:rPr lang="en-GB" sz="1800" b="1" dirty="0"/>
              <a:t>Company Background</a:t>
            </a:r>
            <a:r>
              <a:rPr lang="en-GB" sz="1800" dirty="0"/>
              <a:t>: Basil's Bakery context</a:t>
            </a:r>
            <a:endParaRPr lang="en-GB" sz="1800" b="0" dirty="0">
              <a:effectLst/>
            </a:endParaRPr>
          </a:p>
          <a:p>
            <a:r>
              <a:rPr lang="en-GB" sz="1800" b="1" dirty="0"/>
              <a:t>Problem Definition</a:t>
            </a:r>
            <a:r>
              <a:rPr lang="en-GB" sz="1800" dirty="0"/>
              <a:t>: Nature and scope (5W2H)</a:t>
            </a:r>
            <a:endParaRPr lang="en-GB" sz="1800" b="0" dirty="0">
              <a:effectLst/>
            </a:endParaRPr>
          </a:p>
          <a:p>
            <a:r>
              <a:rPr lang="en-GB" sz="1800" b="1" dirty="0"/>
              <a:t>Macro-Environment</a:t>
            </a:r>
            <a:r>
              <a:rPr lang="en-GB" sz="1800" dirty="0"/>
              <a:t>: PESTLE Analysis</a:t>
            </a:r>
            <a:endParaRPr lang="en-GB" sz="1800" b="0" dirty="0">
              <a:effectLst/>
            </a:endParaRPr>
          </a:p>
          <a:p>
            <a:r>
              <a:rPr lang="en-GB" sz="1800" b="1" dirty="0"/>
              <a:t>Root Cause Analysis</a:t>
            </a:r>
            <a:r>
              <a:rPr lang="en-GB" sz="1800" dirty="0"/>
              <a:t>: Cause &amp; Effect framework</a:t>
            </a:r>
            <a:endParaRPr lang="en-GB" sz="1800" b="0" dirty="0">
              <a:effectLst/>
            </a:endParaRPr>
          </a:p>
          <a:p>
            <a:r>
              <a:rPr lang="en-GB" sz="1800" b="1" dirty="0"/>
              <a:t>Conclusion</a:t>
            </a:r>
            <a:r>
              <a:rPr lang="en-GB" sz="1800" dirty="0"/>
              <a:t>: Key findings and viability</a:t>
            </a:r>
            <a:endParaRPr lang="en-GB" sz="1800" b="0" dirty="0">
              <a:effectLst/>
            </a:endParaRPr>
          </a:p>
          <a:p>
            <a:r>
              <a:rPr lang="en-GB" sz="1800" b="1" dirty="0"/>
              <a:t>References</a:t>
            </a:r>
            <a:r>
              <a:rPr lang="en-GB" sz="1800" dirty="0"/>
              <a:t>: Academic sources</a:t>
            </a:r>
            <a:endParaRPr lang="en-GB" sz="1800" b="0" dirty="0">
              <a:effectLst/>
            </a:endParaRPr>
          </a:p>
          <a:p>
            <a:br>
              <a:rPr lang="en-GB" sz="1800" dirty="0"/>
            </a:br>
            <a:endParaRPr lang="en-GB" sz="1800" dirty="0"/>
          </a:p>
        </p:txBody>
      </p:sp>
      <p:pic>
        <p:nvPicPr>
          <p:cNvPr id="2052" name="Picture 4">
            <a:extLst>
              <a:ext uri="{FF2B5EF4-FFF2-40B4-BE49-F238E27FC236}">
                <a16:creationId xmlns:a16="http://schemas.microsoft.com/office/drawing/2014/main" id="{E1578900-05DF-790B-6962-7093D3D5AF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1735" y="1751942"/>
            <a:ext cx="3843257" cy="3354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9" name="Arrow: Right 48">
            <a:extLst>
              <a:ext uri="{FF2B5EF4-FFF2-40B4-BE49-F238E27FC236}">
                <a16:creationId xmlns:a16="http://schemas.microsoft.com/office/drawing/2014/main" id="{F2E96443-32C6-0699-BCB0-FEDE19776660}"/>
              </a:ext>
            </a:extLst>
          </p:cNvPr>
          <p:cNvSpPr/>
          <p:nvPr/>
        </p:nvSpPr>
        <p:spPr>
          <a:xfrm>
            <a:off x="1631575" y="1819836"/>
            <a:ext cx="197224" cy="233082"/>
          </a:xfrm>
          <a:prstGeom prst="rightArrow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50" name="Arrow: Right 49">
            <a:extLst>
              <a:ext uri="{FF2B5EF4-FFF2-40B4-BE49-F238E27FC236}">
                <a16:creationId xmlns:a16="http://schemas.microsoft.com/office/drawing/2014/main" id="{C43E7227-5DB8-F997-6DCB-5C699290AFAB}"/>
              </a:ext>
            </a:extLst>
          </p:cNvPr>
          <p:cNvSpPr/>
          <p:nvPr/>
        </p:nvSpPr>
        <p:spPr>
          <a:xfrm>
            <a:off x="1640539" y="2186053"/>
            <a:ext cx="197224" cy="233082"/>
          </a:xfrm>
          <a:prstGeom prst="rightArrow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1" name="Arrow: Right 50">
            <a:extLst>
              <a:ext uri="{FF2B5EF4-FFF2-40B4-BE49-F238E27FC236}">
                <a16:creationId xmlns:a16="http://schemas.microsoft.com/office/drawing/2014/main" id="{A4EF4694-4125-98F1-A0D6-C4C7A2E5C33E}"/>
              </a:ext>
            </a:extLst>
          </p:cNvPr>
          <p:cNvSpPr/>
          <p:nvPr/>
        </p:nvSpPr>
        <p:spPr>
          <a:xfrm>
            <a:off x="1631574" y="2539131"/>
            <a:ext cx="197224" cy="233082"/>
          </a:xfrm>
          <a:prstGeom prst="rightArrow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2" name="Arrow: Right 51">
            <a:extLst>
              <a:ext uri="{FF2B5EF4-FFF2-40B4-BE49-F238E27FC236}">
                <a16:creationId xmlns:a16="http://schemas.microsoft.com/office/drawing/2014/main" id="{654AE3C2-99F7-AA4D-E3A4-E5FACC27CF33}"/>
              </a:ext>
            </a:extLst>
          </p:cNvPr>
          <p:cNvSpPr/>
          <p:nvPr/>
        </p:nvSpPr>
        <p:spPr>
          <a:xfrm>
            <a:off x="1631574" y="2928383"/>
            <a:ext cx="197224" cy="233082"/>
          </a:xfrm>
          <a:prstGeom prst="rightArrow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3" name="Arrow: Right 52">
            <a:extLst>
              <a:ext uri="{FF2B5EF4-FFF2-40B4-BE49-F238E27FC236}">
                <a16:creationId xmlns:a16="http://schemas.microsoft.com/office/drawing/2014/main" id="{0DDF21DE-576F-F200-76B3-59BE7336D97D}"/>
              </a:ext>
            </a:extLst>
          </p:cNvPr>
          <p:cNvSpPr/>
          <p:nvPr/>
        </p:nvSpPr>
        <p:spPr>
          <a:xfrm>
            <a:off x="1640539" y="3307019"/>
            <a:ext cx="197224" cy="233082"/>
          </a:xfrm>
          <a:prstGeom prst="rightArrow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4" name="Arrow: Right 53">
            <a:extLst>
              <a:ext uri="{FF2B5EF4-FFF2-40B4-BE49-F238E27FC236}">
                <a16:creationId xmlns:a16="http://schemas.microsoft.com/office/drawing/2014/main" id="{357DE7EF-566D-4833-348D-8949F8C20693}"/>
              </a:ext>
            </a:extLst>
          </p:cNvPr>
          <p:cNvSpPr/>
          <p:nvPr/>
        </p:nvSpPr>
        <p:spPr>
          <a:xfrm>
            <a:off x="1631575" y="3657390"/>
            <a:ext cx="197224" cy="233082"/>
          </a:xfrm>
          <a:prstGeom prst="rightArrow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5" name="Arrow: Right 54">
            <a:extLst>
              <a:ext uri="{FF2B5EF4-FFF2-40B4-BE49-F238E27FC236}">
                <a16:creationId xmlns:a16="http://schemas.microsoft.com/office/drawing/2014/main" id="{081F391D-15A2-344E-9871-453514E42A2C}"/>
              </a:ext>
            </a:extLst>
          </p:cNvPr>
          <p:cNvSpPr/>
          <p:nvPr/>
        </p:nvSpPr>
        <p:spPr>
          <a:xfrm>
            <a:off x="1631575" y="4049349"/>
            <a:ext cx="197224" cy="233082"/>
          </a:xfrm>
          <a:prstGeom prst="rightArrow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000" b="1" dirty="0"/>
              <a:t>Introduction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2E236706-ABA5-9898-511D-CD30C4A810C6}"/>
              </a:ext>
            </a:extLst>
          </p:cNvPr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en-GB" dirty="0"/>
              <a:t>Presentation Purpose</a:t>
            </a:r>
          </a:p>
        </p:txBody>
      </p:sp>
      <p:graphicFrame>
        <p:nvGraphicFramePr>
          <p:cNvPr id="23" name="Content Placeholder 7">
            <a:extLst>
              <a:ext uri="{FF2B5EF4-FFF2-40B4-BE49-F238E27FC236}">
                <a16:creationId xmlns:a16="http://schemas.microsoft.com/office/drawing/2014/main" id="{15B9C071-90A3-ACDC-8776-436578FF5770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521039462"/>
              </p:ext>
            </p:extLst>
          </p:nvPr>
        </p:nvGraphicFramePr>
        <p:xfrm>
          <a:off x="839788" y="2497818"/>
          <a:ext cx="5157787" cy="36845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D9AAF309-218E-880B-D1C5-014B929FA181}"/>
              </a:ext>
            </a:extLst>
          </p:cNvPr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rPr lang="en-GB" dirty="0"/>
              <a:t>Strategic Concept Used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4E008D64-AF6A-085C-058F-AE23C780767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497818"/>
            <a:ext cx="6025016" cy="368458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000" b="1" dirty="0"/>
              <a:t>   5W2H Model:</a:t>
            </a:r>
            <a:r>
              <a:rPr lang="en-GB" sz="2000" dirty="0"/>
              <a:t> A framework used to define a problem (What, Who, Where, When, Why, How, How Much) (</a:t>
            </a:r>
            <a:r>
              <a:rPr lang="en-GB" sz="2000" i="1" dirty="0"/>
              <a:t>CMI, 2022).</a:t>
            </a:r>
          </a:p>
          <a:p>
            <a:pPr marL="0" indent="0">
              <a:buNone/>
            </a:pPr>
            <a:r>
              <a:rPr lang="en-GB" sz="2000" b="1" dirty="0"/>
              <a:t>   PESTLE Analysis:</a:t>
            </a:r>
            <a:r>
              <a:rPr lang="en-GB" sz="2000" dirty="0"/>
              <a:t> A strategic tool evaluating macro environmental factors affecting a business </a:t>
            </a:r>
            <a:r>
              <a:rPr lang="en-GB" sz="2000" i="1"/>
              <a:t>(Johnson et al., 2020, p.45).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b="1" dirty="0"/>
              <a:t>   Fishbone Diagram:</a:t>
            </a:r>
            <a:r>
              <a:rPr lang="en-GB" sz="2000" dirty="0"/>
              <a:t> A visual cause and effect tool to map out the root causes of a problem </a:t>
            </a:r>
            <a:r>
              <a:rPr lang="en-GB" sz="2000" i="1" dirty="0"/>
              <a:t>(Slack and Brandon-Jones, 2019, </a:t>
            </a:r>
            <a:r>
              <a:rPr lang="en-GB" sz="2000" i="1"/>
              <a:t>p.112).</a:t>
            </a:r>
            <a:endParaRPr lang="en-GB" sz="2000" b="0" i="1">
              <a:effectLst/>
            </a:endParaRPr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11" name="Cube 10">
            <a:extLst>
              <a:ext uri="{FF2B5EF4-FFF2-40B4-BE49-F238E27FC236}">
                <a16:creationId xmlns:a16="http://schemas.microsoft.com/office/drawing/2014/main" id="{927A3F57-1511-37AA-8287-DF582BF7941F}"/>
              </a:ext>
            </a:extLst>
          </p:cNvPr>
          <p:cNvSpPr/>
          <p:nvPr/>
        </p:nvSpPr>
        <p:spPr>
          <a:xfrm>
            <a:off x="6092371" y="2608729"/>
            <a:ext cx="156882" cy="116542"/>
          </a:xfrm>
          <a:prstGeom prst="cub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2" name="Hexagon 11">
            <a:extLst>
              <a:ext uri="{FF2B5EF4-FFF2-40B4-BE49-F238E27FC236}">
                <a16:creationId xmlns:a16="http://schemas.microsoft.com/office/drawing/2014/main" id="{59074B2D-EF25-19B9-A55D-60B3DEA382B5}"/>
              </a:ext>
            </a:extLst>
          </p:cNvPr>
          <p:cNvSpPr/>
          <p:nvPr/>
        </p:nvSpPr>
        <p:spPr>
          <a:xfrm>
            <a:off x="6092371" y="3571154"/>
            <a:ext cx="156882" cy="116542"/>
          </a:xfrm>
          <a:prstGeom prst="hexagon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Arrow: Notched Right 12">
            <a:extLst>
              <a:ext uri="{FF2B5EF4-FFF2-40B4-BE49-F238E27FC236}">
                <a16:creationId xmlns:a16="http://schemas.microsoft.com/office/drawing/2014/main" id="{0FBA7265-2997-639E-3F36-8F133A910611}"/>
              </a:ext>
            </a:extLst>
          </p:cNvPr>
          <p:cNvSpPr/>
          <p:nvPr/>
        </p:nvSpPr>
        <p:spPr>
          <a:xfrm>
            <a:off x="6099628" y="4918207"/>
            <a:ext cx="156882" cy="197224"/>
          </a:xfrm>
          <a:prstGeom prst="notchedRight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6" name="Rectangle 4105">
            <a:extLst>
              <a:ext uri="{FF2B5EF4-FFF2-40B4-BE49-F238E27FC236}">
                <a16:creationId xmlns:a16="http://schemas.microsoft.com/office/drawing/2014/main" id="{23E547B5-89CF-4EC0-96DE-25771AED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08" name="Rectangle 4107">
            <a:extLst>
              <a:ext uri="{FF2B5EF4-FFF2-40B4-BE49-F238E27FC236}">
                <a16:creationId xmlns:a16="http://schemas.microsoft.com/office/drawing/2014/main" id="{3F0B8CEB-8279-4E5E-A0CE-1FC9F71736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782" y="0"/>
            <a:ext cx="7421217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89892"/>
            <a:ext cx="5020769" cy="133083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b="1" dirty="0"/>
              <a:t>Company background</a:t>
            </a:r>
          </a:p>
        </p:txBody>
      </p:sp>
      <p:pic>
        <p:nvPicPr>
          <p:cNvPr id="4102" name="Picture 6">
            <a:extLst>
              <a:ext uri="{FF2B5EF4-FFF2-40B4-BE49-F238E27FC236}">
                <a16:creationId xmlns:a16="http://schemas.microsoft.com/office/drawing/2014/main" id="{02417D77-EA99-7B96-F6BB-17257178EC1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 b="880"/>
          <a:stretch>
            <a:fillRect/>
          </a:stretch>
        </p:blipFill>
        <p:spPr bwMode="auto">
          <a:xfrm>
            <a:off x="131961" y="453958"/>
            <a:ext cx="5785698" cy="5749047"/>
          </a:xfrm>
          <a:custGeom>
            <a:avLst/>
            <a:gdLst/>
            <a:ahLst/>
            <a:cxnLst/>
            <a:rect l="l" t="t" r="r" b="b"/>
            <a:pathLst>
              <a:path w="6901731" h="6858000">
                <a:moveTo>
                  <a:pt x="0" y="0"/>
                </a:moveTo>
                <a:lnTo>
                  <a:pt x="6897896" y="5958"/>
                </a:lnTo>
                <a:lnTo>
                  <a:pt x="6866823" y="62592"/>
                </a:lnTo>
                <a:lnTo>
                  <a:pt x="6901731" y="89476"/>
                </a:lnTo>
                <a:lnTo>
                  <a:pt x="6901731" y="103833"/>
                </a:lnTo>
                <a:lnTo>
                  <a:pt x="6900034" y="110092"/>
                </a:lnTo>
                <a:lnTo>
                  <a:pt x="6901731" y="113679"/>
                </a:lnTo>
                <a:lnTo>
                  <a:pt x="6901731" y="405560"/>
                </a:lnTo>
                <a:lnTo>
                  <a:pt x="6900456" y="429509"/>
                </a:lnTo>
                <a:cubicBezTo>
                  <a:pt x="6892773" y="535647"/>
                  <a:pt x="6878314" y="537918"/>
                  <a:pt x="6886342" y="636808"/>
                </a:cubicBezTo>
                <a:cubicBezTo>
                  <a:pt x="6892506" y="756883"/>
                  <a:pt x="6864504" y="771443"/>
                  <a:pt x="6851784" y="839073"/>
                </a:cubicBezTo>
                <a:cubicBezTo>
                  <a:pt x="6838675" y="892655"/>
                  <a:pt x="6864124" y="961738"/>
                  <a:pt x="6845760" y="994930"/>
                </a:cubicBezTo>
                <a:cubicBezTo>
                  <a:pt x="6833572" y="1024166"/>
                  <a:pt x="6859282" y="1058905"/>
                  <a:pt x="6845601" y="1112932"/>
                </a:cubicBezTo>
                <a:cubicBezTo>
                  <a:pt x="6838700" y="1149910"/>
                  <a:pt x="6829138" y="1151035"/>
                  <a:pt x="6820235" y="1187433"/>
                </a:cubicBezTo>
                <a:cubicBezTo>
                  <a:pt x="6815504" y="1196464"/>
                  <a:pt x="6777707" y="1338549"/>
                  <a:pt x="6759643" y="1337010"/>
                </a:cubicBezTo>
                <a:cubicBezTo>
                  <a:pt x="6737660" y="1337296"/>
                  <a:pt x="6760650" y="1396341"/>
                  <a:pt x="6736375" y="1382272"/>
                </a:cubicBezTo>
                <a:cubicBezTo>
                  <a:pt x="6755741" y="1415836"/>
                  <a:pt x="6714675" y="1414567"/>
                  <a:pt x="6701292" y="1432111"/>
                </a:cubicBezTo>
                <a:cubicBezTo>
                  <a:pt x="6721110" y="1460185"/>
                  <a:pt x="6692106" y="1490815"/>
                  <a:pt x="6686578" y="1518624"/>
                </a:cubicBezTo>
                <a:cubicBezTo>
                  <a:pt x="6682512" y="1567002"/>
                  <a:pt x="6679579" y="1571443"/>
                  <a:pt x="6670824" y="1607743"/>
                </a:cubicBezTo>
                <a:cubicBezTo>
                  <a:pt x="6671133" y="1629590"/>
                  <a:pt x="6663161" y="1656870"/>
                  <a:pt x="6664392" y="1696405"/>
                </a:cubicBezTo>
                <a:cubicBezTo>
                  <a:pt x="6655686" y="1770486"/>
                  <a:pt x="6641938" y="1757082"/>
                  <a:pt x="6642880" y="1812372"/>
                </a:cubicBezTo>
                <a:cubicBezTo>
                  <a:pt x="6638579" y="1872475"/>
                  <a:pt x="6619231" y="1825476"/>
                  <a:pt x="6612547" y="1876437"/>
                </a:cubicBezTo>
                <a:cubicBezTo>
                  <a:pt x="6600695" y="1913834"/>
                  <a:pt x="6591061" y="1923231"/>
                  <a:pt x="6571760" y="1953331"/>
                </a:cubicBezTo>
                <a:cubicBezTo>
                  <a:pt x="6561039" y="1989021"/>
                  <a:pt x="6544090" y="2087896"/>
                  <a:pt x="6520213" y="2096455"/>
                </a:cubicBezTo>
                <a:lnTo>
                  <a:pt x="6492461" y="2188148"/>
                </a:lnTo>
                <a:cubicBezTo>
                  <a:pt x="6504372" y="2211333"/>
                  <a:pt x="6489131" y="2253220"/>
                  <a:pt x="6471854" y="2259117"/>
                </a:cubicBezTo>
                <a:cubicBezTo>
                  <a:pt x="6466151" y="2287829"/>
                  <a:pt x="6440452" y="2301346"/>
                  <a:pt x="6439832" y="2328334"/>
                </a:cubicBezTo>
                <a:cubicBezTo>
                  <a:pt x="6431013" y="2351201"/>
                  <a:pt x="6444250" y="2396409"/>
                  <a:pt x="6425162" y="2408211"/>
                </a:cubicBezTo>
                <a:lnTo>
                  <a:pt x="6417221" y="2427382"/>
                </a:lnTo>
                <a:lnTo>
                  <a:pt x="6425030" y="2464387"/>
                </a:lnTo>
                <a:lnTo>
                  <a:pt x="6406293" y="2472223"/>
                </a:lnTo>
                <a:cubicBezTo>
                  <a:pt x="6406862" y="2477277"/>
                  <a:pt x="6406486" y="2491723"/>
                  <a:pt x="6405400" y="2493547"/>
                </a:cubicBezTo>
                <a:lnTo>
                  <a:pt x="6374829" y="2532070"/>
                </a:lnTo>
                <a:cubicBezTo>
                  <a:pt x="6374597" y="2545374"/>
                  <a:pt x="6360976" y="2563797"/>
                  <a:pt x="6350864" y="2577422"/>
                </a:cubicBezTo>
                <a:cubicBezTo>
                  <a:pt x="6327056" y="2632768"/>
                  <a:pt x="6341262" y="2616275"/>
                  <a:pt x="6329174" y="2663854"/>
                </a:cubicBezTo>
                <a:cubicBezTo>
                  <a:pt x="6326303" y="2703642"/>
                  <a:pt x="6332854" y="2709643"/>
                  <a:pt x="6315095" y="2741507"/>
                </a:cubicBezTo>
                <a:cubicBezTo>
                  <a:pt x="6319921" y="2740191"/>
                  <a:pt x="6321925" y="2742004"/>
                  <a:pt x="6322463" y="2745641"/>
                </a:cubicBezTo>
                <a:cubicBezTo>
                  <a:pt x="6322245" y="2747982"/>
                  <a:pt x="6322027" y="2750323"/>
                  <a:pt x="6321808" y="2752663"/>
                </a:cubicBezTo>
                <a:lnTo>
                  <a:pt x="6314569" y="2756718"/>
                </a:lnTo>
                <a:cubicBezTo>
                  <a:pt x="6289324" y="2773686"/>
                  <a:pt x="6317551" y="2780051"/>
                  <a:pt x="6315211" y="2811618"/>
                </a:cubicBezTo>
                <a:cubicBezTo>
                  <a:pt x="6315620" y="2826627"/>
                  <a:pt x="6296047" y="2885298"/>
                  <a:pt x="6302211" y="2882314"/>
                </a:cubicBezTo>
                <a:lnTo>
                  <a:pt x="6286167" y="2949597"/>
                </a:lnTo>
                <a:cubicBezTo>
                  <a:pt x="6286401" y="2994618"/>
                  <a:pt x="6286615" y="2971464"/>
                  <a:pt x="6287037" y="3008578"/>
                </a:cubicBezTo>
                <a:cubicBezTo>
                  <a:pt x="6293795" y="3029535"/>
                  <a:pt x="6274405" y="3114154"/>
                  <a:pt x="6259150" y="3123139"/>
                </a:cubicBezTo>
                <a:cubicBezTo>
                  <a:pt x="6250085" y="3189063"/>
                  <a:pt x="6269067" y="3151280"/>
                  <a:pt x="6272249" y="3227854"/>
                </a:cubicBezTo>
                <a:cubicBezTo>
                  <a:pt x="6278775" y="3295842"/>
                  <a:pt x="6289216" y="3303765"/>
                  <a:pt x="6292288" y="3378383"/>
                </a:cubicBezTo>
                <a:cubicBezTo>
                  <a:pt x="6303894" y="3395995"/>
                  <a:pt x="6287498" y="3432581"/>
                  <a:pt x="6288328" y="3459618"/>
                </a:cubicBezTo>
                <a:cubicBezTo>
                  <a:pt x="6289158" y="3486653"/>
                  <a:pt x="6299937" y="3538735"/>
                  <a:pt x="6297272" y="3540603"/>
                </a:cubicBezTo>
                <a:cubicBezTo>
                  <a:pt x="6296849" y="3577379"/>
                  <a:pt x="6294184" y="3587943"/>
                  <a:pt x="6291001" y="3638374"/>
                </a:cubicBezTo>
                <a:cubicBezTo>
                  <a:pt x="6283026" y="3666794"/>
                  <a:pt x="6265833" y="3731744"/>
                  <a:pt x="6283592" y="3763609"/>
                </a:cubicBezTo>
                <a:cubicBezTo>
                  <a:pt x="6264286" y="3758340"/>
                  <a:pt x="6290177" y="3803150"/>
                  <a:pt x="6274068" y="3814506"/>
                </a:cubicBezTo>
                <a:cubicBezTo>
                  <a:pt x="6260645" y="3821643"/>
                  <a:pt x="6265372" y="3836902"/>
                  <a:pt x="6262850" y="3850454"/>
                </a:cubicBezTo>
                <a:cubicBezTo>
                  <a:pt x="6250418" y="3863479"/>
                  <a:pt x="6250660" y="3955243"/>
                  <a:pt x="6257357" y="3975474"/>
                </a:cubicBezTo>
                <a:cubicBezTo>
                  <a:pt x="6245091" y="4036737"/>
                  <a:pt x="6237535" y="4029237"/>
                  <a:pt x="6257889" y="4073155"/>
                </a:cubicBezTo>
                <a:cubicBezTo>
                  <a:pt x="6259272" y="4085906"/>
                  <a:pt x="6239882" y="4116397"/>
                  <a:pt x="6237441" y="4126638"/>
                </a:cubicBezTo>
                <a:lnTo>
                  <a:pt x="6245587" y="4172738"/>
                </a:lnTo>
                <a:lnTo>
                  <a:pt x="6235772" y="4176721"/>
                </a:lnTo>
                <a:lnTo>
                  <a:pt x="6233287" y="4195136"/>
                </a:lnTo>
                <a:lnTo>
                  <a:pt x="6234619" y="4280850"/>
                </a:lnTo>
                <a:cubicBezTo>
                  <a:pt x="6239453" y="4320763"/>
                  <a:pt x="6223309" y="4337596"/>
                  <a:pt x="6219318" y="4402526"/>
                </a:cubicBezTo>
                <a:cubicBezTo>
                  <a:pt x="6205466" y="4516209"/>
                  <a:pt x="6216183" y="4588729"/>
                  <a:pt x="6216810" y="4651172"/>
                </a:cubicBezTo>
                <a:cubicBezTo>
                  <a:pt x="6217673" y="4756959"/>
                  <a:pt x="6228654" y="4824005"/>
                  <a:pt x="6225945" y="4916779"/>
                </a:cubicBezTo>
                <a:cubicBezTo>
                  <a:pt x="6217032" y="4993010"/>
                  <a:pt x="6264271" y="4984591"/>
                  <a:pt x="6230174" y="5051379"/>
                </a:cubicBezTo>
                <a:cubicBezTo>
                  <a:pt x="6235713" y="5056951"/>
                  <a:pt x="6239420" y="5163714"/>
                  <a:pt x="6242600" y="5170879"/>
                </a:cubicBezTo>
                <a:lnTo>
                  <a:pt x="6235996" y="5216428"/>
                </a:lnTo>
                <a:lnTo>
                  <a:pt x="6214638" y="5285298"/>
                </a:lnTo>
                <a:cubicBezTo>
                  <a:pt x="6211392" y="5297492"/>
                  <a:pt x="6225576" y="5312063"/>
                  <a:pt x="6228432" y="5317696"/>
                </a:cubicBezTo>
                <a:lnTo>
                  <a:pt x="6246496" y="5398787"/>
                </a:lnTo>
                <a:lnTo>
                  <a:pt x="6244793" y="5399530"/>
                </a:lnTo>
                <a:lnTo>
                  <a:pt x="6241695" y="5406948"/>
                </a:lnTo>
                <a:lnTo>
                  <a:pt x="6267461" y="5499413"/>
                </a:lnTo>
                <a:cubicBezTo>
                  <a:pt x="6285387" y="5533848"/>
                  <a:pt x="6284888" y="5550029"/>
                  <a:pt x="6295987" y="5582659"/>
                </a:cubicBezTo>
                <a:cubicBezTo>
                  <a:pt x="6311253" y="5681724"/>
                  <a:pt x="6295439" y="5695558"/>
                  <a:pt x="6364803" y="5784263"/>
                </a:cubicBezTo>
                <a:cubicBezTo>
                  <a:pt x="6379348" y="5818651"/>
                  <a:pt x="6412475" y="5906802"/>
                  <a:pt x="6423050" y="5922637"/>
                </a:cubicBezTo>
                <a:cubicBezTo>
                  <a:pt x="6445210" y="5973612"/>
                  <a:pt x="6468179" y="6023873"/>
                  <a:pt x="6497767" y="6090108"/>
                </a:cubicBezTo>
                <a:cubicBezTo>
                  <a:pt x="6571895" y="6150548"/>
                  <a:pt x="6572491" y="6236583"/>
                  <a:pt x="6606710" y="6281543"/>
                </a:cubicBezTo>
                <a:cubicBezTo>
                  <a:pt x="6633675" y="6335892"/>
                  <a:pt x="6654357" y="6388782"/>
                  <a:pt x="6667540" y="6443715"/>
                </a:cubicBezTo>
                <a:cubicBezTo>
                  <a:pt x="6685192" y="6466826"/>
                  <a:pt x="6650500" y="6508701"/>
                  <a:pt x="6659722" y="6550105"/>
                </a:cubicBezTo>
                <a:cubicBezTo>
                  <a:pt x="6665926" y="6645044"/>
                  <a:pt x="6669126" y="6627536"/>
                  <a:pt x="6671805" y="6687397"/>
                </a:cubicBezTo>
                <a:cubicBezTo>
                  <a:pt x="6682671" y="6733683"/>
                  <a:pt x="6665210" y="6772117"/>
                  <a:pt x="6669658" y="6806602"/>
                </a:cubicBezTo>
                <a:cubicBezTo>
                  <a:pt x="6661174" y="6812658"/>
                  <a:pt x="6667097" y="6831470"/>
                  <a:pt x="6675783" y="6850325"/>
                </a:cubicBezTo>
                <a:lnTo>
                  <a:pt x="6679704" y="6858000"/>
                </a:lnTo>
                <a:lnTo>
                  <a:pt x="4532241" y="6858000"/>
                </a:lnTo>
                <a:lnTo>
                  <a:pt x="1208596" y="6858000"/>
                </a:lnTo>
                <a:lnTo>
                  <a:pt x="0" y="68580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E7F26A5-1A5A-2861-7467-9F7EDD9EBD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22587" y="1828800"/>
            <a:ext cx="6437452" cy="4273888"/>
          </a:xfrm>
        </p:spPr>
        <p:txBody>
          <a:bodyPr vert="horz" lIns="91440" tIns="45720" rIns="91440" bIns="45720" rtlCol="0" anchor="t">
            <a:normAutofit fontScale="25000" lnSpcReduction="20000"/>
          </a:bodyPr>
          <a:lstStyle/>
          <a:p>
            <a:pPr marL="0" indent="0">
              <a:buNone/>
            </a:pPr>
            <a:r>
              <a:rPr lang="en-US" sz="2600" b="1" i="1" dirty="0"/>
              <a:t> </a:t>
            </a:r>
            <a:r>
              <a:rPr lang="en-US" sz="7200" b="1" i="1" dirty="0">
                <a:latin typeface="Aptos"/>
              </a:rPr>
              <a:t>Basil's Bakery </a:t>
            </a:r>
            <a:r>
              <a:rPr lang="en-US" sz="7200" i="1" dirty="0"/>
              <a:t>(UWTSD,2026)</a:t>
            </a:r>
            <a:br>
              <a:rPr lang="en-US" sz="7200" i="1" dirty="0"/>
            </a:br>
            <a:endParaRPr lang="en-US" sz="7200" b="1" i="1" dirty="0"/>
          </a:p>
          <a:p>
            <a:pPr marL="0" indent="0">
              <a:buNone/>
            </a:pPr>
            <a:endParaRPr lang="en-US" sz="7200" i="1" dirty="0"/>
          </a:p>
          <a:p>
            <a:pPr marL="0"/>
            <a:r>
              <a:rPr lang="en-US" sz="7200" b="1" dirty="0"/>
              <a:t>Established:</a:t>
            </a:r>
            <a:r>
              <a:rPr lang="en-US" sz="7200" dirty="0"/>
              <a:t> Founded in 2015 by Basil, an accomplished </a:t>
            </a:r>
            <a:r>
              <a:rPr lang="en-US" sz="7200"/>
              <a:t>artisan baker</a:t>
            </a:r>
            <a:endParaRPr lang="en-US" sz="7200" b="0">
              <a:effectLst/>
            </a:endParaRPr>
          </a:p>
          <a:p>
            <a:pPr marL="0"/>
            <a:r>
              <a:rPr lang="en-US" sz="7200" b="1" dirty="0"/>
              <a:t>Offerings:</a:t>
            </a:r>
            <a:r>
              <a:rPr lang="en-US" sz="7200" dirty="0"/>
              <a:t> Contemporary styled cakes, pastries, and </a:t>
            </a:r>
            <a:r>
              <a:rPr lang="en-US" sz="7200"/>
              <a:t>artisanal breads sourced organically.</a:t>
            </a:r>
            <a:br>
              <a:rPr lang="en-US" sz="7200" b="0" dirty="0">
                <a:effectLst/>
              </a:rPr>
            </a:br>
            <a:endParaRPr lang="en-US" sz="7200" b="0" dirty="0">
              <a:effectLst/>
            </a:endParaRPr>
          </a:p>
          <a:p>
            <a:pPr marL="0"/>
            <a:r>
              <a:rPr lang="en-US" sz="7200" b="1" dirty="0"/>
              <a:t>Sourcing:</a:t>
            </a:r>
            <a:r>
              <a:rPr lang="en-US" sz="7200" dirty="0"/>
              <a:t> High quality, organically grown local produce.</a:t>
            </a:r>
            <a:br>
              <a:rPr lang="en-US" sz="7200" b="0" dirty="0">
                <a:effectLst/>
              </a:rPr>
            </a:br>
            <a:endParaRPr lang="en-US" sz="7200" b="0" dirty="0">
              <a:effectLst/>
            </a:endParaRPr>
          </a:p>
          <a:p>
            <a:pPr marL="0"/>
            <a:r>
              <a:rPr lang="en-US" sz="7200" b="1" dirty="0"/>
              <a:t>Location:</a:t>
            </a:r>
            <a:r>
              <a:rPr lang="en-US" sz="7200" dirty="0"/>
              <a:t> A shopping retail park located in Coventry, UK.</a:t>
            </a:r>
            <a:br>
              <a:rPr lang="en-US" sz="7200" b="0" dirty="0">
                <a:effectLst/>
              </a:rPr>
            </a:br>
            <a:endParaRPr lang="en-US" sz="7200" b="0" dirty="0">
              <a:effectLst/>
            </a:endParaRPr>
          </a:p>
          <a:p>
            <a:pPr marL="0"/>
            <a:r>
              <a:rPr lang="en-US" sz="7200" b="1" dirty="0"/>
              <a:t>Customer Base:</a:t>
            </a:r>
            <a:r>
              <a:rPr lang="en-US" sz="7200" dirty="0"/>
              <a:t> Local shoppers, retail workers, office staff, </a:t>
            </a:r>
            <a:r>
              <a:rPr lang="en-US" sz="7200"/>
              <a:t>and nearby warehouse workers</a:t>
            </a:r>
            <a:r>
              <a:rPr lang="en-US" sz="7200" dirty="0">
                <a:ea typeface="+mn-lt"/>
                <a:cs typeface="+mn-lt"/>
              </a:rPr>
              <a:t> </a:t>
            </a:r>
            <a:r>
              <a:rPr lang="en-US" sz="7200" i="1">
                <a:ea typeface="+mn-lt"/>
                <a:cs typeface="+mn-lt"/>
              </a:rPr>
              <a:t>(Stokes and Wilson, 2021, p. 201).</a:t>
            </a:r>
            <a:br>
              <a:rPr lang="en-US" sz="7200" i="1" dirty="0"/>
            </a:br>
            <a:endParaRPr lang="en-US" sz="7200" i="1"/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 b="1">
                <a:solidFill>
                  <a:srgbClr val="FFFFFF"/>
                </a:solidFill>
              </a:rPr>
              <a:t>Problem Scope ( 5W2H )</a:t>
            </a:r>
          </a:p>
        </p:txBody>
      </p:sp>
      <p:graphicFrame>
        <p:nvGraphicFramePr>
          <p:cNvPr id="13" name="Content Placeholder 12">
            <a:extLst>
              <a:ext uri="{FF2B5EF4-FFF2-40B4-BE49-F238E27FC236}">
                <a16:creationId xmlns:a16="http://schemas.microsoft.com/office/drawing/2014/main" id="{8E57DD6D-8AE5-4AC6-4922-5DA92C357AF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12896133"/>
              </p:ext>
            </p:extLst>
          </p:nvPr>
        </p:nvGraphicFramePr>
        <p:xfrm>
          <a:off x="644056" y="2312922"/>
          <a:ext cx="10927829" cy="3792122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776415">
                  <a:extLst>
                    <a:ext uri="{9D8B030D-6E8A-4147-A177-3AD203B41FA5}">
                      <a16:colId xmlns:a16="http://schemas.microsoft.com/office/drawing/2014/main" val="2212236564"/>
                    </a:ext>
                  </a:extLst>
                </a:gridCol>
                <a:gridCol w="9151414">
                  <a:extLst>
                    <a:ext uri="{9D8B030D-6E8A-4147-A177-3AD203B41FA5}">
                      <a16:colId xmlns:a16="http://schemas.microsoft.com/office/drawing/2014/main" val="3416559311"/>
                    </a:ext>
                  </a:extLst>
                </a:gridCol>
              </a:tblGrid>
              <a:tr h="391116">
                <a:tc>
                  <a:txBody>
                    <a:bodyPr/>
                    <a:lstStyle/>
                    <a:p>
                      <a:pPr rtl="0" fontAlgn="ctr">
                        <a:buNone/>
                      </a:pPr>
                      <a:r>
                        <a:rPr lang="en-GB" sz="1900" b="1" u="none" strike="noStrike">
                          <a:solidFill>
                            <a:schemeClr val="bg1"/>
                          </a:solidFill>
                          <a:effectLst/>
                        </a:rPr>
                        <a:t>Dimensions</a:t>
                      </a:r>
                      <a:endParaRPr lang="en-GB" sz="1900" dirty="0">
                        <a:solidFill>
                          <a:schemeClr val="bg1"/>
                        </a:solidFill>
                        <a:effectLst/>
                      </a:endParaRPr>
                    </a:p>
                  </a:txBody>
                  <a:tcPr marL="70854" marR="70854" marT="30366" marB="30366" anchor="ctr"/>
                </a:tc>
                <a:tc>
                  <a:txBody>
                    <a:bodyPr/>
                    <a:lstStyle/>
                    <a:p>
                      <a:pPr rtl="0" fontAlgn="ctr">
                        <a:buNone/>
                      </a:pPr>
                      <a:r>
                        <a:rPr lang="en-GB" sz="1900" b="1" u="none" strike="noStrike" dirty="0">
                          <a:solidFill>
                            <a:schemeClr val="bg1"/>
                          </a:solidFill>
                          <a:effectLst/>
                        </a:rPr>
                        <a:t>Contextual Description (UWTSD Case Study, 2026)</a:t>
                      </a:r>
                      <a:endParaRPr lang="en-GB" sz="1900" dirty="0">
                        <a:solidFill>
                          <a:schemeClr val="bg1"/>
                        </a:solidFill>
                        <a:effectLst/>
                      </a:endParaRPr>
                    </a:p>
                  </a:txBody>
                  <a:tcPr marL="70854" marR="70854" marT="30366" marB="30366" anchor="ctr"/>
                </a:tc>
                <a:extLst>
                  <a:ext uri="{0D108BD9-81ED-4DB2-BD59-A6C34878D82A}">
                    <a16:rowId xmlns:a16="http://schemas.microsoft.com/office/drawing/2014/main" val="2386635228"/>
                  </a:ext>
                </a:extLst>
              </a:tr>
              <a:tr h="485858">
                <a:tc>
                  <a:txBody>
                    <a:bodyPr/>
                    <a:lstStyle/>
                    <a:p>
                      <a:pPr rtl="0" fontAlgn="ctr">
                        <a:buNone/>
                      </a:pPr>
                      <a:r>
                        <a:rPr lang="en-GB" sz="1350" b="1" i="0" u="none" strike="noStrike" dirty="0">
                          <a:solidFill>
                            <a:srgbClr val="4A564F"/>
                          </a:solidFill>
                          <a:effectLst/>
                          <a:latin typeface="Lato" panose="020F0502020204030203" pitchFamily="34" charset="0"/>
                        </a:rPr>
                        <a:t>What</a:t>
                      </a:r>
                      <a:endParaRPr lang="en-GB" dirty="0">
                        <a:effectLst/>
                      </a:endParaRPr>
                    </a:p>
                  </a:txBody>
                  <a:tcPr marL="66675" marR="66675" marT="28575" marB="28575" anchor="ctr"/>
                </a:tc>
                <a:tc>
                  <a:txBody>
                    <a:bodyPr/>
                    <a:lstStyle/>
                    <a:p>
                      <a:pPr rtl="0" fontAlgn="ctr">
                        <a:buNone/>
                      </a:pPr>
                      <a:r>
                        <a:rPr lang="en-GB" sz="1350" b="0" i="0" u="none" strike="noStrike" dirty="0">
                          <a:solidFill>
                            <a:srgbClr val="4A564F"/>
                          </a:solidFill>
                          <a:effectLst/>
                          <a:latin typeface="Lato" panose="020F0502020204030203" pitchFamily="34" charset="0"/>
                        </a:rPr>
                        <a:t>Sales have stagnated at an average of 25% below 2019 figures.</a:t>
                      </a:r>
                      <a:endParaRPr lang="en-GB" dirty="0">
                        <a:effectLst/>
                      </a:endParaRPr>
                    </a:p>
                  </a:txBody>
                  <a:tcPr marL="66675" marR="66675" marT="28575" marB="28575" anchor="ctr"/>
                </a:tc>
                <a:extLst>
                  <a:ext uri="{0D108BD9-81ED-4DB2-BD59-A6C34878D82A}">
                    <a16:rowId xmlns:a16="http://schemas.microsoft.com/office/drawing/2014/main" val="590335062"/>
                  </a:ext>
                </a:extLst>
              </a:tr>
              <a:tr h="485858">
                <a:tc>
                  <a:txBody>
                    <a:bodyPr/>
                    <a:lstStyle/>
                    <a:p>
                      <a:pPr rtl="0" fontAlgn="ctr">
                        <a:buNone/>
                      </a:pPr>
                      <a:r>
                        <a:rPr lang="en-GB" sz="1350" b="1" i="0" u="none" strike="noStrike" dirty="0">
                          <a:solidFill>
                            <a:srgbClr val="4A564F"/>
                          </a:solidFill>
                          <a:effectLst/>
                          <a:latin typeface="Lato" panose="020F0502020204030203" pitchFamily="34" charset="0"/>
                        </a:rPr>
                        <a:t>Who</a:t>
                      </a:r>
                      <a:endParaRPr lang="en-GB" dirty="0">
                        <a:effectLst/>
                      </a:endParaRPr>
                    </a:p>
                  </a:txBody>
                  <a:tcPr marL="66675" marR="66675" marT="28575" marB="28575" anchor="ctr"/>
                </a:tc>
                <a:tc>
                  <a:txBody>
                    <a:bodyPr/>
                    <a:lstStyle/>
                    <a:p>
                      <a:pPr rtl="0" fontAlgn="ctr">
                        <a:buNone/>
                      </a:pPr>
                      <a:r>
                        <a:rPr lang="en-GB" sz="1350" b="0" i="0" u="none" strike="noStrike" dirty="0">
                          <a:solidFill>
                            <a:srgbClr val="4A564F"/>
                          </a:solidFill>
                          <a:effectLst/>
                          <a:latin typeface="Lato" panose="020F0502020204030203" pitchFamily="34" charset="0"/>
                        </a:rPr>
                        <a:t>Basil (sole owner) and loyal customers who have been made redundant or now work remotely.</a:t>
                      </a:r>
                      <a:endParaRPr lang="en-GB" dirty="0">
                        <a:effectLst/>
                      </a:endParaRPr>
                    </a:p>
                  </a:txBody>
                  <a:tcPr marL="66675" marR="66675" marT="28575" marB="28575" anchor="ctr"/>
                </a:tc>
                <a:extLst>
                  <a:ext uri="{0D108BD9-81ED-4DB2-BD59-A6C34878D82A}">
                    <a16:rowId xmlns:a16="http://schemas.microsoft.com/office/drawing/2014/main" val="3920149589"/>
                  </a:ext>
                </a:extLst>
              </a:tr>
              <a:tr h="485858">
                <a:tc>
                  <a:txBody>
                    <a:bodyPr/>
                    <a:lstStyle/>
                    <a:p>
                      <a:pPr rtl="0" fontAlgn="ctr">
                        <a:buNone/>
                      </a:pPr>
                      <a:r>
                        <a:rPr lang="en-GB" sz="1350" b="1" i="0" u="none" strike="noStrike" dirty="0">
                          <a:solidFill>
                            <a:srgbClr val="4A564F"/>
                          </a:solidFill>
                          <a:effectLst/>
                          <a:latin typeface="Lato" panose="020F0502020204030203" pitchFamily="34" charset="0"/>
                        </a:rPr>
                        <a:t>Where</a:t>
                      </a:r>
                      <a:endParaRPr lang="en-GB" dirty="0">
                        <a:effectLst/>
                      </a:endParaRPr>
                    </a:p>
                  </a:txBody>
                  <a:tcPr marL="66675" marR="66675" marT="28575" marB="28575" anchor="ctr"/>
                </a:tc>
                <a:tc>
                  <a:txBody>
                    <a:bodyPr/>
                    <a:lstStyle/>
                    <a:p>
                      <a:pPr rtl="0" fontAlgn="ctr">
                        <a:buNone/>
                      </a:pPr>
                      <a:r>
                        <a:rPr lang="en-GB" sz="1350" b="0" i="0" u="none" strike="noStrike" dirty="0">
                          <a:solidFill>
                            <a:srgbClr val="4A564F"/>
                          </a:solidFill>
                          <a:effectLst/>
                          <a:latin typeface="Lato" panose="020F0502020204030203" pitchFamily="34" charset="0"/>
                        </a:rPr>
                        <a:t>The shopping retail park in Coventry, UK, which is experiencing ongoing unit closures.</a:t>
                      </a:r>
                      <a:endParaRPr lang="en-GB" dirty="0">
                        <a:effectLst/>
                      </a:endParaRPr>
                    </a:p>
                  </a:txBody>
                  <a:tcPr marL="66675" marR="66675" marT="28575" marB="28575" anchor="ctr"/>
                </a:tc>
                <a:extLst>
                  <a:ext uri="{0D108BD9-81ED-4DB2-BD59-A6C34878D82A}">
                    <a16:rowId xmlns:a16="http://schemas.microsoft.com/office/drawing/2014/main" val="93018635"/>
                  </a:ext>
                </a:extLst>
              </a:tr>
              <a:tr h="485858">
                <a:tc>
                  <a:txBody>
                    <a:bodyPr/>
                    <a:lstStyle/>
                    <a:p>
                      <a:pPr rtl="0" fontAlgn="ctr">
                        <a:buNone/>
                      </a:pPr>
                      <a:r>
                        <a:rPr lang="en-GB" sz="1350" b="1" i="0" u="none" strike="noStrike" dirty="0">
                          <a:solidFill>
                            <a:srgbClr val="4A564F"/>
                          </a:solidFill>
                          <a:effectLst/>
                          <a:latin typeface="Lato" panose="020F0502020204030203" pitchFamily="34" charset="0"/>
                        </a:rPr>
                        <a:t>When</a:t>
                      </a:r>
                      <a:endParaRPr lang="en-GB" dirty="0">
                        <a:effectLst/>
                      </a:endParaRPr>
                    </a:p>
                  </a:txBody>
                  <a:tcPr marL="66675" marR="66675" marT="28575" marB="28575" anchor="ctr"/>
                </a:tc>
                <a:tc>
                  <a:txBody>
                    <a:bodyPr/>
                    <a:lstStyle/>
                    <a:p>
                      <a:pPr rtl="0" fontAlgn="ctr">
                        <a:buNone/>
                      </a:pPr>
                      <a:r>
                        <a:rPr lang="en-GB" sz="1350" b="0" i="0" u="none" strike="noStrike" dirty="0">
                          <a:solidFill>
                            <a:srgbClr val="4A564F"/>
                          </a:solidFill>
                          <a:effectLst/>
                          <a:latin typeface="Lato" panose="020F0502020204030203" pitchFamily="34" charset="0"/>
                        </a:rPr>
                        <a:t>Initial decline during the 2020 lockdown, with persistent stagnation between 2023 and 2025.</a:t>
                      </a:r>
                      <a:endParaRPr lang="en-GB" dirty="0">
                        <a:effectLst/>
                      </a:endParaRPr>
                    </a:p>
                  </a:txBody>
                  <a:tcPr marL="66675" marR="66675" marT="28575" marB="28575" anchor="ctr"/>
                </a:tc>
                <a:extLst>
                  <a:ext uri="{0D108BD9-81ED-4DB2-BD59-A6C34878D82A}">
                    <a16:rowId xmlns:a16="http://schemas.microsoft.com/office/drawing/2014/main" val="4244998349"/>
                  </a:ext>
                </a:extLst>
              </a:tr>
              <a:tr h="485858">
                <a:tc>
                  <a:txBody>
                    <a:bodyPr/>
                    <a:lstStyle/>
                    <a:p>
                      <a:pPr rtl="0" fontAlgn="ctr">
                        <a:buNone/>
                      </a:pPr>
                      <a:r>
                        <a:rPr lang="en-GB" sz="1350" b="1" i="0" u="none" strike="noStrike" dirty="0">
                          <a:solidFill>
                            <a:srgbClr val="4A564F"/>
                          </a:solidFill>
                          <a:effectLst/>
                          <a:latin typeface="Lato" panose="020F0502020204030203" pitchFamily="34" charset="0"/>
                        </a:rPr>
                        <a:t>Why</a:t>
                      </a:r>
                      <a:endParaRPr lang="en-GB" dirty="0">
                        <a:effectLst/>
                      </a:endParaRPr>
                    </a:p>
                  </a:txBody>
                  <a:tcPr marL="66675" marR="66675" marT="28575" marB="28575" anchor="ctr"/>
                </a:tc>
                <a:tc>
                  <a:txBody>
                    <a:bodyPr/>
                    <a:lstStyle/>
                    <a:p>
                      <a:pPr rtl="0" fontAlgn="ctr">
                        <a:buNone/>
                      </a:pPr>
                      <a:r>
                        <a:rPr lang="en-GB" sz="1350" b="0" i="0" u="none" strike="noStrike" dirty="0">
                          <a:solidFill>
                            <a:srgbClr val="4A564F"/>
                          </a:solidFill>
                          <a:effectLst/>
                          <a:latin typeface="Lato" panose="020F0502020204030203" pitchFamily="34" charset="0"/>
                        </a:rPr>
                        <a:t>Fewer retail park visitors, changing work habits, and an inability to offer delivery or pre-orders </a:t>
                      </a:r>
                      <a:r>
                        <a:rPr lang="en-GB" sz="1350" b="0" i="1" u="none" strike="noStrike" dirty="0">
                          <a:solidFill>
                            <a:srgbClr val="4A564F"/>
                          </a:solidFill>
                          <a:effectLst/>
                          <a:latin typeface="Lato" panose="020F0502020204030203" pitchFamily="34" charset="0"/>
                        </a:rPr>
                        <a:t>( CMI,2022)</a:t>
                      </a:r>
                      <a:endParaRPr lang="en-GB" i="1" dirty="0">
                        <a:effectLst/>
                      </a:endParaRPr>
                    </a:p>
                  </a:txBody>
                  <a:tcPr marL="66675" marR="66675" marT="28575" marB="28575" anchor="ctr"/>
                </a:tc>
                <a:extLst>
                  <a:ext uri="{0D108BD9-81ED-4DB2-BD59-A6C34878D82A}">
                    <a16:rowId xmlns:a16="http://schemas.microsoft.com/office/drawing/2014/main" val="456242630"/>
                  </a:ext>
                </a:extLst>
              </a:tr>
              <a:tr h="485858">
                <a:tc>
                  <a:txBody>
                    <a:bodyPr/>
                    <a:lstStyle/>
                    <a:p>
                      <a:pPr rtl="0" fontAlgn="ctr">
                        <a:buNone/>
                      </a:pPr>
                      <a:r>
                        <a:rPr lang="en-GB" sz="1350" b="1" i="0" u="none" strike="noStrike" dirty="0">
                          <a:solidFill>
                            <a:srgbClr val="4A564F"/>
                          </a:solidFill>
                          <a:effectLst/>
                          <a:latin typeface="Lato" panose="020F0502020204030203" pitchFamily="34" charset="0"/>
                        </a:rPr>
                        <a:t>How</a:t>
                      </a:r>
                      <a:endParaRPr lang="en-GB" dirty="0">
                        <a:effectLst/>
                      </a:endParaRPr>
                    </a:p>
                  </a:txBody>
                  <a:tcPr marL="66675" marR="66675" marT="28575" marB="28575" anchor="ctr"/>
                </a:tc>
                <a:tc>
                  <a:txBody>
                    <a:bodyPr/>
                    <a:lstStyle/>
                    <a:p>
                      <a:pPr rtl="0" fontAlgn="ctr">
                        <a:buNone/>
                      </a:pPr>
                      <a:r>
                        <a:rPr lang="en-GB" sz="1350" b="0" i="0" u="none" strike="noStrike" dirty="0">
                          <a:solidFill>
                            <a:srgbClr val="4A564F"/>
                          </a:solidFill>
                          <a:effectLst/>
                          <a:latin typeface="Lato" panose="020F0502020204030203" pitchFamily="34" charset="0"/>
                        </a:rPr>
                        <a:t>Operational bottlenecks; Basil must remain onsite to bake, leaving him unable to answer phones.</a:t>
                      </a:r>
                      <a:endParaRPr lang="en-GB" dirty="0">
                        <a:effectLst/>
                      </a:endParaRPr>
                    </a:p>
                  </a:txBody>
                  <a:tcPr marL="66675" marR="66675" marT="28575" marB="28575" anchor="ctr"/>
                </a:tc>
                <a:extLst>
                  <a:ext uri="{0D108BD9-81ED-4DB2-BD59-A6C34878D82A}">
                    <a16:rowId xmlns:a16="http://schemas.microsoft.com/office/drawing/2014/main" val="4029069819"/>
                  </a:ext>
                </a:extLst>
              </a:tr>
              <a:tr h="485858">
                <a:tc>
                  <a:txBody>
                    <a:bodyPr/>
                    <a:lstStyle/>
                    <a:p>
                      <a:pPr rtl="0" fontAlgn="ctr">
                        <a:buNone/>
                      </a:pPr>
                      <a:r>
                        <a:rPr lang="en-GB" sz="1350" b="1" i="0" u="none" strike="noStrike" dirty="0">
                          <a:solidFill>
                            <a:srgbClr val="4A564F"/>
                          </a:solidFill>
                          <a:effectLst/>
                          <a:latin typeface="Lato" panose="020F0502020204030203" pitchFamily="34" charset="0"/>
                        </a:rPr>
                        <a:t>How Much</a:t>
                      </a:r>
                      <a:endParaRPr lang="en-GB" dirty="0">
                        <a:effectLst/>
                      </a:endParaRPr>
                    </a:p>
                  </a:txBody>
                  <a:tcPr marL="66675" marR="66675" marT="28575" marB="28575" anchor="ctr"/>
                </a:tc>
                <a:tc>
                  <a:txBody>
                    <a:bodyPr/>
                    <a:lstStyle/>
                    <a:p>
                      <a:pPr rtl="0" fontAlgn="ctr">
                        <a:buNone/>
                      </a:pPr>
                      <a:r>
                        <a:rPr lang="en-GB" sz="1350" b="0" i="0" u="none" strike="noStrike" dirty="0">
                          <a:solidFill>
                            <a:srgbClr val="4A564F"/>
                          </a:solidFill>
                          <a:effectLst/>
                          <a:latin typeface="Lato" panose="020F0502020204030203" pitchFamily="34" charset="0"/>
                        </a:rPr>
                        <a:t>Sales remain 25% lower than pre-2020 levels, while overhead costs have risen considerably.</a:t>
                      </a:r>
                      <a:endParaRPr lang="en-GB" dirty="0">
                        <a:effectLst/>
                      </a:endParaRPr>
                    </a:p>
                  </a:txBody>
                  <a:tcPr marL="66675" marR="66675" marT="28575" marB="28575" anchor="ctr"/>
                </a:tc>
                <a:extLst>
                  <a:ext uri="{0D108BD9-81ED-4DB2-BD59-A6C34878D82A}">
                    <a16:rowId xmlns:a16="http://schemas.microsoft.com/office/drawing/2014/main" val="276996827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Rectangle 65">
            <a:extLst>
              <a:ext uri="{FF2B5EF4-FFF2-40B4-BE49-F238E27FC236}">
                <a16:creationId xmlns:a16="http://schemas.microsoft.com/office/drawing/2014/main" id="{21739CA5-F0F5-48E1-8E8C-F24B71827E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8" name="Rounded Rectangle 3">
            <a:extLst>
              <a:ext uri="{FF2B5EF4-FFF2-40B4-BE49-F238E27FC236}">
                <a16:creationId xmlns:a16="http://schemas.microsoft.com/office/drawing/2014/main" id="{3EAD2937-F230-41D4-B9C5-975B129BFC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6745" y="640080"/>
            <a:ext cx="10920415" cy="5577818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CCD444A3-C338-4886-B7F1-4BA2AF46EB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8024" y="960109"/>
            <a:ext cx="10277856" cy="493776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Title 42">
            <a:extLst>
              <a:ext uri="{FF2B5EF4-FFF2-40B4-BE49-F238E27FC236}">
                <a16:creationId xmlns:a16="http://schemas.microsoft.com/office/drawing/2014/main" id="{126E8369-42C0-2A4B-1CDD-D916019C41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6196" y="1019425"/>
            <a:ext cx="10187780" cy="601146"/>
          </a:xfrm>
          <a:solidFill>
            <a:srgbClr val="FF9933"/>
          </a:solidFill>
        </p:spPr>
        <p:txBody>
          <a:bodyPr>
            <a:normAutofit fontScale="90000"/>
          </a:bodyPr>
          <a:lstStyle/>
          <a:p>
            <a:r>
              <a:rPr lang="en-GB" sz="4000" dirty="0"/>
              <a:t>PESTLE Analysis Part 1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B2054F93-6423-B3A8-0059-9CD35C8D4B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Texturizer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4574" y="1889538"/>
            <a:ext cx="3183379" cy="3948615"/>
          </a:xfrm>
          <a:prstGeom prst="rect">
            <a:avLst/>
          </a:prstGeom>
          <a:ln>
            <a:noFill/>
          </a:ln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>
            <a:extLst>
              <a:ext uri="{FF2B5EF4-FFF2-40B4-BE49-F238E27FC236}">
                <a16:creationId xmlns:a16="http://schemas.microsoft.com/office/drawing/2014/main" id="{1B4D1BF0-DBB0-8423-51A9-1010775670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Texturizer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65471" y="1889537"/>
            <a:ext cx="3171956" cy="3948616"/>
          </a:xfrm>
          <a:prstGeom prst="rect">
            <a:avLst/>
          </a:prstGeom>
          <a:ln>
            <a:noFill/>
          </a:ln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>
            <a:extLst>
              <a:ext uri="{FF2B5EF4-FFF2-40B4-BE49-F238E27FC236}">
                <a16:creationId xmlns:a16="http://schemas.microsoft.com/office/drawing/2014/main" id="{D3120D58-1F4E-4EB6-2C35-0B3DD27DFB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Texturizer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9447" y="1889539"/>
            <a:ext cx="3575749" cy="3948614"/>
          </a:xfrm>
          <a:prstGeom prst="rect">
            <a:avLst/>
          </a:prstGeom>
          <a:ln>
            <a:noFill/>
          </a:ln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>
            <a:extLst>
              <a:ext uri="{FF2B5EF4-FFF2-40B4-BE49-F238E27FC236}">
                <a16:creationId xmlns:a16="http://schemas.microsoft.com/office/drawing/2014/main" id="{8B1C63E0-C765-5839-E294-3505F414DF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6350" y="2311600"/>
            <a:ext cx="466725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>
            <a:extLst>
              <a:ext uri="{FF2B5EF4-FFF2-40B4-BE49-F238E27FC236}">
                <a16:creationId xmlns:a16="http://schemas.microsoft.com/office/drawing/2014/main" id="{52CF7F46-5449-10E5-11D5-928756D9DC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1817" y="2314901"/>
            <a:ext cx="47101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>
            <a:extLst>
              <a:ext uri="{FF2B5EF4-FFF2-40B4-BE49-F238E27FC236}">
                <a16:creationId xmlns:a16="http://schemas.microsoft.com/office/drawing/2014/main" id="{3265B366-BE49-2497-608F-4EF6CC3B83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99413" y="2311600"/>
            <a:ext cx="581025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5" name="TextBox 54">
            <a:extLst>
              <a:ext uri="{FF2B5EF4-FFF2-40B4-BE49-F238E27FC236}">
                <a16:creationId xmlns:a16="http://schemas.microsoft.com/office/drawing/2014/main" id="{2E1D1060-5146-D653-263E-290E957CB5B1}"/>
              </a:ext>
            </a:extLst>
          </p:cNvPr>
          <p:cNvSpPr txBox="1"/>
          <p:nvPr/>
        </p:nvSpPr>
        <p:spPr>
          <a:xfrm>
            <a:off x="4837538" y="2847350"/>
            <a:ext cx="24715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Economical</a:t>
            </a: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279689EB-B355-5D4C-41C1-E7D879FDBE28}"/>
              </a:ext>
            </a:extLst>
          </p:cNvPr>
          <p:cNvSpPr txBox="1"/>
          <p:nvPr/>
        </p:nvSpPr>
        <p:spPr>
          <a:xfrm>
            <a:off x="8354127" y="2847350"/>
            <a:ext cx="24715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Social</a:t>
            </a:r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37F712D8-2E75-813A-AB4C-33FEBD5AD0D0}"/>
              </a:ext>
            </a:extLst>
          </p:cNvPr>
          <p:cNvSpPr txBox="1"/>
          <p:nvPr/>
        </p:nvSpPr>
        <p:spPr>
          <a:xfrm>
            <a:off x="4340219" y="3655382"/>
            <a:ext cx="3483192" cy="147732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dirty="0"/>
              <a:t>• Overhead costs are significantly higher, squeezing margins. </a:t>
            </a:r>
            <a:r>
              <a:rPr lang="en-GB" i="1"/>
              <a:t>(Johnson et al., 2020, p.52)</a:t>
            </a:r>
            <a:endParaRPr lang="en-GB" i="1" dirty="0"/>
          </a:p>
          <a:p>
            <a:br>
              <a:rPr lang="en-GB" dirty="0"/>
            </a:br>
            <a:r>
              <a:rPr lang="en-GB" dirty="0"/>
              <a:t>• Frequent closures of local retail</a:t>
            </a:r>
          </a:p>
        </p:txBody>
      </p:sp>
      <p:sp>
        <p:nvSpPr>
          <p:cNvPr id="64" name="TextBox 63">
            <a:extLst>
              <a:ext uri="{FF2B5EF4-FFF2-40B4-BE49-F238E27FC236}">
                <a16:creationId xmlns:a16="http://schemas.microsoft.com/office/drawing/2014/main" id="{D68D349E-8152-5F9D-E296-F10AF391C3A4}"/>
              </a:ext>
            </a:extLst>
          </p:cNvPr>
          <p:cNvSpPr txBox="1"/>
          <p:nvPr/>
        </p:nvSpPr>
        <p:spPr>
          <a:xfrm>
            <a:off x="1007053" y="3624543"/>
            <a:ext cx="307261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• Government restrictions imposed during the 'lockdown’ </a:t>
            </a:r>
            <a:r>
              <a:rPr lang="en-GB" i="1" dirty="0"/>
              <a:t>(UWTSD,2026).</a:t>
            </a:r>
          </a:p>
          <a:p>
            <a:br>
              <a:rPr lang="en-GB" dirty="0"/>
            </a:br>
            <a:r>
              <a:rPr lang="en-GB" dirty="0"/>
              <a:t>•  Increase in Business rates </a:t>
            </a:r>
            <a:r>
              <a:rPr lang="en-GB" i="1" dirty="0"/>
              <a:t>(GOV.UK,2026).</a:t>
            </a:r>
          </a:p>
          <a:p>
            <a:br>
              <a:rPr lang="en-GB" dirty="0"/>
            </a:br>
            <a:endParaRPr lang="en-GB" dirty="0"/>
          </a:p>
        </p:txBody>
      </p:sp>
      <p:sp>
        <p:nvSpPr>
          <p:cNvPr id="65" name="TextBox 64">
            <a:extLst>
              <a:ext uri="{FF2B5EF4-FFF2-40B4-BE49-F238E27FC236}">
                <a16:creationId xmlns:a16="http://schemas.microsoft.com/office/drawing/2014/main" id="{95D60845-E319-0C30-6545-D8C49AF1B44E}"/>
              </a:ext>
            </a:extLst>
          </p:cNvPr>
          <p:cNvSpPr txBox="1"/>
          <p:nvPr/>
        </p:nvSpPr>
        <p:spPr>
          <a:xfrm>
            <a:off x="1321887" y="2847349"/>
            <a:ext cx="241149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/>
              <a:t>Political</a:t>
            </a:r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D33C7D77-BBC3-0D47-AF7D-B6A55F7FCDE4}"/>
              </a:ext>
            </a:extLst>
          </p:cNvPr>
          <p:cNvSpPr txBox="1"/>
          <p:nvPr/>
        </p:nvSpPr>
        <p:spPr>
          <a:xfrm>
            <a:off x="8094616" y="3624543"/>
            <a:ext cx="3090332" cy="175432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dirty="0"/>
              <a:t>• Office workers are  working from home </a:t>
            </a:r>
            <a:r>
              <a:rPr lang="en-GB" i="1"/>
              <a:t>(CMI, 2022).</a:t>
            </a:r>
            <a:endParaRPr lang="en-GB" i="1">
              <a:solidFill>
                <a:srgbClr val="4A564F"/>
              </a:solidFill>
              <a:latin typeface="Aptos"/>
              <a:ea typeface="Lato"/>
              <a:cs typeface="Lato"/>
            </a:endParaRP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• Requests for new delivery and pre-order services.</a:t>
            </a:r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  <p:transition spd="slow">
    <p:wip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7E005F2-F1AB-3EE7-3A61-61C3B100F7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Rectangle 65">
            <a:extLst>
              <a:ext uri="{FF2B5EF4-FFF2-40B4-BE49-F238E27FC236}">
                <a16:creationId xmlns:a16="http://schemas.microsoft.com/office/drawing/2014/main" id="{FF7C844F-339C-6A0C-384F-E4785A8BA3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8" name="Rounded Rectangle 3">
            <a:extLst>
              <a:ext uri="{FF2B5EF4-FFF2-40B4-BE49-F238E27FC236}">
                <a16:creationId xmlns:a16="http://schemas.microsoft.com/office/drawing/2014/main" id="{9AA6A9A5-1400-48E3-67F4-F1A72D107C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6745" y="640080"/>
            <a:ext cx="10920415" cy="5577818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5BF2689D-320C-6D43-C249-DEBF276F76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8024" y="960109"/>
            <a:ext cx="10277856" cy="493776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Title 42">
            <a:extLst>
              <a:ext uri="{FF2B5EF4-FFF2-40B4-BE49-F238E27FC236}">
                <a16:creationId xmlns:a16="http://schemas.microsoft.com/office/drawing/2014/main" id="{9D902AD4-0033-F676-8AF2-0C040403EC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6196" y="1019425"/>
            <a:ext cx="10187780" cy="601146"/>
          </a:xfrm>
          <a:solidFill>
            <a:srgbClr val="FF9933"/>
          </a:solidFill>
        </p:spPr>
        <p:txBody>
          <a:bodyPr>
            <a:normAutofit fontScale="90000"/>
          </a:bodyPr>
          <a:lstStyle/>
          <a:p>
            <a:r>
              <a:rPr lang="en-GB" sz="4000" dirty="0"/>
              <a:t>PESTLE Analysis Part 2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2DC3D7CC-51AF-E367-0482-C16E09A448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Texturizer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4574" y="1889538"/>
            <a:ext cx="3183379" cy="394861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</p:pic>
      <p:pic>
        <p:nvPicPr>
          <p:cNvPr id="1032" name="Picture 8">
            <a:extLst>
              <a:ext uri="{FF2B5EF4-FFF2-40B4-BE49-F238E27FC236}">
                <a16:creationId xmlns:a16="http://schemas.microsoft.com/office/drawing/2014/main" id="{CF0EF42A-6597-DC5D-E7A5-C1B290D221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Texturizer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65471" y="1889537"/>
            <a:ext cx="3171956" cy="3948616"/>
          </a:xfrm>
          <a:prstGeom prst="rect">
            <a:avLst/>
          </a:prstGeom>
          <a:ln>
            <a:noFill/>
          </a:ln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>
            <a:extLst>
              <a:ext uri="{FF2B5EF4-FFF2-40B4-BE49-F238E27FC236}">
                <a16:creationId xmlns:a16="http://schemas.microsoft.com/office/drawing/2014/main" id="{ED755864-E823-10FB-2055-44DA6D73F6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Texturizer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9447" y="1889539"/>
            <a:ext cx="3575749" cy="3948614"/>
          </a:xfrm>
          <a:prstGeom prst="rect">
            <a:avLst/>
          </a:prstGeom>
          <a:ln>
            <a:noFill/>
          </a:ln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5" name="TextBox 54">
            <a:extLst>
              <a:ext uri="{FF2B5EF4-FFF2-40B4-BE49-F238E27FC236}">
                <a16:creationId xmlns:a16="http://schemas.microsoft.com/office/drawing/2014/main" id="{3B99BCC5-D842-8E7D-DE56-CC581E2ACE55}"/>
              </a:ext>
            </a:extLst>
          </p:cNvPr>
          <p:cNvSpPr txBox="1"/>
          <p:nvPr/>
        </p:nvSpPr>
        <p:spPr>
          <a:xfrm>
            <a:off x="4894287" y="2853102"/>
            <a:ext cx="24715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Legal</a:t>
            </a: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F0CBCDF0-B0DF-CAD9-8873-48E310A9F1CB}"/>
              </a:ext>
            </a:extLst>
          </p:cNvPr>
          <p:cNvSpPr txBox="1"/>
          <p:nvPr/>
        </p:nvSpPr>
        <p:spPr>
          <a:xfrm>
            <a:off x="8412886" y="2848736"/>
            <a:ext cx="24715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err="1"/>
              <a:t>Enviromental</a:t>
            </a:r>
            <a:endParaRPr lang="en-GB" dirty="0"/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6A772DCB-548D-6928-C2ED-11BA27C40C3E}"/>
              </a:ext>
            </a:extLst>
          </p:cNvPr>
          <p:cNvSpPr txBox="1"/>
          <p:nvPr/>
        </p:nvSpPr>
        <p:spPr>
          <a:xfrm>
            <a:off x="4340219" y="3655382"/>
            <a:ext cx="3483192" cy="230832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dirty="0"/>
              <a:t>• The business must manage the binding lease agreement in rising cost </a:t>
            </a:r>
            <a:r>
              <a:rPr lang="en-GB" i="1"/>
              <a:t>(Johnson et al., 2020, p.54)</a:t>
            </a:r>
            <a:endParaRPr lang="en-GB" i="1" dirty="0"/>
          </a:p>
          <a:p>
            <a:br>
              <a:rPr lang="en-GB" dirty="0"/>
            </a:br>
            <a:r>
              <a:rPr lang="en-GB"/>
              <a:t>• Strict compliance to organic </a:t>
            </a:r>
            <a:r>
              <a:rPr lang="en-GB" dirty="0"/>
              <a:t>certification standards </a:t>
            </a:r>
            <a:r>
              <a:rPr lang="en-GB" i="1" dirty="0"/>
              <a:t>(Johnson </a:t>
            </a:r>
            <a:r>
              <a:rPr lang="en-GB" i="1"/>
              <a:t>et al., 2020,p.54)</a:t>
            </a:r>
            <a:endParaRPr lang="en-GB" dirty="0"/>
          </a:p>
          <a:p>
            <a:endParaRPr lang="en-GB" dirty="0"/>
          </a:p>
        </p:txBody>
      </p:sp>
      <p:sp>
        <p:nvSpPr>
          <p:cNvPr id="64" name="TextBox 63">
            <a:extLst>
              <a:ext uri="{FF2B5EF4-FFF2-40B4-BE49-F238E27FC236}">
                <a16:creationId xmlns:a16="http://schemas.microsoft.com/office/drawing/2014/main" id="{6E3420F2-5717-39AD-36EC-A53819FA03B3}"/>
              </a:ext>
            </a:extLst>
          </p:cNvPr>
          <p:cNvSpPr txBox="1"/>
          <p:nvPr/>
        </p:nvSpPr>
        <p:spPr>
          <a:xfrm>
            <a:off x="1007053" y="3624543"/>
            <a:ext cx="307261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• The shop has no automated pre order system </a:t>
            </a:r>
            <a:r>
              <a:rPr lang="en-GB" i="1" dirty="0"/>
              <a:t>(UWTSD,2026).</a:t>
            </a:r>
            <a:endParaRPr lang="en-GB" dirty="0"/>
          </a:p>
          <a:p>
            <a:br>
              <a:rPr lang="en-GB" dirty="0"/>
            </a:br>
            <a:r>
              <a:rPr lang="en-GB" dirty="0"/>
              <a:t>•  Missing opportunity of having a digital delivery platform</a:t>
            </a:r>
          </a:p>
          <a:p>
            <a:br>
              <a:rPr lang="en-GB" dirty="0"/>
            </a:br>
            <a:endParaRPr lang="en-GB" dirty="0"/>
          </a:p>
        </p:txBody>
      </p:sp>
      <p:sp>
        <p:nvSpPr>
          <p:cNvPr id="65" name="TextBox 64">
            <a:extLst>
              <a:ext uri="{FF2B5EF4-FFF2-40B4-BE49-F238E27FC236}">
                <a16:creationId xmlns:a16="http://schemas.microsoft.com/office/drawing/2014/main" id="{C3F0839A-5734-C53B-4C85-9E2AADA086E2}"/>
              </a:ext>
            </a:extLst>
          </p:cNvPr>
          <p:cNvSpPr txBox="1"/>
          <p:nvPr/>
        </p:nvSpPr>
        <p:spPr>
          <a:xfrm>
            <a:off x="1337608" y="2889895"/>
            <a:ext cx="241149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/>
              <a:t>Technological</a:t>
            </a:r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5444853F-6ADC-8516-D4A9-DE8EFBB3F5B8}"/>
              </a:ext>
            </a:extLst>
          </p:cNvPr>
          <p:cNvSpPr txBox="1"/>
          <p:nvPr/>
        </p:nvSpPr>
        <p:spPr>
          <a:xfrm>
            <a:off x="8094616" y="3624543"/>
            <a:ext cx="309033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• Sourcing organic products leaves the shop vulnerable to crop failure.</a:t>
            </a:r>
          </a:p>
          <a:p>
            <a:endParaRPr lang="en-GB" dirty="0"/>
          </a:p>
          <a:p>
            <a:r>
              <a:rPr lang="en-GB" dirty="0"/>
              <a:t>• This agricultural vulnerability is unpredictable and difficult to budget.</a:t>
            </a:r>
          </a:p>
          <a:p>
            <a:br>
              <a:rPr lang="en-GB" dirty="0"/>
            </a:br>
            <a:endParaRPr lang="en-GB" dirty="0"/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0B14D799-920F-7848-8543-0419534F83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2845" y="2312891"/>
            <a:ext cx="581025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>
            <a:extLst>
              <a:ext uri="{FF2B5EF4-FFF2-40B4-BE49-F238E27FC236}">
                <a16:creationId xmlns:a16="http://schemas.microsoft.com/office/drawing/2014/main" id="{3DEBC638-A0B8-8C0A-4373-C91A21C1C7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9573" y="2311600"/>
            <a:ext cx="581025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>
            <a:extLst>
              <a:ext uri="{FF2B5EF4-FFF2-40B4-BE49-F238E27FC236}">
                <a16:creationId xmlns:a16="http://schemas.microsoft.com/office/drawing/2014/main" id="{1115B460-D572-B19D-26CE-233942E9D9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15322" y="2287210"/>
            <a:ext cx="466725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4182026"/>
      </p:ext>
    </p:extLst>
  </p:cSld>
  <p:clrMapOvr>
    <a:masterClrMapping/>
  </p:clrMapOvr>
  <p:transition spd="slow">
    <p:wip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904" y="651981"/>
            <a:ext cx="10087707" cy="741969"/>
          </a:xfrm>
        </p:spPr>
        <p:txBody>
          <a:bodyPr/>
          <a:lstStyle/>
          <a:p>
            <a:r>
              <a:rPr lang="en-GB" sz="3200" b="1" dirty="0"/>
              <a:t>Cause and effect analysis (Fishbone diagram)</a:t>
            </a:r>
            <a:endParaRPr lang="en-US" sz="3200" dirty="0">
              <a:solidFill>
                <a:srgbClr val="000000"/>
              </a:solidFill>
            </a:endParaRPr>
          </a:p>
          <a:p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D3E622-CB09-1362-15C9-BF616871B4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0744" y="644021"/>
            <a:ext cx="11003868" cy="5965518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C29876D-D0E1-8C5B-D86E-DD84B31291D5}"/>
              </a:ext>
            </a:extLst>
          </p:cNvPr>
          <p:cNvSpPr/>
          <p:nvPr/>
        </p:nvSpPr>
        <p:spPr>
          <a:xfrm>
            <a:off x="9017000" y="2710543"/>
            <a:ext cx="2090057" cy="1832428"/>
          </a:xfrm>
          <a:prstGeom prst="rect">
            <a:avLst/>
          </a:prstGeom>
          <a:ln/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r>
              <a:rPr lang="en-US" b="1" i="0">
                <a:solidFill>
                  <a:srgbClr val="F9F6F0"/>
                </a:solidFill>
                <a:latin typeface="Playfair Display"/>
                <a:ea typeface="Playfair Display"/>
                <a:cs typeface="Playfair Display"/>
              </a:rPr>
              <a:t>Effect</a:t>
            </a:r>
          </a:p>
          <a:p>
            <a:pPr algn="l"/>
            <a:r>
              <a:rPr lang="en-US" b="0" i="0">
                <a:solidFill>
                  <a:srgbClr val="D4C4B7"/>
                </a:solidFill>
                <a:latin typeface="Lato"/>
                <a:ea typeface="Lato"/>
                <a:cs typeface="Lato"/>
              </a:rPr>
              <a:t>Stagnating sales (down 25%) and threatened overall business viability.</a:t>
            </a:r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968D556-199F-E085-F11A-DA2846816EF7}"/>
              </a:ext>
            </a:extLst>
          </p:cNvPr>
          <p:cNvSpPr/>
          <p:nvPr/>
        </p:nvSpPr>
        <p:spPr>
          <a:xfrm>
            <a:off x="1099455" y="4082142"/>
            <a:ext cx="3316513" cy="2122713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r>
              <a:rPr lang="en-US">
                <a:solidFill>
                  <a:srgbClr val="2C3531"/>
                </a:solidFill>
                <a:latin typeface="Consolas"/>
                <a:ea typeface="Lato"/>
                <a:cs typeface="Lato"/>
              </a:rPr>
              <a:t>Environment</a:t>
            </a:r>
            <a:endParaRPr lang="en-US">
              <a:latin typeface="Consolas"/>
              <a:ea typeface="Lato"/>
              <a:cs typeface="Lato"/>
            </a:endParaRPr>
          </a:p>
          <a:p>
            <a:pPr marL="285750" indent="-285750">
              <a:buFont typeface="Arial"/>
              <a:buChar char="•"/>
            </a:pPr>
            <a:r>
              <a:rPr lang="en-US">
                <a:solidFill>
                  <a:srgbClr val="4A564F"/>
                </a:solidFill>
                <a:latin typeface="Lato"/>
                <a:ea typeface="Lato"/>
                <a:cs typeface="Lato"/>
              </a:rPr>
              <a:t>Decreased overall footfall in the Coventry retail park.</a:t>
            </a:r>
            <a:endParaRPr lang="en-US">
              <a:latin typeface="Lato"/>
              <a:ea typeface="Lato"/>
              <a:cs typeface="Lato"/>
            </a:endParaRPr>
          </a:p>
          <a:p>
            <a:pPr marL="285750" indent="-285750">
              <a:buFont typeface="Arial"/>
              <a:buChar char="•"/>
            </a:pPr>
            <a:endParaRPr lang="en-US" dirty="0">
              <a:solidFill>
                <a:srgbClr val="4A564F"/>
              </a:solidFill>
              <a:latin typeface="Lato"/>
              <a:ea typeface="Lato"/>
              <a:cs typeface="Lato"/>
            </a:endParaRPr>
          </a:p>
          <a:p>
            <a:pPr marL="285750" indent="-285750">
              <a:buFont typeface="Arial"/>
              <a:buChar char="•"/>
            </a:pPr>
            <a:r>
              <a:rPr lang="en-US" dirty="0">
                <a:solidFill>
                  <a:srgbClr val="4A564F"/>
                </a:solidFill>
                <a:latin typeface="Lato"/>
                <a:ea typeface="Lato"/>
                <a:cs typeface="Lato"/>
              </a:rPr>
              <a:t>Frequent closures of </a:t>
            </a:r>
            <a:r>
              <a:rPr lang="en-US" dirty="0" err="1">
                <a:solidFill>
                  <a:srgbClr val="4A564F"/>
                </a:solidFill>
                <a:latin typeface="Lato"/>
                <a:ea typeface="Lato"/>
                <a:cs typeface="Lato"/>
              </a:rPr>
              <a:t>neighbouring</a:t>
            </a:r>
            <a:r>
              <a:rPr lang="en-US" dirty="0">
                <a:solidFill>
                  <a:srgbClr val="4A564F"/>
                </a:solidFill>
                <a:latin typeface="Lato"/>
                <a:ea typeface="Lato"/>
                <a:cs typeface="Lato"/>
              </a:rPr>
              <a:t> retail units.</a:t>
            </a:r>
            <a:endParaRPr lang="en-US" dirty="0">
              <a:latin typeface="Lato"/>
              <a:ea typeface="Lato"/>
              <a:cs typeface="Lato"/>
            </a:endParaRPr>
          </a:p>
          <a:p>
            <a:endParaRPr lang="en-US" dirty="0">
              <a:solidFill>
                <a:srgbClr val="2C3531"/>
              </a:solidFill>
              <a:latin typeface="Lato"/>
              <a:ea typeface="Lato"/>
              <a:cs typeface="Lato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372730A-75CC-6F85-D6B4-08E20D1A073D}"/>
              </a:ext>
            </a:extLst>
          </p:cNvPr>
          <p:cNvSpPr/>
          <p:nvPr/>
        </p:nvSpPr>
        <p:spPr>
          <a:xfrm>
            <a:off x="4960256" y="4089399"/>
            <a:ext cx="3795484" cy="2115456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r>
              <a:rPr lang="en-US" b="1" i="0">
                <a:solidFill>
                  <a:srgbClr val="2C3531"/>
                </a:solidFill>
                <a:latin typeface="Lato"/>
                <a:ea typeface="Lato"/>
                <a:cs typeface="Lato"/>
              </a:rPr>
              <a:t>Materials </a:t>
            </a:r>
            <a:r>
              <a:rPr lang="en-US" b="1">
                <a:solidFill>
                  <a:srgbClr val="2C3531"/>
                </a:solidFill>
                <a:latin typeface="Lato"/>
                <a:ea typeface="Lato"/>
                <a:cs typeface="Lato"/>
              </a:rPr>
              <a:t>&amp; </a:t>
            </a:r>
            <a:r>
              <a:rPr lang="en-US" b="1" i="0">
                <a:solidFill>
                  <a:srgbClr val="2C3531"/>
                </a:solidFill>
                <a:latin typeface="Lato"/>
                <a:ea typeface="Lato"/>
                <a:cs typeface="Lato"/>
              </a:rPr>
              <a:t>Costs</a:t>
            </a:r>
          </a:p>
          <a:p>
            <a:pPr>
              <a:buFont typeface=""/>
              <a:buChar char="•"/>
            </a:pPr>
            <a:r>
              <a:rPr lang="en-US">
                <a:solidFill>
                  <a:srgbClr val="4A564F"/>
                </a:solidFill>
                <a:latin typeface="Lato"/>
                <a:ea typeface="Lato"/>
                <a:cs typeface="Lato"/>
              </a:rPr>
              <a:t>  </a:t>
            </a:r>
            <a:r>
              <a:rPr lang="en-US" b="0" i="0">
                <a:solidFill>
                  <a:srgbClr val="4A564F"/>
                </a:solidFill>
                <a:latin typeface="Lato"/>
                <a:ea typeface="Lato"/>
                <a:cs typeface="Lato"/>
              </a:rPr>
              <a:t>Organic ingredient sourcing is highly vulnerable to crop failure.</a:t>
            </a:r>
          </a:p>
          <a:p>
            <a:pPr>
              <a:buFont typeface=""/>
              <a:buChar char="•"/>
            </a:pPr>
            <a:endParaRPr lang="en-US" dirty="0">
              <a:solidFill>
                <a:srgbClr val="4A564F"/>
              </a:solidFill>
              <a:latin typeface="Lato"/>
              <a:ea typeface="Lato"/>
              <a:cs typeface="Lato"/>
            </a:endParaRPr>
          </a:p>
          <a:p>
            <a:pPr>
              <a:buFont typeface=""/>
              <a:buChar char="•"/>
            </a:pPr>
            <a:r>
              <a:rPr lang="en-US">
                <a:solidFill>
                  <a:srgbClr val="4A564F"/>
                </a:solidFill>
                <a:latin typeface="Lato"/>
                <a:ea typeface="Lato"/>
                <a:cs typeface="Lato"/>
              </a:rPr>
              <a:t>  </a:t>
            </a:r>
            <a:r>
              <a:rPr lang="en-US" b="0" i="0">
                <a:solidFill>
                  <a:srgbClr val="4A564F"/>
                </a:solidFill>
                <a:latin typeface="Lato"/>
                <a:ea typeface="Lato"/>
                <a:cs typeface="Lato"/>
              </a:rPr>
              <a:t>Overhead costs (rent, utilities, insurance) have soared.</a:t>
            </a:r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5EB2F4D-8997-19C4-36C9-7D39416F700B}"/>
              </a:ext>
            </a:extLst>
          </p:cNvPr>
          <p:cNvSpPr/>
          <p:nvPr/>
        </p:nvSpPr>
        <p:spPr>
          <a:xfrm>
            <a:off x="4953000" y="729342"/>
            <a:ext cx="3809998" cy="224608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algn="l"/>
            <a:r>
              <a:rPr lang="en-US" b="1" i="0">
                <a:solidFill>
                  <a:srgbClr val="2C3531"/>
                </a:solidFill>
                <a:latin typeface="Playfair Display"/>
                <a:ea typeface="Playfair Display"/>
                <a:cs typeface="Playfair Display"/>
              </a:rPr>
              <a:t>Process</a:t>
            </a:r>
          </a:p>
          <a:p>
            <a:pPr>
              <a:buFont typeface=""/>
              <a:buChar char="•"/>
            </a:pPr>
            <a:r>
              <a:rPr lang="en-US">
                <a:solidFill>
                  <a:srgbClr val="4A564F"/>
                </a:solidFill>
                <a:latin typeface="Lato"/>
                <a:ea typeface="Lato"/>
                <a:cs typeface="Lato"/>
              </a:rPr>
              <a:t>  </a:t>
            </a:r>
            <a:r>
              <a:rPr lang="en-US" b="0" i="0">
                <a:solidFill>
                  <a:srgbClr val="4A564F"/>
                </a:solidFill>
                <a:latin typeface="Lato"/>
                <a:ea typeface="Lato"/>
                <a:cs typeface="Lato"/>
              </a:rPr>
              <a:t>Baking onsite prevents answering the phone for pre-orders</a:t>
            </a:r>
            <a:r>
              <a:rPr lang="en-US">
                <a:solidFill>
                  <a:srgbClr val="4A564F"/>
                </a:solidFill>
                <a:latin typeface="Lato"/>
                <a:ea typeface="Lato"/>
                <a:cs typeface="Lato"/>
              </a:rPr>
              <a:t> </a:t>
            </a:r>
            <a:r>
              <a:rPr lang="en-US" i="1">
                <a:solidFill>
                  <a:srgbClr val="4A564F"/>
                </a:solidFill>
                <a:ea typeface="+mn-lt"/>
                <a:cs typeface="+mn-lt"/>
              </a:rPr>
              <a:t>(Slack and Brandon-Jones, 2019, p. 115).</a:t>
            </a:r>
            <a:endParaRPr lang="en-US" b="0" i="1">
              <a:solidFill>
                <a:srgbClr val="4A564F"/>
              </a:solidFill>
              <a:ea typeface="+mn-lt"/>
              <a:cs typeface="+mn-lt"/>
            </a:endParaRPr>
          </a:p>
          <a:p>
            <a:pPr>
              <a:buFont typeface=""/>
              <a:buChar char="•"/>
            </a:pPr>
            <a:endParaRPr lang="en-US" i="1" dirty="0">
              <a:solidFill>
                <a:srgbClr val="4A564F"/>
              </a:solidFill>
              <a:latin typeface="Aptos"/>
              <a:ea typeface="Lato"/>
              <a:cs typeface="Lato"/>
            </a:endParaRPr>
          </a:p>
          <a:p>
            <a:pPr>
              <a:buFont typeface=""/>
              <a:buChar char="•"/>
            </a:pPr>
            <a:r>
              <a:rPr lang="en-US">
                <a:solidFill>
                  <a:srgbClr val="4A564F"/>
                </a:solidFill>
                <a:latin typeface="Lato"/>
                <a:ea typeface="Lato"/>
                <a:cs typeface="Lato"/>
              </a:rPr>
              <a:t>  </a:t>
            </a:r>
            <a:r>
              <a:rPr lang="en-US" b="0" i="0">
                <a:solidFill>
                  <a:srgbClr val="4A564F"/>
                </a:solidFill>
                <a:latin typeface="Lato"/>
                <a:ea typeface="Lato"/>
                <a:cs typeface="Lato"/>
              </a:rPr>
              <a:t>No capacity to provide a delivery service.</a:t>
            </a:r>
            <a:endParaRPr lang="en-US" b="1" dirty="0">
              <a:solidFill>
                <a:srgbClr val="F9F6F0"/>
              </a:solidFill>
              <a:latin typeface="Playfair Display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1A56DBD-0C69-16F6-FC76-F6567F7E88A3}"/>
              </a:ext>
            </a:extLst>
          </p:cNvPr>
          <p:cNvSpPr/>
          <p:nvPr/>
        </p:nvSpPr>
        <p:spPr>
          <a:xfrm>
            <a:off x="1099457" y="729342"/>
            <a:ext cx="3309255" cy="224608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algn="l"/>
            <a:r>
              <a:rPr lang="en-US" b="1" i="0">
                <a:solidFill>
                  <a:srgbClr val="2C3531"/>
                </a:solidFill>
                <a:latin typeface="Playfair Display"/>
                <a:ea typeface="Playfair Display"/>
                <a:cs typeface="Playfair Display"/>
              </a:rPr>
              <a:t>People</a:t>
            </a:r>
          </a:p>
          <a:p>
            <a:pPr>
              <a:buFont typeface=""/>
              <a:buChar char="•"/>
            </a:pPr>
            <a:r>
              <a:rPr lang="en-US">
                <a:solidFill>
                  <a:srgbClr val="4A564F"/>
                </a:solidFill>
                <a:latin typeface="Lato"/>
                <a:ea typeface="Lato"/>
                <a:cs typeface="Lato"/>
              </a:rPr>
              <a:t>  </a:t>
            </a:r>
            <a:r>
              <a:rPr lang="en-US" b="0" i="0">
                <a:solidFill>
                  <a:srgbClr val="4A564F"/>
                </a:solidFill>
                <a:latin typeface="Lato"/>
                <a:ea typeface="Lato"/>
                <a:cs typeface="Lato"/>
              </a:rPr>
              <a:t>Loyal retail customers have been made redundant.</a:t>
            </a:r>
          </a:p>
          <a:p>
            <a:pPr>
              <a:buFont typeface=""/>
              <a:buChar char="•"/>
            </a:pPr>
            <a:endParaRPr lang="en-US" dirty="0">
              <a:solidFill>
                <a:srgbClr val="4A564F"/>
              </a:solidFill>
              <a:latin typeface="Lato"/>
              <a:ea typeface="Lato"/>
              <a:cs typeface="Lato"/>
            </a:endParaRPr>
          </a:p>
          <a:p>
            <a:pPr>
              <a:buFont typeface=""/>
              <a:buChar char="•"/>
            </a:pPr>
            <a:endParaRPr lang="en-US" dirty="0">
              <a:solidFill>
                <a:srgbClr val="4A564F"/>
              </a:solidFill>
              <a:latin typeface="Lato"/>
              <a:ea typeface="Lato"/>
              <a:cs typeface="Lato"/>
            </a:endParaRPr>
          </a:p>
          <a:p>
            <a:pPr>
              <a:buFont typeface=""/>
              <a:buChar char="•"/>
            </a:pPr>
            <a:r>
              <a:rPr lang="en-US">
                <a:solidFill>
                  <a:srgbClr val="4A564F"/>
                </a:solidFill>
                <a:latin typeface="Lato"/>
                <a:ea typeface="Lato"/>
                <a:cs typeface="Lato"/>
              </a:rPr>
              <a:t>  </a:t>
            </a:r>
            <a:r>
              <a:rPr lang="en-US" b="0" i="0">
                <a:solidFill>
                  <a:srgbClr val="4A564F"/>
                </a:solidFill>
                <a:latin typeface="Lato"/>
                <a:ea typeface="Lato"/>
                <a:cs typeface="Lato"/>
              </a:rPr>
              <a:t>Local office staff are now working from home.</a:t>
            </a:r>
            <a:endParaRPr lang="en-US"/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04CFB4D3-D3E8-74BF-681F-505747A01F48}"/>
              </a:ext>
            </a:extLst>
          </p:cNvPr>
          <p:cNvCxnSpPr/>
          <p:nvPr/>
        </p:nvCxnSpPr>
        <p:spPr>
          <a:xfrm flipV="1">
            <a:off x="992954" y="3520008"/>
            <a:ext cx="7952908" cy="49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1706AD62-EFC8-231B-1C87-8324E35F81FE}"/>
              </a:ext>
            </a:extLst>
          </p:cNvPr>
          <p:cNvCxnSpPr/>
          <p:nvPr/>
        </p:nvCxnSpPr>
        <p:spPr>
          <a:xfrm>
            <a:off x="6466702" y="3017108"/>
            <a:ext cx="556054" cy="463378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38722C55-AE2E-7522-35F3-8B09EDC786F7}"/>
              </a:ext>
            </a:extLst>
          </p:cNvPr>
          <p:cNvCxnSpPr/>
          <p:nvPr/>
        </p:nvCxnSpPr>
        <p:spPr>
          <a:xfrm>
            <a:off x="2512051" y="3014754"/>
            <a:ext cx="632841" cy="479559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20893BC7-E7F6-7E87-E0CB-43473CFE9D03}"/>
              </a:ext>
            </a:extLst>
          </p:cNvPr>
          <p:cNvCxnSpPr/>
          <p:nvPr/>
        </p:nvCxnSpPr>
        <p:spPr>
          <a:xfrm flipH="1">
            <a:off x="6461309" y="3564728"/>
            <a:ext cx="564487" cy="496623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670B8C2E-0C7B-89F3-C9F8-766BBE755CDE}"/>
              </a:ext>
            </a:extLst>
          </p:cNvPr>
          <p:cNvCxnSpPr/>
          <p:nvPr/>
        </p:nvCxnSpPr>
        <p:spPr>
          <a:xfrm flipH="1">
            <a:off x="2493122" y="3578064"/>
            <a:ext cx="660203" cy="480246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A9607B8D-5A6C-4ECB-9047-3836C51C14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A84D6C4-24A3-44DC-9607-566CF5A22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570"/>
            <a:ext cx="6096000" cy="685643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2F7300B-53A6-4A16-AA84-78597664F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5229" y="685800"/>
            <a:ext cx="4743071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288" y="735715"/>
            <a:ext cx="3232298" cy="82353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b="1">
                <a:solidFill>
                  <a:schemeClr val="tx1">
                    <a:lumMod val="65000"/>
                    <a:lumOff val="35000"/>
                  </a:schemeClr>
                </a:solidFill>
              </a:rPr>
              <a:t>Conclusion</a:t>
            </a:r>
            <a:endParaRPr lang="en-US" sz="4000" b="1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24810" y="1678033"/>
            <a:ext cx="4223490" cy="4444252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br>
              <a:rPr lang="en-GB" b="1" dirty="0"/>
            </a:br>
            <a:r>
              <a:rPr lang="en-GB" sz="2200" b="1" dirty="0"/>
              <a:t>Environmental Shifts:</a:t>
            </a:r>
            <a:r>
              <a:rPr lang="en-GB" sz="2200" dirty="0"/>
              <a:t> External factors, such as a quieter retail park and the rise of remote working, are the primary drivers of decreased footfall.</a:t>
            </a:r>
          </a:p>
          <a:p>
            <a:r>
              <a:rPr lang="en-GB" sz="2200" b="1" dirty="0"/>
              <a:t>Operational Bottlenecks:</a:t>
            </a:r>
            <a:r>
              <a:rPr lang="en-GB" sz="2200" dirty="0"/>
              <a:t> The current model creates a severe bottleneck; Basil's necessity to remain in the kitchen prevents vital adaptation to customer demands </a:t>
            </a:r>
            <a:r>
              <a:rPr lang="en-GB" sz="2200" i="1" dirty="0">
                <a:ea typeface="+mn-lt"/>
                <a:cs typeface="+mn-lt"/>
              </a:rPr>
              <a:t>(Slack and Brandon-Jones, </a:t>
            </a:r>
            <a:r>
              <a:rPr lang="en-GB" sz="2200" i="1">
                <a:ea typeface="+mn-lt"/>
                <a:cs typeface="+mn-lt"/>
              </a:rPr>
              <a:t>2019, p. 118).</a:t>
            </a:r>
            <a:endParaRPr lang="en-GB" sz="2200" i="1" dirty="0">
              <a:ea typeface="+mn-lt"/>
              <a:cs typeface="+mn-lt"/>
            </a:endParaRPr>
          </a:p>
          <a:p>
            <a:r>
              <a:rPr lang="en-GB" sz="2200" b="1" dirty="0"/>
              <a:t>Financial Threats:</a:t>
            </a:r>
            <a:r>
              <a:rPr lang="en-GB" sz="2200" dirty="0"/>
              <a:t> The bakery's viability is under threat due to the convergence of stagnating sales, soaring overheads, and </a:t>
            </a:r>
            <a:r>
              <a:rPr lang="en-GB" sz="2200"/>
              <a:t>unpredictable stock costs</a:t>
            </a:r>
            <a:r>
              <a:rPr lang="en-GB" sz="2200" dirty="0">
                <a:ea typeface="+mn-lt"/>
                <a:cs typeface="+mn-lt"/>
              </a:rPr>
              <a:t> </a:t>
            </a:r>
            <a:r>
              <a:rPr lang="en-GB" sz="2200" i="1">
                <a:ea typeface="+mn-lt"/>
                <a:cs typeface="+mn-lt"/>
              </a:rPr>
              <a:t>(Stokes and Wilson, 2021, p. 205).</a:t>
            </a:r>
          </a:p>
          <a:p>
            <a:endParaRPr lang="en-US" sz="14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D6C5A40-9BB9-836C-4237-E391EB61A44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532" r="25233" b="-1"/>
          <a:stretch>
            <a:fillRect/>
          </a:stretch>
        </p:blipFill>
        <p:spPr>
          <a:xfrm>
            <a:off x="6096000" y="1571"/>
            <a:ext cx="6096000" cy="6856429"/>
          </a:xfrm>
          <a:prstGeom prst="rect">
            <a:avLst/>
          </a:prstGeom>
        </p:spPr>
      </p:pic>
      <p:pic>
        <p:nvPicPr>
          <p:cNvPr id="7" name="Graphic 6" descr="Bar chart outline">
            <a:extLst>
              <a:ext uri="{FF2B5EF4-FFF2-40B4-BE49-F238E27FC236}">
                <a16:creationId xmlns:a16="http://schemas.microsoft.com/office/drawing/2014/main" id="{7B41EB83-E718-5E3F-87C1-1BED8D13A96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0081" y="4524375"/>
            <a:ext cx="514729" cy="514729"/>
          </a:xfrm>
          <a:prstGeom prst="rect">
            <a:avLst/>
          </a:prstGeom>
        </p:spPr>
      </p:pic>
      <p:pic>
        <p:nvPicPr>
          <p:cNvPr id="9" name="Graphic 8" descr="Agriculture outline">
            <a:extLst>
              <a:ext uri="{FF2B5EF4-FFF2-40B4-BE49-F238E27FC236}">
                <a16:creationId xmlns:a16="http://schemas.microsoft.com/office/drawing/2014/main" id="{650BCFD1-4280-8A4E-4FB0-55F9E5335E9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65184" y="1843810"/>
            <a:ext cx="399671" cy="399671"/>
          </a:xfrm>
          <a:prstGeom prst="rect">
            <a:avLst/>
          </a:prstGeom>
        </p:spPr>
      </p:pic>
      <p:pic>
        <p:nvPicPr>
          <p:cNvPr id="13" name="Graphic 12" descr="Chef male outline">
            <a:extLst>
              <a:ext uri="{FF2B5EF4-FFF2-40B4-BE49-F238E27FC236}">
                <a16:creationId xmlns:a16="http://schemas.microsoft.com/office/drawing/2014/main" id="{4239D2F9-B28E-0E5E-5F5E-0910C7B4F70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05229" y="3235714"/>
            <a:ext cx="514729" cy="5147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" name="Rectangle 44">
            <a:extLst>
              <a:ext uri="{FF2B5EF4-FFF2-40B4-BE49-F238E27FC236}">
                <a16:creationId xmlns:a16="http://schemas.microsoft.com/office/drawing/2014/main" id="{4D5C4330-C44A-435E-8E7B-CF183E4CBA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6F731103-C225-F51D-5B24-5BE9B7D39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7602" y="1409956"/>
            <a:ext cx="3694421" cy="4038088"/>
          </a:xfrm>
        </p:spPr>
        <p:txBody>
          <a:bodyPr>
            <a:normAutofit/>
          </a:bodyPr>
          <a:lstStyle/>
          <a:p>
            <a:pPr algn="ctr"/>
            <a:r>
              <a:rPr lang="en-GB" sz="3200" b="1">
                <a:solidFill>
                  <a:schemeClr val="tx1">
                    <a:lumMod val="65000"/>
                    <a:lumOff val="35000"/>
                  </a:schemeClr>
                </a:solidFill>
                <a:latin typeface="Roboto"/>
                <a:ea typeface="Roboto"/>
                <a:cs typeface="Roboto"/>
              </a:rPr>
              <a:t>References</a:t>
            </a:r>
            <a:br>
              <a:rPr lang="en-GB" sz="3200" b="1">
                <a:solidFill>
                  <a:schemeClr val="tx1">
                    <a:lumMod val="65000"/>
                    <a:lumOff val="35000"/>
                  </a:schemeClr>
                </a:solidFill>
                <a:latin typeface="Roboto"/>
                <a:ea typeface="Roboto"/>
                <a:cs typeface="Roboto"/>
              </a:rPr>
            </a:br>
            <a:endParaRPr lang="en-GB" sz="320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16B9FAF4-4B18-4D7E-AF38-5EDDA8A6A0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96081" y="851497"/>
            <a:ext cx="4389193" cy="515500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endParaRPr lang="en-GB" sz="1400" b="1">
              <a:solidFill>
                <a:srgbClr val="595959"/>
              </a:solidFill>
              <a:latin typeface="Roboto"/>
              <a:ea typeface="Roboto"/>
              <a:cs typeface="Roboto"/>
            </a:endParaRPr>
          </a:p>
          <a:p>
            <a:r>
              <a:rPr lang="en-GB" sz="1400">
                <a:solidFill>
                  <a:srgbClr val="595959"/>
                </a:solidFill>
              </a:rPr>
              <a:t>University of Wales Trinity Saint David (2026) </a:t>
            </a:r>
            <a:r>
              <a:rPr lang="en-GB" sz="1400" i="1">
                <a:solidFill>
                  <a:srgbClr val="595959"/>
                </a:solidFill>
              </a:rPr>
              <a:t>Problem Solving and Decision Making: Basil's Bakery Assessment Specification</a:t>
            </a:r>
            <a:r>
              <a:rPr lang="en-GB" sz="1400">
                <a:solidFill>
                  <a:srgbClr val="595959"/>
                </a:solidFill>
              </a:rPr>
              <a:t>. Module Code: LCLM4004</a:t>
            </a:r>
          </a:p>
          <a:p>
            <a:endParaRPr lang="en-GB" sz="1400">
              <a:solidFill>
                <a:srgbClr val="595959"/>
              </a:solidFill>
            </a:endParaRPr>
          </a:p>
          <a:p>
            <a:r>
              <a:rPr lang="en-GB" sz="1400">
                <a:solidFill>
                  <a:srgbClr val="595959"/>
                </a:solidFill>
                <a:ea typeface="+mn-lt"/>
                <a:cs typeface="+mn-lt"/>
              </a:rPr>
              <a:t>Johnson, G., Whittington, R., Scholes, K., Angwin, D. and Regnér, P. (2020) </a:t>
            </a:r>
            <a:r>
              <a:rPr lang="en-GB" sz="1400" i="1">
                <a:solidFill>
                  <a:srgbClr val="595959"/>
                </a:solidFill>
                <a:ea typeface="+mn-lt"/>
                <a:cs typeface="+mn-lt"/>
              </a:rPr>
              <a:t>Exploring strategy</a:t>
            </a:r>
            <a:r>
              <a:rPr lang="en-GB" sz="1400">
                <a:solidFill>
                  <a:srgbClr val="595959"/>
                </a:solidFill>
                <a:ea typeface="+mn-lt"/>
                <a:cs typeface="+mn-lt"/>
              </a:rPr>
              <a:t>. 12th edn. Harlow: Pearson Education Limited.</a:t>
            </a:r>
            <a:endParaRPr lang="en-GB" sz="1400">
              <a:solidFill>
                <a:srgbClr val="595959"/>
              </a:solidFill>
            </a:endParaRPr>
          </a:p>
          <a:p>
            <a:endParaRPr lang="en-GB" sz="1400">
              <a:solidFill>
                <a:srgbClr val="595959"/>
              </a:solidFill>
            </a:endParaRPr>
          </a:p>
          <a:p>
            <a:r>
              <a:rPr lang="en-GB" sz="1400">
                <a:solidFill>
                  <a:srgbClr val="595959"/>
                </a:solidFill>
                <a:ea typeface="+mn-lt"/>
                <a:cs typeface="+mn-lt"/>
              </a:rPr>
              <a:t>Slack, N. and Brandon-Jones, A. (2019) </a:t>
            </a:r>
            <a:r>
              <a:rPr lang="en-GB" sz="1400" i="1">
                <a:solidFill>
                  <a:srgbClr val="595959"/>
                </a:solidFill>
                <a:ea typeface="+mn-lt"/>
                <a:cs typeface="+mn-lt"/>
              </a:rPr>
              <a:t>Operations management</a:t>
            </a:r>
            <a:r>
              <a:rPr lang="en-GB" sz="1400">
                <a:solidFill>
                  <a:srgbClr val="595959"/>
                </a:solidFill>
                <a:ea typeface="+mn-lt"/>
                <a:cs typeface="+mn-lt"/>
              </a:rPr>
              <a:t>. 9th edn. Harlow: Pearson.</a:t>
            </a:r>
            <a:endParaRPr lang="en-GB" sz="1400">
              <a:solidFill>
                <a:srgbClr val="595959"/>
              </a:solidFill>
              <a:latin typeface="Aptos" panose="02110004020202020204"/>
              <a:ea typeface="Roboto"/>
              <a:cs typeface="Roboto"/>
            </a:endParaRPr>
          </a:p>
          <a:p>
            <a:endParaRPr lang="en-GB" sz="1400">
              <a:solidFill>
                <a:srgbClr val="595959"/>
              </a:solidFill>
              <a:latin typeface="Aptos" panose="02110004020202020204"/>
              <a:ea typeface="Roboto"/>
              <a:cs typeface="Roboto"/>
            </a:endParaRPr>
          </a:p>
          <a:p>
            <a:r>
              <a:rPr lang="en-GB" sz="1400">
                <a:solidFill>
                  <a:srgbClr val="595959"/>
                </a:solidFill>
                <a:ea typeface="+mn-lt"/>
                <a:cs typeface="+mn-lt"/>
              </a:rPr>
              <a:t>Chartered Management Institute (2022) </a:t>
            </a:r>
            <a:r>
              <a:rPr lang="en-GB" sz="1400" i="1">
                <a:solidFill>
                  <a:srgbClr val="595959"/>
                </a:solidFill>
                <a:ea typeface="+mn-lt"/>
                <a:cs typeface="+mn-lt"/>
              </a:rPr>
              <a:t>Problem solving and decision making</a:t>
            </a:r>
            <a:r>
              <a:rPr lang="en-GB" sz="1400">
                <a:solidFill>
                  <a:srgbClr val="595959"/>
                </a:solidFill>
                <a:ea typeface="+mn-lt"/>
                <a:cs typeface="+mn-lt"/>
              </a:rPr>
              <a:t>. London: Chartered Management Institute.</a:t>
            </a:r>
            <a:endParaRPr lang="en-GB" sz="1400">
              <a:solidFill>
                <a:srgbClr val="595959"/>
              </a:solidFill>
              <a:latin typeface="Aptos" panose="02110004020202020204"/>
              <a:ea typeface="Roboto"/>
              <a:cs typeface="Roboto"/>
            </a:endParaRPr>
          </a:p>
          <a:p>
            <a:endParaRPr lang="en-GB" sz="1400">
              <a:solidFill>
                <a:srgbClr val="595959"/>
              </a:solidFill>
              <a:latin typeface="Aptos" panose="02110004020202020204"/>
              <a:ea typeface="Roboto"/>
              <a:cs typeface="Roboto"/>
            </a:endParaRPr>
          </a:p>
          <a:p>
            <a:r>
              <a:rPr lang="en-GB" sz="1400">
                <a:solidFill>
                  <a:srgbClr val="595959"/>
                </a:solidFill>
                <a:ea typeface="+mn-lt"/>
                <a:cs typeface="+mn-lt"/>
              </a:rPr>
              <a:t>Stokes, D. and Wilson, N. (2021) </a:t>
            </a:r>
            <a:r>
              <a:rPr lang="en-GB" sz="1400" i="1">
                <a:solidFill>
                  <a:srgbClr val="595959"/>
                </a:solidFill>
                <a:ea typeface="+mn-lt"/>
                <a:cs typeface="+mn-lt"/>
              </a:rPr>
              <a:t>Small business management and entrepreneurship</a:t>
            </a:r>
            <a:r>
              <a:rPr lang="en-GB" sz="1400">
                <a:solidFill>
                  <a:srgbClr val="595959"/>
                </a:solidFill>
                <a:ea typeface="+mn-lt"/>
                <a:cs typeface="+mn-lt"/>
              </a:rPr>
              <a:t>. 8th edn. Andover: Cengage Learning EMEA.</a:t>
            </a:r>
            <a:endParaRPr lang="en-GB" sz="1400">
              <a:solidFill>
                <a:srgbClr val="595959"/>
              </a:solidFill>
              <a:latin typeface="Aptos" panose="02110004020202020204"/>
              <a:ea typeface="Roboto"/>
              <a:cs typeface="Roboto"/>
            </a:endParaRPr>
          </a:p>
          <a:p>
            <a:endParaRPr lang="en-GB" sz="1400">
              <a:solidFill>
                <a:srgbClr val="595959"/>
              </a:solidFill>
              <a:latin typeface="Aptos" panose="02110004020202020204"/>
              <a:ea typeface="Roboto"/>
              <a:cs typeface="Roboto"/>
            </a:endParaRPr>
          </a:p>
          <a:p>
            <a:endParaRPr lang="en-GB" sz="1400">
              <a:solidFill>
                <a:srgbClr val="595959"/>
              </a:solidFill>
              <a:latin typeface="Aptos" panose="02110004020202020204"/>
              <a:ea typeface="Roboto"/>
              <a:cs typeface="Roboto"/>
            </a:endParaRPr>
          </a:p>
          <a:p>
            <a:pPr marL="0" indent="0">
              <a:buNone/>
            </a:pPr>
            <a:endParaRPr lang="en-GB" sz="1400">
              <a:solidFill>
                <a:srgbClr val="595959"/>
              </a:solidFill>
              <a:latin typeface="Aptos" panose="02110004020202020204"/>
              <a:ea typeface="Roboto"/>
              <a:cs typeface="Roboto"/>
            </a:endParaRPr>
          </a:p>
          <a:p>
            <a:pPr marL="0" indent="0">
              <a:buNone/>
            </a:pPr>
            <a:endParaRPr lang="en-GB" sz="1400">
              <a:solidFill>
                <a:srgbClr val="595959"/>
              </a:solidFill>
              <a:latin typeface="Aptos" panose="02110004020202020204"/>
              <a:ea typeface="Roboto"/>
              <a:cs typeface="Roboto"/>
            </a:endParaRPr>
          </a:p>
          <a:p>
            <a:pPr marL="0" indent="0">
              <a:buNone/>
            </a:pPr>
            <a:endParaRPr lang="en-GB" sz="1400">
              <a:solidFill>
                <a:srgbClr val="595959"/>
              </a:solidFill>
              <a:latin typeface="Aptos" panose="02110004020202020204"/>
              <a:ea typeface="Roboto"/>
              <a:cs typeface="Roboto"/>
            </a:endParaRPr>
          </a:p>
          <a:p>
            <a:pPr marL="0" indent="0">
              <a:buNone/>
            </a:pPr>
            <a:endParaRPr lang="en-GB" sz="1400" b="1">
              <a:solidFill>
                <a:srgbClr val="595959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5" name="Rectangle 1034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37" name="Oval 1036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2965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" b="2"/>
          <a:stretch>
            <a:fillRect/>
          </a:stretch>
        </p:blipFill>
        <p:spPr bwMode="auto">
          <a:xfrm>
            <a:off x="505418" y="554151"/>
            <a:ext cx="5742189" cy="5742189"/>
          </a:xfrm>
          <a:custGeom>
            <a:avLst/>
            <a:gdLst/>
            <a:ahLst/>
            <a:cxnLst/>
            <a:rect l="l" t="t" r="r" b="b"/>
            <a:pathLst>
              <a:path w="1838528" h="1838528">
                <a:moveTo>
                  <a:pt x="919264" y="0"/>
                </a:moveTo>
                <a:cubicBezTo>
                  <a:pt x="1426959" y="0"/>
                  <a:pt x="1838528" y="411569"/>
                  <a:pt x="1838528" y="919264"/>
                </a:cubicBezTo>
                <a:cubicBezTo>
                  <a:pt x="1838528" y="1426959"/>
                  <a:pt x="1426959" y="1838528"/>
                  <a:pt x="919264" y="1838528"/>
                </a:cubicBezTo>
                <a:cubicBezTo>
                  <a:pt x="411569" y="1838528"/>
                  <a:pt x="0" y="1426959"/>
                  <a:pt x="0" y="919264"/>
                </a:cubicBezTo>
                <a:cubicBezTo>
                  <a:pt x="0" y="411569"/>
                  <a:pt x="411569" y="0"/>
                  <a:pt x="919264" y="0"/>
                </a:cubicBezTo>
                <a:close/>
              </a:path>
            </a:pathLst>
          </a:cu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9" name="!!plus graphic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956" y="703679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41" name="!!circle graphic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753" y="1562696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41D770F-E649-4F3C-94C9-0B65716DAAF3}"/>
              </a:ext>
            </a:extLst>
          </p:cNvPr>
          <p:cNvSpPr txBox="1"/>
          <p:nvPr/>
        </p:nvSpPr>
        <p:spPr>
          <a:xfrm>
            <a:off x="6810115" y="2744075"/>
            <a:ext cx="4195673" cy="291387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>
                <a:solidFill>
                  <a:schemeClr val="tx1">
                    <a:alpha val="80000"/>
                  </a:schemeClr>
                </a:solidFill>
                <a:latin typeface="Lucida Bright"/>
              </a:rPr>
              <a:t>Any questions ?</a:t>
            </a:r>
            <a:endParaRPr lang="en-US">
              <a:solidFill>
                <a:schemeClr val="tx1">
                  <a:alpha val="80000"/>
                </a:schemeClr>
              </a:solidFill>
              <a:latin typeface="Lucida Bright"/>
            </a:endParaRPr>
          </a:p>
        </p:txBody>
      </p:sp>
      <p:sp>
        <p:nvSpPr>
          <p:cNvPr id="1043" name="!!dot graphic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4149" y="5775082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045" name="!!Straight Connector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480</TotalTime>
  <Words>702</Words>
  <Application>Microsoft Office PowerPoint</Application>
  <PresentationFormat>Widescreen</PresentationFormat>
  <Paragraphs>84</Paragraphs>
  <Slides>11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 Problem Solving &amp; Decision Making LCLM4004 Svetozar Draganov ( Zak ) 2532373 Anita Nan Assignment 1: Presentation</vt:lpstr>
      <vt:lpstr>OVERVIEW</vt:lpstr>
      <vt:lpstr>Introduction</vt:lpstr>
      <vt:lpstr>Company background</vt:lpstr>
      <vt:lpstr>Problem Scope ( 5W2H )</vt:lpstr>
      <vt:lpstr>PESTLE Analysis Part 1</vt:lpstr>
      <vt:lpstr>PESTLE Analysis Part 2</vt:lpstr>
      <vt:lpstr>Cause and effect analysis (Fishbone diagram) </vt:lpstr>
      <vt:lpstr>Conclusion</vt:lpstr>
      <vt:lpstr>References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Svetozar Velizarov Draganov (2532373)</cp:lastModifiedBy>
  <cp:revision>339</cp:revision>
  <dcterms:created xsi:type="dcterms:W3CDTF">2024-10-08T15:58:04Z</dcterms:created>
  <dcterms:modified xsi:type="dcterms:W3CDTF">2026-07-12T22:07:39Z</dcterms:modified>
</cp:coreProperties>
</file>