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3" r:id="rId1"/>
  </p:sldMasterIdLst>
  <p:sldIdLst>
    <p:sldId id="256" r:id="rId2"/>
    <p:sldId id="280" r:id="rId3"/>
    <p:sldId id="265" r:id="rId4"/>
    <p:sldId id="266" r:id="rId5"/>
    <p:sldId id="267" r:id="rId6"/>
    <p:sldId id="268" r:id="rId7"/>
    <p:sldId id="281" r:id="rId8"/>
    <p:sldId id="282" r:id="rId9"/>
    <p:sldId id="270" r:id="rId10"/>
    <p:sldId id="271" r:id="rId11"/>
    <p:sldId id="277" r:id="rId12"/>
    <p:sldId id="279" r:id="rId13"/>
    <p:sldId id="278" r:id="rId14"/>
    <p:sldId id="283" r:id="rId15"/>
    <p:sldId id="284" r:id="rId16"/>
    <p:sldId id="257" r:id="rId17"/>
    <p:sldId id="258" r:id="rId18"/>
    <p:sldId id="259" r:id="rId19"/>
    <p:sldId id="285" r:id="rId20"/>
    <p:sldId id="261" r:id="rId21"/>
    <p:sldId id="260" r:id="rId22"/>
    <p:sldId id="262"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9"/>
  </p:normalViewPr>
  <p:slideViewPr>
    <p:cSldViewPr snapToGrid="0" snapToObjects="1">
      <p:cViewPr>
        <p:scale>
          <a:sx n="70" d="100"/>
          <a:sy n="70" d="100"/>
        </p:scale>
        <p:origin x="1640" y="5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3.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ata5.xml.rels><?xml version="1.0" encoding="UTF-8" standalone="yes"?>
<Relationships xmlns="http://schemas.openxmlformats.org/package/2006/relationships"><Relationship Id="rId8" Type="http://schemas.openxmlformats.org/officeDocument/2006/relationships/image" Target="../media/image52.svg"/><Relationship Id="rId3" Type="http://schemas.openxmlformats.org/officeDocument/2006/relationships/image" Target="../media/image47.png"/><Relationship Id="rId7" Type="http://schemas.openxmlformats.org/officeDocument/2006/relationships/image" Target="../media/image51.pn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50.svg"/><Relationship Id="rId5" Type="http://schemas.openxmlformats.org/officeDocument/2006/relationships/image" Target="../media/image49.png"/><Relationship Id="rId4" Type="http://schemas.openxmlformats.org/officeDocument/2006/relationships/image" Target="../media/image48.svg"/></Relationships>
</file>

<file path=ppt/diagrams/_rels/data7.xml.rels><?xml version="1.0" encoding="UTF-8" standalone="yes"?>
<Relationships xmlns="http://schemas.openxmlformats.org/package/2006/relationships"><Relationship Id="rId8" Type="http://schemas.openxmlformats.org/officeDocument/2006/relationships/image" Target="../media/image64.svg"/><Relationship Id="rId3" Type="http://schemas.openxmlformats.org/officeDocument/2006/relationships/image" Target="../media/image59.png"/><Relationship Id="rId7" Type="http://schemas.openxmlformats.org/officeDocument/2006/relationships/image" Target="../media/image63.png"/><Relationship Id="rId2" Type="http://schemas.openxmlformats.org/officeDocument/2006/relationships/image" Target="../media/image58.svg"/><Relationship Id="rId1" Type="http://schemas.openxmlformats.org/officeDocument/2006/relationships/image" Target="../media/image57.png"/><Relationship Id="rId6" Type="http://schemas.openxmlformats.org/officeDocument/2006/relationships/image" Target="../media/image62.svg"/><Relationship Id="rId5" Type="http://schemas.openxmlformats.org/officeDocument/2006/relationships/image" Target="../media/image61.png"/><Relationship Id="rId10" Type="http://schemas.openxmlformats.org/officeDocument/2006/relationships/image" Target="../media/image66.svg"/><Relationship Id="rId4" Type="http://schemas.openxmlformats.org/officeDocument/2006/relationships/image" Target="../media/image60.svg"/><Relationship Id="rId9" Type="http://schemas.openxmlformats.org/officeDocument/2006/relationships/image" Target="../media/image65.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22.png"/><Relationship Id="rId7" Type="http://schemas.openxmlformats.org/officeDocument/2006/relationships/image" Target="../media/image24.png"/><Relationship Id="rId2" Type="http://schemas.openxmlformats.org/officeDocument/2006/relationships/image" Target="../media/image14.svg"/><Relationship Id="rId1" Type="http://schemas.openxmlformats.org/officeDocument/2006/relationships/image" Target="../media/image21.png"/><Relationship Id="rId6" Type="http://schemas.openxmlformats.org/officeDocument/2006/relationships/image" Target="../media/image18.svg"/><Relationship Id="rId5" Type="http://schemas.openxmlformats.org/officeDocument/2006/relationships/image" Target="../media/image23.png"/><Relationship Id="rId4" Type="http://schemas.openxmlformats.org/officeDocument/2006/relationships/image" Target="../media/image16.svg"/></Relationships>
</file>

<file path=ppt/diagrams/_rels/drawing3.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rawing5.xml.rels><?xml version="1.0" encoding="UTF-8" standalone="yes"?>
<Relationships xmlns="http://schemas.openxmlformats.org/package/2006/relationships"><Relationship Id="rId8" Type="http://schemas.openxmlformats.org/officeDocument/2006/relationships/image" Target="../media/image52.svg"/><Relationship Id="rId3" Type="http://schemas.openxmlformats.org/officeDocument/2006/relationships/image" Target="../media/image54.png"/><Relationship Id="rId7" Type="http://schemas.openxmlformats.org/officeDocument/2006/relationships/image" Target="../media/image56.png"/><Relationship Id="rId2" Type="http://schemas.openxmlformats.org/officeDocument/2006/relationships/image" Target="../media/image46.svg"/><Relationship Id="rId1" Type="http://schemas.openxmlformats.org/officeDocument/2006/relationships/image" Target="../media/image53.png"/><Relationship Id="rId6" Type="http://schemas.openxmlformats.org/officeDocument/2006/relationships/image" Target="../media/image50.svg"/><Relationship Id="rId5" Type="http://schemas.openxmlformats.org/officeDocument/2006/relationships/image" Target="../media/image55.png"/><Relationship Id="rId4" Type="http://schemas.openxmlformats.org/officeDocument/2006/relationships/image" Target="../media/image48.svg"/></Relationships>
</file>

<file path=ppt/diagrams/_rels/drawing7.xml.rels><?xml version="1.0" encoding="UTF-8" standalone="yes"?>
<Relationships xmlns="http://schemas.openxmlformats.org/package/2006/relationships"><Relationship Id="rId8" Type="http://schemas.openxmlformats.org/officeDocument/2006/relationships/image" Target="../media/image64.svg"/><Relationship Id="rId3" Type="http://schemas.openxmlformats.org/officeDocument/2006/relationships/image" Target="../media/image59.png"/><Relationship Id="rId7" Type="http://schemas.openxmlformats.org/officeDocument/2006/relationships/image" Target="../media/image63.png"/><Relationship Id="rId2" Type="http://schemas.openxmlformats.org/officeDocument/2006/relationships/image" Target="../media/image58.svg"/><Relationship Id="rId1" Type="http://schemas.openxmlformats.org/officeDocument/2006/relationships/image" Target="../media/image57.png"/><Relationship Id="rId6" Type="http://schemas.openxmlformats.org/officeDocument/2006/relationships/image" Target="../media/image62.svg"/><Relationship Id="rId5" Type="http://schemas.openxmlformats.org/officeDocument/2006/relationships/image" Target="../media/image61.png"/><Relationship Id="rId10" Type="http://schemas.openxmlformats.org/officeDocument/2006/relationships/image" Target="../media/image66.svg"/><Relationship Id="rId4" Type="http://schemas.openxmlformats.org/officeDocument/2006/relationships/image" Target="../media/image60.svg"/><Relationship Id="rId9" Type="http://schemas.openxmlformats.org/officeDocument/2006/relationships/image" Target="../media/image65.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a:schemeClr val="accent2"/>
      <a:schemeClr val="accent3"/>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E674E6C-BC31-4DF6-BF19-8A178291437B}" type="doc">
      <dgm:prSet loTypeId="urn:microsoft.com/office/officeart/2005/8/layout/default" loCatId="list" qsTypeId="urn:microsoft.com/office/officeart/2005/8/quickstyle/simple4" qsCatId="simple" csTypeId="urn:microsoft.com/office/officeart/2005/8/colors/colorful2" csCatId="colorful"/>
      <dgm:spPr/>
      <dgm:t>
        <a:bodyPr/>
        <a:lstStyle/>
        <a:p>
          <a:endParaRPr lang="en-US"/>
        </a:p>
      </dgm:t>
    </dgm:pt>
    <dgm:pt modelId="{8FB0B4F0-DA03-4E70-82C0-591229AE8090}">
      <dgm:prSet/>
      <dgm:spPr/>
      <dgm:t>
        <a:bodyPr/>
        <a:lstStyle/>
        <a:p>
          <a:r>
            <a:rPr lang="en-GB"/>
            <a:t>Industrialisation</a:t>
          </a:r>
          <a:endParaRPr lang="en-US"/>
        </a:p>
      </dgm:t>
    </dgm:pt>
    <dgm:pt modelId="{E24E706F-AFE4-468F-8758-2E249EE22750}" type="parTrans" cxnId="{E7469835-ED2F-4B4D-A99C-72FFCA243F88}">
      <dgm:prSet/>
      <dgm:spPr/>
      <dgm:t>
        <a:bodyPr/>
        <a:lstStyle/>
        <a:p>
          <a:endParaRPr lang="en-US"/>
        </a:p>
      </dgm:t>
    </dgm:pt>
    <dgm:pt modelId="{4D98C4D3-A4C7-4158-9E81-6BC735EEC9FF}" type="sibTrans" cxnId="{E7469835-ED2F-4B4D-A99C-72FFCA243F88}">
      <dgm:prSet/>
      <dgm:spPr/>
      <dgm:t>
        <a:bodyPr/>
        <a:lstStyle/>
        <a:p>
          <a:endParaRPr lang="en-US"/>
        </a:p>
      </dgm:t>
    </dgm:pt>
    <dgm:pt modelId="{A636F6F0-AC4E-40EB-80B3-426B8D9D55EE}">
      <dgm:prSet/>
      <dgm:spPr/>
      <dgm:t>
        <a:bodyPr/>
        <a:lstStyle/>
        <a:p>
          <a:r>
            <a:rPr lang="en-GB"/>
            <a:t>Urbanisation</a:t>
          </a:r>
          <a:endParaRPr lang="en-US"/>
        </a:p>
      </dgm:t>
    </dgm:pt>
    <dgm:pt modelId="{448AB0D9-D2AC-4A53-BD47-A3EFD5608673}" type="parTrans" cxnId="{1E0B20C9-EE09-4C7A-9927-7E11204ABDDB}">
      <dgm:prSet/>
      <dgm:spPr/>
      <dgm:t>
        <a:bodyPr/>
        <a:lstStyle/>
        <a:p>
          <a:endParaRPr lang="en-US"/>
        </a:p>
      </dgm:t>
    </dgm:pt>
    <dgm:pt modelId="{527A164C-6724-4DE3-9698-D7FE15B9D387}" type="sibTrans" cxnId="{1E0B20C9-EE09-4C7A-9927-7E11204ABDDB}">
      <dgm:prSet/>
      <dgm:spPr/>
      <dgm:t>
        <a:bodyPr/>
        <a:lstStyle/>
        <a:p>
          <a:endParaRPr lang="en-US"/>
        </a:p>
      </dgm:t>
    </dgm:pt>
    <dgm:pt modelId="{D78B40F1-39E8-46ED-A1DC-471B9293DA9F}">
      <dgm:prSet/>
      <dgm:spPr/>
      <dgm:t>
        <a:bodyPr/>
        <a:lstStyle/>
        <a:p>
          <a:r>
            <a:rPr lang="en-GB"/>
            <a:t>Global Empire</a:t>
          </a:r>
          <a:endParaRPr lang="en-US"/>
        </a:p>
      </dgm:t>
    </dgm:pt>
    <dgm:pt modelId="{F3B8676D-AD11-4BE5-A76A-C55F859AEF9D}" type="parTrans" cxnId="{242FBCE7-26F4-4020-A36B-7DE98D97647E}">
      <dgm:prSet/>
      <dgm:spPr/>
      <dgm:t>
        <a:bodyPr/>
        <a:lstStyle/>
        <a:p>
          <a:endParaRPr lang="en-US"/>
        </a:p>
      </dgm:t>
    </dgm:pt>
    <dgm:pt modelId="{C8FB3000-669B-46F5-B8F0-020A6378BC9B}" type="sibTrans" cxnId="{242FBCE7-26F4-4020-A36B-7DE98D97647E}">
      <dgm:prSet/>
      <dgm:spPr/>
      <dgm:t>
        <a:bodyPr/>
        <a:lstStyle/>
        <a:p>
          <a:endParaRPr lang="en-US"/>
        </a:p>
      </dgm:t>
    </dgm:pt>
    <dgm:pt modelId="{B1D3BAAC-1162-4006-A64D-9279CAAAB473}">
      <dgm:prSet/>
      <dgm:spPr/>
      <dgm:t>
        <a:bodyPr/>
        <a:lstStyle/>
        <a:p>
          <a:r>
            <a:rPr lang="en-GB"/>
            <a:t>Progress (this is contentious: progress for whom, and progress of what type?)</a:t>
          </a:r>
          <a:endParaRPr lang="en-US"/>
        </a:p>
      </dgm:t>
    </dgm:pt>
    <dgm:pt modelId="{AF477A7B-942C-4852-84E4-613B2EC59BDB}" type="parTrans" cxnId="{82FDBC5D-6124-407F-9D20-F61FC2B90EDE}">
      <dgm:prSet/>
      <dgm:spPr/>
      <dgm:t>
        <a:bodyPr/>
        <a:lstStyle/>
        <a:p>
          <a:endParaRPr lang="en-US"/>
        </a:p>
      </dgm:t>
    </dgm:pt>
    <dgm:pt modelId="{CF5A305B-2C5C-4F03-9B18-D6FB173E25A8}" type="sibTrans" cxnId="{82FDBC5D-6124-407F-9D20-F61FC2B90EDE}">
      <dgm:prSet/>
      <dgm:spPr/>
      <dgm:t>
        <a:bodyPr/>
        <a:lstStyle/>
        <a:p>
          <a:endParaRPr lang="en-US"/>
        </a:p>
      </dgm:t>
    </dgm:pt>
    <dgm:pt modelId="{9CDE509A-FC97-40B7-985C-23A96552B8C7}">
      <dgm:prSet/>
      <dgm:spPr/>
      <dgm:t>
        <a:bodyPr/>
        <a:lstStyle/>
        <a:p>
          <a:r>
            <a:rPr lang="en-GB"/>
            <a:t>Respectability</a:t>
          </a:r>
          <a:endParaRPr lang="en-US"/>
        </a:p>
      </dgm:t>
    </dgm:pt>
    <dgm:pt modelId="{7C215241-50CE-4824-B2FB-25A76E226751}" type="parTrans" cxnId="{7806C9AE-975B-4125-87DF-C9BD497DBBF7}">
      <dgm:prSet/>
      <dgm:spPr/>
      <dgm:t>
        <a:bodyPr/>
        <a:lstStyle/>
        <a:p>
          <a:endParaRPr lang="en-US"/>
        </a:p>
      </dgm:t>
    </dgm:pt>
    <dgm:pt modelId="{EAF47A91-29D5-46D5-8DF5-F124E5D0991B}" type="sibTrans" cxnId="{7806C9AE-975B-4125-87DF-C9BD497DBBF7}">
      <dgm:prSet/>
      <dgm:spPr/>
      <dgm:t>
        <a:bodyPr/>
        <a:lstStyle/>
        <a:p>
          <a:endParaRPr lang="en-US"/>
        </a:p>
      </dgm:t>
    </dgm:pt>
    <dgm:pt modelId="{CD3C7344-818F-40DC-BC74-8F7D8A770B95}">
      <dgm:prSet/>
      <dgm:spPr/>
      <dgm:t>
        <a:bodyPr/>
        <a:lstStyle/>
        <a:p>
          <a:r>
            <a:rPr lang="en-GB"/>
            <a:t>Self-help</a:t>
          </a:r>
          <a:endParaRPr lang="en-US"/>
        </a:p>
      </dgm:t>
    </dgm:pt>
    <dgm:pt modelId="{6C6116F7-BFC9-485B-B8B4-45FD41D9CEFC}" type="parTrans" cxnId="{24C59C88-83FE-435C-B725-F9B8EA20B95C}">
      <dgm:prSet/>
      <dgm:spPr/>
      <dgm:t>
        <a:bodyPr/>
        <a:lstStyle/>
        <a:p>
          <a:endParaRPr lang="en-US"/>
        </a:p>
      </dgm:t>
    </dgm:pt>
    <dgm:pt modelId="{84B049B6-E8A2-4F36-81CF-A1E300C07FD1}" type="sibTrans" cxnId="{24C59C88-83FE-435C-B725-F9B8EA20B95C}">
      <dgm:prSet/>
      <dgm:spPr/>
      <dgm:t>
        <a:bodyPr/>
        <a:lstStyle/>
        <a:p>
          <a:endParaRPr lang="en-US"/>
        </a:p>
      </dgm:t>
    </dgm:pt>
    <dgm:pt modelId="{B4335478-9BF5-4F7A-8626-1CEADCC6EABE}">
      <dgm:prSet/>
      <dgm:spPr/>
      <dgm:t>
        <a:bodyPr/>
        <a:lstStyle/>
        <a:p>
          <a:r>
            <a:rPr lang="en-GB"/>
            <a:t>Suffrage (the vote: for both men and women)</a:t>
          </a:r>
          <a:endParaRPr lang="en-US"/>
        </a:p>
      </dgm:t>
    </dgm:pt>
    <dgm:pt modelId="{3EE9D5C7-6103-4029-82B0-14F6CB7EDD80}" type="parTrans" cxnId="{CF670514-8B85-4DDC-BA32-85D169059115}">
      <dgm:prSet/>
      <dgm:spPr/>
      <dgm:t>
        <a:bodyPr/>
        <a:lstStyle/>
        <a:p>
          <a:endParaRPr lang="en-US"/>
        </a:p>
      </dgm:t>
    </dgm:pt>
    <dgm:pt modelId="{45DF2DC9-1941-49F6-99CC-02B1CA4CE90E}" type="sibTrans" cxnId="{CF670514-8B85-4DDC-BA32-85D169059115}">
      <dgm:prSet/>
      <dgm:spPr/>
      <dgm:t>
        <a:bodyPr/>
        <a:lstStyle/>
        <a:p>
          <a:endParaRPr lang="en-US"/>
        </a:p>
      </dgm:t>
    </dgm:pt>
    <dgm:pt modelId="{90A7EA37-DE45-4DC2-A0DD-897B0E62D324}">
      <dgm:prSet/>
      <dgm:spPr/>
      <dgm:t>
        <a:bodyPr/>
        <a:lstStyle/>
        <a:p>
          <a:r>
            <a:rPr lang="en-GB"/>
            <a:t>Migration</a:t>
          </a:r>
          <a:endParaRPr lang="en-US"/>
        </a:p>
      </dgm:t>
    </dgm:pt>
    <dgm:pt modelId="{760BCB27-E92D-4D58-94D4-609C84E01B60}" type="parTrans" cxnId="{40262C47-E3DB-4B95-B925-97F834EEADB4}">
      <dgm:prSet/>
      <dgm:spPr/>
      <dgm:t>
        <a:bodyPr/>
        <a:lstStyle/>
        <a:p>
          <a:endParaRPr lang="en-US"/>
        </a:p>
      </dgm:t>
    </dgm:pt>
    <dgm:pt modelId="{70B4E7BD-9E8C-4831-A7CB-1280F680AC21}" type="sibTrans" cxnId="{40262C47-E3DB-4B95-B925-97F834EEADB4}">
      <dgm:prSet/>
      <dgm:spPr/>
      <dgm:t>
        <a:bodyPr/>
        <a:lstStyle/>
        <a:p>
          <a:endParaRPr lang="en-US"/>
        </a:p>
      </dgm:t>
    </dgm:pt>
    <dgm:pt modelId="{16B73D62-B3FA-3045-B409-20842198D4F4}" type="pres">
      <dgm:prSet presAssocID="{FE674E6C-BC31-4DF6-BF19-8A178291437B}" presName="diagram" presStyleCnt="0">
        <dgm:presLayoutVars>
          <dgm:dir/>
          <dgm:resizeHandles val="exact"/>
        </dgm:presLayoutVars>
      </dgm:prSet>
      <dgm:spPr/>
    </dgm:pt>
    <dgm:pt modelId="{67F62CA8-5157-A949-A2D6-24C08C6D90F4}" type="pres">
      <dgm:prSet presAssocID="{8FB0B4F0-DA03-4E70-82C0-591229AE8090}" presName="node" presStyleLbl="node1" presStyleIdx="0" presStyleCnt="8">
        <dgm:presLayoutVars>
          <dgm:bulletEnabled val="1"/>
        </dgm:presLayoutVars>
      </dgm:prSet>
      <dgm:spPr/>
    </dgm:pt>
    <dgm:pt modelId="{F1BDC399-21DC-E146-95CE-23E2DC05E6C6}" type="pres">
      <dgm:prSet presAssocID="{4D98C4D3-A4C7-4158-9E81-6BC735EEC9FF}" presName="sibTrans" presStyleCnt="0"/>
      <dgm:spPr/>
    </dgm:pt>
    <dgm:pt modelId="{70FCE574-BAB7-4E4B-887F-1816797A4A94}" type="pres">
      <dgm:prSet presAssocID="{A636F6F0-AC4E-40EB-80B3-426B8D9D55EE}" presName="node" presStyleLbl="node1" presStyleIdx="1" presStyleCnt="8">
        <dgm:presLayoutVars>
          <dgm:bulletEnabled val="1"/>
        </dgm:presLayoutVars>
      </dgm:prSet>
      <dgm:spPr/>
    </dgm:pt>
    <dgm:pt modelId="{91CF0784-A4C1-2A4A-89F4-C8309467816F}" type="pres">
      <dgm:prSet presAssocID="{527A164C-6724-4DE3-9698-D7FE15B9D387}" presName="sibTrans" presStyleCnt="0"/>
      <dgm:spPr/>
    </dgm:pt>
    <dgm:pt modelId="{F8D74677-4C48-2142-B7C2-1CD994575EDA}" type="pres">
      <dgm:prSet presAssocID="{D78B40F1-39E8-46ED-A1DC-471B9293DA9F}" presName="node" presStyleLbl="node1" presStyleIdx="2" presStyleCnt="8">
        <dgm:presLayoutVars>
          <dgm:bulletEnabled val="1"/>
        </dgm:presLayoutVars>
      </dgm:prSet>
      <dgm:spPr/>
    </dgm:pt>
    <dgm:pt modelId="{0DC25516-36ED-6B4E-A9BB-CBFBE9D30551}" type="pres">
      <dgm:prSet presAssocID="{C8FB3000-669B-46F5-B8F0-020A6378BC9B}" presName="sibTrans" presStyleCnt="0"/>
      <dgm:spPr/>
    </dgm:pt>
    <dgm:pt modelId="{7C2EB5BC-D147-9845-9897-A3A4C3C4657F}" type="pres">
      <dgm:prSet presAssocID="{B1D3BAAC-1162-4006-A64D-9279CAAAB473}" presName="node" presStyleLbl="node1" presStyleIdx="3" presStyleCnt="8">
        <dgm:presLayoutVars>
          <dgm:bulletEnabled val="1"/>
        </dgm:presLayoutVars>
      </dgm:prSet>
      <dgm:spPr/>
    </dgm:pt>
    <dgm:pt modelId="{CD7F703A-90D7-8444-AA07-028FA463958E}" type="pres">
      <dgm:prSet presAssocID="{CF5A305B-2C5C-4F03-9B18-D6FB173E25A8}" presName="sibTrans" presStyleCnt="0"/>
      <dgm:spPr/>
    </dgm:pt>
    <dgm:pt modelId="{7C794C98-4431-C84D-8B8C-C5128B8EA532}" type="pres">
      <dgm:prSet presAssocID="{9CDE509A-FC97-40B7-985C-23A96552B8C7}" presName="node" presStyleLbl="node1" presStyleIdx="4" presStyleCnt="8">
        <dgm:presLayoutVars>
          <dgm:bulletEnabled val="1"/>
        </dgm:presLayoutVars>
      </dgm:prSet>
      <dgm:spPr/>
    </dgm:pt>
    <dgm:pt modelId="{902E5B5F-9E7B-134C-A744-587EC8011C10}" type="pres">
      <dgm:prSet presAssocID="{EAF47A91-29D5-46D5-8DF5-F124E5D0991B}" presName="sibTrans" presStyleCnt="0"/>
      <dgm:spPr/>
    </dgm:pt>
    <dgm:pt modelId="{68A4A531-5F53-264C-B0B5-F30962ED162E}" type="pres">
      <dgm:prSet presAssocID="{CD3C7344-818F-40DC-BC74-8F7D8A770B95}" presName="node" presStyleLbl="node1" presStyleIdx="5" presStyleCnt="8">
        <dgm:presLayoutVars>
          <dgm:bulletEnabled val="1"/>
        </dgm:presLayoutVars>
      </dgm:prSet>
      <dgm:spPr/>
    </dgm:pt>
    <dgm:pt modelId="{4EE80FFE-6D40-D74C-A0DD-D254D80CF1AE}" type="pres">
      <dgm:prSet presAssocID="{84B049B6-E8A2-4F36-81CF-A1E300C07FD1}" presName="sibTrans" presStyleCnt="0"/>
      <dgm:spPr/>
    </dgm:pt>
    <dgm:pt modelId="{C471C78A-083E-3F4D-A4B3-7F9D8A5DC26A}" type="pres">
      <dgm:prSet presAssocID="{B4335478-9BF5-4F7A-8626-1CEADCC6EABE}" presName="node" presStyleLbl="node1" presStyleIdx="6" presStyleCnt="8">
        <dgm:presLayoutVars>
          <dgm:bulletEnabled val="1"/>
        </dgm:presLayoutVars>
      </dgm:prSet>
      <dgm:spPr/>
    </dgm:pt>
    <dgm:pt modelId="{50E6D1FB-E186-9E49-BB78-3BDCE62AF755}" type="pres">
      <dgm:prSet presAssocID="{45DF2DC9-1941-49F6-99CC-02B1CA4CE90E}" presName="sibTrans" presStyleCnt="0"/>
      <dgm:spPr/>
    </dgm:pt>
    <dgm:pt modelId="{BC04F828-DC95-C04D-8B01-6E1CFC2D2E8C}" type="pres">
      <dgm:prSet presAssocID="{90A7EA37-DE45-4DC2-A0DD-897B0E62D324}" presName="node" presStyleLbl="node1" presStyleIdx="7" presStyleCnt="8">
        <dgm:presLayoutVars>
          <dgm:bulletEnabled val="1"/>
        </dgm:presLayoutVars>
      </dgm:prSet>
      <dgm:spPr/>
    </dgm:pt>
  </dgm:ptLst>
  <dgm:cxnLst>
    <dgm:cxn modelId="{27446B0A-BEFB-A445-B1F9-AEBBF218BBBD}" type="presOf" srcId="{FE674E6C-BC31-4DF6-BF19-8A178291437B}" destId="{16B73D62-B3FA-3045-B409-20842198D4F4}" srcOrd="0" destOrd="0" presId="urn:microsoft.com/office/officeart/2005/8/layout/default"/>
    <dgm:cxn modelId="{CF670514-8B85-4DDC-BA32-85D169059115}" srcId="{FE674E6C-BC31-4DF6-BF19-8A178291437B}" destId="{B4335478-9BF5-4F7A-8626-1CEADCC6EABE}" srcOrd="6" destOrd="0" parTransId="{3EE9D5C7-6103-4029-82B0-14F6CB7EDD80}" sibTransId="{45DF2DC9-1941-49F6-99CC-02B1CA4CE90E}"/>
    <dgm:cxn modelId="{E66B3418-7F95-FF41-ADB6-9D086AE5140E}" type="presOf" srcId="{B4335478-9BF5-4F7A-8626-1CEADCC6EABE}" destId="{C471C78A-083E-3F4D-A4B3-7F9D8A5DC26A}" srcOrd="0" destOrd="0" presId="urn:microsoft.com/office/officeart/2005/8/layout/default"/>
    <dgm:cxn modelId="{E7469835-ED2F-4B4D-A99C-72FFCA243F88}" srcId="{FE674E6C-BC31-4DF6-BF19-8A178291437B}" destId="{8FB0B4F0-DA03-4E70-82C0-591229AE8090}" srcOrd="0" destOrd="0" parTransId="{E24E706F-AFE4-468F-8758-2E249EE22750}" sibTransId="{4D98C4D3-A4C7-4158-9E81-6BC735EEC9FF}"/>
    <dgm:cxn modelId="{40262C47-E3DB-4B95-B925-97F834EEADB4}" srcId="{FE674E6C-BC31-4DF6-BF19-8A178291437B}" destId="{90A7EA37-DE45-4DC2-A0DD-897B0E62D324}" srcOrd="7" destOrd="0" parTransId="{760BCB27-E92D-4D58-94D4-609C84E01B60}" sibTransId="{70B4E7BD-9E8C-4831-A7CB-1280F680AC21}"/>
    <dgm:cxn modelId="{EF68A158-0460-834D-BBEF-4B4182661D4E}" type="presOf" srcId="{B1D3BAAC-1162-4006-A64D-9279CAAAB473}" destId="{7C2EB5BC-D147-9845-9897-A3A4C3C4657F}" srcOrd="0" destOrd="0" presId="urn:microsoft.com/office/officeart/2005/8/layout/default"/>
    <dgm:cxn modelId="{82FDBC5D-6124-407F-9D20-F61FC2B90EDE}" srcId="{FE674E6C-BC31-4DF6-BF19-8A178291437B}" destId="{B1D3BAAC-1162-4006-A64D-9279CAAAB473}" srcOrd="3" destOrd="0" parTransId="{AF477A7B-942C-4852-84E4-613B2EC59BDB}" sibTransId="{CF5A305B-2C5C-4F03-9B18-D6FB173E25A8}"/>
    <dgm:cxn modelId="{390B0065-BA65-D84E-91B7-8C3D73B39169}" type="presOf" srcId="{9CDE509A-FC97-40B7-985C-23A96552B8C7}" destId="{7C794C98-4431-C84D-8B8C-C5128B8EA532}" srcOrd="0" destOrd="0" presId="urn:microsoft.com/office/officeart/2005/8/layout/default"/>
    <dgm:cxn modelId="{C77D256D-AD10-8346-8BFC-D37699CCEAC4}" type="presOf" srcId="{D78B40F1-39E8-46ED-A1DC-471B9293DA9F}" destId="{F8D74677-4C48-2142-B7C2-1CD994575EDA}" srcOrd="0" destOrd="0" presId="urn:microsoft.com/office/officeart/2005/8/layout/default"/>
    <dgm:cxn modelId="{24C59C88-83FE-435C-B725-F9B8EA20B95C}" srcId="{FE674E6C-BC31-4DF6-BF19-8A178291437B}" destId="{CD3C7344-818F-40DC-BC74-8F7D8A770B95}" srcOrd="5" destOrd="0" parTransId="{6C6116F7-BFC9-485B-B8B4-45FD41D9CEFC}" sibTransId="{84B049B6-E8A2-4F36-81CF-A1E300C07FD1}"/>
    <dgm:cxn modelId="{7806C9AE-975B-4125-87DF-C9BD497DBBF7}" srcId="{FE674E6C-BC31-4DF6-BF19-8A178291437B}" destId="{9CDE509A-FC97-40B7-985C-23A96552B8C7}" srcOrd="4" destOrd="0" parTransId="{7C215241-50CE-4824-B2FB-25A76E226751}" sibTransId="{EAF47A91-29D5-46D5-8DF5-F124E5D0991B}"/>
    <dgm:cxn modelId="{1E0B20C9-EE09-4C7A-9927-7E11204ABDDB}" srcId="{FE674E6C-BC31-4DF6-BF19-8A178291437B}" destId="{A636F6F0-AC4E-40EB-80B3-426B8D9D55EE}" srcOrd="1" destOrd="0" parTransId="{448AB0D9-D2AC-4A53-BD47-A3EFD5608673}" sibTransId="{527A164C-6724-4DE3-9698-D7FE15B9D387}"/>
    <dgm:cxn modelId="{1C3761C9-08E2-9D44-82C2-563DAE425D7D}" type="presOf" srcId="{8FB0B4F0-DA03-4E70-82C0-591229AE8090}" destId="{67F62CA8-5157-A949-A2D6-24C08C6D90F4}" srcOrd="0" destOrd="0" presId="urn:microsoft.com/office/officeart/2005/8/layout/default"/>
    <dgm:cxn modelId="{D5D904D6-70C7-5347-9D48-3FC451658DB7}" type="presOf" srcId="{A636F6F0-AC4E-40EB-80B3-426B8D9D55EE}" destId="{70FCE574-BAB7-4E4B-887F-1816797A4A94}" srcOrd="0" destOrd="0" presId="urn:microsoft.com/office/officeart/2005/8/layout/default"/>
    <dgm:cxn modelId="{CC33D9D9-CB80-DF48-B83D-A56EC9098B2D}" type="presOf" srcId="{90A7EA37-DE45-4DC2-A0DD-897B0E62D324}" destId="{BC04F828-DC95-C04D-8B01-6E1CFC2D2E8C}" srcOrd="0" destOrd="0" presId="urn:microsoft.com/office/officeart/2005/8/layout/default"/>
    <dgm:cxn modelId="{242FBCE7-26F4-4020-A36B-7DE98D97647E}" srcId="{FE674E6C-BC31-4DF6-BF19-8A178291437B}" destId="{D78B40F1-39E8-46ED-A1DC-471B9293DA9F}" srcOrd="2" destOrd="0" parTransId="{F3B8676D-AD11-4BE5-A76A-C55F859AEF9D}" sibTransId="{C8FB3000-669B-46F5-B8F0-020A6378BC9B}"/>
    <dgm:cxn modelId="{628EA9FA-C600-A145-8B1A-E3B2FCB8DFD4}" type="presOf" srcId="{CD3C7344-818F-40DC-BC74-8F7D8A770B95}" destId="{68A4A531-5F53-264C-B0B5-F30962ED162E}" srcOrd="0" destOrd="0" presId="urn:microsoft.com/office/officeart/2005/8/layout/default"/>
    <dgm:cxn modelId="{7C20D591-E9C4-CB4C-9ABB-BDF2F20E9706}" type="presParOf" srcId="{16B73D62-B3FA-3045-B409-20842198D4F4}" destId="{67F62CA8-5157-A949-A2D6-24C08C6D90F4}" srcOrd="0" destOrd="0" presId="urn:microsoft.com/office/officeart/2005/8/layout/default"/>
    <dgm:cxn modelId="{E046D672-54DA-BE46-96E8-564EE3F7EE9D}" type="presParOf" srcId="{16B73D62-B3FA-3045-B409-20842198D4F4}" destId="{F1BDC399-21DC-E146-95CE-23E2DC05E6C6}" srcOrd="1" destOrd="0" presId="urn:microsoft.com/office/officeart/2005/8/layout/default"/>
    <dgm:cxn modelId="{966E7067-C296-4745-BACC-E5DCA1774834}" type="presParOf" srcId="{16B73D62-B3FA-3045-B409-20842198D4F4}" destId="{70FCE574-BAB7-4E4B-887F-1816797A4A94}" srcOrd="2" destOrd="0" presId="urn:microsoft.com/office/officeart/2005/8/layout/default"/>
    <dgm:cxn modelId="{0F7E8D62-90DC-0340-BE7E-F5F15D9C7EFA}" type="presParOf" srcId="{16B73D62-B3FA-3045-B409-20842198D4F4}" destId="{91CF0784-A4C1-2A4A-89F4-C8309467816F}" srcOrd="3" destOrd="0" presId="urn:microsoft.com/office/officeart/2005/8/layout/default"/>
    <dgm:cxn modelId="{9714FB00-525B-4243-9A4A-CF30A8F50B41}" type="presParOf" srcId="{16B73D62-B3FA-3045-B409-20842198D4F4}" destId="{F8D74677-4C48-2142-B7C2-1CD994575EDA}" srcOrd="4" destOrd="0" presId="urn:microsoft.com/office/officeart/2005/8/layout/default"/>
    <dgm:cxn modelId="{80644E6B-0514-8846-8201-A6F586C1BAA6}" type="presParOf" srcId="{16B73D62-B3FA-3045-B409-20842198D4F4}" destId="{0DC25516-36ED-6B4E-A9BB-CBFBE9D30551}" srcOrd="5" destOrd="0" presId="urn:microsoft.com/office/officeart/2005/8/layout/default"/>
    <dgm:cxn modelId="{3419C298-15F9-1045-A591-82E021E7C899}" type="presParOf" srcId="{16B73D62-B3FA-3045-B409-20842198D4F4}" destId="{7C2EB5BC-D147-9845-9897-A3A4C3C4657F}" srcOrd="6" destOrd="0" presId="urn:microsoft.com/office/officeart/2005/8/layout/default"/>
    <dgm:cxn modelId="{1B81025F-5B82-1540-8953-56E966F2DBFC}" type="presParOf" srcId="{16B73D62-B3FA-3045-B409-20842198D4F4}" destId="{CD7F703A-90D7-8444-AA07-028FA463958E}" srcOrd="7" destOrd="0" presId="urn:microsoft.com/office/officeart/2005/8/layout/default"/>
    <dgm:cxn modelId="{73CE06D0-323F-1C4A-87E5-7CD071B21551}" type="presParOf" srcId="{16B73D62-B3FA-3045-B409-20842198D4F4}" destId="{7C794C98-4431-C84D-8B8C-C5128B8EA532}" srcOrd="8" destOrd="0" presId="urn:microsoft.com/office/officeart/2005/8/layout/default"/>
    <dgm:cxn modelId="{9327C2E7-6B9B-A74D-9535-7ECCA73C9A70}" type="presParOf" srcId="{16B73D62-B3FA-3045-B409-20842198D4F4}" destId="{902E5B5F-9E7B-134C-A744-587EC8011C10}" srcOrd="9" destOrd="0" presId="urn:microsoft.com/office/officeart/2005/8/layout/default"/>
    <dgm:cxn modelId="{D9A4A454-C7B4-984F-935A-076D9200AAAD}" type="presParOf" srcId="{16B73D62-B3FA-3045-B409-20842198D4F4}" destId="{68A4A531-5F53-264C-B0B5-F30962ED162E}" srcOrd="10" destOrd="0" presId="urn:microsoft.com/office/officeart/2005/8/layout/default"/>
    <dgm:cxn modelId="{48901298-C15E-B443-9F86-B9D2C6493A20}" type="presParOf" srcId="{16B73D62-B3FA-3045-B409-20842198D4F4}" destId="{4EE80FFE-6D40-D74C-A0DD-D254D80CF1AE}" srcOrd="11" destOrd="0" presId="urn:microsoft.com/office/officeart/2005/8/layout/default"/>
    <dgm:cxn modelId="{B487B775-87CB-554C-9BCD-0110A43C7965}" type="presParOf" srcId="{16B73D62-B3FA-3045-B409-20842198D4F4}" destId="{C471C78A-083E-3F4D-A4B3-7F9D8A5DC26A}" srcOrd="12" destOrd="0" presId="urn:microsoft.com/office/officeart/2005/8/layout/default"/>
    <dgm:cxn modelId="{6EB2E614-2D3A-9E44-B5C7-4AD5FAFC06B6}" type="presParOf" srcId="{16B73D62-B3FA-3045-B409-20842198D4F4}" destId="{50E6D1FB-E186-9E49-BB78-3BDCE62AF755}" srcOrd="13" destOrd="0" presId="urn:microsoft.com/office/officeart/2005/8/layout/default"/>
    <dgm:cxn modelId="{074E2683-75B6-BA48-A973-1A884BE0D879}" type="presParOf" srcId="{16B73D62-B3FA-3045-B409-20842198D4F4}" destId="{BC04F828-DC95-C04D-8B01-6E1CFC2D2E8C}"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6618469-E689-4061-AA75-C3FE1A5C52E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4E6E4FE-4233-499B-9467-B5FE90987CDD}">
      <dgm:prSet/>
      <dgm:spPr/>
      <dgm:t>
        <a:bodyPr/>
        <a:lstStyle/>
        <a:p>
          <a:r>
            <a:rPr lang="en-US"/>
            <a:t>In 1830, the Liverpool and Manchester Railway opened, the first public railway line in the world.</a:t>
          </a:r>
        </a:p>
      </dgm:t>
    </dgm:pt>
    <dgm:pt modelId="{DC7E895A-F008-4A09-8023-4E77D08DE4A2}" type="parTrans" cxnId="{C5DEB656-0AEB-4A5C-A9DA-D80E53085FCC}">
      <dgm:prSet/>
      <dgm:spPr/>
      <dgm:t>
        <a:bodyPr/>
        <a:lstStyle/>
        <a:p>
          <a:endParaRPr lang="en-US"/>
        </a:p>
      </dgm:t>
    </dgm:pt>
    <dgm:pt modelId="{8D760AC7-D65D-471B-AA83-606876BE2714}" type="sibTrans" cxnId="{C5DEB656-0AEB-4A5C-A9DA-D80E53085FCC}">
      <dgm:prSet/>
      <dgm:spPr/>
      <dgm:t>
        <a:bodyPr/>
        <a:lstStyle/>
        <a:p>
          <a:endParaRPr lang="en-US"/>
        </a:p>
      </dgm:t>
    </dgm:pt>
    <dgm:pt modelId="{441A7BEB-51AD-4FA8-8137-8A3F11942CBA}">
      <dgm:prSet/>
      <dgm:spPr/>
      <dgm:t>
        <a:bodyPr/>
        <a:lstStyle/>
        <a:p>
          <a:r>
            <a:rPr lang="en-US"/>
            <a:t>By 1850, railway lines connected England’s major cities</a:t>
          </a:r>
        </a:p>
      </dgm:t>
    </dgm:pt>
    <dgm:pt modelId="{F751D43C-4FF5-44BB-80CE-1B6242D00FD3}" type="parTrans" cxnId="{CD421757-73B1-4AF0-A6B8-AB39236D3016}">
      <dgm:prSet/>
      <dgm:spPr/>
      <dgm:t>
        <a:bodyPr/>
        <a:lstStyle/>
        <a:p>
          <a:endParaRPr lang="en-US"/>
        </a:p>
      </dgm:t>
    </dgm:pt>
    <dgm:pt modelId="{7A01E910-5C9D-40B9-BDD1-97BA487AEF9C}" type="sibTrans" cxnId="{CD421757-73B1-4AF0-A6B8-AB39236D3016}">
      <dgm:prSet/>
      <dgm:spPr/>
      <dgm:t>
        <a:bodyPr/>
        <a:lstStyle/>
        <a:p>
          <a:endParaRPr lang="en-US"/>
        </a:p>
      </dgm:t>
    </dgm:pt>
    <dgm:pt modelId="{5EE30C90-DF69-44DF-B74C-17F0BF0DE26B}">
      <dgm:prSet/>
      <dgm:spPr/>
      <dgm:t>
        <a:bodyPr/>
        <a:lstStyle/>
        <a:p>
          <a:r>
            <a:rPr lang="en-US"/>
            <a:t>By 1900 , England had 15,195 lines of railroad and an underground rail system beneath London.</a:t>
          </a:r>
        </a:p>
      </dgm:t>
    </dgm:pt>
    <dgm:pt modelId="{C37BA130-F383-4146-A98F-F3BBA199815C}" type="parTrans" cxnId="{8B506674-5E3E-42A3-B9CB-34FFC8AA049F}">
      <dgm:prSet/>
      <dgm:spPr/>
      <dgm:t>
        <a:bodyPr/>
        <a:lstStyle/>
        <a:p>
          <a:endParaRPr lang="en-US"/>
        </a:p>
      </dgm:t>
    </dgm:pt>
    <dgm:pt modelId="{2C8A1D08-5FA4-4FB5-9EC1-18630CFEC452}" type="sibTrans" cxnId="{8B506674-5E3E-42A3-B9CB-34FFC8AA049F}">
      <dgm:prSet/>
      <dgm:spPr/>
      <dgm:t>
        <a:bodyPr/>
        <a:lstStyle/>
        <a:p>
          <a:endParaRPr lang="en-US"/>
        </a:p>
      </dgm:t>
    </dgm:pt>
    <dgm:pt modelId="{83E1F90F-0488-435F-B485-289D24BED9DE}">
      <dgm:prSet/>
      <dgm:spPr/>
      <dgm:t>
        <a:bodyPr/>
        <a:lstStyle/>
        <a:p>
          <a:r>
            <a:rPr lang="en-US"/>
            <a:t>The train transformed  England’s landscape, supported the growth of commerce, and shrank the distance between cities.</a:t>
          </a:r>
        </a:p>
      </dgm:t>
    </dgm:pt>
    <dgm:pt modelId="{1744A7E7-32E3-49D2-940D-A9BFA6B666AD}" type="parTrans" cxnId="{FA1BD974-5E33-45B3-8889-08F7C30953FC}">
      <dgm:prSet/>
      <dgm:spPr/>
      <dgm:t>
        <a:bodyPr/>
        <a:lstStyle/>
        <a:p>
          <a:endParaRPr lang="en-US"/>
        </a:p>
      </dgm:t>
    </dgm:pt>
    <dgm:pt modelId="{6840F825-EFA5-4156-8035-442DFC9032AA}" type="sibTrans" cxnId="{FA1BD974-5E33-45B3-8889-08F7C30953FC}">
      <dgm:prSet/>
      <dgm:spPr/>
      <dgm:t>
        <a:bodyPr/>
        <a:lstStyle/>
        <a:p>
          <a:endParaRPr lang="en-US"/>
        </a:p>
      </dgm:t>
    </dgm:pt>
    <dgm:pt modelId="{F2D729E9-26C7-4624-97C0-6634B0AA785E}" type="pres">
      <dgm:prSet presAssocID="{86618469-E689-4061-AA75-C3FE1A5C52EF}" presName="root" presStyleCnt="0">
        <dgm:presLayoutVars>
          <dgm:dir/>
          <dgm:resizeHandles val="exact"/>
        </dgm:presLayoutVars>
      </dgm:prSet>
      <dgm:spPr/>
    </dgm:pt>
    <dgm:pt modelId="{8FE14E10-646D-443B-94FD-42E465505476}" type="pres">
      <dgm:prSet presAssocID="{64E6E4FE-4233-499B-9467-B5FE90987CDD}" presName="compNode" presStyleCnt="0"/>
      <dgm:spPr/>
    </dgm:pt>
    <dgm:pt modelId="{D4E0F414-5996-41CC-892D-6E27EA2572F3}" type="pres">
      <dgm:prSet presAssocID="{64E6E4FE-4233-499B-9467-B5FE90987CDD}" presName="bgRect" presStyleLbl="bgShp" presStyleIdx="0" presStyleCnt="4"/>
      <dgm:spPr/>
    </dgm:pt>
    <dgm:pt modelId="{2E66158F-E3BE-41DD-B215-DF4C024B67CD}" type="pres">
      <dgm:prSet presAssocID="{64E6E4FE-4233-499B-9467-B5FE90987CD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erry"/>
        </a:ext>
      </dgm:extLst>
    </dgm:pt>
    <dgm:pt modelId="{9ADBA155-5E81-4453-813B-C974AA3695B6}" type="pres">
      <dgm:prSet presAssocID="{64E6E4FE-4233-499B-9467-B5FE90987CDD}" presName="spaceRect" presStyleCnt="0"/>
      <dgm:spPr/>
    </dgm:pt>
    <dgm:pt modelId="{544C8E05-35F7-487F-839C-D6815F1758E6}" type="pres">
      <dgm:prSet presAssocID="{64E6E4FE-4233-499B-9467-B5FE90987CDD}" presName="parTx" presStyleLbl="revTx" presStyleIdx="0" presStyleCnt="4">
        <dgm:presLayoutVars>
          <dgm:chMax val="0"/>
          <dgm:chPref val="0"/>
        </dgm:presLayoutVars>
      </dgm:prSet>
      <dgm:spPr/>
    </dgm:pt>
    <dgm:pt modelId="{33415508-652B-4833-984A-30DCA05E295F}" type="pres">
      <dgm:prSet presAssocID="{8D760AC7-D65D-471B-AA83-606876BE2714}" presName="sibTrans" presStyleCnt="0"/>
      <dgm:spPr/>
    </dgm:pt>
    <dgm:pt modelId="{B4F217FB-7F46-4C5A-829F-719C4C6863A1}" type="pres">
      <dgm:prSet presAssocID="{441A7BEB-51AD-4FA8-8137-8A3F11942CBA}" presName="compNode" presStyleCnt="0"/>
      <dgm:spPr/>
    </dgm:pt>
    <dgm:pt modelId="{FF5932EE-3A3D-427D-AD29-FC7E21ACBD52}" type="pres">
      <dgm:prSet presAssocID="{441A7BEB-51AD-4FA8-8137-8A3F11942CBA}" presName="bgRect" presStyleLbl="bgShp" presStyleIdx="1" presStyleCnt="4"/>
      <dgm:spPr/>
    </dgm:pt>
    <dgm:pt modelId="{CC472BD6-AABB-413C-9E73-1A7FDA8B1965}" type="pres">
      <dgm:prSet presAssocID="{441A7BEB-51AD-4FA8-8137-8A3F11942CB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ws"/>
        </a:ext>
      </dgm:extLst>
    </dgm:pt>
    <dgm:pt modelId="{73B8F92B-0A47-4AA0-9451-97C6EAED6445}" type="pres">
      <dgm:prSet presAssocID="{441A7BEB-51AD-4FA8-8137-8A3F11942CBA}" presName="spaceRect" presStyleCnt="0"/>
      <dgm:spPr/>
    </dgm:pt>
    <dgm:pt modelId="{933F7935-D057-42BF-8CA3-E39214E6D76A}" type="pres">
      <dgm:prSet presAssocID="{441A7BEB-51AD-4FA8-8137-8A3F11942CBA}" presName="parTx" presStyleLbl="revTx" presStyleIdx="1" presStyleCnt="4">
        <dgm:presLayoutVars>
          <dgm:chMax val="0"/>
          <dgm:chPref val="0"/>
        </dgm:presLayoutVars>
      </dgm:prSet>
      <dgm:spPr/>
    </dgm:pt>
    <dgm:pt modelId="{100D5C87-DF0A-4C42-8EFB-6843AC99B531}" type="pres">
      <dgm:prSet presAssocID="{7A01E910-5C9D-40B9-BDD1-97BA487AEF9C}" presName="sibTrans" presStyleCnt="0"/>
      <dgm:spPr/>
    </dgm:pt>
    <dgm:pt modelId="{B71503B4-068E-4871-B9A9-EC794D289D73}" type="pres">
      <dgm:prSet presAssocID="{5EE30C90-DF69-44DF-B74C-17F0BF0DE26B}" presName="compNode" presStyleCnt="0"/>
      <dgm:spPr/>
    </dgm:pt>
    <dgm:pt modelId="{26842D2B-9D99-4006-BFAC-429BE19580D3}" type="pres">
      <dgm:prSet presAssocID="{5EE30C90-DF69-44DF-B74C-17F0BF0DE26B}" presName="bgRect" presStyleLbl="bgShp" presStyleIdx="2" presStyleCnt="4"/>
      <dgm:spPr/>
    </dgm:pt>
    <dgm:pt modelId="{B4B785CA-4F55-4711-A6D8-54F1C67FE9D5}" type="pres">
      <dgm:prSet presAssocID="{5EE30C90-DF69-44DF-B74C-17F0BF0DE26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rain"/>
        </a:ext>
      </dgm:extLst>
    </dgm:pt>
    <dgm:pt modelId="{88D37E0C-0981-4A7D-A93A-0EEFC1B06C7B}" type="pres">
      <dgm:prSet presAssocID="{5EE30C90-DF69-44DF-B74C-17F0BF0DE26B}" presName="spaceRect" presStyleCnt="0"/>
      <dgm:spPr/>
    </dgm:pt>
    <dgm:pt modelId="{085FCBFC-CFEF-4CE0-9774-6DD90ECE7016}" type="pres">
      <dgm:prSet presAssocID="{5EE30C90-DF69-44DF-B74C-17F0BF0DE26B}" presName="parTx" presStyleLbl="revTx" presStyleIdx="2" presStyleCnt="4">
        <dgm:presLayoutVars>
          <dgm:chMax val="0"/>
          <dgm:chPref val="0"/>
        </dgm:presLayoutVars>
      </dgm:prSet>
      <dgm:spPr/>
    </dgm:pt>
    <dgm:pt modelId="{F4A813BA-B3D6-4119-A439-AA0A1FC9EBEF}" type="pres">
      <dgm:prSet presAssocID="{2C8A1D08-5FA4-4FB5-9EC1-18630CFEC452}" presName="sibTrans" presStyleCnt="0"/>
      <dgm:spPr/>
    </dgm:pt>
    <dgm:pt modelId="{252E16B9-CB4E-4184-BEFD-314C11CB6A25}" type="pres">
      <dgm:prSet presAssocID="{83E1F90F-0488-435F-B485-289D24BED9DE}" presName="compNode" presStyleCnt="0"/>
      <dgm:spPr/>
    </dgm:pt>
    <dgm:pt modelId="{CCD6FB13-8F35-47C9-B90E-66133F53E08E}" type="pres">
      <dgm:prSet presAssocID="{83E1F90F-0488-435F-B485-289D24BED9DE}" presName="bgRect" presStyleLbl="bgShp" presStyleIdx="3" presStyleCnt="4"/>
      <dgm:spPr/>
    </dgm:pt>
    <dgm:pt modelId="{E4D781B2-D2DA-4235-9F73-1C7F73C63C22}" type="pres">
      <dgm:prSet presAssocID="{83E1F90F-0488-435F-B485-289D24BED9D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istory"/>
        </a:ext>
      </dgm:extLst>
    </dgm:pt>
    <dgm:pt modelId="{A3A5CE3D-EE06-43AF-974A-A179DF20A28E}" type="pres">
      <dgm:prSet presAssocID="{83E1F90F-0488-435F-B485-289D24BED9DE}" presName="spaceRect" presStyleCnt="0"/>
      <dgm:spPr/>
    </dgm:pt>
    <dgm:pt modelId="{F453A1BB-BD5B-442A-8451-447C3B500039}" type="pres">
      <dgm:prSet presAssocID="{83E1F90F-0488-435F-B485-289D24BED9DE}" presName="parTx" presStyleLbl="revTx" presStyleIdx="3" presStyleCnt="4">
        <dgm:presLayoutVars>
          <dgm:chMax val="0"/>
          <dgm:chPref val="0"/>
        </dgm:presLayoutVars>
      </dgm:prSet>
      <dgm:spPr/>
    </dgm:pt>
  </dgm:ptLst>
  <dgm:cxnLst>
    <dgm:cxn modelId="{26076A3D-CB5E-400E-98D2-32093B838D02}" type="presOf" srcId="{441A7BEB-51AD-4FA8-8137-8A3F11942CBA}" destId="{933F7935-D057-42BF-8CA3-E39214E6D76A}" srcOrd="0" destOrd="0" presId="urn:microsoft.com/office/officeart/2018/2/layout/IconVerticalSolidList"/>
    <dgm:cxn modelId="{D3381B56-96BC-4DC4-A594-DE6BC8FBC98E}" type="presOf" srcId="{5EE30C90-DF69-44DF-B74C-17F0BF0DE26B}" destId="{085FCBFC-CFEF-4CE0-9774-6DD90ECE7016}" srcOrd="0" destOrd="0" presId="urn:microsoft.com/office/officeart/2018/2/layout/IconVerticalSolidList"/>
    <dgm:cxn modelId="{C5DEB656-0AEB-4A5C-A9DA-D80E53085FCC}" srcId="{86618469-E689-4061-AA75-C3FE1A5C52EF}" destId="{64E6E4FE-4233-499B-9467-B5FE90987CDD}" srcOrd="0" destOrd="0" parTransId="{DC7E895A-F008-4A09-8023-4E77D08DE4A2}" sibTransId="{8D760AC7-D65D-471B-AA83-606876BE2714}"/>
    <dgm:cxn modelId="{CD421757-73B1-4AF0-A6B8-AB39236D3016}" srcId="{86618469-E689-4061-AA75-C3FE1A5C52EF}" destId="{441A7BEB-51AD-4FA8-8137-8A3F11942CBA}" srcOrd="1" destOrd="0" parTransId="{F751D43C-4FF5-44BB-80CE-1B6242D00FD3}" sibTransId="{7A01E910-5C9D-40B9-BDD1-97BA487AEF9C}"/>
    <dgm:cxn modelId="{F9D3C55D-8E0D-487D-BBBA-F15371968726}" type="presOf" srcId="{83E1F90F-0488-435F-B485-289D24BED9DE}" destId="{F453A1BB-BD5B-442A-8451-447C3B500039}" srcOrd="0" destOrd="0" presId="urn:microsoft.com/office/officeart/2018/2/layout/IconVerticalSolidList"/>
    <dgm:cxn modelId="{8B506674-5E3E-42A3-B9CB-34FFC8AA049F}" srcId="{86618469-E689-4061-AA75-C3FE1A5C52EF}" destId="{5EE30C90-DF69-44DF-B74C-17F0BF0DE26B}" srcOrd="2" destOrd="0" parTransId="{C37BA130-F383-4146-A98F-F3BBA199815C}" sibTransId="{2C8A1D08-5FA4-4FB5-9EC1-18630CFEC452}"/>
    <dgm:cxn modelId="{FA1BD974-5E33-45B3-8889-08F7C30953FC}" srcId="{86618469-E689-4061-AA75-C3FE1A5C52EF}" destId="{83E1F90F-0488-435F-B485-289D24BED9DE}" srcOrd="3" destOrd="0" parTransId="{1744A7E7-32E3-49D2-940D-A9BFA6B666AD}" sibTransId="{6840F825-EFA5-4156-8035-442DFC9032AA}"/>
    <dgm:cxn modelId="{F59F8392-AD0B-42BF-A129-99C3B082DEFF}" type="presOf" srcId="{64E6E4FE-4233-499B-9467-B5FE90987CDD}" destId="{544C8E05-35F7-487F-839C-D6815F1758E6}" srcOrd="0" destOrd="0" presId="urn:microsoft.com/office/officeart/2018/2/layout/IconVerticalSolidList"/>
    <dgm:cxn modelId="{0A5C55BD-9A91-47A3-B280-9FBD5651B05C}" type="presOf" srcId="{86618469-E689-4061-AA75-C3FE1A5C52EF}" destId="{F2D729E9-26C7-4624-97C0-6634B0AA785E}" srcOrd="0" destOrd="0" presId="urn:microsoft.com/office/officeart/2018/2/layout/IconVerticalSolidList"/>
    <dgm:cxn modelId="{2F0A4397-1796-4358-A36C-67A1BDF6C957}" type="presParOf" srcId="{F2D729E9-26C7-4624-97C0-6634B0AA785E}" destId="{8FE14E10-646D-443B-94FD-42E465505476}" srcOrd="0" destOrd="0" presId="urn:microsoft.com/office/officeart/2018/2/layout/IconVerticalSolidList"/>
    <dgm:cxn modelId="{767A4714-80B8-458E-8940-57E23BECB505}" type="presParOf" srcId="{8FE14E10-646D-443B-94FD-42E465505476}" destId="{D4E0F414-5996-41CC-892D-6E27EA2572F3}" srcOrd="0" destOrd="0" presId="urn:microsoft.com/office/officeart/2018/2/layout/IconVerticalSolidList"/>
    <dgm:cxn modelId="{545743E3-8866-40B2-B70A-5BED5CD12C47}" type="presParOf" srcId="{8FE14E10-646D-443B-94FD-42E465505476}" destId="{2E66158F-E3BE-41DD-B215-DF4C024B67CD}" srcOrd="1" destOrd="0" presId="urn:microsoft.com/office/officeart/2018/2/layout/IconVerticalSolidList"/>
    <dgm:cxn modelId="{8B2D7AAA-92D8-4D35-8460-91F96211128E}" type="presParOf" srcId="{8FE14E10-646D-443B-94FD-42E465505476}" destId="{9ADBA155-5E81-4453-813B-C974AA3695B6}" srcOrd="2" destOrd="0" presId="urn:microsoft.com/office/officeart/2018/2/layout/IconVerticalSolidList"/>
    <dgm:cxn modelId="{6F981710-876C-4B95-A689-78F067529CD7}" type="presParOf" srcId="{8FE14E10-646D-443B-94FD-42E465505476}" destId="{544C8E05-35F7-487F-839C-D6815F1758E6}" srcOrd="3" destOrd="0" presId="urn:microsoft.com/office/officeart/2018/2/layout/IconVerticalSolidList"/>
    <dgm:cxn modelId="{CEE8D71C-4FC5-4286-910F-53429A4F7830}" type="presParOf" srcId="{F2D729E9-26C7-4624-97C0-6634B0AA785E}" destId="{33415508-652B-4833-984A-30DCA05E295F}" srcOrd="1" destOrd="0" presId="urn:microsoft.com/office/officeart/2018/2/layout/IconVerticalSolidList"/>
    <dgm:cxn modelId="{A1D40903-0E97-47A9-8468-F94ACE71881B}" type="presParOf" srcId="{F2D729E9-26C7-4624-97C0-6634B0AA785E}" destId="{B4F217FB-7F46-4C5A-829F-719C4C6863A1}" srcOrd="2" destOrd="0" presId="urn:microsoft.com/office/officeart/2018/2/layout/IconVerticalSolidList"/>
    <dgm:cxn modelId="{5FF7CA93-3FA5-43BF-91A0-BFD72D760855}" type="presParOf" srcId="{B4F217FB-7F46-4C5A-829F-719C4C6863A1}" destId="{FF5932EE-3A3D-427D-AD29-FC7E21ACBD52}" srcOrd="0" destOrd="0" presId="urn:microsoft.com/office/officeart/2018/2/layout/IconVerticalSolidList"/>
    <dgm:cxn modelId="{C135EDEE-9DEC-4C20-8261-71A6394ED6C3}" type="presParOf" srcId="{B4F217FB-7F46-4C5A-829F-719C4C6863A1}" destId="{CC472BD6-AABB-413C-9E73-1A7FDA8B1965}" srcOrd="1" destOrd="0" presId="urn:microsoft.com/office/officeart/2018/2/layout/IconVerticalSolidList"/>
    <dgm:cxn modelId="{A1223215-A91B-450A-8DEB-57F725592926}" type="presParOf" srcId="{B4F217FB-7F46-4C5A-829F-719C4C6863A1}" destId="{73B8F92B-0A47-4AA0-9451-97C6EAED6445}" srcOrd="2" destOrd="0" presId="urn:microsoft.com/office/officeart/2018/2/layout/IconVerticalSolidList"/>
    <dgm:cxn modelId="{1578FC5F-E682-47E4-8429-201F969AC559}" type="presParOf" srcId="{B4F217FB-7F46-4C5A-829F-719C4C6863A1}" destId="{933F7935-D057-42BF-8CA3-E39214E6D76A}" srcOrd="3" destOrd="0" presId="urn:microsoft.com/office/officeart/2018/2/layout/IconVerticalSolidList"/>
    <dgm:cxn modelId="{D80CC49F-71BB-4162-8B95-995965E77029}" type="presParOf" srcId="{F2D729E9-26C7-4624-97C0-6634B0AA785E}" destId="{100D5C87-DF0A-4C42-8EFB-6843AC99B531}" srcOrd="3" destOrd="0" presId="urn:microsoft.com/office/officeart/2018/2/layout/IconVerticalSolidList"/>
    <dgm:cxn modelId="{A995C480-A67F-4CEE-B152-CEBD765B8903}" type="presParOf" srcId="{F2D729E9-26C7-4624-97C0-6634B0AA785E}" destId="{B71503B4-068E-4871-B9A9-EC794D289D73}" srcOrd="4" destOrd="0" presId="urn:microsoft.com/office/officeart/2018/2/layout/IconVerticalSolidList"/>
    <dgm:cxn modelId="{42B54BCF-D2BC-44E2-AD1D-1A90EC2C2993}" type="presParOf" srcId="{B71503B4-068E-4871-B9A9-EC794D289D73}" destId="{26842D2B-9D99-4006-BFAC-429BE19580D3}" srcOrd="0" destOrd="0" presId="urn:microsoft.com/office/officeart/2018/2/layout/IconVerticalSolidList"/>
    <dgm:cxn modelId="{CD9245FB-36E6-4839-906F-0CDCA64019EC}" type="presParOf" srcId="{B71503B4-068E-4871-B9A9-EC794D289D73}" destId="{B4B785CA-4F55-4711-A6D8-54F1C67FE9D5}" srcOrd="1" destOrd="0" presId="urn:microsoft.com/office/officeart/2018/2/layout/IconVerticalSolidList"/>
    <dgm:cxn modelId="{D0ACE08B-112E-423D-B762-3A7D34A7BE16}" type="presParOf" srcId="{B71503B4-068E-4871-B9A9-EC794D289D73}" destId="{88D37E0C-0981-4A7D-A93A-0EEFC1B06C7B}" srcOrd="2" destOrd="0" presId="urn:microsoft.com/office/officeart/2018/2/layout/IconVerticalSolidList"/>
    <dgm:cxn modelId="{3424EF65-0E8E-4D71-8BDE-139787A6E1A8}" type="presParOf" srcId="{B71503B4-068E-4871-B9A9-EC794D289D73}" destId="{085FCBFC-CFEF-4CE0-9774-6DD90ECE7016}" srcOrd="3" destOrd="0" presId="urn:microsoft.com/office/officeart/2018/2/layout/IconVerticalSolidList"/>
    <dgm:cxn modelId="{E51BC797-FFEE-4ED6-9AAB-BA7B8A902A29}" type="presParOf" srcId="{F2D729E9-26C7-4624-97C0-6634B0AA785E}" destId="{F4A813BA-B3D6-4119-A439-AA0A1FC9EBEF}" srcOrd="5" destOrd="0" presId="urn:microsoft.com/office/officeart/2018/2/layout/IconVerticalSolidList"/>
    <dgm:cxn modelId="{21CA6AAE-F3BF-4538-A6AA-BA93C41C534A}" type="presParOf" srcId="{F2D729E9-26C7-4624-97C0-6634B0AA785E}" destId="{252E16B9-CB4E-4184-BEFD-314C11CB6A25}" srcOrd="6" destOrd="0" presId="urn:microsoft.com/office/officeart/2018/2/layout/IconVerticalSolidList"/>
    <dgm:cxn modelId="{BDF0540B-C4CA-4F5E-A050-BE302D18F36D}" type="presParOf" srcId="{252E16B9-CB4E-4184-BEFD-314C11CB6A25}" destId="{CCD6FB13-8F35-47C9-B90E-66133F53E08E}" srcOrd="0" destOrd="0" presId="urn:microsoft.com/office/officeart/2018/2/layout/IconVerticalSolidList"/>
    <dgm:cxn modelId="{392B77B6-5FFB-4E5D-A507-BD3E1B500C35}" type="presParOf" srcId="{252E16B9-CB4E-4184-BEFD-314C11CB6A25}" destId="{E4D781B2-D2DA-4235-9F73-1C7F73C63C22}" srcOrd="1" destOrd="0" presId="urn:microsoft.com/office/officeart/2018/2/layout/IconVerticalSolidList"/>
    <dgm:cxn modelId="{37BC0818-F9E4-4635-9555-6FF8943BC768}" type="presParOf" srcId="{252E16B9-CB4E-4184-BEFD-314C11CB6A25}" destId="{A3A5CE3D-EE06-43AF-974A-A179DF20A28E}" srcOrd="2" destOrd="0" presId="urn:microsoft.com/office/officeart/2018/2/layout/IconVerticalSolidList"/>
    <dgm:cxn modelId="{F97FAD3E-8A8A-4BFB-BBA2-51ABE8C404CD}" type="presParOf" srcId="{252E16B9-CB4E-4184-BEFD-314C11CB6A25}" destId="{F453A1BB-BD5B-442A-8451-447C3B50003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F1F47D1-8D4F-4133-9452-EF881BFCF321}" type="doc">
      <dgm:prSet loTypeId="urn:microsoft.com/office/officeart/2018/2/layout/IconVerticalSolidList" loCatId="icon" qsTypeId="urn:microsoft.com/office/officeart/2005/8/quickstyle/simple1" qsCatId="simple" csTypeId="urn:microsoft.com/office/officeart/2018/5/colors/Iconchunking_neutralicontext_colorful2" csCatId="colorful" phldr="1"/>
      <dgm:spPr/>
      <dgm:t>
        <a:bodyPr/>
        <a:lstStyle/>
        <a:p>
          <a:endParaRPr lang="en-US"/>
        </a:p>
      </dgm:t>
    </dgm:pt>
    <dgm:pt modelId="{C8142489-3A0C-46A1-A91F-85BCCDB3FFCB}">
      <dgm:prSet/>
      <dgm:spPr/>
      <dgm:t>
        <a:bodyPr/>
        <a:lstStyle/>
        <a:p>
          <a:r>
            <a:rPr lang="en-US"/>
            <a:t>A time of prosperity</a:t>
          </a:r>
        </a:p>
      </dgm:t>
    </dgm:pt>
    <dgm:pt modelId="{34DE4979-BDA0-47BA-A342-18F848B808B9}" type="parTrans" cxnId="{0EF2BFA8-5D1F-4A59-B129-CDEF241AE2C6}">
      <dgm:prSet/>
      <dgm:spPr/>
      <dgm:t>
        <a:bodyPr/>
        <a:lstStyle/>
        <a:p>
          <a:endParaRPr lang="en-US"/>
        </a:p>
      </dgm:t>
    </dgm:pt>
    <dgm:pt modelId="{0A8786F6-9B39-4A05-8F16-94CC7E68901C}" type="sibTrans" cxnId="{0EF2BFA8-5D1F-4A59-B129-CDEF241AE2C6}">
      <dgm:prSet/>
      <dgm:spPr/>
      <dgm:t>
        <a:bodyPr/>
        <a:lstStyle/>
        <a:p>
          <a:endParaRPr lang="en-US"/>
        </a:p>
      </dgm:t>
    </dgm:pt>
    <dgm:pt modelId="{D5E661E5-40C9-43B8-B17D-47B0753053DA}">
      <dgm:prSet/>
      <dgm:spPr/>
      <dgm:t>
        <a:bodyPr/>
        <a:lstStyle/>
        <a:p>
          <a:r>
            <a:rPr lang="en-US"/>
            <a:t>A time of improvement</a:t>
          </a:r>
        </a:p>
      </dgm:t>
    </dgm:pt>
    <dgm:pt modelId="{C2AC4A24-ED22-4645-8C76-4554F89D2690}" type="parTrans" cxnId="{75EE785A-A296-4AEA-884B-7025923AAF22}">
      <dgm:prSet/>
      <dgm:spPr/>
      <dgm:t>
        <a:bodyPr/>
        <a:lstStyle/>
        <a:p>
          <a:endParaRPr lang="en-US"/>
        </a:p>
      </dgm:t>
    </dgm:pt>
    <dgm:pt modelId="{E195A66B-D345-4685-B701-1A19360D035D}" type="sibTrans" cxnId="{75EE785A-A296-4AEA-884B-7025923AAF22}">
      <dgm:prSet/>
      <dgm:spPr/>
      <dgm:t>
        <a:bodyPr/>
        <a:lstStyle/>
        <a:p>
          <a:endParaRPr lang="en-US"/>
        </a:p>
      </dgm:t>
    </dgm:pt>
    <dgm:pt modelId="{765159DF-E666-40F5-B918-64B3AF467C69}">
      <dgm:prSet/>
      <dgm:spPr/>
      <dgm:t>
        <a:bodyPr/>
        <a:lstStyle/>
        <a:p>
          <a:r>
            <a:rPr lang="en-US"/>
            <a:t>A time of stability</a:t>
          </a:r>
        </a:p>
      </dgm:t>
    </dgm:pt>
    <dgm:pt modelId="{B6E46EA4-CDC5-445A-BD10-F8C4F319F526}" type="parTrans" cxnId="{AB81F366-8EFD-4ED6-BF34-836BDA8A4F03}">
      <dgm:prSet/>
      <dgm:spPr/>
      <dgm:t>
        <a:bodyPr/>
        <a:lstStyle/>
        <a:p>
          <a:endParaRPr lang="en-US"/>
        </a:p>
      </dgm:t>
    </dgm:pt>
    <dgm:pt modelId="{CECD1DA2-35A1-46C5-9E8E-497C5D8D7BDE}" type="sibTrans" cxnId="{AB81F366-8EFD-4ED6-BF34-836BDA8A4F03}">
      <dgm:prSet/>
      <dgm:spPr/>
      <dgm:t>
        <a:bodyPr/>
        <a:lstStyle/>
        <a:p>
          <a:endParaRPr lang="en-US"/>
        </a:p>
      </dgm:t>
    </dgm:pt>
    <dgm:pt modelId="{7431AC0E-5871-49D8-A324-C6AAD2872C6C}">
      <dgm:prSet/>
      <dgm:spPr/>
      <dgm:t>
        <a:bodyPr/>
        <a:lstStyle/>
        <a:p>
          <a:r>
            <a:rPr lang="en-US"/>
            <a:t>A time of optimism</a:t>
          </a:r>
        </a:p>
      </dgm:t>
    </dgm:pt>
    <dgm:pt modelId="{1EEDF860-05C5-434A-A702-A12ED20972DC}" type="parTrans" cxnId="{D1E10FDE-4479-44F1-B4AE-FF5459CD5CB1}">
      <dgm:prSet/>
      <dgm:spPr/>
      <dgm:t>
        <a:bodyPr/>
        <a:lstStyle/>
        <a:p>
          <a:endParaRPr lang="en-US"/>
        </a:p>
      </dgm:t>
    </dgm:pt>
    <dgm:pt modelId="{9D323B04-677B-448F-A234-C62D192E08BE}" type="sibTrans" cxnId="{D1E10FDE-4479-44F1-B4AE-FF5459CD5CB1}">
      <dgm:prSet/>
      <dgm:spPr/>
      <dgm:t>
        <a:bodyPr/>
        <a:lstStyle/>
        <a:p>
          <a:endParaRPr lang="en-US"/>
        </a:p>
      </dgm:t>
    </dgm:pt>
    <dgm:pt modelId="{C791FFFA-DCB1-457E-8539-FCA6A13605DF}" type="pres">
      <dgm:prSet presAssocID="{BF1F47D1-8D4F-4133-9452-EF881BFCF321}" presName="root" presStyleCnt="0">
        <dgm:presLayoutVars>
          <dgm:dir/>
          <dgm:resizeHandles val="exact"/>
        </dgm:presLayoutVars>
      </dgm:prSet>
      <dgm:spPr/>
    </dgm:pt>
    <dgm:pt modelId="{0A0ADA05-34AD-4CF6-8FA5-4E1E27466E83}" type="pres">
      <dgm:prSet presAssocID="{C8142489-3A0C-46A1-A91F-85BCCDB3FFCB}" presName="compNode" presStyleCnt="0"/>
      <dgm:spPr/>
    </dgm:pt>
    <dgm:pt modelId="{70F59182-AA07-4752-9FD5-823F247FD4BB}" type="pres">
      <dgm:prSet presAssocID="{C8142489-3A0C-46A1-A91F-85BCCDB3FFCB}" presName="bgRect" presStyleLbl="bgShp" presStyleIdx="0" presStyleCnt="4"/>
      <dgm:spPr/>
    </dgm:pt>
    <dgm:pt modelId="{8E96D8F8-FD67-467C-92A7-F81D59CF8A7B}" type="pres">
      <dgm:prSet presAssocID="{C8142489-3A0C-46A1-A91F-85BCCDB3FFC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avings"/>
        </a:ext>
      </dgm:extLst>
    </dgm:pt>
    <dgm:pt modelId="{77F795D8-5DCC-4404-8B7C-FEE90AB831EE}" type="pres">
      <dgm:prSet presAssocID="{C8142489-3A0C-46A1-A91F-85BCCDB3FFCB}" presName="spaceRect" presStyleCnt="0"/>
      <dgm:spPr/>
    </dgm:pt>
    <dgm:pt modelId="{863DD332-0AB2-4F70-99FD-8D85AD1304CA}" type="pres">
      <dgm:prSet presAssocID="{C8142489-3A0C-46A1-A91F-85BCCDB3FFCB}" presName="parTx" presStyleLbl="revTx" presStyleIdx="0" presStyleCnt="4">
        <dgm:presLayoutVars>
          <dgm:chMax val="0"/>
          <dgm:chPref val="0"/>
        </dgm:presLayoutVars>
      </dgm:prSet>
      <dgm:spPr/>
    </dgm:pt>
    <dgm:pt modelId="{C5900976-EC1E-43B9-A54E-AC52D92E663B}" type="pres">
      <dgm:prSet presAssocID="{0A8786F6-9B39-4A05-8F16-94CC7E68901C}" presName="sibTrans" presStyleCnt="0"/>
      <dgm:spPr/>
    </dgm:pt>
    <dgm:pt modelId="{CC1CA1F6-BCC8-4FB6-95BE-A33E2744F604}" type="pres">
      <dgm:prSet presAssocID="{D5E661E5-40C9-43B8-B17D-47B0753053DA}" presName="compNode" presStyleCnt="0"/>
      <dgm:spPr/>
    </dgm:pt>
    <dgm:pt modelId="{D4E4ABA5-2166-47B3-A47C-17BA0949AFDE}" type="pres">
      <dgm:prSet presAssocID="{D5E661E5-40C9-43B8-B17D-47B0753053DA}" presName="bgRect" presStyleLbl="bgShp" presStyleIdx="1" presStyleCnt="4"/>
      <dgm:spPr/>
    </dgm:pt>
    <dgm:pt modelId="{31F87B1A-89D1-46FC-AEA7-CC22FB8CFD75}" type="pres">
      <dgm:prSet presAssocID="{D5E661E5-40C9-43B8-B17D-47B0753053D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hedule Event Action"/>
        </a:ext>
      </dgm:extLst>
    </dgm:pt>
    <dgm:pt modelId="{FC203437-DF2D-4231-9A49-25099CD80975}" type="pres">
      <dgm:prSet presAssocID="{D5E661E5-40C9-43B8-B17D-47B0753053DA}" presName="spaceRect" presStyleCnt="0"/>
      <dgm:spPr/>
    </dgm:pt>
    <dgm:pt modelId="{C911795F-3D46-4AC5-96A6-851FC95C4104}" type="pres">
      <dgm:prSet presAssocID="{D5E661E5-40C9-43B8-B17D-47B0753053DA}" presName="parTx" presStyleLbl="revTx" presStyleIdx="1" presStyleCnt="4">
        <dgm:presLayoutVars>
          <dgm:chMax val="0"/>
          <dgm:chPref val="0"/>
        </dgm:presLayoutVars>
      </dgm:prSet>
      <dgm:spPr/>
    </dgm:pt>
    <dgm:pt modelId="{9F3ECA55-57ED-423A-B108-A00C421B0FE9}" type="pres">
      <dgm:prSet presAssocID="{E195A66B-D345-4685-B701-1A19360D035D}" presName="sibTrans" presStyleCnt="0"/>
      <dgm:spPr/>
    </dgm:pt>
    <dgm:pt modelId="{DFAF88B8-0001-4B4D-AE0D-DCF9309FB5A9}" type="pres">
      <dgm:prSet presAssocID="{765159DF-E666-40F5-B918-64B3AF467C69}" presName="compNode" presStyleCnt="0"/>
      <dgm:spPr/>
    </dgm:pt>
    <dgm:pt modelId="{0B1607BE-727C-49F5-AA98-FD69CEF848DF}" type="pres">
      <dgm:prSet presAssocID="{765159DF-E666-40F5-B918-64B3AF467C69}" presName="bgRect" presStyleLbl="bgShp" presStyleIdx="2" presStyleCnt="4"/>
      <dgm:spPr/>
    </dgm:pt>
    <dgm:pt modelId="{479EC70A-8F86-49B8-8838-96B892B0642A}" type="pres">
      <dgm:prSet presAssocID="{765159DF-E666-40F5-B918-64B3AF467C6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rd Drive"/>
        </a:ext>
      </dgm:extLst>
    </dgm:pt>
    <dgm:pt modelId="{1B52B53C-E71B-4399-A0B4-F60FCF272CC9}" type="pres">
      <dgm:prSet presAssocID="{765159DF-E666-40F5-B918-64B3AF467C69}" presName="spaceRect" presStyleCnt="0"/>
      <dgm:spPr/>
    </dgm:pt>
    <dgm:pt modelId="{C3FBC432-AA5F-4459-9DB2-74F0D49AA1D7}" type="pres">
      <dgm:prSet presAssocID="{765159DF-E666-40F5-B918-64B3AF467C69}" presName="parTx" presStyleLbl="revTx" presStyleIdx="2" presStyleCnt="4">
        <dgm:presLayoutVars>
          <dgm:chMax val="0"/>
          <dgm:chPref val="0"/>
        </dgm:presLayoutVars>
      </dgm:prSet>
      <dgm:spPr/>
    </dgm:pt>
    <dgm:pt modelId="{0A4CAE19-A948-4A42-ABD0-92A45AC39386}" type="pres">
      <dgm:prSet presAssocID="{CECD1DA2-35A1-46C5-9E8E-497C5D8D7BDE}" presName="sibTrans" presStyleCnt="0"/>
      <dgm:spPr/>
    </dgm:pt>
    <dgm:pt modelId="{F05A85A1-2C48-443A-8D11-011F14A071D1}" type="pres">
      <dgm:prSet presAssocID="{7431AC0E-5871-49D8-A324-C6AAD2872C6C}" presName="compNode" presStyleCnt="0"/>
      <dgm:spPr/>
    </dgm:pt>
    <dgm:pt modelId="{5D6387E9-51C4-4299-84A4-801A129AD4E4}" type="pres">
      <dgm:prSet presAssocID="{7431AC0E-5871-49D8-A324-C6AAD2872C6C}" presName="bgRect" presStyleLbl="bgShp" presStyleIdx="3" presStyleCnt="4"/>
      <dgm:spPr/>
    </dgm:pt>
    <dgm:pt modelId="{BC577B02-389B-4948-88F5-1B735CDBCC51}" type="pres">
      <dgm:prSet presAssocID="{7431AC0E-5871-49D8-A324-C6AAD2872C6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mment Urgent"/>
        </a:ext>
      </dgm:extLst>
    </dgm:pt>
    <dgm:pt modelId="{015F1988-7AC1-45F7-819C-819B79D39420}" type="pres">
      <dgm:prSet presAssocID="{7431AC0E-5871-49D8-A324-C6AAD2872C6C}" presName="spaceRect" presStyleCnt="0"/>
      <dgm:spPr/>
    </dgm:pt>
    <dgm:pt modelId="{C4DE3B87-D090-4074-B567-6D24CE1A2991}" type="pres">
      <dgm:prSet presAssocID="{7431AC0E-5871-49D8-A324-C6AAD2872C6C}" presName="parTx" presStyleLbl="revTx" presStyleIdx="3" presStyleCnt="4">
        <dgm:presLayoutVars>
          <dgm:chMax val="0"/>
          <dgm:chPref val="0"/>
        </dgm:presLayoutVars>
      </dgm:prSet>
      <dgm:spPr/>
    </dgm:pt>
  </dgm:ptLst>
  <dgm:cxnLst>
    <dgm:cxn modelId="{B116AD3B-92EA-43D4-95A1-73A8453AEA93}" type="presOf" srcId="{7431AC0E-5871-49D8-A324-C6AAD2872C6C}" destId="{C4DE3B87-D090-4074-B567-6D24CE1A2991}" srcOrd="0" destOrd="0" presId="urn:microsoft.com/office/officeart/2018/2/layout/IconVerticalSolidList"/>
    <dgm:cxn modelId="{4843E350-A6AF-4208-8C65-B9C9B1A69277}" type="presOf" srcId="{BF1F47D1-8D4F-4133-9452-EF881BFCF321}" destId="{C791FFFA-DCB1-457E-8539-FCA6A13605DF}" srcOrd="0" destOrd="0" presId="urn:microsoft.com/office/officeart/2018/2/layout/IconVerticalSolidList"/>
    <dgm:cxn modelId="{CD0F8359-82D6-432B-B666-3190475C536B}" type="presOf" srcId="{C8142489-3A0C-46A1-A91F-85BCCDB3FFCB}" destId="{863DD332-0AB2-4F70-99FD-8D85AD1304CA}" srcOrd="0" destOrd="0" presId="urn:microsoft.com/office/officeart/2018/2/layout/IconVerticalSolidList"/>
    <dgm:cxn modelId="{75EE785A-A296-4AEA-884B-7025923AAF22}" srcId="{BF1F47D1-8D4F-4133-9452-EF881BFCF321}" destId="{D5E661E5-40C9-43B8-B17D-47B0753053DA}" srcOrd="1" destOrd="0" parTransId="{C2AC4A24-ED22-4645-8C76-4554F89D2690}" sibTransId="{E195A66B-D345-4685-B701-1A19360D035D}"/>
    <dgm:cxn modelId="{6B6C4C60-FCA5-4C58-8CC0-86E2B0A0C536}" type="presOf" srcId="{D5E661E5-40C9-43B8-B17D-47B0753053DA}" destId="{C911795F-3D46-4AC5-96A6-851FC95C4104}" srcOrd="0" destOrd="0" presId="urn:microsoft.com/office/officeart/2018/2/layout/IconVerticalSolidList"/>
    <dgm:cxn modelId="{AB81F366-8EFD-4ED6-BF34-836BDA8A4F03}" srcId="{BF1F47D1-8D4F-4133-9452-EF881BFCF321}" destId="{765159DF-E666-40F5-B918-64B3AF467C69}" srcOrd="2" destOrd="0" parTransId="{B6E46EA4-CDC5-445A-BD10-F8C4F319F526}" sibTransId="{CECD1DA2-35A1-46C5-9E8E-497C5D8D7BDE}"/>
    <dgm:cxn modelId="{E949AE94-C777-4F29-A4C2-E6D43A6BB52C}" type="presOf" srcId="{765159DF-E666-40F5-B918-64B3AF467C69}" destId="{C3FBC432-AA5F-4459-9DB2-74F0D49AA1D7}" srcOrd="0" destOrd="0" presId="urn:microsoft.com/office/officeart/2018/2/layout/IconVerticalSolidList"/>
    <dgm:cxn modelId="{0EF2BFA8-5D1F-4A59-B129-CDEF241AE2C6}" srcId="{BF1F47D1-8D4F-4133-9452-EF881BFCF321}" destId="{C8142489-3A0C-46A1-A91F-85BCCDB3FFCB}" srcOrd="0" destOrd="0" parTransId="{34DE4979-BDA0-47BA-A342-18F848B808B9}" sibTransId="{0A8786F6-9B39-4A05-8F16-94CC7E68901C}"/>
    <dgm:cxn modelId="{D1E10FDE-4479-44F1-B4AE-FF5459CD5CB1}" srcId="{BF1F47D1-8D4F-4133-9452-EF881BFCF321}" destId="{7431AC0E-5871-49D8-A324-C6AAD2872C6C}" srcOrd="3" destOrd="0" parTransId="{1EEDF860-05C5-434A-A702-A12ED20972DC}" sibTransId="{9D323B04-677B-448F-A234-C62D192E08BE}"/>
    <dgm:cxn modelId="{87A6E15C-3FD9-4547-86AC-6C7C5B979492}" type="presParOf" srcId="{C791FFFA-DCB1-457E-8539-FCA6A13605DF}" destId="{0A0ADA05-34AD-4CF6-8FA5-4E1E27466E83}" srcOrd="0" destOrd="0" presId="urn:microsoft.com/office/officeart/2018/2/layout/IconVerticalSolidList"/>
    <dgm:cxn modelId="{A3412D72-BB25-4ABE-BB2E-AE1F0D71AF11}" type="presParOf" srcId="{0A0ADA05-34AD-4CF6-8FA5-4E1E27466E83}" destId="{70F59182-AA07-4752-9FD5-823F247FD4BB}" srcOrd="0" destOrd="0" presId="urn:microsoft.com/office/officeart/2018/2/layout/IconVerticalSolidList"/>
    <dgm:cxn modelId="{A15FD366-1B57-4C60-9718-9C30A2C19CB4}" type="presParOf" srcId="{0A0ADA05-34AD-4CF6-8FA5-4E1E27466E83}" destId="{8E96D8F8-FD67-467C-92A7-F81D59CF8A7B}" srcOrd="1" destOrd="0" presId="urn:microsoft.com/office/officeart/2018/2/layout/IconVerticalSolidList"/>
    <dgm:cxn modelId="{07937FC4-9F1C-43F7-A270-8A333EDBD2E3}" type="presParOf" srcId="{0A0ADA05-34AD-4CF6-8FA5-4E1E27466E83}" destId="{77F795D8-5DCC-4404-8B7C-FEE90AB831EE}" srcOrd="2" destOrd="0" presId="urn:microsoft.com/office/officeart/2018/2/layout/IconVerticalSolidList"/>
    <dgm:cxn modelId="{C3550653-E987-4289-9C29-0AF3DA6478EE}" type="presParOf" srcId="{0A0ADA05-34AD-4CF6-8FA5-4E1E27466E83}" destId="{863DD332-0AB2-4F70-99FD-8D85AD1304CA}" srcOrd="3" destOrd="0" presId="urn:microsoft.com/office/officeart/2018/2/layout/IconVerticalSolidList"/>
    <dgm:cxn modelId="{FB519F1D-CCE2-484C-BBBE-D217015202B0}" type="presParOf" srcId="{C791FFFA-DCB1-457E-8539-FCA6A13605DF}" destId="{C5900976-EC1E-43B9-A54E-AC52D92E663B}" srcOrd="1" destOrd="0" presId="urn:microsoft.com/office/officeart/2018/2/layout/IconVerticalSolidList"/>
    <dgm:cxn modelId="{B81A449D-32E2-47A9-80B8-7F4C854A16A2}" type="presParOf" srcId="{C791FFFA-DCB1-457E-8539-FCA6A13605DF}" destId="{CC1CA1F6-BCC8-4FB6-95BE-A33E2744F604}" srcOrd="2" destOrd="0" presId="urn:microsoft.com/office/officeart/2018/2/layout/IconVerticalSolidList"/>
    <dgm:cxn modelId="{E67DFC1D-B1D1-479A-94DD-7225273ECC79}" type="presParOf" srcId="{CC1CA1F6-BCC8-4FB6-95BE-A33E2744F604}" destId="{D4E4ABA5-2166-47B3-A47C-17BA0949AFDE}" srcOrd="0" destOrd="0" presId="urn:microsoft.com/office/officeart/2018/2/layout/IconVerticalSolidList"/>
    <dgm:cxn modelId="{606EDB61-6E84-4418-9555-596781DDE343}" type="presParOf" srcId="{CC1CA1F6-BCC8-4FB6-95BE-A33E2744F604}" destId="{31F87B1A-89D1-46FC-AEA7-CC22FB8CFD75}" srcOrd="1" destOrd="0" presId="urn:microsoft.com/office/officeart/2018/2/layout/IconVerticalSolidList"/>
    <dgm:cxn modelId="{0C914F8B-002C-4DBE-9FDB-A04816939037}" type="presParOf" srcId="{CC1CA1F6-BCC8-4FB6-95BE-A33E2744F604}" destId="{FC203437-DF2D-4231-9A49-25099CD80975}" srcOrd="2" destOrd="0" presId="urn:microsoft.com/office/officeart/2018/2/layout/IconVerticalSolidList"/>
    <dgm:cxn modelId="{28595E7D-F153-47AE-BD2C-BE24DAAE27BB}" type="presParOf" srcId="{CC1CA1F6-BCC8-4FB6-95BE-A33E2744F604}" destId="{C911795F-3D46-4AC5-96A6-851FC95C4104}" srcOrd="3" destOrd="0" presId="urn:microsoft.com/office/officeart/2018/2/layout/IconVerticalSolidList"/>
    <dgm:cxn modelId="{989CED66-BFC9-44C3-B0E3-83F4952D2BE7}" type="presParOf" srcId="{C791FFFA-DCB1-457E-8539-FCA6A13605DF}" destId="{9F3ECA55-57ED-423A-B108-A00C421B0FE9}" srcOrd="3" destOrd="0" presId="urn:microsoft.com/office/officeart/2018/2/layout/IconVerticalSolidList"/>
    <dgm:cxn modelId="{CD43FEA9-F941-4DE1-AC41-8345DC938288}" type="presParOf" srcId="{C791FFFA-DCB1-457E-8539-FCA6A13605DF}" destId="{DFAF88B8-0001-4B4D-AE0D-DCF9309FB5A9}" srcOrd="4" destOrd="0" presId="urn:microsoft.com/office/officeart/2018/2/layout/IconVerticalSolidList"/>
    <dgm:cxn modelId="{661354B9-7372-4BD3-A7DE-2BE4EC005D04}" type="presParOf" srcId="{DFAF88B8-0001-4B4D-AE0D-DCF9309FB5A9}" destId="{0B1607BE-727C-49F5-AA98-FD69CEF848DF}" srcOrd="0" destOrd="0" presId="urn:microsoft.com/office/officeart/2018/2/layout/IconVerticalSolidList"/>
    <dgm:cxn modelId="{43C38EFE-C8F8-483E-BB25-50981E52457F}" type="presParOf" srcId="{DFAF88B8-0001-4B4D-AE0D-DCF9309FB5A9}" destId="{479EC70A-8F86-49B8-8838-96B892B0642A}" srcOrd="1" destOrd="0" presId="urn:microsoft.com/office/officeart/2018/2/layout/IconVerticalSolidList"/>
    <dgm:cxn modelId="{0544E618-11A0-4F95-9356-FBE885F34B1B}" type="presParOf" srcId="{DFAF88B8-0001-4B4D-AE0D-DCF9309FB5A9}" destId="{1B52B53C-E71B-4399-A0B4-F60FCF272CC9}" srcOrd="2" destOrd="0" presId="urn:microsoft.com/office/officeart/2018/2/layout/IconVerticalSolidList"/>
    <dgm:cxn modelId="{B32F1161-D480-4F52-94DA-574632E8CE0D}" type="presParOf" srcId="{DFAF88B8-0001-4B4D-AE0D-DCF9309FB5A9}" destId="{C3FBC432-AA5F-4459-9DB2-74F0D49AA1D7}" srcOrd="3" destOrd="0" presId="urn:microsoft.com/office/officeart/2018/2/layout/IconVerticalSolidList"/>
    <dgm:cxn modelId="{ABE5081E-2EA5-4E07-9E42-6B24C8AF2A8B}" type="presParOf" srcId="{C791FFFA-DCB1-457E-8539-FCA6A13605DF}" destId="{0A4CAE19-A948-4A42-ABD0-92A45AC39386}" srcOrd="5" destOrd="0" presId="urn:microsoft.com/office/officeart/2018/2/layout/IconVerticalSolidList"/>
    <dgm:cxn modelId="{FC4B389B-E538-4B5D-8B00-FB1BE9810EA9}" type="presParOf" srcId="{C791FFFA-DCB1-457E-8539-FCA6A13605DF}" destId="{F05A85A1-2C48-443A-8D11-011F14A071D1}" srcOrd="6" destOrd="0" presId="urn:microsoft.com/office/officeart/2018/2/layout/IconVerticalSolidList"/>
    <dgm:cxn modelId="{FAA4CA86-9D67-4416-9D2C-7A3664D39EB4}" type="presParOf" srcId="{F05A85A1-2C48-443A-8D11-011F14A071D1}" destId="{5D6387E9-51C4-4299-84A4-801A129AD4E4}" srcOrd="0" destOrd="0" presId="urn:microsoft.com/office/officeart/2018/2/layout/IconVerticalSolidList"/>
    <dgm:cxn modelId="{D6026E74-A4CF-487D-BF79-A90B657E6AA3}" type="presParOf" srcId="{F05A85A1-2C48-443A-8D11-011F14A071D1}" destId="{BC577B02-389B-4948-88F5-1B735CDBCC51}" srcOrd="1" destOrd="0" presId="urn:microsoft.com/office/officeart/2018/2/layout/IconVerticalSolidList"/>
    <dgm:cxn modelId="{9AC76B6F-485D-4603-92D9-057C08790B75}" type="presParOf" srcId="{F05A85A1-2C48-443A-8D11-011F14A071D1}" destId="{015F1988-7AC1-45F7-819C-819B79D39420}" srcOrd="2" destOrd="0" presId="urn:microsoft.com/office/officeart/2018/2/layout/IconVerticalSolidList"/>
    <dgm:cxn modelId="{AA6C9389-ABDC-411E-8E7F-0E74854B1D25}" type="presParOf" srcId="{F05A85A1-2C48-443A-8D11-011F14A071D1}" destId="{C4DE3B87-D090-4074-B567-6D24CE1A299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0E8924F-D82B-49D7-B622-111AFFD2EB6E}" type="doc">
      <dgm:prSet loTypeId="urn:microsoft.com/office/officeart/2005/8/layout/default" loCatId="list" qsTypeId="urn:microsoft.com/office/officeart/2005/8/quickstyle/simple4" qsCatId="simple" csTypeId="urn:microsoft.com/office/officeart/2005/8/colors/colorful1" csCatId="colorful" phldr="1"/>
      <dgm:spPr/>
      <dgm:t>
        <a:bodyPr/>
        <a:lstStyle/>
        <a:p>
          <a:endParaRPr lang="en-US"/>
        </a:p>
      </dgm:t>
    </dgm:pt>
    <dgm:pt modelId="{624D9E2E-FE2E-4C6B-AC0A-59E963B4DDA1}">
      <dgm:prSet/>
      <dgm:spPr/>
      <dgm:t>
        <a:bodyPr/>
        <a:lstStyle/>
        <a:p>
          <a:r>
            <a:rPr lang="en-US"/>
            <a:t>Decay of Victorian values</a:t>
          </a:r>
        </a:p>
      </dgm:t>
    </dgm:pt>
    <dgm:pt modelId="{9DC4EC97-BF8A-411C-A5AE-B7F24672E2E2}" type="parTrans" cxnId="{BB4C0A47-B1A3-42F2-BBDA-4D94B92528E2}">
      <dgm:prSet/>
      <dgm:spPr/>
      <dgm:t>
        <a:bodyPr/>
        <a:lstStyle/>
        <a:p>
          <a:endParaRPr lang="en-US"/>
        </a:p>
      </dgm:t>
    </dgm:pt>
    <dgm:pt modelId="{B30594C8-6391-49F2-9084-2C835F31858A}" type="sibTrans" cxnId="{BB4C0A47-B1A3-42F2-BBDA-4D94B92528E2}">
      <dgm:prSet/>
      <dgm:spPr/>
      <dgm:t>
        <a:bodyPr/>
        <a:lstStyle/>
        <a:p>
          <a:endParaRPr lang="en-US"/>
        </a:p>
      </dgm:t>
    </dgm:pt>
    <dgm:pt modelId="{A3887FBF-DECB-44E3-AF96-0ED3549A81BB}">
      <dgm:prSet/>
      <dgm:spPr/>
      <dgm:t>
        <a:bodyPr/>
        <a:lstStyle/>
        <a:p>
          <a:r>
            <a:rPr lang="en-US"/>
            <a:t>British imperialism</a:t>
          </a:r>
        </a:p>
      </dgm:t>
    </dgm:pt>
    <dgm:pt modelId="{6412F944-F653-4BBF-98BD-BDA555BEE3C1}" type="parTrans" cxnId="{D7957B4B-749A-48C9-8332-7C3FFA1319B4}">
      <dgm:prSet/>
      <dgm:spPr/>
      <dgm:t>
        <a:bodyPr/>
        <a:lstStyle/>
        <a:p>
          <a:endParaRPr lang="en-US"/>
        </a:p>
      </dgm:t>
    </dgm:pt>
    <dgm:pt modelId="{80D519D6-2830-45C7-A15A-6B6546578BD1}" type="sibTrans" cxnId="{D7957B4B-749A-48C9-8332-7C3FFA1319B4}">
      <dgm:prSet/>
      <dgm:spPr/>
      <dgm:t>
        <a:bodyPr/>
        <a:lstStyle/>
        <a:p>
          <a:endParaRPr lang="en-US"/>
        </a:p>
      </dgm:t>
    </dgm:pt>
    <dgm:pt modelId="{C3E196E5-E068-40FC-8419-E0BCABAEB341}">
      <dgm:prSet/>
      <dgm:spPr/>
      <dgm:t>
        <a:bodyPr/>
        <a:lstStyle/>
        <a:p>
          <a:r>
            <a:rPr lang="en-US"/>
            <a:t>Boer War</a:t>
          </a:r>
        </a:p>
      </dgm:t>
    </dgm:pt>
    <dgm:pt modelId="{C6461CF8-C5BD-41E7-A20C-F72E3B707B46}" type="parTrans" cxnId="{2B1EADAE-076A-48A1-BD32-3CCB8BCB95F8}">
      <dgm:prSet/>
      <dgm:spPr/>
      <dgm:t>
        <a:bodyPr/>
        <a:lstStyle/>
        <a:p>
          <a:endParaRPr lang="en-US"/>
        </a:p>
      </dgm:t>
    </dgm:pt>
    <dgm:pt modelId="{B5FE91E7-B75C-421F-AAA5-FA2AFA3E2B60}" type="sibTrans" cxnId="{2B1EADAE-076A-48A1-BD32-3CCB8BCB95F8}">
      <dgm:prSet/>
      <dgm:spPr/>
      <dgm:t>
        <a:bodyPr/>
        <a:lstStyle/>
        <a:p>
          <a:endParaRPr lang="en-US"/>
        </a:p>
      </dgm:t>
    </dgm:pt>
    <dgm:pt modelId="{D24F86C2-B0B6-42DF-9BB6-62F38DEDC3FE}">
      <dgm:prSet/>
      <dgm:spPr/>
      <dgm:t>
        <a:bodyPr/>
        <a:lstStyle/>
        <a:p>
          <a:r>
            <a:rPr lang="en-US"/>
            <a:t>Irish question</a:t>
          </a:r>
        </a:p>
      </dgm:t>
    </dgm:pt>
    <dgm:pt modelId="{7198A5A0-A41D-44BF-AB1C-BF3CCA770AF2}" type="parTrans" cxnId="{171F8DEC-71FF-4EC3-A1A8-C51868D39004}">
      <dgm:prSet/>
      <dgm:spPr/>
      <dgm:t>
        <a:bodyPr/>
        <a:lstStyle/>
        <a:p>
          <a:endParaRPr lang="en-US"/>
        </a:p>
      </dgm:t>
    </dgm:pt>
    <dgm:pt modelId="{1B92195C-DC74-41BF-ADA1-F9AD1B19A43E}" type="sibTrans" cxnId="{171F8DEC-71FF-4EC3-A1A8-C51868D39004}">
      <dgm:prSet/>
      <dgm:spPr/>
      <dgm:t>
        <a:bodyPr/>
        <a:lstStyle/>
        <a:p>
          <a:endParaRPr lang="en-US"/>
        </a:p>
      </dgm:t>
    </dgm:pt>
    <dgm:pt modelId="{C6539C75-DE45-40B9-9012-4EA6062E90B4}">
      <dgm:prSet/>
      <dgm:spPr/>
      <dgm:t>
        <a:bodyPr/>
        <a:lstStyle/>
        <a:p>
          <a:r>
            <a:rPr lang="en-US"/>
            <a:t>Bismarck's Germany became a rival power</a:t>
          </a:r>
        </a:p>
      </dgm:t>
    </dgm:pt>
    <dgm:pt modelId="{54BCAEEE-EE13-4963-8E40-547F3D82C556}" type="parTrans" cxnId="{A23FD8B8-CF0F-410C-9322-C69F4B9F93D6}">
      <dgm:prSet/>
      <dgm:spPr/>
      <dgm:t>
        <a:bodyPr/>
        <a:lstStyle/>
        <a:p>
          <a:endParaRPr lang="en-US"/>
        </a:p>
      </dgm:t>
    </dgm:pt>
    <dgm:pt modelId="{4ADEAC3C-E6F2-473F-AE29-B2E2633A581D}" type="sibTrans" cxnId="{A23FD8B8-CF0F-410C-9322-C69F4B9F93D6}">
      <dgm:prSet/>
      <dgm:spPr/>
      <dgm:t>
        <a:bodyPr/>
        <a:lstStyle/>
        <a:p>
          <a:endParaRPr lang="en-US"/>
        </a:p>
      </dgm:t>
    </dgm:pt>
    <dgm:pt modelId="{213FE2CB-C2F1-41CE-B432-D0DC34C8B2A3}">
      <dgm:prSet/>
      <dgm:spPr/>
      <dgm:t>
        <a:bodyPr/>
        <a:lstStyle/>
        <a:p>
          <a:r>
            <a:rPr lang="en-US"/>
            <a:t>United States became a rival power</a:t>
          </a:r>
        </a:p>
      </dgm:t>
    </dgm:pt>
    <dgm:pt modelId="{41D04B9C-D59A-49E9-A3B9-8B87BDB5C9B7}" type="parTrans" cxnId="{F6F6E354-CD7A-4A37-BCCB-2A04E311BB4D}">
      <dgm:prSet/>
      <dgm:spPr/>
      <dgm:t>
        <a:bodyPr/>
        <a:lstStyle/>
        <a:p>
          <a:endParaRPr lang="en-US"/>
        </a:p>
      </dgm:t>
    </dgm:pt>
    <dgm:pt modelId="{72F7BADD-E15A-4256-860E-BE99B2343054}" type="sibTrans" cxnId="{F6F6E354-CD7A-4A37-BCCB-2A04E311BB4D}">
      <dgm:prSet/>
      <dgm:spPr/>
      <dgm:t>
        <a:bodyPr/>
        <a:lstStyle/>
        <a:p>
          <a:endParaRPr lang="en-US"/>
        </a:p>
      </dgm:t>
    </dgm:pt>
    <dgm:pt modelId="{C2EFC17F-D82F-402D-823C-4325A5E57017}">
      <dgm:prSet/>
      <dgm:spPr/>
      <dgm:t>
        <a:bodyPr/>
        <a:lstStyle/>
        <a:p>
          <a:r>
            <a:rPr lang="en-US"/>
            <a:t>Economic depression led to mass immigration</a:t>
          </a:r>
        </a:p>
      </dgm:t>
    </dgm:pt>
    <dgm:pt modelId="{0F9D2AD6-2B23-4DCD-924F-3A4EB28E3CE4}" type="parTrans" cxnId="{CA1AF610-8E5A-4DA1-9A39-06D223960B8D}">
      <dgm:prSet/>
      <dgm:spPr/>
      <dgm:t>
        <a:bodyPr/>
        <a:lstStyle/>
        <a:p>
          <a:endParaRPr lang="en-US"/>
        </a:p>
      </dgm:t>
    </dgm:pt>
    <dgm:pt modelId="{D537EF45-D3E2-4F7F-A0E1-346E9EEC04A1}" type="sibTrans" cxnId="{CA1AF610-8E5A-4DA1-9A39-06D223960B8D}">
      <dgm:prSet/>
      <dgm:spPr/>
      <dgm:t>
        <a:bodyPr/>
        <a:lstStyle/>
        <a:p>
          <a:endParaRPr lang="en-US"/>
        </a:p>
      </dgm:t>
    </dgm:pt>
    <dgm:pt modelId="{CDB4E597-DD3A-428A-BEE1-2C20C3B9CF8C}">
      <dgm:prSet/>
      <dgm:spPr/>
      <dgm:t>
        <a:bodyPr/>
        <a:lstStyle/>
        <a:p>
          <a:r>
            <a:rPr lang="en-US"/>
            <a:t>Socialism</a:t>
          </a:r>
        </a:p>
      </dgm:t>
    </dgm:pt>
    <dgm:pt modelId="{F45E3343-C741-4DAF-ADF3-9756671F061C}" type="parTrans" cxnId="{227D6871-BD49-4CDB-A46F-3AE4BB750A1C}">
      <dgm:prSet/>
      <dgm:spPr/>
      <dgm:t>
        <a:bodyPr/>
        <a:lstStyle/>
        <a:p>
          <a:endParaRPr lang="en-US"/>
        </a:p>
      </dgm:t>
    </dgm:pt>
    <dgm:pt modelId="{358B071F-B0B6-4B17-A39A-F44FE3A10938}" type="sibTrans" cxnId="{227D6871-BD49-4CDB-A46F-3AE4BB750A1C}">
      <dgm:prSet/>
      <dgm:spPr/>
      <dgm:t>
        <a:bodyPr/>
        <a:lstStyle/>
        <a:p>
          <a:endParaRPr lang="en-US"/>
        </a:p>
      </dgm:t>
    </dgm:pt>
    <dgm:pt modelId="{0D3D2370-060B-2647-804E-137A2BE30A9C}" type="pres">
      <dgm:prSet presAssocID="{50E8924F-D82B-49D7-B622-111AFFD2EB6E}" presName="diagram" presStyleCnt="0">
        <dgm:presLayoutVars>
          <dgm:dir/>
          <dgm:resizeHandles val="exact"/>
        </dgm:presLayoutVars>
      </dgm:prSet>
      <dgm:spPr/>
    </dgm:pt>
    <dgm:pt modelId="{B16D14F5-EBAC-BE42-A805-4E49984EBA16}" type="pres">
      <dgm:prSet presAssocID="{624D9E2E-FE2E-4C6B-AC0A-59E963B4DDA1}" presName="node" presStyleLbl="node1" presStyleIdx="0" presStyleCnt="8">
        <dgm:presLayoutVars>
          <dgm:bulletEnabled val="1"/>
        </dgm:presLayoutVars>
      </dgm:prSet>
      <dgm:spPr/>
    </dgm:pt>
    <dgm:pt modelId="{1EBC81FC-F1AB-6C44-9332-EDBDFF646A9C}" type="pres">
      <dgm:prSet presAssocID="{B30594C8-6391-49F2-9084-2C835F31858A}" presName="sibTrans" presStyleCnt="0"/>
      <dgm:spPr/>
    </dgm:pt>
    <dgm:pt modelId="{3428CB18-7E05-D541-8A4C-AC178EAA47D4}" type="pres">
      <dgm:prSet presAssocID="{A3887FBF-DECB-44E3-AF96-0ED3549A81BB}" presName="node" presStyleLbl="node1" presStyleIdx="1" presStyleCnt="8">
        <dgm:presLayoutVars>
          <dgm:bulletEnabled val="1"/>
        </dgm:presLayoutVars>
      </dgm:prSet>
      <dgm:spPr/>
    </dgm:pt>
    <dgm:pt modelId="{498116FE-BDF7-6D40-9079-17AD54186CF9}" type="pres">
      <dgm:prSet presAssocID="{80D519D6-2830-45C7-A15A-6B6546578BD1}" presName="sibTrans" presStyleCnt="0"/>
      <dgm:spPr/>
    </dgm:pt>
    <dgm:pt modelId="{9D83F31F-A980-C541-86A8-77023A9F73EC}" type="pres">
      <dgm:prSet presAssocID="{C3E196E5-E068-40FC-8419-E0BCABAEB341}" presName="node" presStyleLbl="node1" presStyleIdx="2" presStyleCnt="8">
        <dgm:presLayoutVars>
          <dgm:bulletEnabled val="1"/>
        </dgm:presLayoutVars>
      </dgm:prSet>
      <dgm:spPr/>
    </dgm:pt>
    <dgm:pt modelId="{6312B92D-2AFA-844E-BAF2-8193610D884D}" type="pres">
      <dgm:prSet presAssocID="{B5FE91E7-B75C-421F-AAA5-FA2AFA3E2B60}" presName="sibTrans" presStyleCnt="0"/>
      <dgm:spPr/>
    </dgm:pt>
    <dgm:pt modelId="{3F6DA89C-D1BE-064B-AE7A-09F756EC88E4}" type="pres">
      <dgm:prSet presAssocID="{D24F86C2-B0B6-42DF-9BB6-62F38DEDC3FE}" presName="node" presStyleLbl="node1" presStyleIdx="3" presStyleCnt="8">
        <dgm:presLayoutVars>
          <dgm:bulletEnabled val="1"/>
        </dgm:presLayoutVars>
      </dgm:prSet>
      <dgm:spPr/>
    </dgm:pt>
    <dgm:pt modelId="{0EB42F1C-A6C7-A847-985C-9C7F774A3461}" type="pres">
      <dgm:prSet presAssocID="{1B92195C-DC74-41BF-ADA1-F9AD1B19A43E}" presName="sibTrans" presStyleCnt="0"/>
      <dgm:spPr/>
    </dgm:pt>
    <dgm:pt modelId="{5E004744-F553-3D4C-A125-52735CFC4893}" type="pres">
      <dgm:prSet presAssocID="{C6539C75-DE45-40B9-9012-4EA6062E90B4}" presName="node" presStyleLbl="node1" presStyleIdx="4" presStyleCnt="8">
        <dgm:presLayoutVars>
          <dgm:bulletEnabled val="1"/>
        </dgm:presLayoutVars>
      </dgm:prSet>
      <dgm:spPr/>
    </dgm:pt>
    <dgm:pt modelId="{E96402D9-500E-E342-A939-C4EA0D5C8592}" type="pres">
      <dgm:prSet presAssocID="{4ADEAC3C-E6F2-473F-AE29-B2E2633A581D}" presName="sibTrans" presStyleCnt="0"/>
      <dgm:spPr/>
    </dgm:pt>
    <dgm:pt modelId="{69554456-BF67-1943-A77B-1044B6A47FFA}" type="pres">
      <dgm:prSet presAssocID="{213FE2CB-C2F1-41CE-B432-D0DC34C8B2A3}" presName="node" presStyleLbl="node1" presStyleIdx="5" presStyleCnt="8">
        <dgm:presLayoutVars>
          <dgm:bulletEnabled val="1"/>
        </dgm:presLayoutVars>
      </dgm:prSet>
      <dgm:spPr/>
    </dgm:pt>
    <dgm:pt modelId="{CB89F2A5-8403-414F-A23C-358E140AE705}" type="pres">
      <dgm:prSet presAssocID="{72F7BADD-E15A-4256-860E-BE99B2343054}" presName="sibTrans" presStyleCnt="0"/>
      <dgm:spPr/>
    </dgm:pt>
    <dgm:pt modelId="{0915F03A-2B3F-4340-8BBA-DF318E0D8CAF}" type="pres">
      <dgm:prSet presAssocID="{C2EFC17F-D82F-402D-823C-4325A5E57017}" presName="node" presStyleLbl="node1" presStyleIdx="6" presStyleCnt="8">
        <dgm:presLayoutVars>
          <dgm:bulletEnabled val="1"/>
        </dgm:presLayoutVars>
      </dgm:prSet>
      <dgm:spPr/>
    </dgm:pt>
    <dgm:pt modelId="{905FFF21-ED62-AF4D-822F-D0F9598A72A1}" type="pres">
      <dgm:prSet presAssocID="{D537EF45-D3E2-4F7F-A0E1-346E9EEC04A1}" presName="sibTrans" presStyleCnt="0"/>
      <dgm:spPr/>
    </dgm:pt>
    <dgm:pt modelId="{8C16BD3D-9A3B-6E45-ADB7-F804443A3DA1}" type="pres">
      <dgm:prSet presAssocID="{CDB4E597-DD3A-428A-BEE1-2C20C3B9CF8C}" presName="node" presStyleLbl="node1" presStyleIdx="7" presStyleCnt="8">
        <dgm:presLayoutVars>
          <dgm:bulletEnabled val="1"/>
        </dgm:presLayoutVars>
      </dgm:prSet>
      <dgm:spPr/>
    </dgm:pt>
  </dgm:ptLst>
  <dgm:cxnLst>
    <dgm:cxn modelId="{CA1AF610-8E5A-4DA1-9A39-06D223960B8D}" srcId="{50E8924F-D82B-49D7-B622-111AFFD2EB6E}" destId="{C2EFC17F-D82F-402D-823C-4325A5E57017}" srcOrd="6" destOrd="0" parTransId="{0F9D2AD6-2B23-4DCD-924F-3A4EB28E3CE4}" sibTransId="{D537EF45-D3E2-4F7F-A0E1-346E9EEC04A1}"/>
    <dgm:cxn modelId="{CE2A551D-58E2-F949-82B3-76ED20B710C2}" type="presOf" srcId="{624D9E2E-FE2E-4C6B-AC0A-59E963B4DDA1}" destId="{B16D14F5-EBAC-BE42-A805-4E49984EBA16}" srcOrd="0" destOrd="0" presId="urn:microsoft.com/office/officeart/2005/8/layout/default"/>
    <dgm:cxn modelId="{476D4D33-6EB9-E845-982D-0B0787C88E97}" type="presOf" srcId="{D24F86C2-B0B6-42DF-9BB6-62F38DEDC3FE}" destId="{3F6DA89C-D1BE-064B-AE7A-09F756EC88E4}" srcOrd="0" destOrd="0" presId="urn:microsoft.com/office/officeart/2005/8/layout/default"/>
    <dgm:cxn modelId="{C4B64A46-EC27-D143-A32B-6660AD869D4A}" type="presOf" srcId="{213FE2CB-C2F1-41CE-B432-D0DC34C8B2A3}" destId="{69554456-BF67-1943-A77B-1044B6A47FFA}" srcOrd="0" destOrd="0" presId="urn:microsoft.com/office/officeart/2005/8/layout/default"/>
    <dgm:cxn modelId="{BB4C0A47-B1A3-42F2-BBDA-4D94B92528E2}" srcId="{50E8924F-D82B-49D7-B622-111AFFD2EB6E}" destId="{624D9E2E-FE2E-4C6B-AC0A-59E963B4DDA1}" srcOrd="0" destOrd="0" parTransId="{9DC4EC97-BF8A-411C-A5AE-B7F24672E2E2}" sibTransId="{B30594C8-6391-49F2-9084-2C835F31858A}"/>
    <dgm:cxn modelId="{DB9F8548-9AE2-214B-A7C4-317D60440DE5}" type="presOf" srcId="{C6539C75-DE45-40B9-9012-4EA6062E90B4}" destId="{5E004744-F553-3D4C-A125-52735CFC4893}" srcOrd="0" destOrd="0" presId="urn:microsoft.com/office/officeart/2005/8/layout/default"/>
    <dgm:cxn modelId="{D7957B4B-749A-48C9-8332-7C3FFA1319B4}" srcId="{50E8924F-D82B-49D7-B622-111AFFD2EB6E}" destId="{A3887FBF-DECB-44E3-AF96-0ED3549A81BB}" srcOrd="1" destOrd="0" parTransId="{6412F944-F653-4BBF-98BD-BDA555BEE3C1}" sibTransId="{80D519D6-2830-45C7-A15A-6B6546578BD1}"/>
    <dgm:cxn modelId="{F6F6E354-CD7A-4A37-BCCB-2A04E311BB4D}" srcId="{50E8924F-D82B-49D7-B622-111AFFD2EB6E}" destId="{213FE2CB-C2F1-41CE-B432-D0DC34C8B2A3}" srcOrd="5" destOrd="0" parTransId="{41D04B9C-D59A-49E9-A3B9-8B87BDB5C9B7}" sibTransId="{72F7BADD-E15A-4256-860E-BE99B2343054}"/>
    <dgm:cxn modelId="{9623E55C-17E6-154E-8377-C54D5DDDF683}" type="presOf" srcId="{A3887FBF-DECB-44E3-AF96-0ED3549A81BB}" destId="{3428CB18-7E05-D541-8A4C-AC178EAA47D4}" srcOrd="0" destOrd="0" presId="urn:microsoft.com/office/officeart/2005/8/layout/default"/>
    <dgm:cxn modelId="{227D6871-BD49-4CDB-A46F-3AE4BB750A1C}" srcId="{50E8924F-D82B-49D7-B622-111AFFD2EB6E}" destId="{CDB4E597-DD3A-428A-BEE1-2C20C3B9CF8C}" srcOrd="7" destOrd="0" parTransId="{F45E3343-C741-4DAF-ADF3-9756671F061C}" sibTransId="{358B071F-B0B6-4B17-A39A-F44FE3A10938}"/>
    <dgm:cxn modelId="{1ECB559C-DB6E-464E-94B1-161E50ED8D21}" type="presOf" srcId="{CDB4E597-DD3A-428A-BEE1-2C20C3B9CF8C}" destId="{8C16BD3D-9A3B-6E45-ADB7-F804443A3DA1}" srcOrd="0" destOrd="0" presId="urn:microsoft.com/office/officeart/2005/8/layout/default"/>
    <dgm:cxn modelId="{10F76DA1-5061-614A-A1E8-3A1CBF839D0F}" type="presOf" srcId="{C3E196E5-E068-40FC-8419-E0BCABAEB341}" destId="{9D83F31F-A980-C541-86A8-77023A9F73EC}" srcOrd="0" destOrd="0" presId="urn:microsoft.com/office/officeart/2005/8/layout/default"/>
    <dgm:cxn modelId="{2B1EADAE-076A-48A1-BD32-3CCB8BCB95F8}" srcId="{50E8924F-D82B-49D7-B622-111AFFD2EB6E}" destId="{C3E196E5-E068-40FC-8419-E0BCABAEB341}" srcOrd="2" destOrd="0" parTransId="{C6461CF8-C5BD-41E7-A20C-F72E3B707B46}" sibTransId="{B5FE91E7-B75C-421F-AAA5-FA2AFA3E2B60}"/>
    <dgm:cxn modelId="{A23FD8B8-CF0F-410C-9322-C69F4B9F93D6}" srcId="{50E8924F-D82B-49D7-B622-111AFFD2EB6E}" destId="{C6539C75-DE45-40B9-9012-4EA6062E90B4}" srcOrd="4" destOrd="0" parTransId="{54BCAEEE-EE13-4963-8E40-547F3D82C556}" sibTransId="{4ADEAC3C-E6F2-473F-AE29-B2E2633A581D}"/>
    <dgm:cxn modelId="{3F2221D4-F456-F84B-B119-22D544C1ADEC}" type="presOf" srcId="{C2EFC17F-D82F-402D-823C-4325A5E57017}" destId="{0915F03A-2B3F-4340-8BBA-DF318E0D8CAF}" srcOrd="0" destOrd="0" presId="urn:microsoft.com/office/officeart/2005/8/layout/default"/>
    <dgm:cxn modelId="{D4FC21EB-514B-B347-AE0A-26D59326E8D4}" type="presOf" srcId="{50E8924F-D82B-49D7-B622-111AFFD2EB6E}" destId="{0D3D2370-060B-2647-804E-137A2BE30A9C}" srcOrd="0" destOrd="0" presId="urn:microsoft.com/office/officeart/2005/8/layout/default"/>
    <dgm:cxn modelId="{171F8DEC-71FF-4EC3-A1A8-C51868D39004}" srcId="{50E8924F-D82B-49D7-B622-111AFFD2EB6E}" destId="{D24F86C2-B0B6-42DF-9BB6-62F38DEDC3FE}" srcOrd="3" destOrd="0" parTransId="{7198A5A0-A41D-44BF-AB1C-BF3CCA770AF2}" sibTransId="{1B92195C-DC74-41BF-ADA1-F9AD1B19A43E}"/>
    <dgm:cxn modelId="{0FF2B580-68E4-2743-91EE-192102683B31}" type="presParOf" srcId="{0D3D2370-060B-2647-804E-137A2BE30A9C}" destId="{B16D14F5-EBAC-BE42-A805-4E49984EBA16}" srcOrd="0" destOrd="0" presId="urn:microsoft.com/office/officeart/2005/8/layout/default"/>
    <dgm:cxn modelId="{39F1C80D-8394-7548-8CF5-58D7C8C4FED6}" type="presParOf" srcId="{0D3D2370-060B-2647-804E-137A2BE30A9C}" destId="{1EBC81FC-F1AB-6C44-9332-EDBDFF646A9C}" srcOrd="1" destOrd="0" presId="urn:microsoft.com/office/officeart/2005/8/layout/default"/>
    <dgm:cxn modelId="{7C4313BA-77E8-F845-A538-14C138623EFC}" type="presParOf" srcId="{0D3D2370-060B-2647-804E-137A2BE30A9C}" destId="{3428CB18-7E05-D541-8A4C-AC178EAA47D4}" srcOrd="2" destOrd="0" presId="urn:microsoft.com/office/officeart/2005/8/layout/default"/>
    <dgm:cxn modelId="{F2BD3A6F-08D7-B74A-9E94-B091FBCC05D2}" type="presParOf" srcId="{0D3D2370-060B-2647-804E-137A2BE30A9C}" destId="{498116FE-BDF7-6D40-9079-17AD54186CF9}" srcOrd="3" destOrd="0" presId="urn:microsoft.com/office/officeart/2005/8/layout/default"/>
    <dgm:cxn modelId="{37AD8F42-175D-3145-B27D-08A51F64A19D}" type="presParOf" srcId="{0D3D2370-060B-2647-804E-137A2BE30A9C}" destId="{9D83F31F-A980-C541-86A8-77023A9F73EC}" srcOrd="4" destOrd="0" presId="urn:microsoft.com/office/officeart/2005/8/layout/default"/>
    <dgm:cxn modelId="{851CBEA7-B3D6-B344-939C-E336C5446121}" type="presParOf" srcId="{0D3D2370-060B-2647-804E-137A2BE30A9C}" destId="{6312B92D-2AFA-844E-BAF2-8193610D884D}" srcOrd="5" destOrd="0" presId="urn:microsoft.com/office/officeart/2005/8/layout/default"/>
    <dgm:cxn modelId="{47F70213-B131-FD47-ADF1-24149DB2B8FD}" type="presParOf" srcId="{0D3D2370-060B-2647-804E-137A2BE30A9C}" destId="{3F6DA89C-D1BE-064B-AE7A-09F756EC88E4}" srcOrd="6" destOrd="0" presId="urn:microsoft.com/office/officeart/2005/8/layout/default"/>
    <dgm:cxn modelId="{5912485B-2397-BF48-909A-01846A4CC440}" type="presParOf" srcId="{0D3D2370-060B-2647-804E-137A2BE30A9C}" destId="{0EB42F1C-A6C7-A847-985C-9C7F774A3461}" srcOrd="7" destOrd="0" presId="urn:microsoft.com/office/officeart/2005/8/layout/default"/>
    <dgm:cxn modelId="{5A45103F-2742-434F-9B90-EF2AC3985665}" type="presParOf" srcId="{0D3D2370-060B-2647-804E-137A2BE30A9C}" destId="{5E004744-F553-3D4C-A125-52735CFC4893}" srcOrd="8" destOrd="0" presId="urn:microsoft.com/office/officeart/2005/8/layout/default"/>
    <dgm:cxn modelId="{03AA8A80-5241-784B-9819-E77097CCA439}" type="presParOf" srcId="{0D3D2370-060B-2647-804E-137A2BE30A9C}" destId="{E96402D9-500E-E342-A939-C4EA0D5C8592}" srcOrd="9" destOrd="0" presId="urn:microsoft.com/office/officeart/2005/8/layout/default"/>
    <dgm:cxn modelId="{2FEA776E-1DC7-5443-811F-78E8D5080EE1}" type="presParOf" srcId="{0D3D2370-060B-2647-804E-137A2BE30A9C}" destId="{69554456-BF67-1943-A77B-1044B6A47FFA}" srcOrd="10" destOrd="0" presId="urn:microsoft.com/office/officeart/2005/8/layout/default"/>
    <dgm:cxn modelId="{FEEA63B1-AFB9-BD46-BFB7-47F0BC185672}" type="presParOf" srcId="{0D3D2370-060B-2647-804E-137A2BE30A9C}" destId="{CB89F2A5-8403-414F-A23C-358E140AE705}" srcOrd="11" destOrd="0" presId="urn:microsoft.com/office/officeart/2005/8/layout/default"/>
    <dgm:cxn modelId="{EB876053-5336-084A-8E46-449B317AC739}" type="presParOf" srcId="{0D3D2370-060B-2647-804E-137A2BE30A9C}" destId="{0915F03A-2B3F-4340-8BBA-DF318E0D8CAF}" srcOrd="12" destOrd="0" presId="urn:microsoft.com/office/officeart/2005/8/layout/default"/>
    <dgm:cxn modelId="{5E7A7010-B43C-D14E-98EB-EFF49CC697B3}" type="presParOf" srcId="{0D3D2370-060B-2647-804E-137A2BE30A9C}" destId="{905FFF21-ED62-AF4D-822F-D0F9598A72A1}" srcOrd="13" destOrd="0" presId="urn:microsoft.com/office/officeart/2005/8/layout/default"/>
    <dgm:cxn modelId="{9300E088-4744-FB4F-9271-B73D9155B604}" type="presParOf" srcId="{0D3D2370-060B-2647-804E-137A2BE30A9C}" destId="{8C16BD3D-9A3B-6E45-ADB7-F804443A3DA1}"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5E4796F-335F-43B3-9B66-84188987F9F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5791C74-AC43-4A65-81FF-89117BEDAB87}">
      <dgm:prSet/>
      <dgm:spPr/>
      <dgm:t>
        <a:bodyPr/>
        <a:lstStyle/>
        <a:p>
          <a:pPr>
            <a:lnSpc>
              <a:spcPct val="100000"/>
            </a:lnSpc>
          </a:pPr>
          <a:r>
            <a:rPr lang="en-GB"/>
            <a:t>There are three major types of dramatic monologues such as:</a:t>
          </a:r>
          <a:endParaRPr lang="en-US"/>
        </a:p>
      </dgm:t>
    </dgm:pt>
    <dgm:pt modelId="{CEC869FF-2F57-480E-B6AB-B1E8377649A3}" type="parTrans" cxnId="{80669B06-A7AE-424B-82AD-C495BA2D18C5}">
      <dgm:prSet/>
      <dgm:spPr/>
      <dgm:t>
        <a:bodyPr/>
        <a:lstStyle/>
        <a:p>
          <a:endParaRPr lang="en-US"/>
        </a:p>
      </dgm:t>
    </dgm:pt>
    <dgm:pt modelId="{357E8C6F-1650-4E2D-92B0-A5044E708D9B}" type="sibTrans" cxnId="{80669B06-A7AE-424B-82AD-C495BA2D18C5}">
      <dgm:prSet/>
      <dgm:spPr/>
      <dgm:t>
        <a:bodyPr/>
        <a:lstStyle/>
        <a:p>
          <a:endParaRPr lang="en-US"/>
        </a:p>
      </dgm:t>
    </dgm:pt>
    <dgm:pt modelId="{39AF35CA-C5CE-4FD8-BF0B-57217E4951AF}">
      <dgm:prSet/>
      <dgm:spPr/>
      <dgm:t>
        <a:bodyPr/>
        <a:lstStyle/>
        <a:p>
          <a:pPr>
            <a:lnSpc>
              <a:spcPct val="100000"/>
            </a:lnSpc>
          </a:pPr>
          <a:r>
            <a:rPr lang="en-GB"/>
            <a:t>Romantic monologue</a:t>
          </a:r>
          <a:endParaRPr lang="en-US"/>
        </a:p>
      </dgm:t>
    </dgm:pt>
    <dgm:pt modelId="{355A8AE6-E70F-454C-ADEE-0B7E2137A85D}" type="parTrans" cxnId="{73B356AC-458C-4139-859B-E7070403FFF2}">
      <dgm:prSet/>
      <dgm:spPr/>
      <dgm:t>
        <a:bodyPr/>
        <a:lstStyle/>
        <a:p>
          <a:endParaRPr lang="en-US"/>
        </a:p>
      </dgm:t>
    </dgm:pt>
    <dgm:pt modelId="{C0EF4F0C-889C-41D1-88C6-527E8D8965A9}" type="sibTrans" cxnId="{73B356AC-458C-4139-859B-E7070403FFF2}">
      <dgm:prSet/>
      <dgm:spPr/>
      <dgm:t>
        <a:bodyPr/>
        <a:lstStyle/>
        <a:p>
          <a:endParaRPr lang="en-US"/>
        </a:p>
      </dgm:t>
    </dgm:pt>
    <dgm:pt modelId="{7CDC235D-0CB5-4E69-8A66-FC28CA97B0CA}">
      <dgm:prSet/>
      <dgm:spPr/>
      <dgm:t>
        <a:bodyPr/>
        <a:lstStyle/>
        <a:p>
          <a:pPr>
            <a:lnSpc>
              <a:spcPct val="100000"/>
            </a:lnSpc>
          </a:pPr>
          <a:r>
            <a:rPr lang="en-GB"/>
            <a:t>Philosophical and psychological monologue</a:t>
          </a:r>
          <a:endParaRPr lang="en-US"/>
        </a:p>
      </dgm:t>
    </dgm:pt>
    <dgm:pt modelId="{500E2860-A5BA-493C-A0A8-7B1420E7FD43}" type="parTrans" cxnId="{8B18F017-049C-4800-B3A1-A93708DE981A}">
      <dgm:prSet/>
      <dgm:spPr/>
      <dgm:t>
        <a:bodyPr/>
        <a:lstStyle/>
        <a:p>
          <a:endParaRPr lang="en-US"/>
        </a:p>
      </dgm:t>
    </dgm:pt>
    <dgm:pt modelId="{393299A5-EC5D-4418-AA7B-4A0D71627AD0}" type="sibTrans" cxnId="{8B18F017-049C-4800-B3A1-A93708DE981A}">
      <dgm:prSet/>
      <dgm:spPr/>
      <dgm:t>
        <a:bodyPr/>
        <a:lstStyle/>
        <a:p>
          <a:endParaRPr lang="en-US"/>
        </a:p>
      </dgm:t>
    </dgm:pt>
    <dgm:pt modelId="{A1D6EAEF-E084-4299-83C1-CB5AB9D07171}">
      <dgm:prSet/>
      <dgm:spPr/>
      <dgm:t>
        <a:bodyPr/>
        <a:lstStyle/>
        <a:p>
          <a:pPr>
            <a:lnSpc>
              <a:spcPct val="100000"/>
            </a:lnSpc>
          </a:pPr>
          <a:r>
            <a:rPr lang="en-GB"/>
            <a:t>Conversational monologue</a:t>
          </a:r>
          <a:endParaRPr lang="en-US"/>
        </a:p>
      </dgm:t>
    </dgm:pt>
    <dgm:pt modelId="{362B9321-F8B1-492C-B117-5C4EB5B72F73}" type="parTrans" cxnId="{E9660B52-59D5-463C-B8F9-CCF242F7A91C}">
      <dgm:prSet/>
      <dgm:spPr/>
      <dgm:t>
        <a:bodyPr/>
        <a:lstStyle/>
        <a:p>
          <a:endParaRPr lang="en-US"/>
        </a:p>
      </dgm:t>
    </dgm:pt>
    <dgm:pt modelId="{47349A65-4066-4D43-9C73-19349C0194A3}" type="sibTrans" cxnId="{E9660B52-59D5-463C-B8F9-CCF242F7A91C}">
      <dgm:prSet/>
      <dgm:spPr/>
      <dgm:t>
        <a:bodyPr/>
        <a:lstStyle/>
        <a:p>
          <a:endParaRPr lang="en-US"/>
        </a:p>
      </dgm:t>
    </dgm:pt>
    <dgm:pt modelId="{A49528EA-76E4-475D-B82C-834AFFB1089C}" type="pres">
      <dgm:prSet presAssocID="{55E4796F-335F-43B3-9B66-84188987F9F6}" presName="root" presStyleCnt="0">
        <dgm:presLayoutVars>
          <dgm:dir/>
          <dgm:resizeHandles val="exact"/>
        </dgm:presLayoutVars>
      </dgm:prSet>
      <dgm:spPr/>
    </dgm:pt>
    <dgm:pt modelId="{A6EC0754-40AF-4EBA-8BD8-D561725A2346}" type="pres">
      <dgm:prSet presAssocID="{25791C74-AC43-4A65-81FF-89117BEDAB87}" presName="compNode" presStyleCnt="0"/>
      <dgm:spPr/>
    </dgm:pt>
    <dgm:pt modelId="{819F7F25-789C-4C1E-AB41-CF653A6AF5B6}" type="pres">
      <dgm:prSet presAssocID="{25791C74-AC43-4A65-81FF-89117BEDAB87}" presName="bgRect" presStyleLbl="bgShp" presStyleIdx="0" presStyleCnt="4"/>
      <dgm:spPr/>
    </dgm:pt>
    <dgm:pt modelId="{2F861095-2384-4290-977C-F0A9C56E7886}" type="pres">
      <dgm:prSet presAssocID="{25791C74-AC43-4A65-81FF-89117BEDAB8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rama"/>
        </a:ext>
      </dgm:extLst>
    </dgm:pt>
    <dgm:pt modelId="{3DCB933B-57DB-4ED8-80CF-47E686608BD6}" type="pres">
      <dgm:prSet presAssocID="{25791C74-AC43-4A65-81FF-89117BEDAB87}" presName="spaceRect" presStyleCnt="0"/>
      <dgm:spPr/>
    </dgm:pt>
    <dgm:pt modelId="{F1048DD7-4FC4-464C-8E31-2E1E036C7C2A}" type="pres">
      <dgm:prSet presAssocID="{25791C74-AC43-4A65-81FF-89117BEDAB87}" presName="parTx" presStyleLbl="revTx" presStyleIdx="0" presStyleCnt="4">
        <dgm:presLayoutVars>
          <dgm:chMax val="0"/>
          <dgm:chPref val="0"/>
        </dgm:presLayoutVars>
      </dgm:prSet>
      <dgm:spPr/>
    </dgm:pt>
    <dgm:pt modelId="{F7849BB8-7C8D-47C5-B198-CC51AE8B97F5}" type="pres">
      <dgm:prSet presAssocID="{357E8C6F-1650-4E2D-92B0-A5044E708D9B}" presName="sibTrans" presStyleCnt="0"/>
      <dgm:spPr/>
    </dgm:pt>
    <dgm:pt modelId="{21A33690-02F1-41E6-AEC1-9E1537902AFF}" type="pres">
      <dgm:prSet presAssocID="{39AF35CA-C5CE-4FD8-BF0B-57217E4951AF}" presName="compNode" presStyleCnt="0"/>
      <dgm:spPr/>
    </dgm:pt>
    <dgm:pt modelId="{52FE2F7D-120F-45F8-8B9A-BC3F2167AEDE}" type="pres">
      <dgm:prSet presAssocID="{39AF35CA-C5CE-4FD8-BF0B-57217E4951AF}" presName="bgRect" presStyleLbl="bgShp" presStyleIdx="1" presStyleCnt="4"/>
      <dgm:spPr/>
    </dgm:pt>
    <dgm:pt modelId="{BF5B8DF1-935E-4A61-A159-42DC846980DD}" type="pres">
      <dgm:prSet presAssocID="{39AF35CA-C5CE-4FD8-BF0B-57217E4951A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n Love Face with Solid Fill"/>
        </a:ext>
      </dgm:extLst>
    </dgm:pt>
    <dgm:pt modelId="{3D6BF264-605A-4198-9E1C-853E83F4FDAE}" type="pres">
      <dgm:prSet presAssocID="{39AF35CA-C5CE-4FD8-BF0B-57217E4951AF}" presName="spaceRect" presStyleCnt="0"/>
      <dgm:spPr/>
    </dgm:pt>
    <dgm:pt modelId="{1B28289B-75CB-4336-BE2E-29AA756A8969}" type="pres">
      <dgm:prSet presAssocID="{39AF35CA-C5CE-4FD8-BF0B-57217E4951AF}" presName="parTx" presStyleLbl="revTx" presStyleIdx="1" presStyleCnt="4">
        <dgm:presLayoutVars>
          <dgm:chMax val="0"/>
          <dgm:chPref val="0"/>
        </dgm:presLayoutVars>
      </dgm:prSet>
      <dgm:spPr/>
    </dgm:pt>
    <dgm:pt modelId="{D3CAD6E9-802B-4D0F-9C04-5B39F865E8ED}" type="pres">
      <dgm:prSet presAssocID="{C0EF4F0C-889C-41D1-88C6-527E8D8965A9}" presName="sibTrans" presStyleCnt="0"/>
      <dgm:spPr/>
    </dgm:pt>
    <dgm:pt modelId="{77978198-6503-444A-8B35-287411DE74D9}" type="pres">
      <dgm:prSet presAssocID="{7CDC235D-0CB5-4E69-8A66-FC28CA97B0CA}" presName="compNode" presStyleCnt="0"/>
      <dgm:spPr/>
    </dgm:pt>
    <dgm:pt modelId="{7E7043D3-6A4E-461B-A891-1FCAC15CA45B}" type="pres">
      <dgm:prSet presAssocID="{7CDC235D-0CB5-4E69-8A66-FC28CA97B0CA}" presName="bgRect" presStyleLbl="bgShp" presStyleIdx="2" presStyleCnt="4"/>
      <dgm:spPr/>
    </dgm:pt>
    <dgm:pt modelId="{D5EA0C6E-9E52-4294-9E7D-69D9573EFBB2}" type="pres">
      <dgm:prSet presAssocID="{7CDC235D-0CB5-4E69-8A66-FC28CA97B0C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a:ext>
      </dgm:extLst>
    </dgm:pt>
    <dgm:pt modelId="{AD3375E0-9946-4EAD-9EDC-3F252475147D}" type="pres">
      <dgm:prSet presAssocID="{7CDC235D-0CB5-4E69-8A66-FC28CA97B0CA}" presName="spaceRect" presStyleCnt="0"/>
      <dgm:spPr/>
    </dgm:pt>
    <dgm:pt modelId="{FF282EB1-A635-49FD-BB8E-7910B350CF72}" type="pres">
      <dgm:prSet presAssocID="{7CDC235D-0CB5-4E69-8A66-FC28CA97B0CA}" presName="parTx" presStyleLbl="revTx" presStyleIdx="2" presStyleCnt="4">
        <dgm:presLayoutVars>
          <dgm:chMax val="0"/>
          <dgm:chPref val="0"/>
        </dgm:presLayoutVars>
      </dgm:prSet>
      <dgm:spPr/>
    </dgm:pt>
    <dgm:pt modelId="{7C44FFCF-EC99-4392-B9A3-BAEF28D2B23A}" type="pres">
      <dgm:prSet presAssocID="{393299A5-EC5D-4418-AA7B-4A0D71627AD0}" presName="sibTrans" presStyleCnt="0"/>
      <dgm:spPr/>
    </dgm:pt>
    <dgm:pt modelId="{0EEBA9D1-3F2D-411A-A360-9750EF6EF2B0}" type="pres">
      <dgm:prSet presAssocID="{A1D6EAEF-E084-4299-83C1-CB5AB9D07171}" presName="compNode" presStyleCnt="0"/>
      <dgm:spPr/>
    </dgm:pt>
    <dgm:pt modelId="{9005E4EB-71C3-42FB-9E00-8731F933E043}" type="pres">
      <dgm:prSet presAssocID="{A1D6EAEF-E084-4299-83C1-CB5AB9D07171}" presName="bgRect" presStyleLbl="bgShp" presStyleIdx="3" presStyleCnt="4"/>
      <dgm:spPr/>
    </dgm:pt>
    <dgm:pt modelId="{D46ECE1B-1E34-4EED-8BFB-44C5FE3BBDAE}" type="pres">
      <dgm:prSet presAssocID="{A1D6EAEF-E084-4299-83C1-CB5AB9D0717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ongue"/>
        </a:ext>
      </dgm:extLst>
    </dgm:pt>
    <dgm:pt modelId="{D60F623D-57EC-47C5-A242-0218F7B0ADFA}" type="pres">
      <dgm:prSet presAssocID="{A1D6EAEF-E084-4299-83C1-CB5AB9D07171}" presName="spaceRect" presStyleCnt="0"/>
      <dgm:spPr/>
    </dgm:pt>
    <dgm:pt modelId="{E1F3A58C-7EC5-48B8-8990-128CA1DE5C2A}" type="pres">
      <dgm:prSet presAssocID="{A1D6EAEF-E084-4299-83C1-CB5AB9D07171}" presName="parTx" presStyleLbl="revTx" presStyleIdx="3" presStyleCnt="4">
        <dgm:presLayoutVars>
          <dgm:chMax val="0"/>
          <dgm:chPref val="0"/>
        </dgm:presLayoutVars>
      </dgm:prSet>
      <dgm:spPr/>
    </dgm:pt>
  </dgm:ptLst>
  <dgm:cxnLst>
    <dgm:cxn modelId="{80669B06-A7AE-424B-82AD-C495BA2D18C5}" srcId="{55E4796F-335F-43B3-9B66-84188987F9F6}" destId="{25791C74-AC43-4A65-81FF-89117BEDAB87}" srcOrd="0" destOrd="0" parTransId="{CEC869FF-2F57-480E-B6AB-B1E8377649A3}" sibTransId="{357E8C6F-1650-4E2D-92B0-A5044E708D9B}"/>
    <dgm:cxn modelId="{8B18F017-049C-4800-B3A1-A93708DE981A}" srcId="{55E4796F-335F-43B3-9B66-84188987F9F6}" destId="{7CDC235D-0CB5-4E69-8A66-FC28CA97B0CA}" srcOrd="2" destOrd="0" parTransId="{500E2860-A5BA-493C-A0A8-7B1420E7FD43}" sibTransId="{393299A5-EC5D-4418-AA7B-4A0D71627AD0}"/>
    <dgm:cxn modelId="{66CE164E-7C5D-4B7D-B3E9-B98A6877EB6E}" type="presOf" srcId="{7CDC235D-0CB5-4E69-8A66-FC28CA97B0CA}" destId="{FF282EB1-A635-49FD-BB8E-7910B350CF72}" srcOrd="0" destOrd="0" presId="urn:microsoft.com/office/officeart/2018/2/layout/IconVerticalSolidList"/>
    <dgm:cxn modelId="{E9660B52-59D5-463C-B8F9-CCF242F7A91C}" srcId="{55E4796F-335F-43B3-9B66-84188987F9F6}" destId="{A1D6EAEF-E084-4299-83C1-CB5AB9D07171}" srcOrd="3" destOrd="0" parTransId="{362B9321-F8B1-492C-B117-5C4EB5B72F73}" sibTransId="{47349A65-4066-4D43-9C73-19349C0194A3}"/>
    <dgm:cxn modelId="{CA4EC66C-E0A4-4082-A757-7A651E85EBDF}" type="presOf" srcId="{A1D6EAEF-E084-4299-83C1-CB5AB9D07171}" destId="{E1F3A58C-7EC5-48B8-8990-128CA1DE5C2A}" srcOrd="0" destOrd="0" presId="urn:microsoft.com/office/officeart/2018/2/layout/IconVerticalSolidList"/>
    <dgm:cxn modelId="{50FC656D-408F-450E-B23C-68CD0EAAC0A3}" type="presOf" srcId="{55E4796F-335F-43B3-9B66-84188987F9F6}" destId="{A49528EA-76E4-475D-B82C-834AFFB1089C}" srcOrd="0" destOrd="0" presId="urn:microsoft.com/office/officeart/2018/2/layout/IconVerticalSolidList"/>
    <dgm:cxn modelId="{37C2747D-5F55-47DB-9310-0B92E34D1D4F}" type="presOf" srcId="{25791C74-AC43-4A65-81FF-89117BEDAB87}" destId="{F1048DD7-4FC4-464C-8E31-2E1E036C7C2A}" srcOrd="0" destOrd="0" presId="urn:microsoft.com/office/officeart/2018/2/layout/IconVerticalSolidList"/>
    <dgm:cxn modelId="{73B356AC-458C-4139-859B-E7070403FFF2}" srcId="{55E4796F-335F-43B3-9B66-84188987F9F6}" destId="{39AF35CA-C5CE-4FD8-BF0B-57217E4951AF}" srcOrd="1" destOrd="0" parTransId="{355A8AE6-E70F-454C-ADEE-0B7E2137A85D}" sibTransId="{C0EF4F0C-889C-41D1-88C6-527E8D8965A9}"/>
    <dgm:cxn modelId="{787704CA-9211-4AC1-B64F-B31C7A0A4948}" type="presOf" srcId="{39AF35CA-C5CE-4FD8-BF0B-57217E4951AF}" destId="{1B28289B-75CB-4336-BE2E-29AA756A8969}" srcOrd="0" destOrd="0" presId="urn:microsoft.com/office/officeart/2018/2/layout/IconVerticalSolidList"/>
    <dgm:cxn modelId="{18CC5B43-976D-436D-B092-F1EF64D31F8F}" type="presParOf" srcId="{A49528EA-76E4-475D-B82C-834AFFB1089C}" destId="{A6EC0754-40AF-4EBA-8BD8-D561725A2346}" srcOrd="0" destOrd="0" presId="urn:microsoft.com/office/officeart/2018/2/layout/IconVerticalSolidList"/>
    <dgm:cxn modelId="{4C35400D-E6DC-4483-9F61-435E1BBB96B1}" type="presParOf" srcId="{A6EC0754-40AF-4EBA-8BD8-D561725A2346}" destId="{819F7F25-789C-4C1E-AB41-CF653A6AF5B6}" srcOrd="0" destOrd="0" presId="urn:microsoft.com/office/officeart/2018/2/layout/IconVerticalSolidList"/>
    <dgm:cxn modelId="{F43CFC37-36DC-42FA-B511-EA3ABD81F15F}" type="presParOf" srcId="{A6EC0754-40AF-4EBA-8BD8-D561725A2346}" destId="{2F861095-2384-4290-977C-F0A9C56E7886}" srcOrd="1" destOrd="0" presId="urn:microsoft.com/office/officeart/2018/2/layout/IconVerticalSolidList"/>
    <dgm:cxn modelId="{7D0F68F0-DB16-4A5B-9AF8-9BDE7E71C2D6}" type="presParOf" srcId="{A6EC0754-40AF-4EBA-8BD8-D561725A2346}" destId="{3DCB933B-57DB-4ED8-80CF-47E686608BD6}" srcOrd="2" destOrd="0" presId="urn:microsoft.com/office/officeart/2018/2/layout/IconVerticalSolidList"/>
    <dgm:cxn modelId="{3FC47981-8FB5-4D5F-85AF-89E53DECB425}" type="presParOf" srcId="{A6EC0754-40AF-4EBA-8BD8-D561725A2346}" destId="{F1048DD7-4FC4-464C-8E31-2E1E036C7C2A}" srcOrd="3" destOrd="0" presId="urn:microsoft.com/office/officeart/2018/2/layout/IconVerticalSolidList"/>
    <dgm:cxn modelId="{97A69AC5-4906-4C75-98B6-146D6488DA2B}" type="presParOf" srcId="{A49528EA-76E4-475D-B82C-834AFFB1089C}" destId="{F7849BB8-7C8D-47C5-B198-CC51AE8B97F5}" srcOrd="1" destOrd="0" presId="urn:microsoft.com/office/officeart/2018/2/layout/IconVerticalSolidList"/>
    <dgm:cxn modelId="{897466D3-C6DB-4D16-9EE0-DF169CDFC097}" type="presParOf" srcId="{A49528EA-76E4-475D-B82C-834AFFB1089C}" destId="{21A33690-02F1-41E6-AEC1-9E1537902AFF}" srcOrd="2" destOrd="0" presId="urn:microsoft.com/office/officeart/2018/2/layout/IconVerticalSolidList"/>
    <dgm:cxn modelId="{62EA6AC2-5722-4001-98E7-2B25B867BBD0}" type="presParOf" srcId="{21A33690-02F1-41E6-AEC1-9E1537902AFF}" destId="{52FE2F7D-120F-45F8-8B9A-BC3F2167AEDE}" srcOrd="0" destOrd="0" presId="urn:microsoft.com/office/officeart/2018/2/layout/IconVerticalSolidList"/>
    <dgm:cxn modelId="{08F8FBE3-B64F-40C9-BEA9-66C5FFB98C28}" type="presParOf" srcId="{21A33690-02F1-41E6-AEC1-9E1537902AFF}" destId="{BF5B8DF1-935E-4A61-A159-42DC846980DD}" srcOrd="1" destOrd="0" presId="urn:microsoft.com/office/officeart/2018/2/layout/IconVerticalSolidList"/>
    <dgm:cxn modelId="{FB72EFB2-A3E6-4453-8B45-B883E1422C52}" type="presParOf" srcId="{21A33690-02F1-41E6-AEC1-9E1537902AFF}" destId="{3D6BF264-605A-4198-9E1C-853E83F4FDAE}" srcOrd="2" destOrd="0" presId="urn:microsoft.com/office/officeart/2018/2/layout/IconVerticalSolidList"/>
    <dgm:cxn modelId="{6B78B176-6642-40F4-91A7-A14AF27C5F4A}" type="presParOf" srcId="{21A33690-02F1-41E6-AEC1-9E1537902AFF}" destId="{1B28289B-75CB-4336-BE2E-29AA756A8969}" srcOrd="3" destOrd="0" presId="urn:microsoft.com/office/officeart/2018/2/layout/IconVerticalSolidList"/>
    <dgm:cxn modelId="{CF92B898-EA53-4661-A70A-57FDB9E26482}" type="presParOf" srcId="{A49528EA-76E4-475D-B82C-834AFFB1089C}" destId="{D3CAD6E9-802B-4D0F-9C04-5B39F865E8ED}" srcOrd="3" destOrd="0" presId="urn:microsoft.com/office/officeart/2018/2/layout/IconVerticalSolidList"/>
    <dgm:cxn modelId="{5FCE86B0-E024-4D0A-9EFE-FC64DA0F1635}" type="presParOf" srcId="{A49528EA-76E4-475D-B82C-834AFFB1089C}" destId="{77978198-6503-444A-8B35-287411DE74D9}" srcOrd="4" destOrd="0" presId="urn:microsoft.com/office/officeart/2018/2/layout/IconVerticalSolidList"/>
    <dgm:cxn modelId="{FEB47507-B137-40A4-B45C-FFD34B1F9F78}" type="presParOf" srcId="{77978198-6503-444A-8B35-287411DE74D9}" destId="{7E7043D3-6A4E-461B-A891-1FCAC15CA45B}" srcOrd="0" destOrd="0" presId="urn:microsoft.com/office/officeart/2018/2/layout/IconVerticalSolidList"/>
    <dgm:cxn modelId="{871C2F1B-01AC-41DB-A0D1-3D93095960A5}" type="presParOf" srcId="{77978198-6503-444A-8B35-287411DE74D9}" destId="{D5EA0C6E-9E52-4294-9E7D-69D9573EFBB2}" srcOrd="1" destOrd="0" presId="urn:microsoft.com/office/officeart/2018/2/layout/IconVerticalSolidList"/>
    <dgm:cxn modelId="{E08046BA-C150-4312-825C-530B926B90D8}" type="presParOf" srcId="{77978198-6503-444A-8B35-287411DE74D9}" destId="{AD3375E0-9946-4EAD-9EDC-3F252475147D}" srcOrd="2" destOrd="0" presId="urn:microsoft.com/office/officeart/2018/2/layout/IconVerticalSolidList"/>
    <dgm:cxn modelId="{E7742DFB-92F4-4913-9B94-2E8757B84F58}" type="presParOf" srcId="{77978198-6503-444A-8B35-287411DE74D9}" destId="{FF282EB1-A635-49FD-BB8E-7910B350CF72}" srcOrd="3" destOrd="0" presId="urn:microsoft.com/office/officeart/2018/2/layout/IconVerticalSolidList"/>
    <dgm:cxn modelId="{930B381D-188C-4F14-8915-E0E03EEF5ED8}" type="presParOf" srcId="{A49528EA-76E4-475D-B82C-834AFFB1089C}" destId="{7C44FFCF-EC99-4392-B9A3-BAEF28D2B23A}" srcOrd="5" destOrd="0" presId="urn:microsoft.com/office/officeart/2018/2/layout/IconVerticalSolidList"/>
    <dgm:cxn modelId="{0665533F-C313-4794-9797-FB8FF1FBF202}" type="presParOf" srcId="{A49528EA-76E4-475D-B82C-834AFFB1089C}" destId="{0EEBA9D1-3F2D-411A-A360-9750EF6EF2B0}" srcOrd="6" destOrd="0" presId="urn:microsoft.com/office/officeart/2018/2/layout/IconVerticalSolidList"/>
    <dgm:cxn modelId="{987016B7-1715-441B-92C9-6AF1EA6B236B}" type="presParOf" srcId="{0EEBA9D1-3F2D-411A-A360-9750EF6EF2B0}" destId="{9005E4EB-71C3-42FB-9E00-8731F933E043}" srcOrd="0" destOrd="0" presId="urn:microsoft.com/office/officeart/2018/2/layout/IconVerticalSolidList"/>
    <dgm:cxn modelId="{6C9276C9-826F-4A4D-965D-9B0D73E4AF0B}" type="presParOf" srcId="{0EEBA9D1-3F2D-411A-A360-9750EF6EF2B0}" destId="{D46ECE1B-1E34-4EED-8BFB-44C5FE3BBDAE}" srcOrd="1" destOrd="0" presId="urn:microsoft.com/office/officeart/2018/2/layout/IconVerticalSolidList"/>
    <dgm:cxn modelId="{7B7B9CB1-776A-4562-ABFC-59BE92F27D49}" type="presParOf" srcId="{0EEBA9D1-3F2D-411A-A360-9750EF6EF2B0}" destId="{D60F623D-57EC-47C5-A242-0218F7B0ADFA}" srcOrd="2" destOrd="0" presId="urn:microsoft.com/office/officeart/2018/2/layout/IconVerticalSolidList"/>
    <dgm:cxn modelId="{064CD933-1F14-4CCC-B345-FB181027B1E1}" type="presParOf" srcId="{0EEBA9D1-3F2D-411A-A360-9750EF6EF2B0}" destId="{E1F3A58C-7EC5-48B8-8990-128CA1DE5C2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3C536B5-97F9-4370-9C1D-0023C04EEA69}" type="doc">
      <dgm:prSet loTypeId="urn:microsoft.com/office/officeart/2005/8/layout/hierarchy1" loCatId="hierarchy" qsTypeId="urn:microsoft.com/office/officeart/2005/8/quickstyle/simple4" qsCatId="simple" csTypeId="urn:microsoft.com/office/officeart/2005/8/colors/accent2_2" csCatId="accent2"/>
      <dgm:spPr/>
      <dgm:t>
        <a:bodyPr/>
        <a:lstStyle/>
        <a:p>
          <a:endParaRPr lang="en-US"/>
        </a:p>
      </dgm:t>
    </dgm:pt>
    <dgm:pt modelId="{F1816067-0443-4ECB-9FF8-9F40F8DE4E7F}">
      <dgm:prSet/>
      <dgm:spPr/>
      <dgm:t>
        <a:bodyPr/>
        <a:lstStyle/>
        <a:p>
          <a:r>
            <a:rPr lang="en-US"/>
            <a:t>Read and understand the DM example in front of you</a:t>
          </a:r>
        </a:p>
      </dgm:t>
    </dgm:pt>
    <dgm:pt modelId="{48E862B6-29D2-4D70-893C-40E1D9A0FA63}" type="parTrans" cxnId="{9FB94446-92DD-42BB-A935-7BD37BA0D817}">
      <dgm:prSet/>
      <dgm:spPr/>
      <dgm:t>
        <a:bodyPr/>
        <a:lstStyle/>
        <a:p>
          <a:endParaRPr lang="en-US"/>
        </a:p>
      </dgm:t>
    </dgm:pt>
    <dgm:pt modelId="{03F867A2-DEDE-4E65-A7C5-CD9B8B7639AF}" type="sibTrans" cxnId="{9FB94446-92DD-42BB-A935-7BD37BA0D817}">
      <dgm:prSet/>
      <dgm:spPr/>
      <dgm:t>
        <a:bodyPr/>
        <a:lstStyle/>
        <a:p>
          <a:endParaRPr lang="en-US"/>
        </a:p>
      </dgm:t>
    </dgm:pt>
    <dgm:pt modelId="{36E62465-D569-43D9-82FA-F64F1132E861}">
      <dgm:prSet/>
      <dgm:spPr/>
      <dgm:t>
        <a:bodyPr/>
        <a:lstStyle/>
        <a:p>
          <a:r>
            <a:rPr lang="en-US"/>
            <a:t>Adapt it to potential stories that can be filmed this Friday in Rosehill Quarry</a:t>
          </a:r>
        </a:p>
      </dgm:t>
    </dgm:pt>
    <dgm:pt modelId="{9F0B67AF-C0A0-4A3D-AAE8-E52C771BCF05}" type="parTrans" cxnId="{59E5FC3B-8568-4F05-AB3A-92FFCCCA68F4}">
      <dgm:prSet/>
      <dgm:spPr/>
      <dgm:t>
        <a:bodyPr/>
        <a:lstStyle/>
        <a:p>
          <a:endParaRPr lang="en-US"/>
        </a:p>
      </dgm:t>
    </dgm:pt>
    <dgm:pt modelId="{9D210D59-C4E3-4FF2-ABDD-04C64AB9BD03}" type="sibTrans" cxnId="{59E5FC3B-8568-4F05-AB3A-92FFCCCA68F4}">
      <dgm:prSet/>
      <dgm:spPr/>
      <dgm:t>
        <a:bodyPr/>
        <a:lstStyle/>
        <a:p>
          <a:endParaRPr lang="en-US"/>
        </a:p>
      </dgm:t>
    </dgm:pt>
    <dgm:pt modelId="{92AC6ABA-ED5F-9B4B-B3F0-EF288254C72A}" type="pres">
      <dgm:prSet presAssocID="{73C536B5-97F9-4370-9C1D-0023C04EEA69}" presName="hierChild1" presStyleCnt="0">
        <dgm:presLayoutVars>
          <dgm:chPref val="1"/>
          <dgm:dir/>
          <dgm:animOne val="branch"/>
          <dgm:animLvl val="lvl"/>
          <dgm:resizeHandles/>
        </dgm:presLayoutVars>
      </dgm:prSet>
      <dgm:spPr/>
    </dgm:pt>
    <dgm:pt modelId="{B25A445E-918C-6A46-85E2-E9F57F9187D2}" type="pres">
      <dgm:prSet presAssocID="{F1816067-0443-4ECB-9FF8-9F40F8DE4E7F}" presName="hierRoot1" presStyleCnt="0"/>
      <dgm:spPr/>
    </dgm:pt>
    <dgm:pt modelId="{C0216636-1180-B94C-A892-D5957442C51D}" type="pres">
      <dgm:prSet presAssocID="{F1816067-0443-4ECB-9FF8-9F40F8DE4E7F}" presName="composite" presStyleCnt="0"/>
      <dgm:spPr/>
    </dgm:pt>
    <dgm:pt modelId="{CA6A38F3-5ABA-1C4D-B31A-D48D4625A124}" type="pres">
      <dgm:prSet presAssocID="{F1816067-0443-4ECB-9FF8-9F40F8DE4E7F}" presName="background" presStyleLbl="node0" presStyleIdx="0" presStyleCnt="2"/>
      <dgm:spPr/>
    </dgm:pt>
    <dgm:pt modelId="{FD36E35F-A497-9544-A887-7F170D29E7EC}" type="pres">
      <dgm:prSet presAssocID="{F1816067-0443-4ECB-9FF8-9F40F8DE4E7F}" presName="text" presStyleLbl="fgAcc0" presStyleIdx="0" presStyleCnt="2">
        <dgm:presLayoutVars>
          <dgm:chPref val="3"/>
        </dgm:presLayoutVars>
      </dgm:prSet>
      <dgm:spPr/>
    </dgm:pt>
    <dgm:pt modelId="{469C8453-F767-804B-9739-80E30A11F45F}" type="pres">
      <dgm:prSet presAssocID="{F1816067-0443-4ECB-9FF8-9F40F8DE4E7F}" presName="hierChild2" presStyleCnt="0"/>
      <dgm:spPr/>
    </dgm:pt>
    <dgm:pt modelId="{AF851937-8348-6049-A1DF-96B4E9A29095}" type="pres">
      <dgm:prSet presAssocID="{36E62465-D569-43D9-82FA-F64F1132E861}" presName="hierRoot1" presStyleCnt="0"/>
      <dgm:spPr/>
    </dgm:pt>
    <dgm:pt modelId="{FB7B6D2D-25DC-2540-8A22-D747224DA7DD}" type="pres">
      <dgm:prSet presAssocID="{36E62465-D569-43D9-82FA-F64F1132E861}" presName="composite" presStyleCnt="0"/>
      <dgm:spPr/>
    </dgm:pt>
    <dgm:pt modelId="{69822241-14C2-8640-B451-D7B824D26EA4}" type="pres">
      <dgm:prSet presAssocID="{36E62465-D569-43D9-82FA-F64F1132E861}" presName="background" presStyleLbl="node0" presStyleIdx="1" presStyleCnt="2"/>
      <dgm:spPr/>
    </dgm:pt>
    <dgm:pt modelId="{0850D19D-B906-E049-9144-F06AB2354E42}" type="pres">
      <dgm:prSet presAssocID="{36E62465-D569-43D9-82FA-F64F1132E861}" presName="text" presStyleLbl="fgAcc0" presStyleIdx="1" presStyleCnt="2">
        <dgm:presLayoutVars>
          <dgm:chPref val="3"/>
        </dgm:presLayoutVars>
      </dgm:prSet>
      <dgm:spPr/>
    </dgm:pt>
    <dgm:pt modelId="{0AC0CF77-37EC-4E4D-AC6C-B0E417A02120}" type="pres">
      <dgm:prSet presAssocID="{36E62465-D569-43D9-82FA-F64F1132E861}" presName="hierChild2" presStyleCnt="0"/>
      <dgm:spPr/>
    </dgm:pt>
  </dgm:ptLst>
  <dgm:cxnLst>
    <dgm:cxn modelId="{59E5FC3B-8568-4F05-AB3A-92FFCCCA68F4}" srcId="{73C536B5-97F9-4370-9C1D-0023C04EEA69}" destId="{36E62465-D569-43D9-82FA-F64F1132E861}" srcOrd="1" destOrd="0" parTransId="{9F0B67AF-C0A0-4A3D-AAE8-E52C771BCF05}" sibTransId="{9D210D59-C4E3-4FF2-ABDD-04C64AB9BD03}"/>
    <dgm:cxn modelId="{9FB94446-92DD-42BB-A935-7BD37BA0D817}" srcId="{73C536B5-97F9-4370-9C1D-0023C04EEA69}" destId="{F1816067-0443-4ECB-9FF8-9F40F8DE4E7F}" srcOrd="0" destOrd="0" parTransId="{48E862B6-29D2-4D70-893C-40E1D9A0FA63}" sibTransId="{03F867A2-DEDE-4E65-A7C5-CD9B8B7639AF}"/>
    <dgm:cxn modelId="{4DF1DB8F-ACFA-A74E-9250-7AD44A8683D4}" type="presOf" srcId="{73C536B5-97F9-4370-9C1D-0023C04EEA69}" destId="{92AC6ABA-ED5F-9B4B-B3F0-EF288254C72A}" srcOrd="0" destOrd="0" presId="urn:microsoft.com/office/officeart/2005/8/layout/hierarchy1"/>
    <dgm:cxn modelId="{01BDB192-1D9E-E04D-84C6-30CDAABCF190}" type="presOf" srcId="{F1816067-0443-4ECB-9FF8-9F40F8DE4E7F}" destId="{FD36E35F-A497-9544-A887-7F170D29E7EC}" srcOrd="0" destOrd="0" presId="urn:microsoft.com/office/officeart/2005/8/layout/hierarchy1"/>
    <dgm:cxn modelId="{E357C4D1-576C-EB42-A3AD-909387D31166}" type="presOf" srcId="{36E62465-D569-43D9-82FA-F64F1132E861}" destId="{0850D19D-B906-E049-9144-F06AB2354E42}" srcOrd="0" destOrd="0" presId="urn:microsoft.com/office/officeart/2005/8/layout/hierarchy1"/>
    <dgm:cxn modelId="{5C4CC9CC-1963-574A-AC5F-2DC0918647C3}" type="presParOf" srcId="{92AC6ABA-ED5F-9B4B-B3F0-EF288254C72A}" destId="{B25A445E-918C-6A46-85E2-E9F57F9187D2}" srcOrd="0" destOrd="0" presId="urn:microsoft.com/office/officeart/2005/8/layout/hierarchy1"/>
    <dgm:cxn modelId="{E28F5E1B-E5C1-CF48-ACFC-6130381873BA}" type="presParOf" srcId="{B25A445E-918C-6A46-85E2-E9F57F9187D2}" destId="{C0216636-1180-B94C-A892-D5957442C51D}" srcOrd="0" destOrd="0" presId="urn:microsoft.com/office/officeart/2005/8/layout/hierarchy1"/>
    <dgm:cxn modelId="{737D9F0A-B7D0-4146-B194-76A16339C1C2}" type="presParOf" srcId="{C0216636-1180-B94C-A892-D5957442C51D}" destId="{CA6A38F3-5ABA-1C4D-B31A-D48D4625A124}" srcOrd="0" destOrd="0" presId="urn:microsoft.com/office/officeart/2005/8/layout/hierarchy1"/>
    <dgm:cxn modelId="{118900AF-F830-D24E-B5EE-958DB83013D5}" type="presParOf" srcId="{C0216636-1180-B94C-A892-D5957442C51D}" destId="{FD36E35F-A497-9544-A887-7F170D29E7EC}" srcOrd="1" destOrd="0" presId="urn:microsoft.com/office/officeart/2005/8/layout/hierarchy1"/>
    <dgm:cxn modelId="{9C2E7081-3A3D-A24A-981F-BC8B5AE90041}" type="presParOf" srcId="{B25A445E-918C-6A46-85E2-E9F57F9187D2}" destId="{469C8453-F767-804B-9739-80E30A11F45F}" srcOrd="1" destOrd="0" presId="urn:microsoft.com/office/officeart/2005/8/layout/hierarchy1"/>
    <dgm:cxn modelId="{35CD721D-A719-144A-A69A-8839B5D04988}" type="presParOf" srcId="{92AC6ABA-ED5F-9B4B-B3F0-EF288254C72A}" destId="{AF851937-8348-6049-A1DF-96B4E9A29095}" srcOrd="1" destOrd="0" presId="urn:microsoft.com/office/officeart/2005/8/layout/hierarchy1"/>
    <dgm:cxn modelId="{6F50014A-F372-0441-AFD0-FEA53B7DCF27}" type="presParOf" srcId="{AF851937-8348-6049-A1DF-96B4E9A29095}" destId="{FB7B6D2D-25DC-2540-8A22-D747224DA7DD}" srcOrd="0" destOrd="0" presId="urn:microsoft.com/office/officeart/2005/8/layout/hierarchy1"/>
    <dgm:cxn modelId="{8987F5AF-4D31-024E-BE20-89718CAF3E11}" type="presParOf" srcId="{FB7B6D2D-25DC-2540-8A22-D747224DA7DD}" destId="{69822241-14C2-8640-B451-D7B824D26EA4}" srcOrd="0" destOrd="0" presId="urn:microsoft.com/office/officeart/2005/8/layout/hierarchy1"/>
    <dgm:cxn modelId="{8D23D69D-9174-6D4C-82AD-1FB9EC17F53E}" type="presParOf" srcId="{FB7B6D2D-25DC-2540-8A22-D747224DA7DD}" destId="{0850D19D-B906-E049-9144-F06AB2354E42}" srcOrd="1" destOrd="0" presId="urn:microsoft.com/office/officeart/2005/8/layout/hierarchy1"/>
    <dgm:cxn modelId="{487049B3-2F06-5D4C-8505-4A7C7A7F7747}" type="presParOf" srcId="{AF851937-8348-6049-A1DF-96B4E9A29095}" destId="{0AC0CF77-37EC-4E4D-AC6C-B0E417A02120}"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C93BA1C-1741-4249-92B1-2C50376D5BCA}"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DA9E843C-0CA6-4322-B6AE-CE6D88D316A9}">
      <dgm:prSet/>
      <dgm:spPr/>
      <dgm:t>
        <a:bodyPr/>
        <a:lstStyle/>
        <a:p>
          <a:pPr>
            <a:lnSpc>
              <a:spcPct val="100000"/>
            </a:lnSpc>
            <a:defRPr cap="all"/>
          </a:pPr>
          <a:r>
            <a:rPr lang="en-GB"/>
            <a:t>What is the situation?</a:t>
          </a:r>
          <a:endParaRPr lang="en-US"/>
        </a:p>
      </dgm:t>
    </dgm:pt>
    <dgm:pt modelId="{6C7640FD-E52E-4ADF-A5E7-FED71E52B5C8}" type="parTrans" cxnId="{FD2EB5D5-1649-4FF8-A511-39834938953F}">
      <dgm:prSet/>
      <dgm:spPr/>
      <dgm:t>
        <a:bodyPr/>
        <a:lstStyle/>
        <a:p>
          <a:endParaRPr lang="en-US"/>
        </a:p>
      </dgm:t>
    </dgm:pt>
    <dgm:pt modelId="{A797B2E4-30C1-4A74-B2BA-49BEE66AD242}" type="sibTrans" cxnId="{FD2EB5D5-1649-4FF8-A511-39834938953F}">
      <dgm:prSet/>
      <dgm:spPr/>
      <dgm:t>
        <a:bodyPr/>
        <a:lstStyle/>
        <a:p>
          <a:endParaRPr lang="en-US"/>
        </a:p>
      </dgm:t>
    </dgm:pt>
    <dgm:pt modelId="{F13E7A4E-5292-47B6-92B0-9960A3A7CA61}">
      <dgm:prSet/>
      <dgm:spPr/>
      <dgm:t>
        <a:bodyPr/>
        <a:lstStyle/>
        <a:p>
          <a:pPr>
            <a:lnSpc>
              <a:spcPct val="100000"/>
            </a:lnSpc>
            <a:defRPr cap="all"/>
          </a:pPr>
          <a:r>
            <a:rPr lang="en-GB"/>
            <a:t>Who is the speaker talking to and why?</a:t>
          </a:r>
          <a:endParaRPr lang="en-US"/>
        </a:p>
      </dgm:t>
    </dgm:pt>
    <dgm:pt modelId="{3E876203-3757-456D-9E0D-B0C7D1B208B8}" type="parTrans" cxnId="{96168EB8-7326-427A-B858-EB4FD3AA6F44}">
      <dgm:prSet/>
      <dgm:spPr/>
      <dgm:t>
        <a:bodyPr/>
        <a:lstStyle/>
        <a:p>
          <a:endParaRPr lang="en-US"/>
        </a:p>
      </dgm:t>
    </dgm:pt>
    <dgm:pt modelId="{101FF96E-6690-4B1A-BDD7-C665CA016F8D}" type="sibTrans" cxnId="{96168EB8-7326-427A-B858-EB4FD3AA6F44}">
      <dgm:prSet/>
      <dgm:spPr/>
      <dgm:t>
        <a:bodyPr/>
        <a:lstStyle/>
        <a:p>
          <a:endParaRPr lang="en-US"/>
        </a:p>
      </dgm:t>
    </dgm:pt>
    <dgm:pt modelId="{82A6A8B3-F77E-46CB-B4E1-3C7543621C97}">
      <dgm:prSet/>
      <dgm:spPr/>
      <dgm:t>
        <a:bodyPr/>
        <a:lstStyle/>
        <a:p>
          <a:pPr>
            <a:lnSpc>
              <a:spcPct val="100000"/>
            </a:lnSpc>
            <a:defRPr cap="all"/>
          </a:pPr>
          <a:r>
            <a:rPr lang="en-GB"/>
            <a:t>What tactics is the speaker using to make his case?</a:t>
          </a:r>
          <a:endParaRPr lang="en-US"/>
        </a:p>
      </dgm:t>
    </dgm:pt>
    <dgm:pt modelId="{EB553951-141C-47D0-825F-61E217E14843}" type="parTrans" cxnId="{8D052159-1C79-4004-B095-3694DF359668}">
      <dgm:prSet/>
      <dgm:spPr/>
      <dgm:t>
        <a:bodyPr/>
        <a:lstStyle/>
        <a:p>
          <a:endParaRPr lang="en-US"/>
        </a:p>
      </dgm:t>
    </dgm:pt>
    <dgm:pt modelId="{26AF58BD-06B6-4E2C-B299-85F7F5CF7AFA}" type="sibTrans" cxnId="{8D052159-1C79-4004-B095-3694DF359668}">
      <dgm:prSet/>
      <dgm:spPr/>
      <dgm:t>
        <a:bodyPr/>
        <a:lstStyle/>
        <a:p>
          <a:endParaRPr lang="en-US"/>
        </a:p>
      </dgm:t>
    </dgm:pt>
    <dgm:pt modelId="{12DDE57B-C0BB-46EC-B622-E61BC703ACC1}">
      <dgm:prSet/>
      <dgm:spPr/>
      <dgm:t>
        <a:bodyPr/>
        <a:lstStyle/>
        <a:p>
          <a:pPr>
            <a:lnSpc>
              <a:spcPct val="100000"/>
            </a:lnSpc>
            <a:defRPr cap="all"/>
          </a:pPr>
          <a:r>
            <a:rPr lang="en-GB"/>
            <a:t>Does the speaker seem to change his mind during the poem?</a:t>
          </a:r>
          <a:endParaRPr lang="en-US"/>
        </a:p>
      </dgm:t>
    </dgm:pt>
    <dgm:pt modelId="{4661A409-5541-4628-9208-244358A7A558}" type="parTrans" cxnId="{E220375F-BA0C-4EF6-AA9C-EAA515D60263}">
      <dgm:prSet/>
      <dgm:spPr/>
      <dgm:t>
        <a:bodyPr/>
        <a:lstStyle/>
        <a:p>
          <a:endParaRPr lang="en-US"/>
        </a:p>
      </dgm:t>
    </dgm:pt>
    <dgm:pt modelId="{B50D2799-E407-4644-A55F-86575FE921DE}" type="sibTrans" cxnId="{E220375F-BA0C-4EF6-AA9C-EAA515D60263}">
      <dgm:prSet/>
      <dgm:spPr/>
      <dgm:t>
        <a:bodyPr/>
        <a:lstStyle/>
        <a:p>
          <a:endParaRPr lang="en-US"/>
        </a:p>
      </dgm:t>
    </dgm:pt>
    <dgm:pt modelId="{ECCA80A1-BDF4-456C-BF89-FD55A18B06D5}">
      <dgm:prSet/>
      <dgm:spPr/>
      <dgm:t>
        <a:bodyPr/>
        <a:lstStyle/>
        <a:p>
          <a:pPr>
            <a:lnSpc>
              <a:spcPct val="100000"/>
            </a:lnSpc>
            <a:defRPr cap="all"/>
          </a:pPr>
          <a:r>
            <a:rPr lang="en-GB"/>
            <a:t>What do </a:t>
          </a:r>
          <a:r>
            <a:rPr lang="en-GB" i="1"/>
            <a:t>you</a:t>
          </a:r>
          <a:r>
            <a:rPr lang="en-GB"/>
            <a:t> think about this character and what he has to say?</a:t>
          </a:r>
          <a:endParaRPr lang="en-US"/>
        </a:p>
      </dgm:t>
    </dgm:pt>
    <dgm:pt modelId="{FEC55531-7A2A-4DD1-AB9D-0418A489DC2F}" type="parTrans" cxnId="{CF25BDFC-C9C6-4254-B399-C4191B25A75C}">
      <dgm:prSet/>
      <dgm:spPr/>
      <dgm:t>
        <a:bodyPr/>
        <a:lstStyle/>
        <a:p>
          <a:endParaRPr lang="en-US"/>
        </a:p>
      </dgm:t>
    </dgm:pt>
    <dgm:pt modelId="{645EA909-2BED-4575-9F18-A769C27C7145}" type="sibTrans" cxnId="{CF25BDFC-C9C6-4254-B399-C4191B25A75C}">
      <dgm:prSet/>
      <dgm:spPr/>
      <dgm:t>
        <a:bodyPr/>
        <a:lstStyle/>
        <a:p>
          <a:endParaRPr lang="en-US"/>
        </a:p>
      </dgm:t>
    </dgm:pt>
    <dgm:pt modelId="{F6762639-840F-4B1C-8C14-34358BBBB3D6}" type="pres">
      <dgm:prSet presAssocID="{8C93BA1C-1741-4249-92B1-2C50376D5BCA}" presName="root" presStyleCnt="0">
        <dgm:presLayoutVars>
          <dgm:dir/>
          <dgm:resizeHandles val="exact"/>
        </dgm:presLayoutVars>
      </dgm:prSet>
      <dgm:spPr/>
    </dgm:pt>
    <dgm:pt modelId="{2E348C91-5E7A-4A54-80BE-8E637A459939}" type="pres">
      <dgm:prSet presAssocID="{DA9E843C-0CA6-4322-B6AE-CE6D88D316A9}" presName="compNode" presStyleCnt="0"/>
      <dgm:spPr/>
    </dgm:pt>
    <dgm:pt modelId="{ACB704C2-C00E-411B-887B-0481A7E0EB69}" type="pres">
      <dgm:prSet presAssocID="{DA9E843C-0CA6-4322-B6AE-CE6D88D316A9}" presName="iconBgRect" presStyleLbl="bgShp" presStyleIdx="0" presStyleCnt="5"/>
      <dgm:spPr>
        <a:prstGeom prst="round2DiagRect">
          <a:avLst>
            <a:gd name="adj1" fmla="val 29727"/>
            <a:gd name="adj2" fmla="val 0"/>
          </a:avLst>
        </a:prstGeom>
      </dgm:spPr>
    </dgm:pt>
    <dgm:pt modelId="{44E38EA2-6425-4E46-9034-574D9C514EFD}" type="pres">
      <dgm:prSet presAssocID="{DA9E843C-0CA6-4322-B6AE-CE6D88D316A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rritant"/>
        </a:ext>
      </dgm:extLst>
    </dgm:pt>
    <dgm:pt modelId="{3EE700C3-CEAB-44D0-B801-6555529235F2}" type="pres">
      <dgm:prSet presAssocID="{DA9E843C-0CA6-4322-B6AE-CE6D88D316A9}" presName="spaceRect" presStyleCnt="0"/>
      <dgm:spPr/>
    </dgm:pt>
    <dgm:pt modelId="{FAEE2FA7-0049-476A-A195-43F4F1A682EC}" type="pres">
      <dgm:prSet presAssocID="{DA9E843C-0CA6-4322-B6AE-CE6D88D316A9}" presName="textRect" presStyleLbl="revTx" presStyleIdx="0" presStyleCnt="5">
        <dgm:presLayoutVars>
          <dgm:chMax val="1"/>
          <dgm:chPref val="1"/>
        </dgm:presLayoutVars>
      </dgm:prSet>
      <dgm:spPr/>
    </dgm:pt>
    <dgm:pt modelId="{2017E5B4-DE65-43B1-8AE9-FC1C989BB256}" type="pres">
      <dgm:prSet presAssocID="{A797B2E4-30C1-4A74-B2BA-49BEE66AD242}" presName="sibTrans" presStyleCnt="0"/>
      <dgm:spPr/>
    </dgm:pt>
    <dgm:pt modelId="{7E812335-1C81-4E04-BCB2-B201D6E126D5}" type="pres">
      <dgm:prSet presAssocID="{F13E7A4E-5292-47B6-92B0-9960A3A7CA61}" presName="compNode" presStyleCnt="0"/>
      <dgm:spPr/>
    </dgm:pt>
    <dgm:pt modelId="{0FC13CDA-10FC-410C-8818-B09177CF5D04}" type="pres">
      <dgm:prSet presAssocID="{F13E7A4E-5292-47B6-92B0-9960A3A7CA61}" presName="iconBgRect" presStyleLbl="bgShp" presStyleIdx="1" presStyleCnt="5"/>
      <dgm:spPr>
        <a:prstGeom prst="round2DiagRect">
          <a:avLst>
            <a:gd name="adj1" fmla="val 29727"/>
            <a:gd name="adj2" fmla="val 0"/>
          </a:avLst>
        </a:prstGeom>
      </dgm:spPr>
    </dgm:pt>
    <dgm:pt modelId="{6F596194-2E84-41B8-AD03-EF68ED1C400C}" type="pres">
      <dgm:prSet presAssocID="{F13E7A4E-5292-47B6-92B0-9960A3A7CA6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ongue"/>
        </a:ext>
      </dgm:extLst>
    </dgm:pt>
    <dgm:pt modelId="{F1B5123F-CC80-4B20-A552-A91835C77BB6}" type="pres">
      <dgm:prSet presAssocID="{F13E7A4E-5292-47B6-92B0-9960A3A7CA61}" presName="spaceRect" presStyleCnt="0"/>
      <dgm:spPr/>
    </dgm:pt>
    <dgm:pt modelId="{2E9B3282-E66B-4854-9D70-8651C13039FD}" type="pres">
      <dgm:prSet presAssocID="{F13E7A4E-5292-47B6-92B0-9960A3A7CA61}" presName="textRect" presStyleLbl="revTx" presStyleIdx="1" presStyleCnt="5">
        <dgm:presLayoutVars>
          <dgm:chMax val="1"/>
          <dgm:chPref val="1"/>
        </dgm:presLayoutVars>
      </dgm:prSet>
      <dgm:spPr/>
    </dgm:pt>
    <dgm:pt modelId="{E75783B3-9D3D-49BF-82E9-30C304D91BA1}" type="pres">
      <dgm:prSet presAssocID="{101FF96E-6690-4B1A-BDD7-C665CA016F8D}" presName="sibTrans" presStyleCnt="0"/>
      <dgm:spPr/>
    </dgm:pt>
    <dgm:pt modelId="{3AB50F2C-16DD-49AB-AA5F-092181CCE29F}" type="pres">
      <dgm:prSet presAssocID="{82A6A8B3-F77E-46CB-B4E1-3C7543621C97}" presName="compNode" presStyleCnt="0"/>
      <dgm:spPr/>
    </dgm:pt>
    <dgm:pt modelId="{20C94A31-B232-4CF1-9753-A1968339B3C6}" type="pres">
      <dgm:prSet presAssocID="{82A6A8B3-F77E-46CB-B4E1-3C7543621C97}" presName="iconBgRect" presStyleLbl="bgShp" presStyleIdx="2" presStyleCnt="5"/>
      <dgm:spPr>
        <a:prstGeom prst="round2DiagRect">
          <a:avLst>
            <a:gd name="adj1" fmla="val 29727"/>
            <a:gd name="adj2" fmla="val 0"/>
          </a:avLst>
        </a:prstGeom>
      </dgm:spPr>
    </dgm:pt>
    <dgm:pt modelId="{6365BFE4-1DC6-4CB4-A282-E8479B30FC37}" type="pres">
      <dgm:prSet presAssocID="{82A6A8B3-F77E-46CB-B4E1-3C7543621C9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ustache Face with Solid Fill"/>
        </a:ext>
      </dgm:extLst>
    </dgm:pt>
    <dgm:pt modelId="{04C3C64D-660F-40AA-89C6-5048BE0E86F5}" type="pres">
      <dgm:prSet presAssocID="{82A6A8B3-F77E-46CB-B4E1-3C7543621C97}" presName="spaceRect" presStyleCnt="0"/>
      <dgm:spPr/>
    </dgm:pt>
    <dgm:pt modelId="{36F165BA-598F-4782-AB43-916F80F5FB74}" type="pres">
      <dgm:prSet presAssocID="{82A6A8B3-F77E-46CB-B4E1-3C7543621C97}" presName="textRect" presStyleLbl="revTx" presStyleIdx="2" presStyleCnt="5">
        <dgm:presLayoutVars>
          <dgm:chMax val="1"/>
          <dgm:chPref val="1"/>
        </dgm:presLayoutVars>
      </dgm:prSet>
      <dgm:spPr/>
    </dgm:pt>
    <dgm:pt modelId="{8E339C47-F88E-42ED-943E-03A0280DD099}" type="pres">
      <dgm:prSet presAssocID="{26AF58BD-06B6-4E2C-B299-85F7F5CF7AFA}" presName="sibTrans" presStyleCnt="0"/>
      <dgm:spPr/>
    </dgm:pt>
    <dgm:pt modelId="{8AD06FEE-26B8-4807-BA65-193B64106C68}" type="pres">
      <dgm:prSet presAssocID="{12DDE57B-C0BB-46EC-B622-E61BC703ACC1}" presName="compNode" presStyleCnt="0"/>
      <dgm:spPr/>
    </dgm:pt>
    <dgm:pt modelId="{4653623A-EB7D-49E6-9CBE-242F42A2B40C}" type="pres">
      <dgm:prSet presAssocID="{12DDE57B-C0BB-46EC-B622-E61BC703ACC1}" presName="iconBgRect" presStyleLbl="bgShp" presStyleIdx="3" presStyleCnt="5"/>
      <dgm:spPr>
        <a:prstGeom prst="round2DiagRect">
          <a:avLst>
            <a:gd name="adj1" fmla="val 29727"/>
            <a:gd name="adj2" fmla="val 0"/>
          </a:avLst>
        </a:prstGeom>
      </dgm:spPr>
    </dgm:pt>
    <dgm:pt modelId="{D5703961-79F3-4B1A-AA85-F9C429050CF4}" type="pres">
      <dgm:prSet presAssocID="{12DDE57B-C0BB-46EC-B622-E61BC703ACC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otes"/>
        </a:ext>
      </dgm:extLst>
    </dgm:pt>
    <dgm:pt modelId="{59786900-C158-4555-BF15-853FA1515E5F}" type="pres">
      <dgm:prSet presAssocID="{12DDE57B-C0BB-46EC-B622-E61BC703ACC1}" presName="spaceRect" presStyleCnt="0"/>
      <dgm:spPr/>
    </dgm:pt>
    <dgm:pt modelId="{34675814-C0B4-4F32-85EB-B80DA908DACC}" type="pres">
      <dgm:prSet presAssocID="{12DDE57B-C0BB-46EC-B622-E61BC703ACC1}" presName="textRect" presStyleLbl="revTx" presStyleIdx="3" presStyleCnt="5">
        <dgm:presLayoutVars>
          <dgm:chMax val="1"/>
          <dgm:chPref val="1"/>
        </dgm:presLayoutVars>
      </dgm:prSet>
      <dgm:spPr/>
    </dgm:pt>
    <dgm:pt modelId="{4CD957AC-18ED-463F-903F-000CEE17AEE8}" type="pres">
      <dgm:prSet presAssocID="{B50D2799-E407-4644-A55F-86575FE921DE}" presName="sibTrans" presStyleCnt="0"/>
      <dgm:spPr/>
    </dgm:pt>
    <dgm:pt modelId="{978ACF9F-2490-4143-8061-DD14CF3A4CFC}" type="pres">
      <dgm:prSet presAssocID="{ECCA80A1-BDF4-456C-BF89-FD55A18B06D5}" presName="compNode" presStyleCnt="0"/>
      <dgm:spPr/>
    </dgm:pt>
    <dgm:pt modelId="{18D5E2AF-A008-4AF1-B266-2935AE65DC66}" type="pres">
      <dgm:prSet presAssocID="{ECCA80A1-BDF4-456C-BF89-FD55A18B06D5}" presName="iconBgRect" presStyleLbl="bgShp" presStyleIdx="4" presStyleCnt="5"/>
      <dgm:spPr>
        <a:prstGeom prst="round2DiagRect">
          <a:avLst>
            <a:gd name="adj1" fmla="val 29727"/>
            <a:gd name="adj2" fmla="val 0"/>
          </a:avLst>
        </a:prstGeom>
      </dgm:spPr>
    </dgm:pt>
    <dgm:pt modelId="{6E4C252A-1DB0-4E41-80C6-B2D299BDCBA7}" type="pres">
      <dgm:prSet presAssocID="{ECCA80A1-BDF4-456C-BF89-FD55A18B06D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onfused Person"/>
        </a:ext>
      </dgm:extLst>
    </dgm:pt>
    <dgm:pt modelId="{E0D569CB-D2FE-49D8-95A1-8456A82635EA}" type="pres">
      <dgm:prSet presAssocID="{ECCA80A1-BDF4-456C-BF89-FD55A18B06D5}" presName="spaceRect" presStyleCnt="0"/>
      <dgm:spPr/>
    </dgm:pt>
    <dgm:pt modelId="{39D5D83D-90E5-4675-91F2-808D7B1962CC}" type="pres">
      <dgm:prSet presAssocID="{ECCA80A1-BDF4-456C-BF89-FD55A18B06D5}" presName="textRect" presStyleLbl="revTx" presStyleIdx="4" presStyleCnt="5">
        <dgm:presLayoutVars>
          <dgm:chMax val="1"/>
          <dgm:chPref val="1"/>
        </dgm:presLayoutVars>
      </dgm:prSet>
      <dgm:spPr/>
    </dgm:pt>
  </dgm:ptLst>
  <dgm:cxnLst>
    <dgm:cxn modelId="{4DC88725-E59C-304B-A76F-472610A74CF8}" type="presOf" srcId="{F13E7A4E-5292-47B6-92B0-9960A3A7CA61}" destId="{2E9B3282-E66B-4854-9D70-8651C13039FD}" srcOrd="0" destOrd="0" presId="urn:microsoft.com/office/officeart/2018/5/layout/IconLeafLabelList"/>
    <dgm:cxn modelId="{06A8EC3B-1E4D-D146-8B54-C1510D498F08}" type="presOf" srcId="{DA9E843C-0CA6-4322-B6AE-CE6D88D316A9}" destId="{FAEE2FA7-0049-476A-A195-43F4F1A682EC}" srcOrd="0" destOrd="0" presId="urn:microsoft.com/office/officeart/2018/5/layout/IconLeafLabelList"/>
    <dgm:cxn modelId="{8D052159-1C79-4004-B095-3694DF359668}" srcId="{8C93BA1C-1741-4249-92B1-2C50376D5BCA}" destId="{82A6A8B3-F77E-46CB-B4E1-3C7543621C97}" srcOrd="2" destOrd="0" parTransId="{EB553951-141C-47D0-825F-61E217E14843}" sibTransId="{26AF58BD-06B6-4E2C-B299-85F7F5CF7AFA}"/>
    <dgm:cxn modelId="{E220375F-BA0C-4EF6-AA9C-EAA515D60263}" srcId="{8C93BA1C-1741-4249-92B1-2C50376D5BCA}" destId="{12DDE57B-C0BB-46EC-B622-E61BC703ACC1}" srcOrd="3" destOrd="0" parTransId="{4661A409-5541-4628-9208-244358A7A558}" sibTransId="{B50D2799-E407-4644-A55F-86575FE921DE}"/>
    <dgm:cxn modelId="{663BC39B-0E31-4A47-9083-566B75FD1DD4}" type="presOf" srcId="{12DDE57B-C0BB-46EC-B622-E61BC703ACC1}" destId="{34675814-C0B4-4F32-85EB-B80DA908DACC}" srcOrd="0" destOrd="0" presId="urn:microsoft.com/office/officeart/2018/5/layout/IconLeafLabelList"/>
    <dgm:cxn modelId="{96168EB8-7326-427A-B858-EB4FD3AA6F44}" srcId="{8C93BA1C-1741-4249-92B1-2C50376D5BCA}" destId="{F13E7A4E-5292-47B6-92B0-9960A3A7CA61}" srcOrd="1" destOrd="0" parTransId="{3E876203-3757-456D-9E0D-B0C7D1B208B8}" sibTransId="{101FF96E-6690-4B1A-BDD7-C665CA016F8D}"/>
    <dgm:cxn modelId="{4EBF6DD4-91D8-BD46-9351-55FC3D7D0C14}" type="presOf" srcId="{8C93BA1C-1741-4249-92B1-2C50376D5BCA}" destId="{F6762639-840F-4B1C-8C14-34358BBBB3D6}" srcOrd="0" destOrd="0" presId="urn:microsoft.com/office/officeart/2018/5/layout/IconLeafLabelList"/>
    <dgm:cxn modelId="{FD2EB5D5-1649-4FF8-A511-39834938953F}" srcId="{8C93BA1C-1741-4249-92B1-2C50376D5BCA}" destId="{DA9E843C-0CA6-4322-B6AE-CE6D88D316A9}" srcOrd="0" destOrd="0" parTransId="{6C7640FD-E52E-4ADF-A5E7-FED71E52B5C8}" sibTransId="{A797B2E4-30C1-4A74-B2BA-49BEE66AD242}"/>
    <dgm:cxn modelId="{DF7BDBDA-D5B2-174C-895D-7FC1306A92B8}" type="presOf" srcId="{82A6A8B3-F77E-46CB-B4E1-3C7543621C97}" destId="{36F165BA-598F-4782-AB43-916F80F5FB74}" srcOrd="0" destOrd="0" presId="urn:microsoft.com/office/officeart/2018/5/layout/IconLeafLabelList"/>
    <dgm:cxn modelId="{ED2FF6EE-D5F0-2E4E-BCD3-61F00DC431BA}" type="presOf" srcId="{ECCA80A1-BDF4-456C-BF89-FD55A18B06D5}" destId="{39D5D83D-90E5-4675-91F2-808D7B1962CC}" srcOrd="0" destOrd="0" presId="urn:microsoft.com/office/officeart/2018/5/layout/IconLeafLabelList"/>
    <dgm:cxn modelId="{CF25BDFC-C9C6-4254-B399-C4191B25A75C}" srcId="{8C93BA1C-1741-4249-92B1-2C50376D5BCA}" destId="{ECCA80A1-BDF4-456C-BF89-FD55A18B06D5}" srcOrd="4" destOrd="0" parTransId="{FEC55531-7A2A-4DD1-AB9D-0418A489DC2F}" sibTransId="{645EA909-2BED-4575-9F18-A769C27C7145}"/>
    <dgm:cxn modelId="{63111FD8-9217-CD40-B2E9-4F37E37D83B1}" type="presParOf" srcId="{F6762639-840F-4B1C-8C14-34358BBBB3D6}" destId="{2E348C91-5E7A-4A54-80BE-8E637A459939}" srcOrd="0" destOrd="0" presId="urn:microsoft.com/office/officeart/2018/5/layout/IconLeafLabelList"/>
    <dgm:cxn modelId="{E5426737-E18C-8342-B810-FE2CE9E97B2D}" type="presParOf" srcId="{2E348C91-5E7A-4A54-80BE-8E637A459939}" destId="{ACB704C2-C00E-411B-887B-0481A7E0EB69}" srcOrd="0" destOrd="0" presId="urn:microsoft.com/office/officeart/2018/5/layout/IconLeafLabelList"/>
    <dgm:cxn modelId="{F2CAB9E9-F670-064E-9B6F-4B543137A316}" type="presParOf" srcId="{2E348C91-5E7A-4A54-80BE-8E637A459939}" destId="{44E38EA2-6425-4E46-9034-574D9C514EFD}" srcOrd="1" destOrd="0" presId="urn:microsoft.com/office/officeart/2018/5/layout/IconLeafLabelList"/>
    <dgm:cxn modelId="{D6120735-B6BF-6444-862D-57C637C5AEF2}" type="presParOf" srcId="{2E348C91-5E7A-4A54-80BE-8E637A459939}" destId="{3EE700C3-CEAB-44D0-B801-6555529235F2}" srcOrd="2" destOrd="0" presId="urn:microsoft.com/office/officeart/2018/5/layout/IconLeafLabelList"/>
    <dgm:cxn modelId="{9F093EC1-A9CC-214C-985D-9A5C2DCFA761}" type="presParOf" srcId="{2E348C91-5E7A-4A54-80BE-8E637A459939}" destId="{FAEE2FA7-0049-476A-A195-43F4F1A682EC}" srcOrd="3" destOrd="0" presId="urn:microsoft.com/office/officeart/2018/5/layout/IconLeafLabelList"/>
    <dgm:cxn modelId="{5F76D043-280F-644D-A641-C68E103AE369}" type="presParOf" srcId="{F6762639-840F-4B1C-8C14-34358BBBB3D6}" destId="{2017E5B4-DE65-43B1-8AE9-FC1C989BB256}" srcOrd="1" destOrd="0" presId="urn:microsoft.com/office/officeart/2018/5/layout/IconLeafLabelList"/>
    <dgm:cxn modelId="{85876F2D-6646-234E-A865-F976F71ECD9F}" type="presParOf" srcId="{F6762639-840F-4B1C-8C14-34358BBBB3D6}" destId="{7E812335-1C81-4E04-BCB2-B201D6E126D5}" srcOrd="2" destOrd="0" presId="urn:microsoft.com/office/officeart/2018/5/layout/IconLeafLabelList"/>
    <dgm:cxn modelId="{990EC104-D158-9647-AAFA-6D328DB1B33B}" type="presParOf" srcId="{7E812335-1C81-4E04-BCB2-B201D6E126D5}" destId="{0FC13CDA-10FC-410C-8818-B09177CF5D04}" srcOrd="0" destOrd="0" presId="urn:microsoft.com/office/officeart/2018/5/layout/IconLeafLabelList"/>
    <dgm:cxn modelId="{41976A26-E14A-1F4D-95AA-6CBC72F8005A}" type="presParOf" srcId="{7E812335-1C81-4E04-BCB2-B201D6E126D5}" destId="{6F596194-2E84-41B8-AD03-EF68ED1C400C}" srcOrd="1" destOrd="0" presId="urn:microsoft.com/office/officeart/2018/5/layout/IconLeafLabelList"/>
    <dgm:cxn modelId="{1CDB6E39-0E71-1845-B63F-BB9520BD07AF}" type="presParOf" srcId="{7E812335-1C81-4E04-BCB2-B201D6E126D5}" destId="{F1B5123F-CC80-4B20-A552-A91835C77BB6}" srcOrd="2" destOrd="0" presId="urn:microsoft.com/office/officeart/2018/5/layout/IconLeafLabelList"/>
    <dgm:cxn modelId="{7CBA0D2B-7BD3-9C4F-BBF3-A86A8FDE3FB9}" type="presParOf" srcId="{7E812335-1C81-4E04-BCB2-B201D6E126D5}" destId="{2E9B3282-E66B-4854-9D70-8651C13039FD}" srcOrd="3" destOrd="0" presId="urn:microsoft.com/office/officeart/2018/5/layout/IconLeafLabelList"/>
    <dgm:cxn modelId="{A8200F1A-9F84-DD4B-890A-87938E9A6217}" type="presParOf" srcId="{F6762639-840F-4B1C-8C14-34358BBBB3D6}" destId="{E75783B3-9D3D-49BF-82E9-30C304D91BA1}" srcOrd="3" destOrd="0" presId="urn:microsoft.com/office/officeart/2018/5/layout/IconLeafLabelList"/>
    <dgm:cxn modelId="{E9173657-63D1-6746-B081-E953029C5636}" type="presParOf" srcId="{F6762639-840F-4B1C-8C14-34358BBBB3D6}" destId="{3AB50F2C-16DD-49AB-AA5F-092181CCE29F}" srcOrd="4" destOrd="0" presId="urn:microsoft.com/office/officeart/2018/5/layout/IconLeafLabelList"/>
    <dgm:cxn modelId="{66F5275F-21C4-904F-821F-7FF5FB8C9FD6}" type="presParOf" srcId="{3AB50F2C-16DD-49AB-AA5F-092181CCE29F}" destId="{20C94A31-B232-4CF1-9753-A1968339B3C6}" srcOrd="0" destOrd="0" presId="urn:microsoft.com/office/officeart/2018/5/layout/IconLeafLabelList"/>
    <dgm:cxn modelId="{983B053F-7F7D-FB49-8D14-567DED79FC12}" type="presParOf" srcId="{3AB50F2C-16DD-49AB-AA5F-092181CCE29F}" destId="{6365BFE4-1DC6-4CB4-A282-E8479B30FC37}" srcOrd="1" destOrd="0" presId="urn:microsoft.com/office/officeart/2018/5/layout/IconLeafLabelList"/>
    <dgm:cxn modelId="{F009E3F2-FCBD-6B48-9C05-5CC8AA5AD179}" type="presParOf" srcId="{3AB50F2C-16DD-49AB-AA5F-092181CCE29F}" destId="{04C3C64D-660F-40AA-89C6-5048BE0E86F5}" srcOrd="2" destOrd="0" presId="urn:microsoft.com/office/officeart/2018/5/layout/IconLeafLabelList"/>
    <dgm:cxn modelId="{5EFDFBA0-D452-4F49-9EEE-584CD9D17983}" type="presParOf" srcId="{3AB50F2C-16DD-49AB-AA5F-092181CCE29F}" destId="{36F165BA-598F-4782-AB43-916F80F5FB74}" srcOrd="3" destOrd="0" presId="urn:microsoft.com/office/officeart/2018/5/layout/IconLeafLabelList"/>
    <dgm:cxn modelId="{8348E654-928E-8F47-AC10-F269ACC86EB3}" type="presParOf" srcId="{F6762639-840F-4B1C-8C14-34358BBBB3D6}" destId="{8E339C47-F88E-42ED-943E-03A0280DD099}" srcOrd="5" destOrd="0" presId="urn:microsoft.com/office/officeart/2018/5/layout/IconLeafLabelList"/>
    <dgm:cxn modelId="{AD31668C-0B1C-0A4E-A029-C791F07FF43E}" type="presParOf" srcId="{F6762639-840F-4B1C-8C14-34358BBBB3D6}" destId="{8AD06FEE-26B8-4807-BA65-193B64106C68}" srcOrd="6" destOrd="0" presId="urn:microsoft.com/office/officeart/2018/5/layout/IconLeafLabelList"/>
    <dgm:cxn modelId="{F45E4C5D-E901-D346-8904-2FBF0842AE87}" type="presParOf" srcId="{8AD06FEE-26B8-4807-BA65-193B64106C68}" destId="{4653623A-EB7D-49E6-9CBE-242F42A2B40C}" srcOrd="0" destOrd="0" presId="urn:microsoft.com/office/officeart/2018/5/layout/IconLeafLabelList"/>
    <dgm:cxn modelId="{6EB11FA8-1F2F-0E4A-A83D-7F62F7DAC9A2}" type="presParOf" srcId="{8AD06FEE-26B8-4807-BA65-193B64106C68}" destId="{D5703961-79F3-4B1A-AA85-F9C429050CF4}" srcOrd="1" destOrd="0" presId="urn:microsoft.com/office/officeart/2018/5/layout/IconLeafLabelList"/>
    <dgm:cxn modelId="{42B44FDD-8D45-A141-BC1B-52F111641DA9}" type="presParOf" srcId="{8AD06FEE-26B8-4807-BA65-193B64106C68}" destId="{59786900-C158-4555-BF15-853FA1515E5F}" srcOrd="2" destOrd="0" presId="urn:microsoft.com/office/officeart/2018/5/layout/IconLeafLabelList"/>
    <dgm:cxn modelId="{B95B871B-52C8-B643-B028-4D52D8C19CAE}" type="presParOf" srcId="{8AD06FEE-26B8-4807-BA65-193B64106C68}" destId="{34675814-C0B4-4F32-85EB-B80DA908DACC}" srcOrd="3" destOrd="0" presId="urn:microsoft.com/office/officeart/2018/5/layout/IconLeafLabelList"/>
    <dgm:cxn modelId="{A99EE1E9-2A47-474F-BC0B-D49DAB4A8C26}" type="presParOf" srcId="{F6762639-840F-4B1C-8C14-34358BBBB3D6}" destId="{4CD957AC-18ED-463F-903F-000CEE17AEE8}" srcOrd="7" destOrd="0" presId="urn:microsoft.com/office/officeart/2018/5/layout/IconLeafLabelList"/>
    <dgm:cxn modelId="{69AD4890-A22A-4340-8BD9-434F4B12B05E}" type="presParOf" srcId="{F6762639-840F-4B1C-8C14-34358BBBB3D6}" destId="{978ACF9F-2490-4143-8061-DD14CF3A4CFC}" srcOrd="8" destOrd="0" presId="urn:microsoft.com/office/officeart/2018/5/layout/IconLeafLabelList"/>
    <dgm:cxn modelId="{FAC4515E-1873-7145-B99A-A2466E561CE8}" type="presParOf" srcId="{978ACF9F-2490-4143-8061-DD14CF3A4CFC}" destId="{18D5E2AF-A008-4AF1-B266-2935AE65DC66}" srcOrd="0" destOrd="0" presId="urn:microsoft.com/office/officeart/2018/5/layout/IconLeafLabelList"/>
    <dgm:cxn modelId="{FA16746F-9541-BD41-A8F3-4BE2B3CBF7C2}" type="presParOf" srcId="{978ACF9F-2490-4143-8061-DD14CF3A4CFC}" destId="{6E4C252A-1DB0-4E41-80C6-B2D299BDCBA7}" srcOrd="1" destOrd="0" presId="urn:microsoft.com/office/officeart/2018/5/layout/IconLeafLabelList"/>
    <dgm:cxn modelId="{994176DC-D404-BF47-85D7-093639D85A33}" type="presParOf" srcId="{978ACF9F-2490-4143-8061-DD14CF3A4CFC}" destId="{E0D569CB-D2FE-49D8-95A1-8456A82635EA}" srcOrd="2" destOrd="0" presId="urn:microsoft.com/office/officeart/2018/5/layout/IconLeafLabelList"/>
    <dgm:cxn modelId="{6463B3BE-DED8-A146-9E7D-A343380533FF}" type="presParOf" srcId="{978ACF9F-2490-4143-8061-DD14CF3A4CFC}" destId="{39D5D83D-90E5-4675-91F2-808D7B1962CC}"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F62CA8-5157-A949-A2D6-24C08C6D90F4}">
      <dsp:nvSpPr>
        <dsp:cNvPr id="0" name=""/>
        <dsp:cNvSpPr/>
      </dsp:nvSpPr>
      <dsp:spPr>
        <a:xfrm>
          <a:off x="3033" y="293201"/>
          <a:ext cx="2406420" cy="1443852"/>
        </a:xfrm>
        <a:prstGeom prst="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Industrialisation</a:t>
          </a:r>
          <a:endParaRPr lang="en-US" sz="1900" kern="1200"/>
        </a:p>
      </dsp:txBody>
      <dsp:txXfrm>
        <a:off x="3033" y="293201"/>
        <a:ext cx="2406420" cy="1443852"/>
      </dsp:txXfrm>
    </dsp:sp>
    <dsp:sp modelId="{70FCE574-BAB7-4E4B-887F-1816797A4A94}">
      <dsp:nvSpPr>
        <dsp:cNvPr id="0" name=""/>
        <dsp:cNvSpPr/>
      </dsp:nvSpPr>
      <dsp:spPr>
        <a:xfrm>
          <a:off x="2650095" y="293201"/>
          <a:ext cx="2406420" cy="1443852"/>
        </a:xfrm>
        <a:prstGeom prst="rect">
          <a:avLst/>
        </a:prstGeom>
        <a:gradFill rotWithShape="0">
          <a:gsLst>
            <a:gs pos="0">
              <a:schemeClr val="accent2">
                <a:hueOff val="-219573"/>
                <a:satOff val="-1366"/>
                <a:lumOff val="-252"/>
                <a:alphaOff val="0"/>
                <a:tint val="96000"/>
                <a:lumMod val="104000"/>
              </a:schemeClr>
            </a:gs>
            <a:gs pos="100000">
              <a:schemeClr val="accent2">
                <a:hueOff val="-219573"/>
                <a:satOff val="-1366"/>
                <a:lumOff val="-252"/>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Urbanisation</a:t>
          </a:r>
          <a:endParaRPr lang="en-US" sz="1900" kern="1200"/>
        </a:p>
      </dsp:txBody>
      <dsp:txXfrm>
        <a:off x="2650095" y="293201"/>
        <a:ext cx="2406420" cy="1443852"/>
      </dsp:txXfrm>
    </dsp:sp>
    <dsp:sp modelId="{F8D74677-4C48-2142-B7C2-1CD994575EDA}">
      <dsp:nvSpPr>
        <dsp:cNvPr id="0" name=""/>
        <dsp:cNvSpPr/>
      </dsp:nvSpPr>
      <dsp:spPr>
        <a:xfrm>
          <a:off x="5297158" y="293201"/>
          <a:ext cx="2406420" cy="1443852"/>
        </a:xfrm>
        <a:prstGeom prst="rect">
          <a:avLst/>
        </a:prstGeom>
        <a:gradFill rotWithShape="0">
          <a:gsLst>
            <a:gs pos="0">
              <a:schemeClr val="accent2">
                <a:hueOff val="-439146"/>
                <a:satOff val="-2732"/>
                <a:lumOff val="-504"/>
                <a:alphaOff val="0"/>
                <a:tint val="96000"/>
                <a:lumMod val="104000"/>
              </a:schemeClr>
            </a:gs>
            <a:gs pos="100000">
              <a:schemeClr val="accent2">
                <a:hueOff val="-439146"/>
                <a:satOff val="-2732"/>
                <a:lumOff val="-504"/>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Global Empire</a:t>
          </a:r>
          <a:endParaRPr lang="en-US" sz="1900" kern="1200"/>
        </a:p>
      </dsp:txBody>
      <dsp:txXfrm>
        <a:off x="5297158" y="293201"/>
        <a:ext cx="2406420" cy="1443852"/>
      </dsp:txXfrm>
    </dsp:sp>
    <dsp:sp modelId="{7C2EB5BC-D147-9845-9897-A3A4C3C4657F}">
      <dsp:nvSpPr>
        <dsp:cNvPr id="0" name=""/>
        <dsp:cNvSpPr/>
      </dsp:nvSpPr>
      <dsp:spPr>
        <a:xfrm>
          <a:off x="7944221" y="293201"/>
          <a:ext cx="2406420" cy="1443852"/>
        </a:xfrm>
        <a:prstGeom prst="rect">
          <a:avLst/>
        </a:prstGeom>
        <a:gradFill rotWithShape="0">
          <a:gsLst>
            <a:gs pos="0">
              <a:schemeClr val="accent2">
                <a:hueOff val="-658719"/>
                <a:satOff val="-4098"/>
                <a:lumOff val="-756"/>
                <a:alphaOff val="0"/>
                <a:tint val="96000"/>
                <a:lumMod val="104000"/>
              </a:schemeClr>
            </a:gs>
            <a:gs pos="100000">
              <a:schemeClr val="accent2">
                <a:hueOff val="-658719"/>
                <a:satOff val="-4098"/>
                <a:lumOff val="-756"/>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Progress (this is contentious: progress for whom, and progress of what type?)</a:t>
          </a:r>
          <a:endParaRPr lang="en-US" sz="1900" kern="1200"/>
        </a:p>
      </dsp:txBody>
      <dsp:txXfrm>
        <a:off x="7944221" y="293201"/>
        <a:ext cx="2406420" cy="1443852"/>
      </dsp:txXfrm>
    </dsp:sp>
    <dsp:sp modelId="{7C794C98-4431-C84D-8B8C-C5128B8EA532}">
      <dsp:nvSpPr>
        <dsp:cNvPr id="0" name=""/>
        <dsp:cNvSpPr/>
      </dsp:nvSpPr>
      <dsp:spPr>
        <a:xfrm>
          <a:off x="3033" y="1977696"/>
          <a:ext cx="2406420" cy="1443852"/>
        </a:xfrm>
        <a:prstGeom prst="rect">
          <a:avLst/>
        </a:prstGeom>
        <a:gradFill rotWithShape="0">
          <a:gsLst>
            <a:gs pos="0">
              <a:schemeClr val="accent2">
                <a:hueOff val="-878292"/>
                <a:satOff val="-5463"/>
                <a:lumOff val="-1008"/>
                <a:alphaOff val="0"/>
                <a:tint val="96000"/>
                <a:lumMod val="104000"/>
              </a:schemeClr>
            </a:gs>
            <a:gs pos="100000">
              <a:schemeClr val="accent2">
                <a:hueOff val="-878292"/>
                <a:satOff val="-5463"/>
                <a:lumOff val="-1008"/>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Respectability</a:t>
          </a:r>
          <a:endParaRPr lang="en-US" sz="1900" kern="1200"/>
        </a:p>
      </dsp:txBody>
      <dsp:txXfrm>
        <a:off x="3033" y="1977696"/>
        <a:ext cx="2406420" cy="1443852"/>
      </dsp:txXfrm>
    </dsp:sp>
    <dsp:sp modelId="{68A4A531-5F53-264C-B0B5-F30962ED162E}">
      <dsp:nvSpPr>
        <dsp:cNvPr id="0" name=""/>
        <dsp:cNvSpPr/>
      </dsp:nvSpPr>
      <dsp:spPr>
        <a:xfrm>
          <a:off x="2650095" y="1977696"/>
          <a:ext cx="2406420" cy="1443852"/>
        </a:xfrm>
        <a:prstGeom prst="rect">
          <a:avLst/>
        </a:prstGeom>
        <a:gradFill rotWithShape="0">
          <a:gsLst>
            <a:gs pos="0">
              <a:schemeClr val="accent2">
                <a:hueOff val="-1097864"/>
                <a:satOff val="-6829"/>
                <a:lumOff val="-1260"/>
                <a:alphaOff val="0"/>
                <a:tint val="96000"/>
                <a:lumMod val="104000"/>
              </a:schemeClr>
            </a:gs>
            <a:gs pos="100000">
              <a:schemeClr val="accent2">
                <a:hueOff val="-1097864"/>
                <a:satOff val="-6829"/>
                <a:lumOff val="-126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Self-help</a:t>
          </a:r>
          <a:endParaRPr lang="en-US" sz="1900" kern="1200"/>
        </a:p>
      </dsp:txBody>
      <dsp:txXfrm>
        <a:off x="2650095" y="1977696"/>
        <a:ext cx="2406420" cy="1443852"/>
      </dsp:txXfrm>
    </dsp:sp>
    <dsp:sp modelId="{C471C78A-083E-3F4D-A4B3-7F9D8A5DC26A}">
      <dsp:nvSpPr>
        <dsp:cNvPr id="0" name=""/>
        <dsp:cNvSpPr/>
      </dsp:nvSpPr>
      <dsp:spPr>
        <a:xfrm>
          <a:off x="5297158" y="1977696"/>
          <a:ext cx="2406420" cy="1443852"/>
        </a:xfrm>
        <a:prstGeom prst="rect">
          <a:avLst/>
        </a:prstGeom>
        <a:gradFill rotWithShape="0">
          <a:gsLst>
            <a:gs pos="0">
              <a:schemeClr val="accent2">
                <a:hueOff val="-1317437"/>
                <a:satOff val="-8195"/>
                <a:lumOff val="-1512"/>
                <a:alphaOff val="0"/>
                <a:tint val="96000"/>
                <a:lumMod val="104000"/>
              </a:schemeClr>
            </a:gs>
            <a:gs pos="100000">
              <a:schemeClr val="accent2">
                <a:hueOff val="-1317437"/>
                <a:satOff val="-8195"/>
                <a:lumOff val="-1512"/>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Suffrage (the vote: for both men and women)</a:t>
          </a:r>
          <a:endParaRPr lang="en-US" sz="1900" kern="1200"/>
        </a:p>
      </dsp:txBody>
      <dsp:txXfrm>
        <a:off x="5297158" y="1977696"/>
        <a:ext cx="2406420" cy="1443852"/>
      </dsp:txXfrm>
    </dsp:sp>
    <dsp:sp modelId="{BC04F828-DC95-C04D-8B01-6E1CFC2D2E8C}">
      <dsp:nvSpPr>
        <dsp:cNvPr id="0" name=""/>
        <dsp:cNvSpPr/>
      </dsp:nvSpPr>
      <dsp:spPr>
        <a:xfrm>
          <a:off x="7944221" y="1977696"/>
          <a:ext cx="2406420" cy="1443852"/>
        </a:xfrm>
        <a:prstGeom prst="rect">
          <a:avLst/>
        </a:prstGeom>
        <a:gradFill rotWithShape="0">
          <a:gsLst>
            <a:gs pos="0">
              <a:schemeClr val="accent2">
                <a:hueOff val="-1537010"/>
                <a:satOff val="-9561"/>
                <a:lumOff val="-1764"/>
                <a:alphaOff val="0"/>
                <a:tint val="96000"/>
                <a:lumMod val="104000"/>
              </a:schemeClr>
            </a:gs>
            <a:gs pos="100000">
              <a:schemeClr val="accent2">
                <a:hueOff val="-1537010"/>
                <a:satOff val="-9561"/>
                <a:lumOff val="-1764"/>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Migration</a:t>
          </a:r>
          <a:endParaRPr lang="en-US" sz="1900" kern="1200"/>
        </a:p>
      </dsp:txBody>
      <dsp:txXfrm>
        <a:off x="7944221" y="1977696"/>
        <a:ext cx="2406420" cy="14438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E0F414-5996-41CC-892D-6E27EA2572F3}">
      <dsp:nvSpPr>
        <dsp:cNvPr id="0" name=""/>
        <dsp:cNvSpPr/>
      </dsp:nvSpPr>
      <dsp:spPr>
        <a:xfrm>
          <a:off x="0" y="1541"/>
          <a:ext cx="10353675" cy="78140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66158F-E3BE-41DD-B215-DF4C024B67CD}">
      <dsp:nvSpPr>
        <dsp:cNvPr id="0" name=""/>
        <dsp:cNvSpPr/>
      </dsp:nvSpPr>
      <dsp:spPr>
        <a:xfrm>
          <a:off x="236374" y="177357"/>
          <a:ext cx="429771" cy="4297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44C8E05-35F7-487F-839C-D6815F1758E6}">
      <dsp:nvSpPr>
        <dsp:cNvPr id="0" name=""/>
        <dsp:cNvSpPr/>
      </dsp:nvSpPr>
      <dsp:spPr>
        <a:xfrm>
          <a:off x="902521" y="1541"/>
          <a:ext cx="9451153" cy="781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699" tIns="82699" rIns="82699" bIns="82699" numCol="1" spcCol="1270" anchor="ctr" anchorCtr="0">
          <a:noAutofit/>
        </a:bodyPr>
        <a:lstStyle/>
        <a:p>
          <a:pPr marL="0" lvl="0" indent="0" algn="l" defTabSz="977900">
            <a:lnSpc>
              <a:spcPct val="90000"/>
            </a:lnSpc>
            <a:spcBef>
              <a:spcPct val="0"/>
            </a:spcBef>
            <a:spcAft>
              <a:spcPct val="35000"/>
            </a:spcAft>
            <a:buNone/>
          </a:pPr>
          <a:r>
            <a:rPr lang="en-US" sz="2200" kern="1200"/>
            <a:t>In 1830, the Liverpool and Manchester Railway opened, the first public railway line in the world.</a:t>
          </a:r>
        </a:p>
      </dsp:txBody>
      <dsp:txXfrm>
        <a:off x="902521" y="1541"/>
        <a:ext cx="9451153" cy="781403"/>
      </dsp:txXfrm>
    </dsp:sp>
    <dsp:sp modelId="{FF5932EE-3A3D-427D-AD29-FC7E21ACBD52}">
      <dsp:nvSpPr>
        <dsp:cNvPr id="0" name=""/>
        <dsp:cNvSpPr/>
      </dsp:nvSpPr>
      <dsp:spPr>
        <a:xfrm>
          <a:off x="0" y="978296"/>
          <a:ext cx="10353675" cy="78140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472BD6-AABB-413C-9E73-1A7FDA8B1965}">
      <dsp:nvSpPr>
        <dsp:cNvPr id="0" name=""/>
        <dsp:cNvSpPr/>
      </dsp:nvSpPr>
      <dsp:spPr>
        <a:xfrm>
          <a:off x="236374" y="1154111"/>
          <a:ext cx="429771" cy="4297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33F7935-D057-42BF-8CA3-E39214E6D76A}">
      <dsp:nvSpPr>
        <dsp:cNvPr id="0" name=""/>
        <dsp:cNvSpPr/>
      </dsp:nvSpPr>
      <dsp:spPr>
        <a:xfrm>
          <a:off x="902521" y="978296"/>
          <a:ext cx="9451153" cy="781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699" tIns="82699" rIns="82699" bIns="82699" numCol="1" spcCol="1270" anchor="ctr" anchorCtr="0">
          <a:noAutofit/>
        </a:bodyPr>
        <a:lstStyle/>
        <a:p>
          <a:pPr marL="0" lvl="0" indent="0" algn="l" defTabSz="977900">
            <a:lnSpc>
              <a:spcPct val="90000"/>
            </a:lnSpc>
            <a:spcBef>
              <a:spcPct val="0"/>
            </a:spcBef>
            <a:spcAft>
              <a:spcPct val="35000"/>
            </a:spcAft>
            <a:buNone/>
          </a:pPr>
          <a:r>
            <a:rPr lang="en-US" sz="2200" kern="1200"/>
            <a:t>By 1850, railway lines connected England’s major cities</a:t>
          </a:r>
        </a:p>
      </dsp:txBody>
      <dsp:txXfrm>
        <a:off x="902521" y="978296"/>
        <a:ext cx="9451153" cy="781403"/>
      </dsp:txXfrm>
    </dsp:sp>
    <dsp:sp modelId="{26842D2B-9D99-4006-BFAC-429BE19580D3}">
      <dsp:nvSpPr>
        <dsp:cNvPr id="0" name=""/>
        <dsp:cNvSpPr/>
      </dsp:nvSpPr>
      <dsp:spPr>
        <a:xfrm>
          <a:off x="0" y="1955050"/>
          <a:ext cx="10353675" cy="78140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B785CA-4F55-4711-A6D8-54F1C67FE9D5}">
      <dsp:nvSpPr>
        <dsp:cNvPr id="0" name=""/>
        <dsp:cNvSpPr/>
      </dsp:nvSpPr>
      <dsp:spPr>
        <a:xfrm>
          <a:off x="236374" y="2130866"/>
          <a:ext cx="429771" cy="4297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85FCBFC-CFEF-4CE0-9774-6DD90ECE7016}">
      <dsp:nvSpPr>
        <dsp:cNvPr id="0" name=""/>
        <dsp:cNvSpPr/>
      </dsp:nvSpPr>
      <dsp:spPr>
        <a:xfrm>
          <a:off x="902521" y="1955050"/>
          <a:ext cx="9451153" cy="781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699" tIns="82699" rIns="82699" bIns="82699" numCol="1" spcCol="1270" anchor="ctr" anchorCtr="0">
          <a:noAutofit/>
        </a:bodyPr>
        <a:lstStyle/>
        <a:p>
          <a:pPr marL="0" lvl="0" indent="0" algn="l" defTabSz="977900">
            <a:lnSpc>
              <a:spcPct val="90000"/>
            </a:lnSpc>
            <a:spcBef>
              <a:spcPct val="0"/>
            </a:spcBef>
            <a:spcAft>
              <a:spcPct val="35000"/>
            </a:spcAft>
            <a:buNone/>
          </a:pPr>
          <a:r>
            <a:rPr lang="en-US" sz="2200" kern="1200"/>
            <a:t>By 1900 , England had 15,195 lines of railroad and an underground rail system beneath London.</a:t>
          </a:r>
        </a:p>
      </dsp:txBody>
      <dsp:txXfrm>
        <a:off x="902521" y="1955050"/>
        <a:ext cx="9451153" cy="781403"/>
      </dsp:txXfrm>
    </dsp:sp>
    <dsp:sp modelId="{CCD6FB13-8F35-47C9-B90E-66133F53E08E}">
      <dsp:nvSpPr>
        <dsp:cNvPr id="0" name=""/>
        <dsp:cNvSpPr/>
      </dsp:nvSpPr>
      <dsp:spPr>
        <a:xfrm>
          <a:off x="0" y="2931804"/>
          <a:ext cx="10353675" cy="78140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D781B2-D2DA-4235-9F73-1C7F73C63C22}">
      <dsp:nvSpPr>
        <dsp:cNvPr id="0" name=""/>
        <dsp:cNvSpPr/>
      </dsp:nvSpPr>
      <dsp:spPr>
        <a:xfrm>
          <a:off x="236374" y="3107620"/>
          <a:ext cx="429771" cy="4297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453A1BB-BD5B-442A-8451-447C3B500039}">
      <dsp:nvSpPr>
        <dsp:cNvPr id="0" name=""/>
        <dsp:cNvSpPr/>
      </dsp:nvSpPr>
      <dsp:spPr>
        <a:xfrm>
          <a:off x="902521" y="2931804"/>
          <a:ext cx="9451153" cy="781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699" tIns="82699" rIns="82699" bIns="82699" numCol="1" spcCol="1270" anchor="ctr" anchorCtr="0">
          <a:noAutofit/>
        </a:bodyPr>
        <a:lstStyle/>
        <a:p>
          <a:pPr marL="0" lvl="0" indent="0" algn="l" defTabSz="977900">
            <a:lnSpc>
              <a:spcPct val="90000"/>
            </a:lnSpc>
            <a:spcBef>
              <a:spcPct val="0"/>
            </a:spcBef>
            <a:spcAft>
              <a:spcPct val="35000"/>
            </a:spcAft>
            <a:buNone/>
          </a:pPr>
          <a:r>
            <a:rPr lang="en-US" sz="2200" kern="1200"/>
            <a:t>The train transformed  England’s landscape, supported the growth of commerce, and shrank the distance between cities.</a:t>
          </a:r>
        </a:p>
      </dsp:txBody>
      <dsp:txXfrm>
        <a:off x="902521" y="2931804"/>
        <a:ext cx="9451153" cy="7814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F59182-AA07-4752-9FD5-823F247FD4BB}">
      <dsp:nvSpPr>
        <dsp:cNvPr id="0" name=""/>
        <dsp:cNvSpPr/>
      </dsp:nvSpPr>
      <dsp:spPr>
        <a:xfrm>
          <a:off x="0" y="1541"/>
          <a:ext cx="10353675" cy="78140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96D8F8-FD67-467C-92A7-F81D59CF8A7B}">
      <dsp:nvSpPr>
        <dsp:cNvPr id="0" name=""/>
        <dsp:cNvSpPr/>
      </dsp:nvSpPr>
      <dsp:spPr>
        <a:xfrm>
          <a:off x="236374" y="177357"/>
          <a:ext cx="429771" cy="4297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63DD332-0AB2-4F70-99FD-8D85AD1304CA}">
      <dsp:nvSpPr>
        <dsp:cNvPr id="0" name=""/>
        <dsp:cNvSpPr/>
      </dsp:nvSpPr>
      <dsp:spPr>
        <a:xfrm>
          <a:off x="902521" y="1541"/>
          <a:ext cx="9451153" cy="781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699" tIns="82699" rIns="82699" bIns="82699" numCol="1" spcCol="1270" anchor="ctr" anchorCtr="0">
          <a:noAutofit/>
        </a:bodyPr>
        <a:lstStyle/>
        <a:p>
          <a:pPr marL="0" lvl="0" indent="0" algn="l" defTabSz="977900">
            <a:lnSpc>
              <a:spcPct val="90000"/>
            </a:lnSpc>
            <a:spcBef>
              <a:spcPct val="0"/>
            </a:spcBef>
            <a:spcAft>
              <a:spcPct val="35000"/>
            </a:spcAft>
            <a:buNone/>
          </a:pPr>
          <a:r>
            <a:rPr lang="en-US" sz="2200" kern="1200"/>
            <a:t>A time of prosperity</a:t>
          </a:r>
        </a:p>
      </dsp:txBody>
      <dsp:txXfrm>
        <a:off x="902521" y="1541"/>
        <a:ext cx="9451153" cy="781403"/>
      </dsp:txXfrm>
    </dsp:sp>
    <dsp:sp modelId="{D4E4ABA5-2166-47B3-A47C-17BA0949AFDE}">
      <dsp:nvSpPr>
        <dsp:cNvPr id="0" name=""/>
        <dsp:cNvSpPr/>
      </dsp:nvSpPr>
      <dsp:spPr>
        <a:xfrm>
          <a:off x="0" y="978296"/>
          <a:ext cx="10353675" cy="781403"/>
        </a:xfrm>
        <a:prstGeom prst="roundRect">
          <a:avLst>
            <a:gd name="adj" fmla="val 10000"/>
          </a:avLst>
        </a:prstGeom>
        <a:solidFill>
          <a:schemeClr val="accent2">
            <a:hueOff val="-512337"/>
            <a:satOff val="-3187"/>
            <a:lumOff val="-588"/>
            <a:alphaOff val="0"/>
          </a:schemeClr>
        </a:solidFill>
        <a:ln>
          <a:noFill/>
        </a:ln>
        <a:effectLst/>
      </dsp:spPr>
      <dsp:style>
        <a:lnRef idx="0">
          <a:scrgbClr r="0" g="0" b="0"/>
        </a:lnRef>
        <a:fillRef idx="1">
          <a:scrgbClr r="0" g="0" b="0"/>
        </a:fillRef>
        <a:effectRef idx="0">
          <a:scrgbClr r="0" g="0" b="0"/>
        </a:effectRef>
        <a:fontRef idx="minor"/>
      </dsp:style>
    </dsp:sp>
    <dsp:sp modelId="{31F87B1A-89D1-46FC-AEA7-CC22FB8CFD75}">
      <dsp:nvSpPr>
        <dsp:cNvPr id="0" name=""/>
        <dsp:cNvSpPr/>
      </dsp:nvSpPr>
      <dsp:spPr>
        <a:xfrm>
          <a:off x="236374" y="1154111"/>
          <a:ext cx="429771" cy="4297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911795F-3D46-4AC5-96A6-851FC95C4104}">
      <dsp:nvSpPr>
        <dsp:cNvPr id="0" name=""/>
        <dsp:cNvSpPr/>
      </dsp:nvSpPr>
      <dsp:spPr>
        <a:xfrm>
          <a:off x="902521" y="978296"/>
          <a:ext cx="9451153" cy="781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699" tIns="82699" rIns="82699" bIns="82699" numCol="1" spcCol="1270" anchor="ctr" anchorCtr="0">
          <a:noAutofit/>
        </a:bodyPr>
        <a:lstStyle/>
        <a:p>
          <a:pPr marL="0" lvl="0" indent="0" algn="l" defTabSz="977900">
            <a:lnSpc>
              <a:spcPct val="90000"/>
            </a:lnSpc>
            <a:spcBef>
              <a:spcPct val="0"/>
            </a:spcBef>
            <a:spcAft>
              <a:spcPct val="35000"/>
            </a:spcAft>
            <a:buNone/>
          </a:pPr>
          <a:r>
            <a:rPr lang="en-US" sz="2200" kern="1200"/>
            <a:t>A time of improvement</a:t>
          </a:r>
        </a:p>
      </dsp:txBody>
      <dsp:txXfrm>
        <a:off x="902521" y="978296"/>
        <a:ext cx="9451153" cy="781403"/>
      </dsp:txXfrm>
    </dsp:sp>
    <dsp:sp modelId="{0B1607BE-727C-49F5-AA98-FD69CEF848DF}">
      <dsp:nvSpPr>
        <dsp:cNvPr id="0" name=""/>
        <dsp:cNvSpPr/>
      </dsp:nvSpPr>
      <dsp:spPr>
        <a:xfrm>
          <a:off x="0" y="1955050"/>
          <a:ext cx="10353675" cy="781403"/>
        </a:xfrm>
        <a:prstGeom prst="roundRect">
          <a:avLst>
            <a:gd name="adj" fmla="val 10000"/>
          </a:avLst>
        </a:prstGeom>
        <a:solidFill>
          <a:schemeClr val="accent2">
            <a:hueOff val="-1024674"/>
            <a:satOff val="-6374"/>
            <a:lumOff val="-1176"/>
            <a:alphaOff val="0"/>
          </a:schemeClr>
        </a:solidFill>
        <a:ln>
          <a:noFill/>
        </a:ln>
        <a:effectLst/>
      </dsp:spPr>
      <dsp:style>
        <a:lnRef idx="0">
          <a:scrgbClr r="0" g="0" b="0"/>
        </a:lnRef>
        <a:fillRef idx="1">
          <a:scrgbClr r="0" g="0" b="0"/>
        </a:fillRef>
        <a:effectRef idx="0">
          <a:scrgbClr r="0" g="0" b="0"/>
        </a:effectRef>
        <a:fontRef idx="minor"/>
      </dsp:style>
    </dsp:sp>
    <dsp:sp modelId="{479EC70A-8F86-49B8-8838-96B892B0642A}">
      <dsp:nvSpPr>
        <dsp:cNvPr id="0" name=""/>
        <dsp:cNvSpPr/>
      </dsp:nvSpPr>
      <dsp:spPr>
        <a:xfrm>
          <a:off x="236374" y="2130866"/>
          <a:ext cx="429771" cy="4297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3FBC432-AA5F-4459-9DB2-74F0D49AA1D7}">
      <dsp:nvSpPr>
        <dsp:cNvPr id="0" name=""/>
        <dsp:cNvSpPr/>
      </dsp:nvSpPr>
      <dsp:spPr>
        <a:xfrm>
          <a:off x="902521" y="1955050"/>
          <a:ext cx="9451153" cy="781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699" tIns="82699" rIns="82699" bIns="82699" numCol="1" spcCol="1270" anchor="ctr" anchorCtr="0">
          <a:noAutofit/>
        </a:bodyPr>
        <a:lstStyle/>
        <a:p>
          <a:pPr marL="0" lvl="0" indent="0" algn="l" defTabSz="977900">
            <a:lnSpc>
              <a:spcPct val="90000"/>
            </a:lnSpc>
            <a:spcBef>
              <a:spcPct val="0"/>
            </a:spcBef>
            <a:spcAft>
              <a:spcPct val="35000"/>
            </a:spcAft>
            <a:buNone/>
          </a:pPr>
          <a:r>
            <a:rPr lang="en-US" sz="2200" kern="1200"/>
            <a:t>A time of stability</a:t>
          </a:r>
        </a:p>
      </dsp:txBody>
      <dsp:txXfrm>
        <a:off x="902521" y="1955050"/>
        <a:ext cx="9451153" cy="781403"/>
      </dsp:txXfrm>
    </dsp:sp>
    <dsp:sp modelId="{5D6387E9-51C4-4299-84A4-801A129AD4E4}">
      <dsp:nvSpPr>
        <dsp:cNvPr id="0" name=""/>
        <dsp:cNvSpPr/>
      </dsp:nvSpPr>
      <dsp:spPr>
        <a:xfrm>
          <a:off x="0" y="2931804"/>
          <a:ext cx="10353675" cy="781403"/>
        </a:xfrm>
        <a:prstGeom prst="roundRect">
          <a:avLst>
            <a:gd name="adj" fmla="val 10000"/>
          </a:avLst>
        </a:prstGeom>
        <a:solidFill>
          <a:schemeClr val="accent2">
            <a:hueOff val="-1537010"/>
            <a:satOff val="-9561"/>
            <a:lumOff val="-1764"/>
            <a:alphaOff val="0"/>
          </a:schemeClr>
        </a:solidFill>
        <a:ln>
          <a:noFill/>
        </a:ln>
        <a:effectLst/>
      </dsp:spPr>
      <dsp:style>
        <a:lnRef idx="0">
          <a:scrgbClr r="0" g="0" b="0"/>
        </a:lnRef>
        <a:fillRef idx="1">
          <a:scrgbClr r="0" g="0" b="0"/>
        </a:fillRef>
        <a:effectRef idx="0">
          <a:scrgbClr r="0" g="0" b="0"/>
        </a:effectRef>
        <a:fontRef idx="minor"/>
      </dsp:style>
    </dsp:sp>
    <dsp:sp modelId="{BC577B02-389B-4948-88F5-1B735CDBCC51}">
      <dsp:nvSpPr>
        <dsp:cNvPr id="0" name=""/>
        <dsp:cNvSpPr/>
      </dsp:nvSpPr>
      <dsp:spPr>
        <a:xfrm>
          <a:off x="236374" y="3107620"/>
          <a:ext cx="429771" cy="4297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4DE3B87-D090-4074-B567-6D24CE1A2991}">
      <dsp:nvSpPr>
        <dsp:cNvPr id="0" name=""/>
        <dsp:cNvSpPr/>
      </dsp:nvSpPr>
      <dsp:spPr>
        <a:xfrm>
          <a:off x="902521" y="2931804"/>
          <a:ext cx="9451153" cy="781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699" tIns="82699" rIns="82699" bIns="82699" numCol="1" spcCol="1270" anchor="ctr" anchorCtr="0">
          <a:noAutofit/>
        </a:bodyPr>
        <a:lstStyle/>
        <a:p>
          <a:pPr marL="0" lvl="0" indent="0" algn="l" defTabSz="977900">
            <a:lnSpc>
              <a:spcPct val="90000"/>
            </a:lnSpc>
            <a:spcBef>
              <a:spcPct val="0"/>
            </a:spcBef>
            <a:spcAft>
              <a:spcPct val="35000"/>
            </a:spcAft>
            <a:buNone/>
          </a:pPr>
          <a:r>
            <a:rPr lang="en-US" sz="2200" kern="1200"/>
            <a:t>A time of optimism</a:t>
          </a:r>
        </a:p>
      </dsp:txBody>
      <dsp:txXfrm>
        <a:off x="902521" y="2931804"/>
        <a:ext cx="9451153" cy="78140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6D14F5-EBAC-BE42-A805-4E49984EBA16}">
      <dsp:nvSpPr>
        <dsp:cNvPr id="0" name=""/>
        <dsp:cNvSpPr/>
      </dsp:nvSpPr>
      <dsp:spPr>
        <a:xfrm>
          <a:off x="3033" y="293201"/>
          <a:ext cx="2406420" cy="1443852"/>
        </a:xfrm>
        <a:prstGeom prst="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Decay of Victorian values</a:t>
          </a:r>
        </a:p>
      </dsp:txBody>
      <dsp:txXfrm>
        <a:off x="3033" y="293201"/>
        <a:ext cx="2406420" cy="1443852"/>
      </dsp:txXfrm>
    </dsp:sp>
    <dsp:sp modelId="{3428CB18-7E05-D541-8A4C-AC178EAA47D4}">
      <dsp:nvSpPr>
        <dsp:cNvPr id="0" name=""/>
        <dsp:cNvSpPr/>
      </dsp:nvSpPr>
      <dsp:spPr>
        <a:xfrm>
          <a:off x="2650095" y="293201"/>
          <a:ext cx="2406420" cy="1443852"/>
        </a:xfrm>
        <a:prstGeom prst="rect">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British imperialism</a:t>
          </a:r>
        </a:p>
      </dsp:txBody>
      <dsp:txXfrm>
        <a:off x="2650095" y="293201"/>
        <a:ext cx="2406420" cy="1443852"/>
      </dsp:txXfrm>
    </dsp:sp>
    <dsp:sp modelId="{9D83F31F-A980-C541-86A8-77023A9F73EC}">
      <dsp:nvSpPr>
        <dsp:cNvPr id="0" name=""/>
        <dsp:cNvSpPr/>
      </dsp:nvSpPr>
      <dsp:spPr>
        <a:xfrm>
          <a:off x="5297158" y="293201"/>
          <a:ext cx="2406420" cy="1443852"/>
        </a:xfrm>
        <a:prstGeom prst="rect">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Boer War</a:t>
          </a:r>
        </a:p>
      </dsp:txBody>
      <dsp:txXfrm>
        <a:off x="5297158" y="293201"/>
        <a:ext cx="2406420" cy="1443852"/>
      </dsp:txXfrm>
    </dsp:sp>
    <dsp:sp modelId="{3F6DA89C-D1BE-064B-AE7A-09F756EC88E4}">
      <dsp:nvSpPr>
        <dsp:cNvPr id="0" name=""/>
        <dsp:cNvSpPr/>
      </dsp:nvSpPr>
      <dsp:spPr>
        <a:xfrm>
          <a:off x="7944221" y="293201"/>
          <a:ext cx="2406420" cy="1443852"/>
        </a:xfrm>
        <a:prstGeom prst="rect">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Irish question</a:t>
          </a:r>
        </a:p>
      </dsp:txBody>
      <dsp:txXfrm>
        <a:off x="7944221" y="293201"/>
        <a:ext cx="2406420" cy="1443852"/>
      </dsp:txXfrm>
    </dsp:sp>
    <dsp:sp modelId="{5E004744-F553-3D4C-A125-52735CFC4893}">
      <dsp:nvSpPr>
        <dsp:cNvPr id="0" name=""/>
        <dsp:cNvSpPr/>
      </dsp:nvSpPr>
      <dsp:spPr>
        <a:xfrm>
          <a:off x="3033" y="1977696"/>
          <a:ext cx="2406420" cy="1443852"/>
        </a:xfrm>
        <a:prstGeom prst="rect">
          <a:avLst/>
        </a:prstGeom>
        <a:gradFill rotWithShape="0">
          <a:gsLst>
            <a:gs pos="0">
              <a:schemeClr val="accent6">
                <a:hueOff val="0"/>
                <a:satOff val="0"/>
                <a:lumOff val="0"/>
                <a:alphaOff val="0"/>
                <a:tint val="96000"/>
                <a:lumMod val="104000"/>
              </a:schemeClr>
            </a:gs>
            <a:gs pos="100000">
              <a:schemeClr val="accent6">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Bismarck's Germany became a rival power</a:t>
          </a:r>
        </a:p>
      </dsp:txBody>
      <dsp:txXfrm>
        <a:off x="3033" y="1977696"/>
        <a:ext cx="2406420" cy="1443852"/>
      </dsp:txXfrm>
    </dsp:sp>
    <dsp:sp modelId="{69554456-BF67-1943-A77B-1044B6A47FFA}">
      <dsp:nvSpPr>
        <dsp:cNvPr id="0" name=""/>
        <dsp:cNvSpPr/>
      </dsp:nvSpPr>
      <dsp:spPr>
        <a:xfrm>
          <a:off x="2650095" y="1977696"/>
          <a:ext cx="2406420" cy="1443852"/>
        </a:xfrm>
        <a:prstGeom prst="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United States became a rival power</a:t>
          </a:r>
        </a:p>
      </dsp:txBody>
      <dsp:txXfrm>
        <a:off x="2650095" y="1977696"/>
        <a:ext cx="2406420" cy="1443852"/>
      </dsp:txXfrm>
    </dsp:sp>
    <dsp:sp modelId="{0915F03A-2B3F-4340-8BBA-DF318E0D8CAF}">
      <dsp:nvSpPr>
        <dsp:cNvPr id="0" name=""/>
        <dsp:cNvSpPr/>
      </dsp:nvSpPr>
      <dsp:spPr>
        <a:xfrm>
          <a:off x="5297158" y="1977696"/>
          <a:ext cx="2406420" cy="1443852"/>
        </a:xfrm>
        <a:prstGeom prst="rect">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Economic depression led to mass immigration</a:t>
          </a:r>
        </a:p>
      </dsp:txBody>
      <dsp:txXfrm>
        <a:off x="5297158" y="1977696"/>
        <a:ext cx="2406420" cy="1443852"/>
      </dsp:txXfrm>
    </dsp:sp>
    <dsp:sp modelId="{8C16BD3D-9A3B-6E45-ADB7-F804443A3DA1}">
      <dsp:nvSpPr>
        <dsp:cNvPr id="0" name=""/>
        <dsp:cNvSpPr/>
      </dsp:nvSpPr>
      <dsp:spPr>
        <a:xfrm>
          <a:off x="7944221" y="1977696"/>
          <a:ext cx="2406420" cy="1443852"/>
        </a:xfrm>
        <a:prstGeom prst="rect">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Socialism</a:t>
          </a:r>
        </a:p>
      </dsp:txBody>
      <dsp:txXfrm>
        <a:off x="7944221" y="1977696"/>
        <a:ext cx="2406420" cy="14438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9F7F25-789C-4C1E-AB41-CF653A6AF5B6}">
      <dsp:nvSpPr>
        <dsp:cNvPr id="0" name=""/>
        <dsp:cNvSpPr/>
      </dsp:nvSpPr>
      <dsp:spPr>
        <a:xfrm>
          <a:off x="0" y="1304"/>
          <a:ext cx="10353675" cy="6612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861095-2384-4290-977C-F0A9C56E7886}">
      <dsp:nvSpPr>
        <dsp:cNvPr id="0" name=""/>
        <dsp:cNvSpPr/>
      </dsp:nvSpPr>
      <dsp:spPr>
        <a:xfrm>
          <a:off x="200019" y="150079"/>
          <a:ext cx="363672" cy="36367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1048DD7-4FC4-464C-8E31-2E1E036C7C2A}">
      <dsp:nvSpPr>
        <dsp:cNvPr id="0" name=""/>
        <dsp:cNvSpPr/>
      </dsp:nvSpPr>
      <dsp:spPr>
        <a:xfrm>
          <a:off x="763711" y="1304"/>
          <a:ext cx="9589963" cy="6612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979" tIns="69979" rIns="69979" bIns="69979" numCol="1" spcCol="1270" anchor="ctr" anchorCtr="0">
          <a:noAutofit/>
        </a:bodyPr>
        <a:lstStyle/>
        <a:p>
          <a:pPr marL="0" lvl="0" indent="0" algn="l" defTabSz="977900">
            <a:lnSpc>
              <a:spcPct val="100000"/>
            </a:lnSpc>
            <a:spcBef>
              <a:spcPct val="0"/>
            </a:spcBef>
            <a:spcAft>
              <a:spcPct val="35000"/>
            </a:spcAft>
            <a:buNone/>
          </a:pPr>
          <a:r>
            <a:rPr lang="en-GB" sz="2200" kern="1200"/>
            <a:t>There are three major types of dramatic monologues such as:</a:t>
          </a:r>
          <a:endParaRPr lang="en-US" sz="2200" kern="1200"/>
        </a:p>
      </dsp:txBody>
      <dsp:txXfrm>
        <a:off x="763711" y="1304"/>
        <a:ext cx="9589963" cy="661222"/>
      </dsp:txXfrm>
    </dsp:sp>
    <dsp:sp modelId="{52FE2F7D-120F-45F8-8B9A-BC3F2167AEDE}">
      <dsp:nvSpPr>
        <dsp:cNvPr id="0" name=""/>
        <dsp:cNvSpPr/>
      </dsp:nvSpPr>
      <dsp:spPr>
        <a:xfrm>
          <a:off x="0" y="827832"/>
          <a:ext cx="10353675" cy="6612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5B8DF1-935E-4A61-A159-42DC846980DD}">
      <dsp:nvSpPr>
        <dsp:cNvPr id="0" name=""/>
        <dsp:cNvSpPr/>
      </dsp:nvSpPr>
      <dsp:spPr>
        <a:xfrm>
          <a:off x="200019" y="976607"/>
          <a:ext cx="363672" cy="36367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B28289B-75CB-4336-BE2E-29AA756A8969}">
      <dsp:nvSpPr>
        <dsp:cNvPr id="0" name=""/>
        <dsp:cNvSpPr/>
      </dsp:nvSpPr>
      <dsp:spPr>
        <a:xfrm>
          <a:off x="763711" y="827832"/>
          <a:ext cx="9589963" cy="6612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979" tIns="69979" rIns="69979" bIns="69979" numCol="1" spcCol="1270" anchor="ctr" anchorCtr="0">
          <a:noAutofit/>
        </a:bodyPr>
        <a:lstStyle/>
        <a:p>
          <a:pPr marL="0" lvl="0" indent="0" algn="l" defTabSz="977900">
            <a:lnSpc>
              <a:spcPct val="100000"/>
            </a:lnSpc>
            <a:spcBef>
              <a:spcPct val="0"/>
            </a:spcBef>
            <a:spcAft>
              <a:spcPct val="35000"/>
            </a:spcAft>
            <a:buNone/>
          </a:pPr>
          <a:r>
            <a:rPr lang="en-GB" sz="2200" kern="1200"/>
            <a:t>Romantic monologue</a:t>
          </a:r>
          <a:endParaRPr lang="en-US" sz="2200" kern="1200"/>
        </a:p>
      </dsp:txBody>
      <dsp:txXfrm>
        <a:off x="763711" y="827832"/>
        <a:ext cx="9589963" cy="661222"/>
      </dsp:txXfrm>
    </dsp:sp>
    <dsp:sp modelId="{7E7043D3-6A4E-461B-A891-1FCAC15CA45B}">
      <dsp:nvSpPr>
        <dsp:cNvPr id="0" name=""/>
        <dsp:cNvSpPr/>
      </dsp:nvSpPr>
      <dsp:spPr>
        <a:xfrm>
          <a:off x="0" y="1654360"/>
          <a:ext cx="10353675" cy="6612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EA0C6E-9E52-4294-9E7D-69D9573EFBB2}">
      <dsp:nvSpPr>
        <dsp:cNvPr id="0" name=""/>
        <dsp:cNvSpPr/>
      </dsp:nvSpPr>
      <dsp:spPr>
        <a:xfrm>
          <a:off x="200019" y="1803135"/>
          <a:ext cx="363672" cy="36367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F282EB1-A635-49FD-BB8E-7910B350CF72}">
      <dsp:nvSpPr>
        <dsp:cNvPr id="0" name=""/>
        <dsp:cNvSpPr/>
      </dsp:nvSpPr>
      <dsp:spPr>
        <a:xfrm>
          <a:off x="763711" y="1654360"/>
          <a:ext cx="9589963" cy="6612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979" tIns="69979" rIns="69979" bIns="69979" numCol="1" spcCol="1270" anchor="ctr" anchorCtr="0">
          <a:noAutofit/>
        </a:bodyPr>
        <a:lstStyle/>
        <a:p>
          <a:pPr marL="0" lvl="0" indent="0" algn="l" defTabSz="977900">
            <a:lnSpc>
              <a:spcPct val="100000"/>
            </a:lnSpc>
            <a:spcBef>
              <a:spcPct val="0"/>
            </a:spcBef>
            <a:spcAft>
              <a:spcPct val="35000"/>
            </a:spcAft>
            <a:buNone/>
          </a:pPr>
          <a:r>
            <a:rPr lang="en-GB" sz="2200" kern="1200"/>
            <a:t>Philosophical and psychological monologue</a:t>
          </a:r>
          <a:endParaRPr lang="en-US" sz="2200" kern="1200"/>
        </a:p>
      </dsp:txBody>
      <dsp:txXfrm>
        <a:off x="763711" y="1654360"/>
        <a:ext cx="9589963" cy="661222"/>
      </dsp:txXfrm>
    </dsp:sp>
    <dsp:sp modelId="{9005E4EB-71C3-42FB-9E00-8731F933E043}">
      <dsp:nvSpPr>
        <dsp:cNvPr id="0" name=""/>
        <dsp:cNvSpPr/>
      </dsp:nvSpPr>
      <dsp:spPr>
        <a:xfrm>
          <a:off x="0" y="2480888"/>
          <a:ext cx="10353675" cy="6612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6ECE1B-1E34-4EED-8BFB-44C5FE3BBDAE}">
      <dsp:nvSpPr>
        <dsp:cNvPr id="0" name=""/>
        <dsp:cNvSpPr/>
      </dsp:nvSpPr>
      <dsp:spPr>
        <a:xfrm>
          <a:off x="200019" y="2629663"/>
          <a:ext cx="363672" cy="36367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1F3A58C-7EC5-48B8-8990-128CA1DE5C2A}">
      <dsp:nvSpPr>
        <dsp:cNvPr id="0" name=""/>
        <dsp:cNvSpPr/>
      </dsp:nvSpPr>
      <dsp:spPr>
        <a:xfrm>
          <a:off x="763711" y="2480888"/>
          <a:ext cx="9589963" cy="6612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979" tIns="69979" rIns="69979" bIns="69979" numCol="1" spcCol="1270" anchor="ctr" anchorCtr="0">
          <a:noAutofit/>
        </a:bodyPr>
        <a:lstStyle/>
        <a:p>
          <a:pPr marL="0" lvl="0" indent="0" algn="l" defTabSz="977900">
            <a:lnSpc>
              <a:spcPct val="100000"/>
            </a:lnSpc>
            <a:spcBef>
              <a:spcPct val="0"/>
            </a:spcBef>
            <a:spcAft>
              <a:spcPct val="35000"/>
            </a:spcAft>
            <a:buNone/>
          </a:pPr>
          <a:r>
            <a:rPr lang="en-GB" sz="2200" kern="1200"/>
            <a:t>Conversational monologue</a:t>
          </a:r>
          <a:endParaRPr lang="en-US" sz="2200" kern="1200"/>
        </a:p>
      </dsp:txBody>
      <dsp:txXfrm>
        <a:off x="763711" y="2480888"/>
        <a:ext cx="9589963" cy="66122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6A38F3-5ABA-1C4D-B31A-D48D4625A124}">
      <dsp:nvSpPr>
        <dsp:cNvPr id="0" name=""/>
        <dsp:cNvSpPr/>
      </dsp:nvSpPr>
      <dsp:spPr>
        <a:xfrm>
          <a:off x="1263" y="214746"/>
          <a:ext cx="4436205" cy="2816990"/>
        </a:xfrm>
        <a:prstGeom prst="roundRect">
          <a:avLst>
            <a:gd name="adj" fmla="val 10000"/>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FD36E35F-A497-9544-A887-7F170D29E7EC}">
      <dsp:nvSpPr>
        <dsp:cNvPr id="0" name=""/>
        <dsp:cNvSpPr/>
      </dsp:nvSpPr>
      <dsp:spPr>
        <a:xfrm>
          <a:off x="494175" y="683012"/>
          <a:ext cx="4436205" cy="2816990"/>
        </a:xfrm>
        <a:prstGeom prst="roundRect">
          <a:avLst>
            <a:gd name="adj" fmla="val 10000"/>
          </a:avLst>
        </a:prstGeom>
        <a:solidFill>
          <a:schemeClr val="lt1">
            <a:alpha val="90000"/>
            <a:hueOff val="0"/>
            <a:satOff val="0"/>
            <a:lumOff val="0"/>
            <a:alphaOff val="0"/>
          </a:schemeClr>
        </a:solidFill>
        <a:ln w="9525" cap="rnd"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a:t>Read and understand the DM example in front of you</a:t>
          </a:r>
        </a:p>
      </dsp:txBody>
      <dsp:txXfrm>
        <a:off x="576682" y="765519"/>
        <a:ext cx="4271191" cy="2651976"/>
      </dsp:txXfrm>
    </dsp:sp>
    <dsp:sp modelId="{69822241-14C2-8640-B451-D7B824D26EA4}">
      <dsp:nvSpPr>
        <dsp:cNvPr id="0" name=""/>
        <dsp:cNvSpPr/>
      </dsp:nvSpPr>
      <dsp:spPr>
        <a:xfrm>
          <a:off x="5423293" y="214746"/>
          <a:ext cx="4436205" cy="2816990"/>
        </a:xfrm>
        <a:prstGeom prst="roundRect">
          <a:avLst>
            <a:gd name="adj" fmla="val 10000"/>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0850D19D-B906-E049-9144-F06AB2354E42}">
      <dsp:nvSpPr>
        <dsp:cNvPr id="0" name=""/>
        <dsp:cNvSpPr/>
      </dsp:nvSpPr>
      <dsp:spPr>
        <a:xfrm>
          <a:off x="5916205" y="683012"/>
          <a:ext cx="4436205" cy="2816990"/>
        </a:xfrm>
        <a:prstGeom prst="roundRect">
          <a:avLst>
            <a:gd name="adj" fmla="val 10000"/>
          </a:avLst>
        </a:prstGeom>
        <a:solidFill>
          <a:schemeClr val="lt1">
            <a:alpha val="90000"/>
            <a:hueOff val="0"/>
            <a:satOff val="0"/>
            <a:lumOff val="0"/>
            <a:alphaOff val="0"/>
          </a:schemeClr>
        </a:solidFill>
        <a:ln w="9525" cap="rnd"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a:t>Adapt it to potential stories that can be filmed this Friday in Rosehill Quarry</a:t>
          </a:r>
        </a:p>
      </dsp:txBody>
      <dsp:txXfrm>
        <a:off x="5998712" y="765519"/>
        <a:ext cx="4271191" cy="265197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B704C2-C00E-411B-887B-0481A7E0EB69}">
      <dsp:nvSpPr>
        <dsp:cNvPr id="0" name=""/>
        <dsp:cNvSpPr/>
      </dsp:nvSpPr>
      <dsp:spPr>
        <a:xfrm>
          <a:off x="397837" y="491708"/>
          <a:ext cx="1098000" cy="1098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E38EA2-6425-4E46-9034-574D9C514EFD}">
      <dsp:nvSpPr>
        <dsp:cNvPr id="0" name=""/>
        <dsp:cNvSpPr/>
      </dsp:nvSpPr>
      <dsp:spPr>
        <a:xfrm>
          <a:off x="631837" y="725708"/>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AEE2FA7-0049-476A-A195-43F4F1A682EC}">
      <dsp:nvSpPr>
        <dsp:cNvPr id="0" name=""/>
        <dsp:cNvSpPr/>
      </dsp:nvSpPr>
      <dsp:spPr>
        <a:xfrm>
          <a:off x="46837" y="193170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a:t>What is the situation?</a:t>
          </a:r>
          <a:endParaRPr lang="en-US" sz="1200" kern="1200"/>
        </a:p>
      </dsp:txBody>
      <dsp:txXfrm>
        <a:off x="46837" y="1931708"/>
        <a:ext cx="1800000" cy="720000"/>
      </dsp:txXfrm>
    </dsp:sp>
    <dsp:sp modelId="{0FC13CDA-10FC-410C-8818-B09177CF5D04}">
      <dsp:nvSpPr>
        <dsp:cNvPr id="0" name=""/>
        <dsp:cNvSpPr/>
      </dsp:nvSpPr>
      <dsp:spPr>
        <a:xfrm>
          <a:off x="2512837" y="491708"/>
          <a:ext cx="1098000" cy="10980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596194-2E84-41B8-AD03-EF68ED1C400C}">
      <dsp:nvSpPr>
        <dsp:cNvPr id="0" name=""/>
        <dsp:cNvSpPr/>
      </dsp:nvSpPr>
      <dsp:spPr>
        <a:xfrm>
          <a:off x="2746837" y="725708"/>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E9B3282-E66B-4854-9D70-8651C13039FD}">
      <dsp:nvSpPr>
        <dsp:cNvPr id="0" name=""/>
        <dsp:cNvSpPr/>
      </dsp:nvSpPr>
      <dsp:spPr>
        <a:xfrm>
          <a:off x="2161837" y="193170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a:t>Who is the speaker talking to and why?</a:t>
          </a:r>
          <a:endParaRPr lang="en-US" sz="1200" kern="1200"/>
        </a:p>
      </dsp:txBody>
      <dsp:txXfrm>
        <a:off x="2161837" y="1931708"/>
        <a:ext cx="1800000" cy="720000"/>
      </dsp:txXfrm>
    </dsp:sp>
    <dsp:sp modelId="{20C94A31-B232-4CF1-9753-A1968339B3C6}">
      <dsp:nvSpPr>
        <dsp:cNvPr id="0" name=""/>
        <dsp:cNvSpPr/>
      </dsp:nvSpPr>
      <dsp:spPr>
        <a:xfrm>
          <a:off x="4627837" y="491708"/>
          <a:ext cx="1098000" cy="109800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65BFE4-1DC6-4CB4-A282-E8479B30FC37}">
      <dsp:nvSpPr>
        <dsp:cNvPr id="0" name=""/>
        <dsp:cNvSpPr/>
      </dsp:nvSpPr>
      <dsp:spPr>
        <a:xfrm>
          <a:off x="4861837" y="725708"/>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6F165BA-598F-4782-AB43-916F80F5FB74}">
      <dsp:nvSpPr>
        <dsp:cNvPr id="0" name=""/>
        <dsp:cNvSpPr/>
      </dsp:nvSpPr>
      <dsp:spPr>
        <a:xfrm>
          <a:off x="4276837" y="193170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a:t>What tactics is the speaker using to make his case?</a:t>
          </a:r>
          <a:endParaRPr lang="en-US" sz="1200" kern="1200"/>
        </a:p>
      </dsp:txBody>
      <dsp:txXfrm>
        <a:off x="4276837" y="1931708"/>
        <a:ext cx="1800000" cy="720000"/>
      </dsp:txXfrm>
    </dsp:sp>
    <dsp:sp modelId="{4653623A-EB7D-49E6-9CBE-242F42A2B40C}">
      <dsp:nvSpPr>
        <dsp:cNvPr id="0" name=""/>
        <dsp:cNvSpPr/>
      </dsp:nvSpPr>
      <dsp:spPr>
        <a:xfrm>
          <a:off x="6742837" y="491708"/>
          <a:ext cx="1098000" cy="1098000"/>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703961-79F3-4B1A-AA85-F9C429050CF4}">
      <dsp:nvSpPr>
        <dsp:cNvPr id="0" name=""/>
        <dsp:cNvSpPr/>
      </dsp:nvSpPr>
      <dsp:spPr>
        <a:xfrm>
          <a:off x="6976837" y="725708"/>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4675814-C0B4-4F32-85EB-B80DA908DACC}">
      <dsp:nvSpPr>
        <dsp:cNvPr id="0" name=""/>
        <dsp:cNvSpPr/>
      </dsp:nvSpPr>
      <dsp:spPr>
        <a:xfrm>
          <a:off x="6391837" y="193170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a:t>Does the speaker seem to change his mind during the poem?</a:t>
          </a:r>
          <a:endParaRPr lang="en-US" sz="1200" kern="1200"/>
        </a:p>
      </dsp:txBody>
      <dsp:txXfrm>
        <a:off x="6391837" y="1931708"/>
        <a:ext cx="1800000" cy="720000"/>
      </dsp:txXfrm>
    </dsp:sp>
    <dsp:sp modelId="{18D5E2AF-A008-4AF1-B266-2935AE65DC66}">
      <dsp:nvSpPr>
        <dsp:cNvPr id="0" name=""/>
        <dsp:cNvSpPr/>
      </dsp:nvSpPr>
      <dsp:spPr>
        <a:xfrm>
          <a:off x="8857837" y="491708"/>
          <a:ext cx="1098000" cy="1098000"/>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4C252A-1DB0-4E41-80C6-B2D299BDCBA7}">
      <dsp:nvSpPr>
        <dsp:cNvPr id="0" name=""/>
        <dsp:cNvSpPr/>
      </dsp:nvSpPr>
      <dsp:spPr>
        <a:xfrm>
          <a:off x="9091837" y="725708"/>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9D5D83D-90E5-4675-91F2-808D7B1962CC}">
      <dsp:nvSpPr>
        <dsp:cNvPr id="0" name=""/>
        <dsp:cNvSpPr/>
      </dsp:nvSpPr>
      <dsp:spPr>
        <a:xfrm>
          <a:off x="8506837" y="193170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a:t>What do </a:t>
          </a:r>
          <a:r>
            <a:rPr lang="en-GB" sz="1200" i="1" kern="1200"/>
            <a:t>you</a:t>
          </a:r>
          <a:r>
            <a:rPr lang="en-GB" sz="1200" kern="1200"/>
            <a:t> think about this character and what he has to say?</a:t>
          </a:r>
          <a:endParaRPr lang="en-US" sz="1200" kern="1200"/>
        </a:p>
      </dsp:txBody>
      <dsp:txXfrm>
        <a:off x="8506837" y="1931708"/>
        <a:ext cx="180000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10/30/19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451540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10/30/19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930611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10/30/19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6442936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10/30/19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06869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49343D99-809A-49C0-96E5-4250D0B498EE}" type="datetime1">
              <a:rPr lang="en-US" smtClean="0"/>
              <a:t>10/30/19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775218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10/30/19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53548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10/30/19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187168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10/30/19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6384183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10/30/19</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428327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10/30/19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937863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10/30/19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075772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10/30/19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4927257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10/30/19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779303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10/30/19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358211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10/30/19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800993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10/30/19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859857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10/30/19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427765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p>
        </p:txBody>
      </p:sp>
      <p:sp>
        <p:nvSpPr>
          <p:cNvPr id="3" name="Text Placeholder 2"/>
          <p:cNvSpPr>
            <a:spLocks noGrp="1"/>
          </p:cNvSpPr>
          <p:nvPr>
            <p:ph type="body" sz="half" idx="1"/>
          </p:nvPr>
        </p:nvSpPr>
        <p:spPr>
          <a:xfrm>
            <a:off x="609600" y="1600200"/>
            <a:ext cx="5384800" cy="4533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197600" y="1600200"/>
            <a:ext cx="5384800" cy="2190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6197600" y="3943350"/>
            <a:ext cx="5384800" cy="2190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218">
            <a:extLst>
              <a:ext uri="{FF2B5EF4-FFF2-40B4-BE49-F238E27FC236}">
                <a16:creationId xmlns:a16="http://schemas.microsoft.com/office/drawing/2014/main" id="{4D69EA83-29B2-C94C-91E8-21402C33A4A0}"/>
              </a:ext>
            </a:extLst>
          </p:cNvPr>
          <p:cNvSpPr>
            <a:spLocks noGrp="1" noChangeArrowheads="1"/>
          </p:cNvSpPr>
          <p:nvPr>
            <p:ph type="sldNum" sz="quarter" idx="10"/>
          </p:nvPr>
        </p:nvSpPr>
        <p:spPr>
          <a:ln/>
        </p:spPr>
        <p:txBody>
          <a:bodyPr/>
          <a:lstStyle>
            <a:lvl1pPr>
              <a:defRPr/>
            </a:lvl1pPr>
          </a:lstStyle>
          <a:p>
            <a:fld id="{0BAA7AE5-905C-2743-B85F-3C5676633509}" type="slidenum">
              <a:rPr lang="en-US" altLang="en-US"/>
              <a:pPr/>
              <a:t>‹#›</a:t>
            </a:fld>
            <a:endParaRPr lang="en-US" altLang="en-US"/>
          </a:p>
        </p:txBody>
      </p:sp>
      <p:sp>
        <p:nvSpPr>
          <p:cNvPr id="7" name="Rectangle 219">
            <a:extLst>
              <a:ext uri="{FF2B5EF4-FFF2-40B4-BE49-F238E27FC236}">
                <a16:creationId xmlns:a16="http://schemas.microsoft.com/office/drawing/2014/main" id="{2D5A003A-128C-D64B-B290-1277C32ECD77}"/>
              </a:ext>
            </a:extLst>
          </p:cNvPr>
          <p:cNvSpPr>
            <a:spLocks noGrp="1" noChangeArrowheads="1"/>
          </p:cNvSpPr>
          <p:nvPr>
            <p:ph type="dt" sz="half" idx="11"/>
          </p:nvPr>
        </p:nvSpPr>
        <p:spPr>
          <a:ln/>
        </p:spPr>
        <p:txBody>
          <a:bodyPr/>
          <a:lstStyle>
            <a:lvl1pPr>
              <a:defRPr/>
            </a:lvl1pPr>
          </a:lstStyle>
          <a:p>
            <a:pPr>
              <a:defRPr/>
            </a:pPr>
            <a:endParaRPr lang="en-US"/>
          </a:p>
        </p:txBody>
      </p:sp>
      <p:sp>
        <p:nvSpPr>
          <p:cNvPr id="8" name="Rectangle 220">
            <a:extLst>
              <a:ext uri="{FF2B5EF4-FFF2-40B4-BE49-F238E27FC236}">
                <a16:creationId xmlns:a16="http://schemas.microsoft.com/office/drawing/2014/main" id="{CF68FC71-CCB3-2440-AF16-ECAECCD45B4F}"/>
              </a:ext>
            </a:extLst>
          </p:cNvPr>
          <p:cNvSpPr>
            <a:spLocks noGrp="1" noChangeArrowheads="1"/>
          </p:cNvSpPr>
          <p:nvPr>
            <p:ph type="ftr" sz="quarter" idx="12"/>
          </p:nvPr>
        </p:nvSpPr>
        <p:spPr>
          <a:ln/>
        </p:spPr>
        <p:txBody>
          <a:bodyPr/>
          <a:lstStyle>
            <a:lvl1pPr>
              <a:defRPr/>
            </a:lvl1pPr>
          </a:lstStyle>
          <a:p>
            <a:pPr>
              <a:defRPr/>
            </a:pPr>
            <a:endParaRPr lang="en-US"/>
          </a:p>
        </p:txBody>
      </p:sp>
    </p:spTree>
    <p:extLst>
      <p:ext uri="{BB962C8B-B14F-4D97-AF65-F5344CB8AC3E}">
        <p14:creationId xmlns:p14="http://schemas.microsoft.com/office/powerpoint/2010/main" val="390483975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609600" y="274638"/>
            <a:ext cx="10972800" cy="1143000"/>
          </a:xfrm>
        </p:spPr>
        <p:txBody>
          <a:bodyPr/>
          <a:lstStyle/>
          <a:p>
            <a:r>
              <a:rPr lang="en-US"/>
              <a:t>Click to edit Master title style</a:t>
            </a:r>
          </a:p>
        </p:txBody>
      </p:sp>
      <p:sp>
        <p:nvSpPr>
          <p:cNvPr id="3" name="Content Placeholder 2"/>
          <p:cNvSpPr>
            <a:spLocks noGrp="1"/>
          </p:cNvSpPr>
          <p:nvPr>
            <p:ph sz="quarter" idx="1"/>
          </p:nvPr>
        </p:nvSpPr>
        <p:spPr>
          <a:xfrm>
            <a:off x="609600" y="1600200"/>
            <a:ext cx="5384800" cy="2190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197600" y="1600200"/>
            <a:ext cx="5384800" cy="2190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609600" y="3943350"/>
            <a:ext cx="5384800" cy="2190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197600" y="3943350"/>
            <a:ext cx="5384800" cy="2190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218">
            <a:extLst>
              <a:ext uri="{FF2B5EF4-FFF2-40B4-BE49-F238E27FC236}">
                <a16:creationId xmlns:a16="http://schemas.microsoft.com/office/drawing/2014/main" id="{9C73ACCC-0225-1A4B-85E4-4503C5438D5E}"/>
              </a:ext>
            </a:extLst>
          </p:cNvPr>
          <p:cNvSpPr>
            <a:spLocks noGrp="1" noChangeArrowheads="1"/>
          </p:cNvSpPr>
          <p:nvPr>
            <p:ph type="sldNum" sz="quarter" idx="10"/>
          </p:nvPr>
        </p:nvSpPr>
        <p:spPr>
          <a:ln/>
        </p:spPr>
        <p:txBody>
          <a:bodyPr/>
          <a:lstStyle>
            <a:lvl1pPr>
              <a:defRPr/>
            </a:lvl1pPr>
          </a:lstStyle>
          <a:p>
            <a:fld id="{B769D907-82B0-094A-BF2C-124F1F5E12B0}" type="slidenum">
              <a:rPr lang="en-US" altLang="en-US"/>
              <a:pPr/>
              <a:t>‹#›</a:t>
            </a:fld>
            <a:endParaRPr lang="en-US" altLang="en-US"/>
          </a:p>
        </p:txBody>
      </p:sp>
      <p:sp>
        <p:nvSpPr>
          <p:cNvPr id="8" name="Rectangle 219">
            <a:extLst>
              <a:ext uri="{FF2B5EF4-FFF2-40B4-BE49-F238E27FC236}">
                <a16:creationId xmlns:a16="http://schemas.microsoft.com/office/drawing/2014/main" id="{56D9170C-5C46-1D48-8D5F-FC8BFBB0BDB7}"/>
              </a:ext>
            </a:extLst>
          </p:cNvPr>
          <p:cNvSpPr>
            <a:spLocks noGrp="1" noChangeArrowheads="1"/>
          </p:cNvSpPr>
          <p:nvPr>
            <p:ph type="dt" sz="half" idx="11"/>
          </p:nvPr>
        </p:nvSpPr>
        <p:spPr>
          <a:ln/>
        </p:spPr>
        <p:txBody>
          <a:bodyPr/>
          <a:lstStyle>
            <a:lvl1pPr>
              <a:defRPr/>
            </a:lvl1pPr>
          </a:lstStyle>
          <a:p>
            <a:pPr>
              <a:defRPr/>
            </a:pPr>
            <a:endParaRPr lang="en-US"/>
          </a:p>
        </p:txBody>
      </p:sp>
      <p:sp>
        <p:nvSpPr>
          <p:cNvPr id="9" name="Rectangle 220">
            <a:extLst>
              <a:ext uri="{FF2B5EF4-FFF2-40B4-BE49-F238E27FC236}">
                <a16:creationId xmlns:a16="http://schemas.microsoft.com/office/drawing/2014/main" id="{4D238577-445F-8549-9862-35122648B3DA}"/>
              </a:ext>
            </a:extLst>
          </p:cNvPr>
          <p:cNvSpPr>
            <a:spLocks noGrp="1" noChangeArrowheads="1"/>
          </p:cNvSpPr>
          <p:nvPr>
            <p:ph type="ftr" sz="quarter" idx="12"/>
          </p:nvPr>
        </p:nvSpPr>
        <p:spPr>
          <a:ln/>
        </p:spPr>
        <p:txBody>
          <a:bodyPr/>
          <a:lstStyle>
            <a:lvl1pPr>
              <a:defRPr/>
            </a:lvl1pPr>
          </a:lstStyle>
          <a:p>
            <a:pPr>
              <a:defRPr/>
            </a:pPr>
            <a:endParaRPr lang="en-US"/>
          </a:p>
        </p:txBody>
      </p:sp>
    </p:spTree>
    <p:extLst>
      <p:ext uri="{BB962C8B-B14F-4D97-AF65-F5344CB8AC3E}">
        <p14:creationId xmlns:p14="http://schemas.microsoft.com/office/powerpoint/2010/main" val="254000551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p>
        </p:txBody>
      </p:sp>
      <p:sp>
        <p:nvSpPr>
          <p:cNvPr id="3" name="Text Placeholder 2"/>
          <p:cNvSpPr>
            <a:spLocks noGrp="1"/>
          </p:cNvSpPr>
          <p:nvPr>
            <p:ph type="body" sz="half" idx="1"/>
          </p:nvPr>
        </p:nvSpPr>
        <p:spPr>
          <a:xfrm>
            <a:off x="609600" y="1600200"/>
            <a:ext cx="5384800" cy="4533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0"/>
            <a:ext cx="5384800" cy="4533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218">
            <a:extLst>
              <a:ext uri="{FF2B5EF4-FFF2-40B4-BE49-F238E27FC236}">
                <a16:creationId xmlns:a16="http://schemas.microsoft.com/office/drawing/2014/main" id="{8F05E4F7-F46E-4348-83F7-901913B7ED10}"/>
              </a:ext>
            </a:extLst>
          </p:cNvPr>
          <p:cNvSpPr>
            <a:spLocks noGrp="1" noChangeArrowheads="1"/>
          </p:cNvSpPr>
          <p:nvPr>
            <p:ph type="sldNum" sz="quarter" idx="10"/>
          </p:nvPr>
        </p:nvSpPr>
        <p:spPr>
          <a:ln/>
        </p:spPr>
        <p:txBody>
          <a:bodyPr/>
          <a:lstStyle>
            <a:lvl1pPr>
              <a:defRPr/>
            </a:lvl1pPr>
          </a:lstStyle>
          <a:p>
            <a:fld id="{7782FCB7-BA2B-9E48-97BE-30C612329484}" type="slidenum">
              <a:rPr lang="en-US" altLang="en-US"/>
              <a:pPr/>
              <a:t>‹#›</a:t>
            </a:fld>
            <a:endParaRPr lang="en-US" altLang="en-US"/>
          </a:p>
        </p:txBody>
      </p:sp>
      <p:sp>
        <p:nvSpPr>
          <p:cNvPr id="6" name="Rectangle 219">
            <a:extLst>
              <a:ext uri="{FF2B5EF4-FFF2-40B4-BE49-F238E27FC236}">
                <a16:creationId xmlns:a16="http://schemas.microsoft.com/office/drawing/2014/main" id="{E2652331-D3CC-9B44-AE05-F2BCCB11C9CE}"/>
              </a:ext>
            </a:extLst>
          </p:cNvPr>
          <p:cNvSpPr>
            <a:spLocks noGrp="1" noChangeArrowheads="1"/>
          </p:cNvSpPr>
          <p:nvPr>
            <p:ph type="dt" sz="half" idx="11"/>
          </p:nvPr>
        </p:nvSpPr>
        <p:spPr>
          <a:ln/>
        </p:spPr>
        <p:txBody>
          <a:bodyPr/>
          <a:lstStyle>
            <a:lvl1pPr>
              <a:defRPr/>
            </a:lvl1pPr>
          </a:lstStyle>
          <a:p>
            <a:pPr>
              <a:defRPr/>
            </a:pPr>
            <a:endParaRPr lang="en-US"/>
          </a:p>
        </p:txBody>
      </p:sp>
      <p:sp>
        <p:nvSpPr>
          <p:cNvPr id="7" name="Rectangle 220">
            <a:extLst>
              <a:ext uri="{FF2B5EF4-FFF2-40B4-BE49-F238E27FC236}">
                <a16:creationId xmlns:a16="http://schemas.microsoft.com/office/drawing/2014/main" id="{EA784943-370F-D740-B7A8-52C9F77A32B5}"/>
              </a:ext>
            </a:extLst>
          </p:cNvPr>
          <p:cNvSpPr>
            <a:spLocks noGrp="1" noChangeArrowheads="1"/>
          </p:cNvSpPr>
          <p:nvPr>
            <p:ph type="ftr" sz="quarter" idx="12"/>
          </p:nvPr>
        </p:nvSpPr>
        <p:spPr>
          <a:ln/>
        </p:spPr>
        <p:txBody>
          <a:bodyPr/>
          <a:lstStyle>
            <a:lvl1pPr>
              <a:defRPr/>
            </a:lvl1pPr>
          </a:lstStyle>
          <a:p>
            <a:pPr>
              <a:defRPr/>
            </a:pPr>
            <a:endParaRPr lang="en-US"/>
          </a:p>
        </p:txBody>
      </p:sp>
    </p:spTree>
    <p:extLst>
      <p:ext uri="{BB962C8B-B14F-4D97-AF65-F5344CB8AC3E}">
        <p14:creationId xmlns:p14="http://schemas.microsoft.com/office/powerpoint/2010/main" val="6626727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10/30/19</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1310102942"/>
      </p:ext>
    </p:extLst>
  </p:cSld>
  <p:clrMap bg1="dk1" tx1="lt1" bg2="dk2" tx2="lt2" accent1="accent1" accent2="accent2" accent3="accent3" accent4="accent4" accent5="accent5" accent6="accent6" hlink="hlink" folHlink="folHlink"/>
  <p:sldLayoutIdLst>
    <p:sldLayoutId id="2147483760" r:id="rId1"/>
    <p:sldLayoutId id="2147483761" r:id="rId2"/>
    <p:sldLayoutId id="2147483762" r:id="rId3"/>
    <p:sldLayoutId id="2147483746" r:id="rId4"/>
    <p:sldLayoutId id="2147483747" r:id="rId5"/>
    <p:sldLayoutId id="2147483748" r:id="rId6"/>
    <p:sldLayoutId id="2147483749" r:id="rId7"/>
    <p:sldLayoutId id="2147483750" r:id="rId8"/>
    <p:sldLayoutId id="2147483751" r:id="rId9"/>
    <p:sldLayoutId id="2147483752" r:id="rId10"/>
    <p:sldLayoutId id="2147483753" r:id="rId11"/>
    <p:sldLayoutId id="2147483759" r:id="rId12"/>
    <p:sldLayoutId id="2147483754" r:id="rId13"/>
    <p:sldLayoutId id="2147483755" r:id="rId14"/>
    <p:sldLayoutId id="2147483756" r:id="rId15"/>
    <p:sldLayoutId id="2147483757" r:id="rId16"/>
    <p:sldLayoutId id="2147483758" r:id="rId17"/>
    <p:sldLayoutId id="2147483764" r:id="rId18"/>
    <p:sldLayoutId id="2147483765" r:id="rId19"/>
    <p:sldLayoutId id="2147483766" r:id="rId20"/>
  </p:sldLayoutIdLst>
  <p:hf sldNum="0" hdr="0" ftr="0" dt="0"/>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6.jpe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9.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3.xml.rels><?xml version="1.0" encoding="UTF-8" standalone="yes"?>
<Relationships xmlns="http://schemas.openxmlformats.org/package/2006/relationships"><Relationship Id="rId2" Type="http://schemas.openxmlformats.org/officeDocument/2006/relationships/hyperlink" Target="http://www.poetryfoundation.org/archive/poem.html?id=174659"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0.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0.xml"/><Relationship Id="rId4" Type="http://schemas.openxmlformats.org/officeDocument/2006/relationships/image" Target="../media/image33.png"/></Relationships>
</file>

<file path=ppt/slides/_rels/slide11.xml.rels><?xml version="1.0" encoding="UTF-8" standalone="yes"?>
<Relationships xmlns="http://schemas.openxmlformats.org/package/2006/relationships"><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1.jpeg"/><Relationship Id="rId1" Type="http://schemas.openxmlformats.org/officeDocument/2006/relationships/slideLayout" Target="../slideLayouts/slideLayout18.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35.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18.xml"/><Relationship Id="rId5" Type="http://schemas.openxmlformats.org/officeDocument/2006/relationships/image" Target="../media/image40.png"/><Relationship Id="rId4" Type="http://schemas.openxmlformats.org/officeDocument/2006/relationships/image" Target="../media/image39.png"/></Relationships>
</file>

<file path=ppt/slides/_rels/slide1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1.jpeg"/><Relationship Id="rId1" Type="http://schemas.openxmlformats.org/officeDocument/2006/relationships/slideLayout" Target="../slideLayouts/slideLayout18.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image" Target="../media/image42.png"/></Relationships>
</file>

<file path=ppt/slides/_rels/slide14.xml.rels><?xml version="1.0" encoding="UTF-8" standalone="yes"?>
<Relationships xmlns="http://schemas.openxmlformats.org/package/2006/relationships"><Relationship Id="rId3" Type="http://schemas.openxmlformats.org/officeDocument/2006/relationships/hyperlink" Target="https://literarydevices.net/logos/" TargetMode="External"/><Relationship Id="rId2" Type="http://schemas.openxmlformats.org/officeDocument/2006/relationships/hyperlink" Target="https://literarydevices.net/alone/" TargetMode="External"/><Relationship Id="rId1" Type="http://schemas.openxmlformats.org/officeDocument/2006/relationships/slideLayout" Target="../slideLayouts/slideLayout2.xml"/><Relationship Id="rId5" Type="http://schemas.openxmlformats.org/officeDocument/2006/relationships/hyperlink" Target="https://literarydevices.net/audience/" TargetMode="External"/><Relationship Id="rId4" Type="http://schemas.openxmlformats.org/officeDocument/2006/relationships/hyperlink" Target="https://literarydevices.net/character/"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literarydevices.net/community/categories/" TargetMode="External"/><Relationship Id="rId2" Type="http://schemas.openxmlformats.org/officeDocument/2006/relationships/hyperlink" Target="https://literarydevices.net/stream-of-consciousness/"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literarydevices.net/poem/" TargetMode="External"/><Relationship Id="rId2" Type="http://schemas.openxmlformats.org/officeDocument/2006/relationships/hyperlink" Target="https://literarydevices.net/monologue/"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literarydevices.net/speaker/" TargetMode="External"/><Relationship Id="rId2" Type="http://schemas.openxmlformats.org/officeDocument/2006/relationships/hyperlink" Target="https://literarydevices.net/audience/" TargetMode="External"/><Relationship Id="rId1" Type="http://schemas.openxmlformats.org/officeDocument/2006/relationships/slideLayout" Target="../slideLayouts/slideLayout2.xml"/><Relationship Id="rId4" Type="http://schemas.openxmlformats.org/officeDocument/2006/relationships/hyperlink" Target="https://literarydevices.net/character/" TargetMode="Externa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9" name="Rectangle 15">
            <a:extLst>
              <a:ext uri="{FF2B5EF4-FFF2-40B4-BE49-F238E27FC236}">
                <a16:creationId xmlns:a16="http://schemas.microsoft.com/office/drawing/2014/main" id="{60AB9C63-27B3-4275-BF3D-3E4717045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518"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73D467-C9C3-3D4E-B589-67234021781D}"/>
              </a:ext>
            </a:extLst>
          </p:cNvPr>
          <p:cNvSpPr>
            <a:spLocks noGrp="1"/>
          </p:cNvSpPr>
          <p:nvPr>
            <p:ph type="ctrTitle"/>
          </p:nvPr>
        </p:nvSpPr>
        <p:spPr>
          <a:xfrm>
            <a:off x="5369441" y="1742434"/>
            <a:ext cx="5441285" cy="2922365"/>
          </a:xfrm>
        </p:spPr>
        <p:txBody>
          <a:bodyPr anchor="ctr">
            <a:normAutofit/>
          </a:bodyPr>
          <a:lstStyle/>
          <a:p>
            <a:r>
              <a:rPr lang="en-US" sz="5400"/>
              <a:t>Victorians and Dramatic Monologues </a:t>
            </a:r>
          </a:p>
        </p:txBody>
      </p:sp>
      <p:sp>
        <p:nvSpPr>
          <p:cNvPr id="3" name="Subtitle 2">
            <a:extLst>
              <a:ext uri="{FF2B5EF4-FFF2-40B4-BE49-F238E27FC236}">
                <a16:creationId xmlns:a16="http://schemas.microsoft.com/office/drawing/2014/main" id="{1F38275E-A053-7142-90EA-ABF90DB398A0}"/>
              </a:ext>
            </a:extLst>
          </p:cNvPr>
          <p:cNvSpPr>
            <a:spLocks noGrp="1"/>
          </p:cNvSpPr>
          <p:nvPr>
            <p:ph type="subTitle" idx="1"/>
          </p:nvPr>
        </p:nvSpPr>
        <p:spPr>
          <a:xfrm>
            <a:off x="5369441" y="4830428"/>
            <a:ext cx="5441286" cy="933340"/>
          </a:xfrm>
        </p:spPr>
        <p:txBody>
          <a:bodyPr>
            <a:normAutofit/>
          </a:bodyPr>
          <a:lstStyle/>
          <a:p>
            <a:r>
              <a:rPr lang="en-US" sz="2000" dirty="0">
                <a:solidFill>
                  <a:srgbClr val="BB9E71"/>
                </a:solidFill>
              </a:rPr>
              <a:t>Block two</a:t>
            </a:r>
          </a:p>
          <a:p>
            <a:r>
              <a:rPr lang="en-US" sz="2000" dirty="0">
                <a:solidFill>
                  <a:srgbClr val="BB9E71"/>
                </a:solidFill>
              </a:rPr>
              <a:t>Week two</a:t>
            </a:r>
          </a:p>
        </p:txBody>
      </p:sp>
      <p:pic>
        <p:nvPicPr>
          <p:cNvPr id="18" name="Picture 17">
            <a:extLst>
              <a:ext uri="{FF2B5EF4-FFF2-40B4-BE49-F238E27FC236}">
                <a16:creationId xmlns:a16="http://schemas.microsoft.com/office/drawing/2014/main" id="{76AAFF90-89E1-46D5-B8B5-3BFDBB92D8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10649" y="1"/>
            <a:ext cx="4690532" cy="6858000"/>
          </a:xfrm>
          <a:prstGeom prst="rect">
            <a:avLst/>
          </a:prstGeom>
        </p:spPr>
      </p:pic>
      <p:pic>
        <p:nvPicPr>
          <p:cNvPr id="6" name="Picture 5">
            <a:extLst>
              <a:ext uri="{FF2B5EF4-FFF2-40B4-BE49-F238E27FC236}">
                <a16:creationId xmlns:a16="http://schemas.microsoft.com/office/drawing/2014/main" id="{5DE8F59F-4DBE-1442-B667-577D509AFE23}"/>
              </a:ext>
            </a:extLst>
          </p:cNvPr>
          <p:cNvPicPr>
            <a:picLocks noChangeAspect="1"/>
          </p:cNvPicPr>
          <p:nvPr/>
        </p:nvPicPr>
        <p:blipFill rotWithShape="1">
          <a:blip r:embed="rId4"/>
          <a:srcRect l="18020" r="33319" b="1"/>
          <a:stretch/>
        </p:blipFill>
        <p:spPr>
          <a:xfrm>
            <a:off x="643339" y="643464"/>
            <a:ext cx="3551912" cy="5120304"/>
          </a:xfrm>
          <a:prstGeom prst="rect">
            <a:avLst/>
          </a:prstGeom>
        </p:spPr>
      </p:pic>
    </p:spTree>
    <p:extLst>
      <p:ext uri="{BB962C8B-B14F-4D97-AF65-F5344CB8AC3E}">
        <p14:creationId xmlns:p14="http://schemas.microsoft.com/office/powerpoint/2010/main" val="19169638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a:extLst>
              <a:ext uri="{FF2B5EF4-FFF2-40B4-BE49-F238E27FC236}">
                <a16:creationId xmlns:a16="http://schemas.microsoft.com/office/drawing/2014/main" id="{44F4BD3D-4D56-6543-A628-1F8701AFE876}"/>
              </a:ext>
            </a:extLst>
          </p:cNvPr>
          <p:cNvSpPr>
            <a:spLocks noGrp="1" noChangeArrowheads="1"/>
          </p:cNvSpPr>
          <p:nvPr>
            <p:ph type="title" sz="quarter"/>
          </p:nvPr>
        </p:nvSpPr>
        <p:spPr/>
        <p:txBody>
          <a:bodyPr/>
          <a:lstStyle/>
          <a:p>
            <a:r>
              <a:rPr lang="en-US"/>
              <a:t>Images of the Victorian Period</a:t>
            </a:r>
          </a:p>
        </p:txBody>
      </p:sp>
      <p:pic>
        <p:nvPicPr>
          <p:cNvPr id="27652" name="Picture 6" descr="untitled">
            <a:extLst>
              <a:ext uri="{FF2B5EF4-FFF2-40B4-BE49-F238E27FC236}">
                <a16:creationId xmlns:a16="http://schemas.microsoft.com/office/drawing/2014/main" id="{9166E0BD-1B09-6E4F-9148-1DBFD7BC6771}"/>
              </a:ext>
            </a:extLst>
          </p:cNvPr>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tretch>
            <a:fillRect/>
          </a:stretch>
        </p:blipFill>
        <p:spPr>
          <a:xfrm>
            <a:off x="8205419" y="1417638"/>
            <a:ext cx="2080477" cy="2190750"/>
          </a:xfrm>
        </p:spPr>
      </p:pic>
      <p:pic>
        <p:nvPicPr>
          <p:cNvPr id="27653" name="Picture 8" descr="untitled5">
            <a:extLst>
              <a:ext uri="{FF2B5EF4-FFF2-40B4-BE49-F238E27FC236}">
                <a16:creationId xmlns:a16="http://schemas.microsoft.com/office/drawing/2014/main" id="{3C80C72C-7F5D-6842-8972-FCBAD66D92F9}"/>
              </a:ext>
            </a:extLst>
          </p:cNvPr>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tretch>
            <a:fillRect/>
          </a:stretch>
        </p:blipFill>
        <p:spPr>
          <a:xfrm>
            <a:off x="840376" y="3074988"/>
            <a:ext cx="1672048" cy="2190750"/>
          </a:xfrm>
        </p:spPr>
      </p:pic>
      <p:pic>
        <p:nvPicPr>
          <p:cNvPr id="27654" name="Picture 10" descr="untitled3">
            <a:extLst>
              <a:ext uri="{FF2B5EF4-FFF2-40B4-BE49-F238E27FC236}">
                <a16:creationId xmlns:a16="http://schemas.microsoft.com/office/drawing/2014/main" id="{1FC9512D-6048-FD40-AED8-0662672FE055}"/>
              </a:ext>
            </a:extLst>
          </p:cNvPr>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tretch>
            <a:fillRect/>
          </a:stretch>
        </p:blipFill>
        <p:spPr>
          <a:xfrm>
            <a:off x="10281047" y="3074988"/>
            <a:ext cx="1434877" cy="2190750"/>
          </a:xfrm>
        </p:spPr>
      </p:pic>
      <p:pic>
        <p:nvPicPr>
          <p:cNvPr id="27655" name="Picture 12" descr="untitled8">
            <a:extLst>
              <a:ext uri="{FF2B5EF4-FFF2-40B4-BE49-F238E27FC236}">
                <a16:creationId xmlns:a16="http://schemas.microsoft.com/office/drawing/2014/main" id="{43DA8689-3804-1B47-8899-E58AA3EC26B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57833" y="1499394"/>
            <a:ext cx="1428750" cy="2209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6" name="Picture 13" descr="untitled">
            <a:extLst>
              <a:ext uri="{FF2B5EF4-FFF2-40B4-BE49-F238E27FC236}">
                <a16:creationId xmlns:a16="http://schemas.microsoft.com/office/drawing/2014/main" id="{B11C8337-A48C-684B-872D-FC3D04FDDDE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386262" y="2513013"/>
            <a:ext cx="3419475" cy="275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24997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6A248-667B-F64E-B6CF-ECC30EDF592F}"/>
              </a:ext>
            </a:extLst>
          </p:cNvPr>
          <p:cNvSpPr>
            <a:spLocks noGrp="1"/>
          </p:cNvSpPr>
          <p:nvPr>
            <p:ph type="title"/>
          </p:nvPr>
        </p:nvSpPr>
        <p:spPr/>
        <p:txBody>
          <a:bodyPr/>
          <a:lstStyle/>
          <a:p>
            <a:r>
              <a:rPr lang="en-GB" u="sng" dirty="0">
                <a:solidFill>
                  <a:schemeClr val="tx1"/>
                </a:solidFill>
                <a:effectLst/>
              </a:rPr>
              <a:t>Tennyson's </a:t>
            </a:r>
            <a:r>
              <a:rPr lang="en-GB" u="sng" dirty="0">
                <a:solidFill>
                  <a:schemeClr val="tx1"/>
                </a:solidFill>
                <a:effectLst/>
                <a:hlinkClick r:id="rId2">
                  <a:extLst>
                    <a:ext uri="{A12FA001-AC4F-418D-AE19-62706E023703}">
                      <ahyp:hlinkClr xmlns:ahyp="http://schemas.microsoft.com/office/drawing/2018/hyperlinkcolor" val="tx"/>
                    </a:ext>
                  </a:extLst>
                </a:hlinkClick>
              </a:rPr>
              <a:t>"Ulysses</a:t>
            </a:r>
            <a:r>
              <a:rPr lang="en-GB" u="sng" dirty="0">
                <a:solidFill>
                  <a:schemeClr val="tx1"/>
                </a:solidFill>
                <a:effectLst/>
              </a:rPr>
              <a:t>”</a:t>
            </a:r>
            <a:endParaRPr lang="en-US" u="sng" dirty="0">
              <a:solidFill>
                <a:schemeClr val="tx1"/>
              </a:solidFill>
            </a:endParaRPr>
          </a:p>
        </p:txBody>
      </p:sp>
      <p:sp>
        <p:nvSpPr>
          <p:cNvPr id="3" name="Content Placeholder 2">
            <a:extLst>
              <a:ext uri="{FF2B5EF4-FFF2-40B4-BE49-F238E27FC236}">
                <a16:creationId xmlns:a16="http://schemas.microsoft.com/office/drawing/2014/main" id="{244C43C7-EFBC-5C45-9176-67DF7C3B7347}"/>
              </a:ext>
            </a:extLst>
          </p:cNvPr>
          <p:cNvSpPr>
            <a:spLocks noGrp="1"/>
          </p:cNvSpPr>
          <p:nvPr>
            <p:ph idx="1"/>
          </p:nvPr>
        </p:nvSpPr>
        <p:spPr/>
        <p:txBody>
          <a:bodyPr/>
          <a:lstStyle/>
          <a:p>
            <a:pPr marL="36900" indent="0" algn="ctr">
              <a:buNone/>
            </a:pPr>
            <a:endParaRPr lang="en-GB" dirty="0">
              <a:effectLst/>
            </a:endParaRPr>
          </a:p>
          <a:p>
            <a:pPr marL="36900" indent="0" algn="ctr">
              <a:buNone/>
            </a:pPr>
            <a:r>
              <a:rPr lang="en-GB" dirty="0">
                <a:effectLst/>
              </a:rPr>
              <a:t>"</a:t>
            </a:r>
            <a:r>
              <a:rPr lang="en-GB" sz="4800" dirty="0">
                <a:effectLst/>
              </a:rPr>
              <a:t>To strive, to seek, to find, and not to yield" </a:t>
            </a:r>
            <a:endParaRPr lang="en-US" sz="4800" dirty="0"/>
          </a:p>
        </p:txBody>
      </p:sp>
    </p:spTree>
    <p:extLst>
      <p:ext uri="{BB962C8B-B14F-4D97-AF65-F5344CB8AC3E}">
        <p14:creationId xmlns:p14="http://schemas.microsoft.com/office/powerpoint/2010/main" val="34488891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C10C105-EEB5-43F7-AA95-5DDB920D75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48276A-B7A8-B146-8E3D-26F0050AD870}"/>
              </a:ext>
            </a:extLst>
          </p:cNvPr>
          <p:cNvSpPr>
            <a:spLocks noGrp="1"/>
          </p:cNvSpPr>
          <p:nvPr>
            <p:ph type="title"/>
          </p:nvPr>
        </p:nvSpPr>
        <p:spPr>
          <a:xfrm>
            <a:off x="633743" y="965201"/>
            <a:ext cx="3413156" cy="4562472"/>
          </a:xfrm>
        </p:spPr>
        <p:txBody>
          <a:bodyPr anchor="ctr">
            <a:normAutofit/>
          </a:bodyPr>
          <a:lstStyle/>
          <a:p>
            <a:pPr algn="l"/>
            <a:r>
              <a:rPr lang="en-US" sz="3600" dirty="0"/>
              <a:t>Why study this period?</a:t>
            </a:r>
          </a:p>
        </p:txBody>
      </p:sp>
      <p:pic>
        <p:nvPicPr>
          <p:cNvPr id="10" name="Picture 9">
            <a:extLst>
              <a:ext uri="{FF2B5EF4-FFF2-40B4-BE49-F238E27FC236}">
                <a16:creationId xmlns:a16="http://schemas.microsoft.com/office/drawing/2014/main" id="{94BF495F-706E-4740-8918-C1F52CEA9D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4639056" y="2"/>
            <a:ext cx="7552944" cy="6857998"/>
          </a:xfrm>
          <a:prstGeom prst="rect">
            <a:avLst/>
          </a:prstGeom>
        </p:spPr>
      </p:pic>
      <p:sp>
        <p:nvSpPr>
          <p:cNvPr id="3" name="Content Placeholder 2">
            <a:extLst>
              <a:ext uri="{FF2B5EF4-FFF2-40B4-BE49-F238E27FC236}">
                <a16:creationId xmlns:a16="http://schemas.microsoft.com/office/drawing/2014/main" id="{621E431A-8EC8-824D-9A94-8B2BD3D25129}"/>
              </a:ext>
            </a:extLst>
          </p:cNvPr>
          <p:cNvSpPr>
            <a:spLocks noGrp="1"/>
          </p:cNvSpPr>
          <p:nvPr>
            <p:ph idx="1"/>
          </p:nvPr>
        </p:nvSpPr>
        <p:spPr>
          <a:xfrm>
            <a:off x="5148943" y="965200"/>
            <a:ext cx="6118614" cy="4562473"/>
          </a:xfrm>
        </p:spPr>
        <p:txBody>
          <a:bodyPr anchor="ctr">
            <a:noAutofit/>
          </a:bodyPr>
          <a:lstStyle/>
          <a:p>
            <a:pPr marL="36900" indent="0">
              <a:buNone/>
            </a:pPr>
            <a:r>
              <a:rPr lang="en-GB" sz="4000" dirty="0">
                <a:effectLst/>
              </a:rPr>
              <a:t>The 19th century was a great age of invention; from the bicycle to flexible film photography the Victorian world was well accustomed to the shock of the new, and its novelties have helped shape the world we live in now</a:t>
            </a:r>
            <a:endParaRPr lang="en-US" sz="4000" dirty="0"/>
          </a:p>
        </p:txBody>
      </p:sp>
    </p:spTree>
    <p:extLst>
      <p:ext uri="{BB962C8B-B14F-4D97-AF65-F5344CB8AC3E}">
        <p14:creationId xmlns:p14="http://schemas.microsoft.com/office/powerpoint/2010/main" val="7953887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32A4578-DD2D-42E5-A30D-A61A991B85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493838-D7E4-0049-B4F5-7D6504404B8D}"/>
              </a:ext>
            </a:extLst>
          </p:cNvPr>
          <p:cNvSpPr>
            <a:spLocks noGrp="1"/>
          </p:cNvSpPr>
          <p:nvPr>
            <p:ph type="title"/>
          </p:nvPr>
        </p:nvSpPr>
        <p:spPr>
          <a:xfrm>
            <a:off x="988651" y="609599"/>
            <a:ext cx="3413156" cy="5273675"/>
          </a:xfrm>
        </p:spPr>
        <p:txBody>
          <a:bodyPr>
            <a:normAutofit/>
          </a:bodyPr>
          <a:lstStyle/>
          <a:p>
            <a:pPr algn="l"/>
            <a:r>
              <a:rPr lang="en-US" sz="3600" dirty="0"/>
              <a:t>Why study this period?</a:t>
            </a:r>
          </a:p>
        </p:txBody>
      </p:sp>
      <p:pic>
        <p:nvPicPr>
          <p:cNvPr id="10" name="Picture 9">
            <a:extLst>
              <a:ext uri="{FF2B5EF4-FFF2-40B4-BE49-F238E27FC236}">
                <a16:creationId xmlns:a16="http://schemas.microsoft.com/office/drawing/2014/main" id="{0A14F76F-D1CE-4226-A477-F8A3F641E7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4695937" y="609599"/>
            <a:ext cx="6889687" cy="5273675"/>
          </a:xfrm>
          <a:prstGeom prst="rect">
            <a:avLst/>
          </a:prstGeom>
        </p:spPr>
      </p:pic>
      <p:sp>
        <p:nvSpPr>
          <p:cNvPr id="3" name="Content Placeholder 2">
            <a:extLst>
              <a:ext uri="{FF2B5EF4-FFF2-40B4-BE49-F238E27FC236}">
                <a16:creationId xmlns:a16="http://schemas.microsoft.com/office/drawing/2014/main" id="{59F7FDAF-5A4D-9D44-8834-676F9E0568A2}"/>
              </a:ext>
            </a:extLst>
          </p:cNvPr>
          <p:cNvSpPr>
            <a:spLocks noGrp="1"/>
          </p:cNvSpPr>
          <p:nvPr>
            <p:ph idx="1"/>
          </p:nvPr>
        </p:nvSpPr>
        <p:spPr>
          <a:xfrm>
            <a:off x="4998709" y="957943"/>
            <a:ext cx="6292785" cy="4615543"/>
          </a:xfrm>
        </p:spPr>
        <p:txBody>
          <a:bodyPr anchor="ctr">
            <a:normAutofit/>
          </a:bodyPr>
          <a:lstStyle/>
          <a:p>
            <a:r>
              <a:rPr lang="en-GB" sz="2800" dirty="0">
                <a:effectLst/>
              </a:rPr>
              <a:t>Strictly speaking, the Victorian era began in 1837 and ended with Queen Victoria's death in 1901, but the period can be stretched to include the years both before and after these dates, roughly from the Napoleonic Wars until the outbreak of World War I in 1914</a:t>
            </a:r>
            <a:endParaRPr lang="en-US" sz="2800" dirty="0"/>
          </a:p>
        </p:txBody>
      </p:sp>
    </p:spTree>
    <p:extLst>
      <p:ext uri="{BB962C8B-B14F-4D97-AF65-F5344CB8AC3E}">
        <p14:creationId xmlns:p14="http://schemas.microsoft.com/office/powerpoint/2010/main" val="15802473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00193-7278-1240-A0FE-9C09602FA17B}"/>
              </a:ext>
            </a:extLst>
          </p:cNvPr>
          <p:cNvSpPr>
            <a:spLocks noGrp="1"/>
          </p:cNvSpPr>
          <p:nvPr>
            <p:ph type="title"/>
          </p:nvPr>
        </p:nvSpPr>
        <p:spPr>
          <a:xfrm>
            <a:off x="913795" y="609600"/>
            <a:ext cx="10353762" cy="1257300"/>
          </a:xfrm>
        </p:spPr>
        <p:txBody>
          <a:bodyPr>
            <a:normAutofit/>
          </a:bodyPr>
          <a:lstStyle/>
          <a:p>
            <a:pPr>
              <a:lnSpc>
                <a:spcPct val="90000"/>
              </a:lnSpc>
            </a:pPr>
            <a:r>
              <a:rPr lang="en-GB" sz="4000">
                <a:effectLst/>
              </a:rPr>
              <a:t>Key concepts of Victorianism</a:t>
            </a:r>
            <a:br>
              <a:rPr lang="en-GB" sz="4000">
                <a:effectLst/>
              </a:rPr>
            </a:br>
            <a:endParaRPr lang="en-US" sz="4000"/>
          </a:p>
        </p:txBody>
      </p:sp>
      <p:graphicFrame>
        <p:nvGraphicFramePr>
          <p:cNvPr id="12" name="Content Placeholder 2">
            <a:extLst>
              <a:ext uri="{FF2B5EF4-FFF2-40B4-BE49-F238E27FC236}">
                <a16:creationId xmlns:a16="http://schemas.microsoft.com/office/drawing/2014/main" id="{1E993093-F4E6-4DAC-A825-5FB387424E7C}"/>
              </a:ext>
            </a:extLst>
          </p:cNvPr>
          <p:cNvGraphicFramePr>
            <a:graphicFrameLocks noGrp="1"/>
          </p:cNvGraphicFramePr>
          <p:nvPr>
            <p:ph idx="1"/>
            <p:extLst>
              <p:ext uri="{D42A27DB-BD31-4B8C-83A1-F6EECF244321}">
                <p14:modId xmlns:p14="http://schemas.microsoft.com/office/powerpoint/2010/main" val="1694507397"/>
              </p:ext>
            </p:extLst>
          </p:nvPr>
        </p:nvGraphicFramePr>
        <p:xfrm>
          <a:off x="914400" y="2076450"/>
          <a:ext cx="10353675" cy="37147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031050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E48A9FDB-49D2-BA46-B800-ABA1493F291A}"/>
              </a:ext>
            </a:extLst>
          </p:cNvPr>
          <p:cNvSpPr>
            <a:spLocks noGrp="1" noChangeArrowheads="1"/>
          </p:cNvSpPr>
          <p:nvPr>
            <p:ph type="title"/>
          </p:nvPr>
        </p:nvSpPr>
        <p:spPr>
          <a:xfrm>
            <a:off x="913795" y="609600"/>
            <a:ext cx="10353762" cy="1257300"/>
          </a:xfrm>
        </p:spPr>
        <p:txBody>
          <a:bodyPr vert="horz" lIns="91440" tIns="45720" rIns="91440" bIns="45720" rtlCol="0" anchor="ctr">
            <a:normAutofit/>
          </a:bodyPr>
          <a:lstStyle/>
          <a:p>
            <a:pPr>
              <a:lnSpc>
                <a:spcPct val="90000"/>
              </a:lnSpc>
              <a:defRPr/>
            </a:pPr>
            <a:r>
              <a:rPr lang="en-US"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The Early Victorian Period</a:t>
            </a:r>
            <a:br>
              <a:rPr lang="en-US"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br>
            <a:r>
              <a:rPr lang="en-US"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1830-1848</a:t>
            </a:r>
          </a:p>
        </p:txBody>
      </p:sp>
      <p:graphicFrame>
        <p:nvGraphicFramePr>
          <p:cNvPr id="16389" name="Rectangle 3">
            <a:extLst>
              <a:ext uri="{FF2B5EF4-FFF2-40B4-BE49-F238E27FC236}">
                <a16:creationId xmlns:a16="http://schemas.microsoft.com/office/drawing/2014/main" id="{A0658C57-E976-41A5-A4C9-81726AAA91D0}"/>
              </a:ext>
            </a:extLst>
          </p:cNvPr>
          <p:cNvGraphicFramePr/>
          <p:nvPr>
            <p:extLst>
              <p:ext uri="{D42A27DB-BD31-4B8C-83A1-F6EECF244321}">
                <p14:modId xmlns:p14="http://schemas.microsoft.com/office/powerpoint/2010/main" val="623544623"/>
              </p:ext>
            </p:extLst>
          </p:nvPr>
        </p:nvGraphicFramePr>
        <p:xfrm>
          <a:off x="914400" y="2076450"/>
          <a:ext cx="10353675" cy="37147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551135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CF13FF28-0F4A-6C46-AC4F-0925F146914A}"/>
              </a:ext>
            </a:extLst>
          </p:cNvPr>
          <p:cNvSpPr>
            <a:spLocks noGrp="1" noChangeArrowheads="1"/>
          </p:cNvSpPr>
          <p:nvPr>
            <p:ph type="title"/>
          </p:nvPr>
        </p:nvSpPr>
        <p:spPr>
          <a:xfrm>
            <a:off x="913795" y="609600"/>
            <a:ext cx="10353762" cy="1257300"/>
          </a:xfrm>
        </p:spPr>
        <p:txBody>
          <a:bodyPr>
            <a:normAutofit/>
          </a:bodyPr>
          <a:lstStyle/>
          <a:p>
            <a:pPr eaLnBrk="1" hangingPunct="1">
              <a:lnSpc>
                <a:spcPct val="90000"/>
              </a:lnSpc>
              <a:defRPr/>
            </a:pPr>
            <a:r>
              <a:rPr lang="en-US" sz="4000"/>
              <a:t>The Mid-Victorian Period</a:t>
            </a:r>
            <a:br>
              <a:rPr lang="en-US" sz="4000"/>
            </a:br>
            <a:r>
              <a:rPr lang="en-US" sz="4000"/>
              <a:t>1848-1870</a:t>
            </a:r>
          </a:p>
        </p:txBody>
      </p:sp>
      <p:graphicFrame>
        <p:nvGraphicFramePr>
          <p:cNvPr id="23557" name="Rectangle 3">
            <a:extLst>
              <a:ext uri="{FF2B5EF4-FFF2-40B4-BE49-F238E27FC236}">
                <a16:creationId xmlns:a16="http://schemas.microsoft.com/office/drawing/2014/main" id="{7AB43F16-8577-41DE-8608-9A0B6F8B136A}"/>
              </a:ext>
            </a:extLst>
          </p:cNvPr>
          <p:cNvGraphicFramePr/>
          <p:nvPr>
            <p:extLst>
              <p:ext uri="{D42A27DB-BD31-4B8C-83A1-F6EECF244321}">
                <p14:modId xmlns:p14="http://schemas.microsoft.com/office/powerpoint/2010/main" val="1446027369"/>
              </p:ext>
            </p:extLst>
          </p:nvPr>
        </p:nvGraphicFramePr>
        <p:xfrm>
          <a:off x="914400" y="2076450"/>
          <a:ext cx="10353675" cy="37147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304491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52B6EEED-1817-1D4B-8C50-08DB20853DCE}"/>
              </a:ext>
            </a:extLst>
          </p:cNvPr>
          <p:cNvSpPr>
            <a:spLocks noGrp="1" noChangeArrowheads="1"/>
          </p:cNvSpPr>
          <p:nvPr>
            <p:ph type="title"/>
          </p:nvPr>
        </p:nvSpPr>
        <p:spPr>
          <a:xfrm>
            <a:off x="913795" y="609600"/>
            <a:ext cx="10353762" cy="1257300"/>
          </a:xfrm>
        </p:spPr>
        <p:txBody>
          <a:bodyPr>
            <a:normAutofit/>
          </a:bodyPr>
          <a:lstStyle/>
          <a:p>
            <a:pPr eaLnBrk="1" hangingPunct="1">
              <a:lnSpc>
                <a:spcPct val="90000"/>
              </a:lnSpc>
              <a:defRPr/>
            </a:pPr>
            <a:r>
              <a:rPr lang="en-US" sz="4000"/>
              <a:t>The Late Victorian Period</a:t>
            </a:r>
            <a:br>
              <a:rPr lang="en-US" sz="4000"/>
            </a:br>
            <a:r>
              <a:rPr lang="en-US" sz="4000"/>
              <a:t>1870-1901</a:t>
            </a:r>
          </a:p>
        </p:txBody>
      </p:sp>
      <p:graphicFrame>
        <p:nvGraphicFramePr>
          <p:cNvPr id="33797" name="Rectangle 3">
            <a:extLst>
              <a:ext uri="{FF2B5EF4-FFF2-40B4-BE49-F238E27FC236}">
                <a16:creationId xmlns:a16="http://schemas.microsoft.com/office/drawing/2014/main" id="{EE2FE842-2463-4FC1-9811-64A57C3296BE}"/>
              </a:ext>
            </a:extLst>
          </p:cNvPr>
          <p:cNvGraphicFramePr/>
          <p:nvPr>
            <p:extLst>
              <p:ext uri="{D42A27DB-BD31-4B8C-83A1-F6EECF244321}">
                <p14:modId xmlns:p14="http://schemas.microsoft.com/office/powerpoint/2010/main" val="2572863828"/>
              </p:ext>
            </p:extLst>
          </p:nvPr>
        </p:nvGraphicFramePr>
        <p:xfrm>
          <a:off x="914400" y="2076450"/>
          <a:ext cx="10353675" cy="37147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198929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94AB646F-3BE3-47A3-B14F-9CB84F6BF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18" name="Rectangle 2">
            <a:extLst>
              <a:ext uri="{FF2B5EF4-FFF2-40B4-BE49-F238E27FC236}">
                <a16:creationId xmlns:a16="http://schemas.microsoft.com/office/drawing/2014/main" id="{D72FA368-5800-1341-A032-DAB46CD50163}"/>
              </a:ext>
            </a:extLst>
          </p:cNvPr>
          <p:cNvSpPr>
            <a:spLocks noGrp="1" noChangeArrowheads="1"/>
          </p:cNvSpPr>
          <p:nvPr>
            <p:ph type="title"/>
          </p:nvPr>
        </p:nvSpPr>
        <p:spPr>
          <a:xfrm>
            <a:off x="913795" y="609599"/>
            <a:ext cx="5978072" cy="1481150"/>
          </a:xfrm>
        </p:spPr>
        <p:txBody>
          <a:bodyPr vert="horz" lIns="91440" tIns="45720" rIns="91440" bIns="45720" rtlCol="0" anchor="ctr">
            <a:normAutofit/>
          </a:bodyPr>
          <a:lstStyle/>
          <a:p>
            <a:pPr>
              <a:defRPr/>
            </a:pPr>
            <a:r>
              <a:rPr lang="en-US"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The 1890’s</a:t>
            </a:r>
          </a:p>
        </p:txBody>
      </p:sp>
      <p:sp>
        <p:nvSpPr>
          <p:cNvPr id="34819" name="Rectangle 3">
            <a:extLst>
              <a:ext uri="{FF2B5EF4-FFF2-40B4-BE49-F238E27FC236}">
                <a16:creationId xmlns:a16="http://schemas.microsoft.com/office/drawing/2014/main" id="{2A359962-DA4A-5344-9AA5-325978BC5207}"/>
              </a:ext>
            </a:extLst>
          </p:cNvPr>
          <p:cNvSpPr>
            <a:spLocks noGrp="1" noChangeArrowheads="1"/>
          </p:cNvSpPr>
          <p:nvPr>
            <p:ph type="body" sz="half" idx="1"/>
          </p:nvPr>
        </p:nvSpPr>
        <p:spPr>
          <a:xfrm>
            <a:off x="913795" y="2279176"/>
            <a:ext cx="5978072" cy="3415672"/>
          </a:xfrm>
        </p:spPr>
        <p:txBody>
          <a:bodyPr vert="horz" lIns="91440" tIns="45720" rIns="91440" bIns="45720" rtlCol="0" anchor="ctr">
            <a:normAutofit/>
          </a:bodyPr>
          <a:lstStyle/>
          <a:p>
            <a:pPr>
              <a:lnSpc>
                <a:spcPct val="90000"/>
              </a:lnSpc>
              <a:defRPr/>
            </a:pPr>
            <a:r>
              <a:rPr lang="en-US"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rPr>
              <a:t>Breakdown of Victorian values</a:t>
            </a:r>
          </a:p>
          <a:p>
            <a:pPr>
              <a:lnSpc>
                <a:spcPct val="90000"/>
              </a:lnSpc>
              <a:defRPr/>
            </a:pPr>
            <a:r>
              <a:rPr lang="en-US"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rPr>
              <a:t>Mood of melancholy</a:t>
            </a:r>
          </a:p>
          <a:p>
            <a:pPr>
              <a:lnSpc>
                <a:spcPct val="90000"/>
              </a:lnSpc>
              <a:defRPr/>
            </a:pPr>
            <a:r>
              <a:rPr lang="en-US"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rPr>
              <a:t>Aesthetic movement</a:t>
            </a:r>
          </a:p>
          <a:p>
            <a:pPr>
              <a:lnSpc>
                <a:spcPct val="90000"/>
              </a:lnSpc>
              <a:defRPr/>
            </a:pPr>
            <a:r>
              <a:rPr lang="en-US"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rPr>
              <a:t>The beginning of the modern movement in literature</a:t>
            </a:r>
          </a:p>
          <a:p>
            <a:pPr>
              <a:lnSpc>
                <a:spcPct val="90000"/>
              </a:lnSpc>
              <a:defRPr/>
            </a:pPr>
            <a:r>
              <a:rPr lang="en-US"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rPr>
              <a:t>Aubrey Beardsley’s drawings</a:t>
            </a:r>
          </a:p>
          <a:p>
            <a:pPr>
              <a:lnSpc>
                <a:spcPct val="90000"/>
              </a:lnSpc>
              <a:defRPr/>
            </a:pPr>
            <a:r>
              <a:rPr lang="en-US"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rPr>
              <a:t>Prose of George Moore and Max Beerbohm</a:t>
            </a:r>
          </a:p>
          <a:p>
            <a:pPr>
              <a:lnSpc>
                <a:spcPct val="90000"/>
              </a:lnSpc>
              <a:defRPr/>
            </a:pPr>
            <a:r>
              <a:rPr lang="en-US"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rPr>
              <a:t>Poetry of Ernest Dowson</a:t>
            </a:r>
          </a:p>
          <a:p>
            <a:pPr>
              <a:lnSpc>
                <a:spcPct val="90000"/>
              </a:lnSpc>
              <a:buFont typeface="Wingdings 2" charset="2"/>
              <a:buNone/>
              <a:defRPr/>
            </a:pPr>
            <a:endParaRPr lang="en-US"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endParaRPr>
          </a:p>
        </p:txBody>
      </p:sp>
      <p:pic>
        <p:nvPicPr>
          <p:cNvPr id="138" name="Picture 137">
            <a:extLst>
              <a:ext uri="{FF2B5EF4-FFF2-40B4-BE49-F238E27FC236}">
                <a16:creationId xmlns:a16="http://schemas.microsoft.com/office/drawing/2014/main" id="{E0BE7827-5B1A-4F37-BF70-19F7C5C6BDE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501468" y="1"/>
            <a:ext cx="4690532" cy="6858000"/>
          </a:xfrm>
          <a:prstGeom prst="rect">
            <a:avLst/>
          </a:prstGeom>
        </p:spPr>
      </p:pic>
      <p:pic>
        <p:nvPicPr>
          <p:cNvPr id="18436" name="Picture 4" descr="untitled">
            <a:extLst>
              <a:ext uri="{FF2B5EF4-FFF2-40B4-BE49-F238E27FC236}">
                <a16:creationId xmlns:a16="http://schemas.microsoft.com/office/drawing/2014/main" id="{EB859080-18F9-894B-808D-28EAED7A6E3A}"/>
              </a:ext>
            </a:extLst>
          </p:cNvPr>
          <p:cNvPicPr>
            <a:picLocks noGrp="1" noChangeAspect="1" noChangeArrowheads="1"/>
          </p:cNvPicPr>
          <p:nvPr>
            <p:ph sz="half" idx="2"/>
          </p:nvPr>
        </p:nvPicPr>
        <p:blipFill rotWithShape="1">
          <a:blip r:embed="rId4">
            <a:extLst>
              <a:ext uri="{28A0092B-C50C-407E-A947-70E740481C1C}">
                <a14:useLocalDpi xmlns:a14="http://schemas.microsoft.com/office/drawing/2010/main" val="0"/>
              </a:ext>
            </a:extLst>
          </a:blip>
          <a:srcRect r="-1" b="8785"/>
          <a:stretch/>
        </p:blipFill>
        <p:spPr>
          <a:xfrm>
            <a:off x="7620351" y="10"/>
            <a:ext cx="4571649"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4835832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41" name="Rectangle 140">
            <a:extLst>
              <a:ext uri="{FF2B5EF4-FFF2-40B4-BE49-F238E27FC236}">
                <a16:creationId xmlns:a16="http://schemas.microsoft.com/office/drawing/2014/main" id="{833F5045-5779-4E8F-9507-636D7A19E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250" name="Rectangle 2">
            <a:extLst>
              <a:ext uri="{FF2B5EF4-FFF2-40B4-BE49-F238E27FC236}">
                <a16:creationId xmlns:a16="http://schemas.microsoft.com/office/drawing/2014/main" id="{5E16AD29-CF84-494E-A408-6313EC919556}"/>
              </a:ext>
            </a:extLst>
          </p:cNvPr>
          <p:cNvSpPr>
            <a:spLocks noGrp="1" noChangeArrowheads="1"/>
          </p:cNvSpPr>
          <p:nvPr>
            <p:ph type="title"/>
          </p:nvPr>
        </p:nvSpPr>
        <p:spPr>
          <a:xfrm>
            <a:off x="462987" y="-34998"/>
            <a:ext cx="5484239" cy="1115962"/>
          </a:xfrm>
        </p:spPr>
        <p:txBody>
          <a:bodyPr vert="horz" lIns="91440" tIns="45720" rIns="91440" bIns="45720" rtlCol="0" anchor="ctr">
            <a:normAutofit/>
          </a:bodyPr>
          <a:lstStyle/>
          <a:p>
            <a:pPr algn="l">
              <a:defRPr/>
            </a:pPr>
            <a:r>
              <a:rPr lang="en-US" sz="4000" kern="1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The Victorian Novel</a:t>
            </a:r>
          </a:p>
        </p:txBody>
      </p:sp>
      <p:sp>
        <p:nvSpPr>
          <p:cNvPr id="53251" name="Rectangle 3">
            <a:extLst>
              <a:ext uri="{FF2B5EF4-FFF2-40B4-BE49-F238E27FC236}">
                <a16:creationId xmlns:a16="http://schemas.microsoft.com/office/drawing/2014/main" id="{BDC4794B-D2D8-D344-8C08-56DCA49AACAE}"/>
              </a:ext>
            </a:extLst>
          </p:cNvPr>
          <p:cNvSpPr>
            <a:spLocks noGrp="1" noChangeArrowheads="1"/>
          </p:cNvSpPr>
          <p:nvPr>
            <p:ph type="body" sz="half" idx="1"/>
          </p:nvPr>
        </p:nvSpPr>
        <p:spPr>
          <a:xfrm>
            <a:off x="580974" y="938979"/>
            <a:ext cx="4428700" cy="3124201"/>
          </a:xfrm>
        </p:spPr>
        <p:txBody>
          <a:bodyPr vert="horz" lIns="91440" tIns="45720" rIns="91440" bIns="45720" rtlCol="0" anchor="t">
            <a:noAutofit/>
          </a:bodyPr>
          <a:lstStyle/>
          <a:p>
            <a:pPr>
              <a:lnSpc>
                <a:spcPct val="90000"/>
              </a:lnSpc>
              <a:defRPr/>
            </a:pPr>
            <a:r>
              <a:rPr lang="en-US" kern="1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rPr>
              <a:t>The novel was the dominant form in Victorian literature.</a:t>
            </a:r>
          </a:p>
          <a:p>
            <a:pPr>
              <a:lnSpc>
                <a:spcPct val="90000"/>
              </a:lnSpc>
              <a:defRPr/>
            </a:pPr>
            <a:r>
              <a:rPr lang="en-US" kern="1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rPr>
              <a:t>Victorian novels seek to represent a large and comprehensive social world, with a variety of classes.</a:t>
            </a:r>
          </a:p>
          <a:p>
            <a:pPr>
              <a:lnSpc>
                <a:spcPct val="90000"/>
              </a:lnSpc>
              <a:defRPr/>
            </a:pPr>
            <a:r>
              <a:rPr lang="en-US" kern="1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rPr>
              <a:t>Victorian novels are realistic.</a:t>
            </a:r>
          </a:p>
          <a:p>
            <a:pPr>
              <a:lnSpc>
                <a:spcPct val="90000"/>
              </a:lnSpc>
              <a:defRPr/>
            </a:pPr>
            <a:r>
              <a:rPr lang="en-US" kern="1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rPr>
              <a:t>Major theme is the place of the individual in society, the aspiration of the hero or heroine for love or social position.</a:t>
            </a:r>
          </a:p>
          <a:p>
            <a:pPr>
              <a:lnSpc>
                <a:spcPct val="90000"/>
              </a:lnSpc>
              <a:defRPr/>
            </a:pPr>
            <a:r>
              <a:rPr lang="en-US" kern="1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rPr>
              <a:t>The protagonist’s search for fulfillment is emblematic of the human condition.</a:t>
            </a:r>
          </a:p>
          <a:p>
            <a:pPr>
              <a:lnSpc>
                <a:spcPct val="90000"/>
              </a:lnSpc>
              <a:defRPr/>
            </a:pPr>
            <a:r>
              <a:rPr lang="en-US" kern="1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rPr>
              <a:t>For the first time, women were major writers: the </a:t>
            </a:r>
            <a:r>
              <a:rPr lang="en-US" kern="1200" dirty="0" err="1">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rPr>
              <a:t>Brontes</a:t>
            </a:r>
            <a:r>
              <a:rPr lang="en-US" kern="1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rPr>
              <a:t>. Elizabeth Gaskell, George Eliot.</a:t>
            </a:r>
          </a:p>
          <a:p>
            <a:pPr>
              <a:lnSpc>
                <a:spcPct val="90000"/>
              </a:lnSpc>
              <a:defRPr/>
            </a:pPr>
            <a:r>
              <a:rPr lang="en-US" kern="1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rPr>
              <a:t>The Victorian novel was a principal form of entertainment.</a:t>
            </a:r>
          </a:p>
        </p:txBody>
      </p:sp>
      <p:sp>
        <p:nvSpPr>
          <p:cNvPr id="143" name="Rectangle 142">
            <a:extLst>
              <a:ext uri="{FF2B5EF4-FFF2-40B4-BE49-F238E27FC236}">
                <a16:creationId xmlns:a16="http://schemas.microsoft.com/office/drawing/2014/main" id="{2C8C8ED6-A932-44F5-83A5-5793DDA44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1" y="0"/>
            <a:ext cx="6096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581" name="Picture 6" descr="untitled3">
            <a:extLst>
              <a:ext uri="{FF2B5EF4-FFF2-40B4-BE49-F238E27FC236}">
                <a16:creationId xmlns:a16="http://schemas.microsoft.com/office/drawing/2014/main" id="{9E9657BC-5694-744F-98FE-3F4B8231F252}"/>
              </a:ext>
            </a:extLst>
          </p:cNvPr>
          <p:cNvPicPr>
            <a:picLocks noGrp="1" noChangeAspect="1" noChangeArrowheads="1"/>
          </p:cNvPicPr>
          <p:nvPr>
            <p:ph sz="quarter" idx="3"/>
          </p:nvPr>
        </p:nvPicPr>
        <p:blipFill rotWithShape="1">
          <a:blip r:embed="rId3">
            <a:extLst>
              <a:ext uri="{28A0092B-C50C-407E-A947-70E740481C1C}">
                <a14:useLocalDpi xmlns:a14="http://schemas.microsoft.com/office/drawing/2010/main" val="0"/>
              </a:ext>
            </a:extLst>
          </a:blip>
          <a:srcRect t="13532" r="-4" b="19407"/>
          <a:stretch/>
        </p:blipFill>
        <p:spPr>
          <a:xfrm>
            <a:off x="6262659" y="141988"/>
            <a:ext cx="2806701" cy="321733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4584" name="Picture 10" descr="untitled5">
            <a:extLst>
              <a:ext uri="{FF2B5EF4-FFF2-40B4-BE49-F238E27FC236}">
                <a16:creationId xmlns:a16="http://schemas.microsoft.com/office/drawing/2014/main" id="{4745AB32-EB79-3A49-9007-D878ED2155E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5945" r="-1" b="30446"/>
          <a:stretch/>
        </p:blipFill>
        <p:spPr bwMode="auto">
          <a:xfrm>
            <a:off x="9218135" y="141983"/>
            <a:ext cx="2807208" cy="321733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0" name="Picture 4" descr="untitled4">
            <a:extLst>
              <a:ext uri="{FF2B5EF4-FFF2-40B4-BE49-F238E27FC236}">
                <a16:creationId xmlns:a16="http://schemas.microsoft.com/office/drawing/2014/main" id="{640F91CF-F703-8944-A303-A3D4154C5552}"/>
              </a:ext>
            </a:extLst>
          </p:cNvPr>
          <p:cNvPicPr>
            <a:picLocks noGrp="1" noChangeAspect="1" noChangeArrowheads="1"/>
          </p:cNvPicPr>
          <p:nvPr>
            <p:ph sz="quarter" idx="2"/>
          </p:nvPr>
        </p:nvPicPr>
        <p:blipFill rotWithShape="1">
          <a:blip r:embed="rId5">
            <a:extLst>
              <a:ext uri="{28A0092B-C50C-407E-A947-70E740481C1C}">
                <a14:useLocalDpi xmlns:a14="http://schemas.microsoft.com/office/drawing/2010/main" val="0"/>
              </a:ext>
            </a:extLst>
          </a:blip>
          <a:srcRect t="26089" r="-3" b="2838"/>
          <a:stretch/>
        </p:blipFill>
        <p:spPr>
          <a:xfrm>
            <a:off x="6262659" y="3498684"/>
            <a:ext cx="2806701" cy="321733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4583" name="Picture 9" descr="untitled">
            <a:extLst>
              <a:ext uri="{FF2B5EF4-FFF2-40B4-BE49-F238E27FC236}">
                <a16:creationId xmlns:a16="http://schemas.microsoft.com/office/drawing/2014/main" id="{1860A326-4EE9-D043-A68F-630A6B8434DD}"/>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5284" r="-3" b="25060"/>
          <a:stretch/>
        </p:blipFill>
        <p:spPr bwMode="auto">
          <a:xfrm>
            <a:off x="9218135" y="3497324"/>
            <a:ext cx="2807208" cy="321868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2" name="Picture 8" descr="untitled2">
            <a:extLst>
              <a:ext uri="{FF2B5EF4-FFF2-40B4-BE49-F238E27FC236}">
                <a16:creationId xmlns:a16="http://schemas.microsoft.com/office/drawing/2014/main" id="{59437946-1719-9C4C-ACAB-842B0DF5018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743826" y="7467600"/>
            <a:ext cx="2924175" cy="452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359198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94AB646F-3BE3-47A3-B14F-9CB84F6BF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394" name="Rectangle 2">
            <a:extLst>
              <a:ext uri="{FF2B5EF4-FFF2-40B4-BE49-F238E27FC236}">
                <a16:creationId xmlns:a16="http://schemas.microsoft.com/office/drawing/2014/main" id="{70ED6AFD-F64C-954E-8EA5-EB660D674EB8}"/>
              </a:ext>
            </a:extLst>
          </p:cNvPr>
          <p:cNvSpPr>
            <a:spLocks noGrp="1" noChangeArrowheads="1"/>
          </p:cNvSpPr>
          <p:nvPr>
            <p:ph type="title"/>
          </p:nvPr>
        </p:nvSpPr>
        <p:spPr>
          <a:xfrm>
            <a:off x="913795" y="609599"/>
            <a:ext cx="5978072" cy="1481150"/>
          </a:xfrm>
        </p:spPr>
        <p:txBody>
          <a:bodyPr vert="horz" lIns="91440" tIns="45720" rIns="91440" bIns="45720" rtlCol="0" anchor="ctr">
            <a:normAutofit/>
          </a:bodyPr>
          <a:lstStyle/>
          <a:p>
            <a:pPr>
              <a:defRPr/>
            </a:pPr>
            <a:r>
              <a:rPr lang="en-US"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Victorian Drama</a:t>
            </a:r>
          </a:p>
        </p:txBody>
      </p:sp>
      <p:sp>
        <p:nvSpPr>
          <p:cNvPr id="59395" name="Rectangle 3">
            <a:extLst>
              <a:ext uri="{FF2B5EF4-FFF2-40B4-BE49-F238E27FC236}">
                <a16:creationId xmlns:a16="http://schemas.microsoft.com/office/drawing/2014/main" id="{0292E186-A083-F04B-8741-4EB7D14E3E5E}"/>
              </a:ext>
            </a:extLst>
          </p:cNvPr>
          <p:cNvSpPr>
            <a:spLocks noGrp="1" noChangeArrowheads="1"/>
          </p:cNvSpPr>
          <p:nvPr>
            <p:ph type="body" sz="half" idx="1"/>
          </p:nvPr>
        </p:nvSpPr>
        <p:spPr>
          <a:xfrm>
            <a:off x="913795" y="2279176"/>
            <a:ext cx="5978072" cy="3415672"/>
          </a:xfrm>
        </p:spPr>
        <p:txBody>
          <a:bodyPr vert="horz" lIns="91440" tIns="45720" rIns="91440" bIns="45720" rtlCol="0" anchor="ctr">
            <a:normAutofit/>
          </a:bodyPr>
          <a:lstStyle/>
          <a:p>
            <a:pPr>
              <a:defRPr/>
            </a:pPr>
            <a:r>
              <a:rPr lang="en-US"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rPr>
              <a:t>The theater was a flourishing and popular institution during the Victorian period.</a:t>
            </a:r>
          </a:p>
          <a:p>
            <a:pPr>
              <a:defRPr/>
            </a:pPr>
            <a:r>
              <a:rPr lang="en-US"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rPr>
              <a:t>The popularity of theater influenced other genres.</a:t>
            </a:r>
          </a:p>
          <a:p>
            <a:pPr>
              <a:defRPr/>
            </a:pPr>
            <a:r>
              <a:rPr lang="en-US"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rPr>
              <a:t>Bernard Shaw and Oscar Wilde transformed British theater with their comic masterpieces.</a:t>
            </a:r>
          </a:p>
          <a:p>
            <a:pPr>
              <a:defRPr/>
            </a:pPr>
            <a:endParaRPr lang="en-US"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endParaRPr>
          </a:p>
        </p:txBody>
      </p:sp>
      <p:pic>
        <p:nvPicPr>
          <p:cNvPr id="138" name="Picture 137">
            <a:extLst>
              <a:ext uri="{FF2B5EF4-FFF2-40B4-BE49-F238E27FC236}">
                <a16:creationId xmlns:a16="http://schemas.microsoft.com/office/drawing/2014/main" id="{E0BE7827-5B1A-4F37-BF70-19F7C5C6BDE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501468" y="1"/>
            <a:ext cx="4690532" cy="6858000"/>
          </a:xfrm>
          <a:prstGeom prst="rect">
            <a:avLst/>
          </a:prstGeom>
        </p:spPr>
      </p:pic>
      <p:pic>
        <p:nvPicPr>
          <p:cNvPr id="26628" name="Picture 4" descr="untitled">
            <a:extLst>
              <a:ext uri="{FF2B5EF4-FFF2-40B4-BE49-F238E27FC236}">
                <a16:creationId xmlns:a16="http://schemas.microsoft.com/office/drawing/2014/main" id="{9F5F488C-4305-884B-810C-D0C10E111A76}"/>
              </a:ext>
            </a:extLst>
          </p:cNvPr>
          <p:cNvPicPr>
            <a:picLocks noGrp="1" noChangeAspect="1" noChangeArrowheads="1"/>
          </p:cNvPicPr>
          <p:nvPr>
            <p:ph sz="quarter" idx="2"/>
          </p:nvPr>
        </p:nvPicPr>
        <p:blipFill rotWithShape="1">
          <a:blip r:embed="rId4">
            <a:extLst>
              <a:ext uri="{28A0092B-C50C-407E-A947-70E740481C1C}">
                <a14:useLocalDpi xmlns:a14="http://schemas.microsoft.com/office/drawing/2010/main" val="0"/>
              </a:ext>
            </a:extLst>
          </a:blip>
          <a:srcRect t="14688" r="-1" b="10554"/>
          <a:stretch/>
        </p:blipFill>
        <p:spPr>
          <a:xfrm>
            <a:off x="7620351" y="10"/>
            <a:ext cx="4571649" cy="338327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6629" name="Picture 6" descr="untitled2">
            <a:extLst>
              <a:ext uri="{FF2B5EF4-FFF2-40B4-BE49-F238E27FC236}">
                <a16:creationId xmlns:a16="http://schemas.microsoft.com/office/drawing/2014/main" id="{51E0A546-9D6F-764D-9FDD-C6B9935CE0AC}"/>
              </a:ext>
            </a:extLst>
          </p:cNvPr>
          <p:cNvPicPr>
            <a:picLocks noGrp="1" noChangeAspect="1" noChangeArrowheads="1"/>
          </p:cNvPicPr>
          <p:nvPr>
            <p:ph sz="quarter" idx="3"/>
          </p:nvPr>
        </p:nvPicPr>
        <p:blipFill rotWithShape="1">
          <a:blip r:embed="rId5">
            <a:extLst>
              <a:ext uri="{28A0092B-C50C-407E-A947-70E740481C1C}">
                <a14:useLocalDpi xmlns:a14="http://schemas.microsoft.com/office/drawing/2010/main" val="0"/>
              </a:ext>
            </a:extLst>
          </a:blip>
          <a:srcRect t="13436" r="-2" b="32184"/>
          <a:stretch/>
        </p:blipFill>
        <p:spPr>
          <a:xfrm>
            <a:off x="7620351" y="3429000"/>
            <a:ext cx="4571649" cy="34290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17889841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833F5045-5779-4E8F-9507-636D7A19E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322" name="Rectangle 2">
            <a:extLst>
              <a:ext uri="{FF2B5EF4-FFF2-40B4-BE49-F238E27FC236}">
                <a16:creationId xmlns:a16="http://schemas.microsoft.com/office/drawing/2014/main" id="{A692529E-D4B0-5846-AD8B-2850D479CDF2}"/>
              </a:ext>
            </a:extLst>
          </p:cNvPr>
          <p:cNvSpPr>
            <a:spLocks noGrp="1" noChangeArrowheads="1"/>
          </p:cNvSpPr>
          <p:nvPr>
            <p:ph type="title"/>
          </p:nvPr>
        </p:nvSpPr>
        <p:spPr>
          <a:xfrm>
            <a:off x="1158347" y="-550333"/>
            <a:ext cx="4469936" cy="1905000"/>
          </a:xfrm>
        </p:spPr>
        <p:txBody>
          <a:bodyPr vert="horz" lIns="91440" tIns="45720" rIns="91440" bIns="45720" rtlCol="0" anchor="ctr">
            <a:normAutofit/>
          </a:bodyPr>
          <a:lstStyle/>
          <a:p>
            <a:pPr algn="l">
              <a:defRPr/>
            </a:pPr>
            <a:r>
              <a:rPr lang="en-US" sz="4000" kern="1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Victorian Poetry</a:t>
            </a:r>
          </a:p>
        </p:txBody>
      </p:sp>
      <p:sp>
        <p:nvSpPr>
          <p:cNvPr id="56323" name="Rectangle 3">
            <a:extLst>
              <a:ext uri="{FF2B5EF4-FFF2-40B4-BE49-F238E27FC236}">
                <a16:creationId xmlns:a16="http://schemas.microsoft.com/office/drawing/2014/main" id="{6BAA4110-1308-DD49-9109-0615DA17FD36}"/>
              </a:ext>
            </a:extLst>
          </p:cNvPr>
          <p:cNvSpPr>
            <a:spLocks noGrp="1" noChangeArrowheads="1"/>
          </p:cNvSpPr>
          <p:nvPr>
            <p:ph type="body" sz="half" idx="1"/>
          </p:nvPr>
        </p:nvSpPr>
        <p:spPr>
          <a:xfrm>
            <a:off x="-148774" y="1811867"/>
            <a:ext cx="6095999" cy="4904145"/>
          </a:xfrm>
        </p:spPr>
        <p:txBody>
          <a:bodyPr vert="horz" lIns="91440" tIns="45720" rIns="91440" bIns="45720" rtlCol="0" anchor="t">
            <a:normAutofit/>
          </a:bodyPr>
          <a:lstStyle/>
          <a:p>
            <a:pPr>
              <a:lnSpc>
                <a:spcPct val="90000"/>
              </a:lnSpc>
              <a:defRPr/>
            </a:pPr>
            <a:r>
              <a:rPr lang="en-US" sz="1800" kern="1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rPr>
              <a:t>Victorian poetry developed in the context of the novel. Poets sought new ways of telling stories in verse</a:t>
            </a:r>
          </a:p>
          <a:p>
            <a:pPr>
              <a:lnSpc>
                <a:spcPct val="90000"/>
              </a:lnSpc>
              <a:defRPr/>
            </a:pPr>
            <a:r>
              <a:rPr lang="en-US" sz="1800" kern="1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rPr>
              <a:t>All of the Victorian poets show the strong influence of the Romantics, but they cannot sustain the confidence the Romantics felt in the power of the imagination.</a:t>
            </a:r>
          </a:p>
          <a:p>
            <a:pPr>
              <a:lnSpc>
                <a:spcPct val="90000"/>
              </a:lnSpc>
              <a:defRPr/>
            </a:pPr>
            <a:r>
              <a:rPr lang="en-US" sz="1800" kern="1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rPr>
              <a:t>Victorian poets often rewrite Romantic poems with a sense of belatedness.</a:t>
            </a:r>
          </a:p>
          <a:p>
            <a:pPr>
              <a:lnSpc>
                <a:spcPct val="90000"/>
              </a:lnSpc>
              <a:defRPr/>
            </a:pPr>
            <a:r>
              <a:rPr lang="en-US" sz="1800" kern="1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rPr>
              <a:t>Dramatic monologue – the idea of creating a lyric poem in the voice of a speaker ironically distinct from the poet is the great achievement of Victorian poetry.</a:t>
            </a:r>
          </a:p>
          <a:p>
            <a:pPr>
              <a:lnSpc>
                <a:spcPct val="90000"/>
              </a:lnSpc>
              <a:defRPr/>
            </a:pPr>
            <a:r>
              <a:rPr lang="en-US" sz="1800" kern="1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rPr>
              <a:t>Victorian poetry is pictorial; poets use detail to construct visual images that represent the emotion or situation the poem concerns.</a:t>
            </a:r>
          </a:p>
          <a:p>
            <a:pPr>
              <a:lnSpc>
                <a:spcPct val="90000"/>
              </a:lnSpc>
              <a:defRPr/>
            </a:pPr>
            <a:r>
              <a:rPr lang="en-US" sz="1800" kern="1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rPr>
              <a:t>Conflict t between private poetic self and public social role.</a:t>
            </a:r>
          </a:p>
          <a:p>
            <a:pPr>
              <a:lnSpc>
                <a:spcPct val="90000"/>
              </a:lnSpc>
              <a:defRPr/>
            </a:pPr>
            <a:endParaRPr lang="en-US" sz="1100" kern="1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endParaRPr>
          </a:p>
        </p:txBody>
      </p:sp>
      <p:sp>
        <p:nvSpPr>
          <p:cNvPr id="138" name="Rectangle 137">
            <a:extLst>
              <a:ext uri="{FF2B5EF4-FFF2-40B4-BE49-F238E27FC236}">
                <a16:creationId xmlns:a16="http://schemas.microsoft.com/office/drawing/2014/main" id="{2C8C8ED6-A932-44F5-83A5-5793DDA44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1" y="0"/>
            <a:ext cx="6096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606" name="Picture 8" descr="untitled">
            <a:extLst>
              <a:ext uri="{FF2B5EF4-FFF2-40B4-BE49-F238E27FC236}">
                <a16:creationId xmlns:a16="http://schemas.microsoft.com/office/drawing/2014/main" id="{69C37CDA-2392-C449-A1E6-55296D200EC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 b="19470"/>
          <a:stretch/>
        </p:blipFill>
        <p:spPr bwMode="auto">
          <a:xfrm>
            <a:off x="6262659" y="141988"/>
            <a:ext cx="2806701" cy="321733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9" name="Picture 11" descr="untitled">
            <a:extLst>
              <a:ext uri="{FF2B5EF4-FFF2-40B4-BE49-F238E27FC236}">
                <a16:creationId xmlns:a16="http://schemas.microsoft.com/office/drawing/2014/main" id="{AAFE22F0-3928-9C4C-965B-52B06276DC1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428"/>
          <a:stretch/>
        </p:blipFill>
        <p:spPr bwMode="auto">
          <a:xfrm>
            <a:off x="9218135" y="141983"/>
            <a:ext cx="2807208" cy="321733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5" name="Picture 6" descr="untitled6">
            <a:extLst>
              <a:ext uri="{FF2B5EF4-FFF2-40B4-BE49-F238E27FC236}">
                <a16:creationId xmlns:a16="http://schemas.microsoft.com/office/drawing/2014/main" id="{FF118DA6-E76C-BF43-BB11-D432BF203A40}"/>
              </a:ext>
            </a:extLst>
          </p:cNvPr>
          <p:cNvPicPr>
            <a:picLocks noGrp="1" noChangeAspect="1" noChangeArrowheads="1"/>
          </p:cNvPicPr>
          <p:nvPr>
            <p:ph sz="quarter" idx="3"/>
          </p:nvPr>
        </p:nvPicPr>
        <p:blipFill rotWithShape="1">
          <a:blip r:embed="rId5">
            <a:extLst>
              <a:ext uri="{28A0092B-C50C-407E-A947-70E740481C1C}">
                <a14:useLocalDpi xmlns:a14="http://schemas.microsoft.com/office/drawing/2010/main" val="0"/>
              </a:ext>
            </a:extLst>
          </a:blip>
          <a:srcRect r="-4" b="12018"/>
          <a:stretch/>
        </p:blipFill>
        <p:spPr>
          <a:xfrm>
            <a:off x="6262659" y="3498684"/>
            <a:ext cx="2806701" cy="321733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5604" name="Picture 4" descr="untitled">
            <a:extLst>
              <a:ext uri="{FF2B5EF4-FFF2-40B4-BE49-F238E27FC236}">
                <a16:creationId xmlns:a16="http://schemas.microsoft.com/office/drawing/2014/main" id="{C03B6856-C5F2-FB4C-830E-06F66DECF504}"/>
              </a:ext>
            </a:extLst>
          </p:cNvPr>
          <p:cNvPicPr>
            <a:picLocks noGrp="1" noChangeAspect="1" noChangeArrowheads="1"/>
          </p:cNvPicPr>
          <p:nvPr>
            <p:ph sz="quarter" idx="2"/>
          </p:nvPr>
        </p:nvPicPr>
        <p:blipFill rotWithShape="1">
          <a:blip r:embed="rId6">
            <a:extLst>
              <a:ext uri="{28A0092B-C50C-407E-A947-70E740481C1C}">
                <a14:useLocalDpi xmlns:a14="http://schemas.microsoft.com/office/drawing/2010/main" val="0"/>
              </a:ext>
            </a:extLst>
          </a:blip>
          <a:srcRect r="-3" b="24323"/>
          <a:stretch/>
        </p:blipFill>
        <p:spPr>
          <a:xfrm>
            <a:off x="9218135" y="3497324"/>
            <a:ext cx="2807208" cy="321868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5607" name="Picture 9" descr="untitled">
            <a:extLst>
              <a:ext uri="{FF2B5EF4-FFF2-40B4-BE49-F238E27FC236}">
                <a16:creationId xmlns:a16="http://schemas.microsoft.com/office/drawing/2014/main" id="{BB8B3EE2-022F-CD4B-93E8-825569AEA40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53000" y="7315200"/>
            <a:ext cx="2476500" cy="3524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8" name="Picture 10" descr="12">
            <a:extLst>
              <a:ext uri="{FF2B5EF4-FFF2-40B4-BE49-F238E27FC236}">
                <a16:creationId xmlns:a16="http://schemas.microsoft.com/office/drawing/2014/main" id="{60A3ACF2-EC13-A64C-AAB7-0A2F3096B3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24400" y="7772400"/>
            <a:ext cx="2476500" cy="3524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147276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C3D9BD5-A493-4B97-963D-60135D533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1F759AF4-E342-4E60-8A32-C44A328F2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660FEB-0A30-F042-B0A0-D745820313FB}"/>
              </a:ext>
            </a:extLst>
          </p:cNvPr>
          <p:cNvSpPr>
            <a:spLocks noGrp="1"/>
          </p:cNvSpPr>
          <p:nvPr>
            <p:ph type="title"/>
          </p:nvPr>
        </p:nvSpPr>
        <p:spPr>
          <a:xfrm>
            <a:off x="924443" y="1023257"/>
            <a:ext cx="3732902" cy="4570457"/>
          </a:xfrm>
          <a:effectLst/>
        </p:spPr>
        <p:txBody>
          <a:bodyPr>
            <a:normAutofit/>
          </a:bodyPr>
          <a:lstStyle/>
          <a:p>
            <a:pPr algn="l"/>
            <a:r>
              <a:rPr lang="en-GB" sz="4000">
                <a:effectLst/>
              </a:rPr>
              <a:t>Definition of Monologue</a:t>
            </a:r>
            <a:br>
              <a:rPr lang="en-GB" sz="4000">
                <a:effectLst/>
              </a:rPr>
            </a:br>
            <a:endParaRPr lang="en-US" sz="4000"/>
          </a:p>
        </p:txBody>
      </p:sp>
      <p:cxnSp>
        <p:nvCxnSpPr>
          <p:cNvPr id="12" name="Straight Connector 11">
            <a:extLst>
              <a:ext uri="{FF2B5EF4-FFF2-40B4-BE49-F238E27FC236}">
                <a16:creationId xmlns:a16="http://schemas.microsoft.com/office/drawing/2014/main" id="{A49B2805-6469-407A-A68A-BB85AC8A85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68371"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F85B4FC-F50A-D748-8E44-085973005AF3}"/>
              </a:ext>
            </a:extLst>
          </p:cNvPr>
          <p:cNvSpPr>
            <a:spLocks noGrp="1"/>
          </p:cNvSpPr>
          <p:nvPr>
            <p:ph idx="1"/>
          </p:nvPr>
        </p:nvSpPr>
        <p:spPr>
          <a:xfrm>
            <a:off x="5252560" y="1023257"/>
            <a:ext cx="6025645" cy="4570457"/>
          </a:xfrm>
          <a:effectLst/>
        </p:spPr>
        <p:txBody>
          <a:bodyPr anchor="ctr">
            <a:normAutofit fontScale="92500" lnSpcReduction="20000"/>
          </a:bodyPr>
          <a:lstStyle/>
          <a:p>
            <a:r>
              <a:rPr lang="en-GB" sz="2800" dirty="0">
                <a:effectLst/>
              </a:rPr>
              <a:t>Monologue comes from the Greek words </a:t>
            </a:r>
            <a:r>
              <a:rPr lang="en-GB" sz="2800" i="1" dirty="0" err="1">
                <a:effectLst/>
              </a:rPr>
              <a:t>monos</a:t>
            </a:r>
            <a:r>
              <a:rPr lang="en-GB" sz="2800" dirty="0">
                <a:effectLst/>
              </a:rPr>
              <a:t>, which means “</a:t>
            </a:r>
            <a:r>
              <a:rPr lang="en-GB" sz="2800" dirty="0">
                <a:effectLst/>
                <a:hlinkClick r:id="rId2"/>
              </a:rPr>
              <a:t>alone</a:t>
            </a:r>
            <a:r>
              <a:rPr lang="en-GB" sz="2800" dirty="0">
                <a:effectLst/>
              </a:rPr>
              <a:t>,” and </a:t>
            </a:r>
            <a:r>
              <a:rPr lang="en-GB" sz="2800" i="1" dirty="0">
                <a:effectLst/>
                <a:hlinkClick r:id="rId3"/>
              </a:rPr>
              <a:t>logos</a:t>
            </a:r>
            <a:r>
              <a:rPr lang="en-GB" sz="2800" dirty="0">
                <a:effectLst/>
              </a:rPr>
              <a:t>, which means “speech.” It is a literary device that is the speech or verbal presentation given by a single </a:t>
            </a:r>
            <a:r>
              <a:rPr lang="en-GB" sz="2800" dirty="0">
                <a:effectLst/>
                <a:hlinkClick r:id="rId4"/>
              </a:rPr>
              <a:t>character</a:t>
            </a:r>
            <a:r>
              <a:rPr lang="en-GB" sz="2800" dirty="0">
                <a:effectLst/>
              </a:rPr>
              <a:t> in order to express his or her collection of thoughts and ideas aloud. Often such a character speaks directly to </a:t>
            </a:r>
            <a:r>
              <a:rPr lang="en-GB" sz="2800" dirty="0">
                <a:effectLst/>
                <a:hlinkClick r:id="rId5"/>
              </a:rPr>
              <a:t>audience</a:t>
            </a:r>
            <a:r>
              <a:rPr lang="en-GB" sz="2800" dirty="0">
                <a:effectLst/>
              </a:rPr>
              <a:t>, or to another character. Monologues are found in dramatic medium like films and plays, and also in non-dramatic medium like poetry.</a:t>
            </a:r>
          </a:p>
          <a:p>
            <a:endParaRPr lang="en-US" sz="2000" dirty="0"/>
          </a:p>
        </p:txBody>
      </p:sp>
    </p:spTree>
    <p:extLst>
      <p:ext uri="{BB962C8B-B14F-4D97-AF65-F5344CB8AC3E}">
        <p14:creationId xmlns:p14="http://schemas.microsoft.com/office/powerpoint/2010/main" val="669356051"/>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C3D9BD5-A493-4B97-963D-60135D533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1F759AF4-E342-4E60-8A32-C44A328F2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833865-7344-8D40-BF81-84B3F5DC6809}"/>
              </a:ext>
            </a:extLst>
          </p:cNvPr>
          <p:cNvSpPr>
            <a:spLocks noGrp="1"/>
          </p:cNvSpPr>
          <p:nvPr>
            <p:ph type="title"/>
          </p:nvPr>
        </p:nvSpPr>
        <p:spPr>
          <a:xfrm>
            <a:off x="924443" y="1023257"/>
            <a:ext cx="3732902" cy="4570457"/>
          </a:xfrm>
          <a:effectLst/>
        </p:spPr>
        <p:txBody>
          <a:bodyPr>
            <a:normAutofit/>
          </a:bodyPr>
          <a:lstStyle/>
          <a:p>
            <a:pPr algn="l"/>
            <a:r>
              <a:rPr lang="en-US" sz="4000" dirty="0"/>
              <a:t>Internal Monologue</a:t>
            </a:r>
          </a:p>
        </p:txBody>
      </p:sp>
      <p:cxnSp>
        <p:nvCxnSpPr>
          <p:cNvPr id="12" name="Straight Connector 11">
            <a:extLst>
              <a:ext uri="{FF2B5EF4-FFF2-40B4-BE49-F238E27FC236}">
                <a16:creationId xmlns:a16="http://schemas.microsoft.com/office/drawing/2014/main" id="{A49B2805-6469-407A-A68A-BB85AC8A85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68371"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B3DF8CD-6117-FC4E-AB35-FE06F1407E14}"/>
              </a:ext>
            </a:extLst>
          </p:cNvPr>
          <p:cNvSpPr>
            <a:spLocks noGrp="1"/>
          </p:cNvSpPr>
          <p:nvPr>
            <p:ph idx="1"/>
          </p:nvPr>
        </p:nvSpPr>
        <p:spPr>
          <a:xfrm>
            <a:off x="5252560" y="1023257"/>
            <a:ext cx="6025645" cy="4570457"/>
          </a:xfrm>
          <a:effectLst/>
        </p:spPr>
        <p:txBody>
          <a:bodyPr anchor="ctr">
            <a:noAutofit/>
          </a:bodyPr>
          <a:lstStyle/>
          <a:p>
            <a:r>
              <a:rPr lang="en-GB" sz="2400" dirty="0">
                <a:effectLst/>
              </a:rPr>
              <a:t>in interior monologue, a character externalizes his thoughts, so that the audience can experience his internal thoughts. Often found in plays, movies, and novels, this technique is also called a “</a:t>
            </a:r>
            <a:r>
              <a:rPr lang="en-GB" sz="2400" dirty="0">
                <a:effectLst/>
                <a:hlinkClick r:id="rId2"/>
              </a:rPr>
              <a:t>stream of consciousness</a:t>
            </a:r>
            <a:r>
              <a:rPr lang="en-GB" sz="2400" dirty="0">
                <a:effectLst/>
              </a:rPr>
              <a:t>.” Internal monologue can bebroken further into two </a:t>
            </a:r>
            <a:r>
              <a:rPr lang="en-GB" sz="2400" dirty="0">
                <a:effectLst/>
                <a:hlinkClick r:id="rId3"/>
              </a:rPr>
              <a:t>categories</a:t>
            </a:r>
            <a:r>
              <a:rPr lang="en-GB" sz="2400" dirty="0">
                <a:effectLst/>
              </a:rPr>
              <a:t>: direct and indirect. In a direct interior monologue, an author does not show his presence, and directly reveals his character. In an indirect interior monologue, an author appears as a commentator, guide, presenter, and selector.</a:t>
            </a:r>
            <a:endParaRPr lang="en-US" sz="2400" dirty="0"/>
          </a:p>
        </p:txBody>
      </p:sp>
    </p:spTree>
    <p:extLst>
      <p:ext uri="{BB962C8B-B14F-4D97-AF65-F5344CB8AC3E}">
        <p14:creationId xmlns:p14="http://schemas.microsoft.com/office/powerpoint/2010/main" val="2166852815"/>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C3D9BD5-A493-4B97-963D-60135D533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1F759AF4-E342-4E60-8A32-C44A328F2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537FAB-9261-9D4B-B847-59DE3519474D}"/>
              </a:ext>
            </a:extLst>
          </p:cNvPr>
          <p:cNvSpPr>
            <a:spLocks noGrp="1"/>
          </p:cNvSpPr>
          <p:nvPr>
            <p:ph type="title"/>
          </p:nvPr>
        </p:nvSpPr>
        <p:spPr>
          <a:xfrm>
            <a:off x="924443" y="1023257"/>
            <a:ext cx="3732902" cy="4570457"/>
          </a:xfrm>
          <a:effectLst/>
        </p:spPr>
        <p:txBody>
          <a:bodyPr>
            <a:normAutofit/>
          </a:bodyPr>
          <a:lstStyle/>
          <a:p>
            <a:pPr algn="l"/>
            <a:r>
              <a:rPr lang="en-GB" sz="4000">
                <a:effectLst/>
              </a:rPr>
              <a:t>Definition of Dramatic Monologue</a:t>
            </a:r>
            <a:br>
              <a:rPr lang="en-GB" sz="4000">
                <a:effectLst/>
              </a:rPr>
            </a:br>
            <a:endParaRPr lang="en-US" sz="4000"/>
          </a:p>
        </p:txBody>
      </p:sp>
      <p:cxnSp>
        <p:nvCxnSpPr>
          <p:cNvPr id="12" name="Straight Connector 11">
            <a:extLst>
              <a:ext uri="{FF2B5EF4-FFF2-40B4-BE49-F238E27FC236}">
                <a16:creationId xmlns:a16="http://schemas.microsoft.com/office/drawing/2014/main" id="{A49B2805-6469-407A-A68A-BB85AC8A85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68371"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0E1BA13-FC4C-4748-8303-11F350B0F92B}"/>
              </a:ext>
            </a:extLst>
          </p:cNvPr>
          <p:cNvSpPr>
            <a:spLocks noGrp="1"/>
          </p:cNvSpPr>
          <p:nvPr>
            <p:ph idx="1"/>
          </p:nvPr>
        </p:nvSpPr>
        <p:spPr>
          <a:xfrm>
            <a:off x="5252560" y="1023257"/>
            <a:ext cx="6025645" cy="4570457"/>
          </a:xfrm>
          <a:effectLst/>
        </p:spPr>
        <p:txBody>
          <a:bodyPr anchor="ctr">
            <a:normAutofit lnSpcReduction="10000"/>
          </a:bodyPr>
          <a:lstStyle/>
          <a:p>
            <a:r>
              <a:rPr lang="en-GB" sz="2800" dirty="0">
                <a:effectLst/>
              </a:rPr>
              <a:t>Dramatic </a:t>
            </a:r>
            <a:r>
              <a:rPr lang="en-GB" sz="2800" dirty="0">
                <a:effectLst/>
                <a:hlinkClick r:id="rId2"/>
              </a:rPr>
              <a:t>monologue</a:t>
            </a:r>
            <a:r>
              <a:rPr lang="en-GB" sz="2800" dirty="0">
                <a:effectLst/>
              </a:rPr>
              <a:t> means self-conversation, speech or talks which includes interlocutor presented dramatically. It means a person, who is speaking to himself or someone else speaks to reveal specific intentions of his actions. However, in literature, it is a poetic form or a </a:t>
            </a:r>
            <a:r>
              <a:rPr lang="en-GB" sz="2800" dirty="0">
                <a:effectLst/>
                <a:hlinkClick r:id="rId3"/>
              </a:rPr>
              <a:t>poem</a:t>
            </a:r>
            <a:r>
              <a:rPr lang="en-GB" sz="2800" dirty="0">
                <a:effectLst/>
              </a:rPr>
              <a:t> that presents the speech or conversation of a person in a dramatic manner.</a:t>
            </a:r>
          </a:p>
          <a:p>
            <a:endParaRPr lang="en-US" sz="2000" dirty="0"/>
          </a:p>
        </p:txBody>
      </p:sp>
    </p:spTree>
    <p:extLst>
      <p:ext uri="{BB962C8B-B14F-4D97-AF65-F5344CB8AC3E}">
        <p14:creationId xmlns:p14="http://schemas.microsoft.com/office/powerpoint/2010/main" val="3213071492"/>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C3D9BD5-A493-4B97-963D-60135D533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1F759AF4-E342-4E60-8A32-C44A328F2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9C97CA-5CF2-3E4D-8A11-83E6B314A1E5}"/>
              </a:ext>
            </a:extLst>
          </p:cNvPr>
          <p:cNvSpPr>
            <a:spLocks noGrp="1"/>
          </p:cNvSpPr>
          <p:nvPr>
            <p:ph type="title"/>
          </p:nvPr>
        </p:nvSpPr>
        <p:spPr>
          <a:xfrm>
            <a:off x="924443" y="1023257"/>
            <a:ext cx="3732902" cy="4570457"/>
          </a:xfrm>
          <a:effectLst/>
        </p:spPr>
        <p:txBody>
          <a:bodyPr>
            <a:normAutofit/>
          </a:bodyPr>
          <a:lstStyle/>
          <a:p>
            <a:pPr algn="l"/>
            <a:r>
              <a:rPr lang="en-GB" sz="4000">
                <a:effectLst/>
              </a:rPr>
              <a:t>Features of a Dramatic Monologue</a:t>
            </a:r>
            <a:br>
              <a:rPr lang="en-GB" sz="4000">
                <a:effectLst/>
              </a:rPr>
            </a:br>
            <a:endParaRPr lang="en-US" sz="4000"/>
          </a:p>
        </p:txBody>
      </p:sp>
      <p:cxnSp>
        <p:nvCxnSpPr>
          <p:cNvPr id="12" name="Straight Connector 11">
            <a:extLst>
              <a:ext uri="{FF2B5EF4-FFF2-40B4-BE49-F238E27FC236}">
                <a16:creationId xmlns:a16="http://schemas.microsoft.com/office/drawing/2014/main" id="{A49B2805-6469-407A-A68A-BB85AC8A85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68371"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73F348C-08F2-C146-BB1D-0DBC218DE40D}"/>
              </a:ext>
            </a:extLst>
          </p:cNvPr>
          <p:cNvSpPr>
            <a:spLocks noGrp="1"/>
          </p:cNvSpPr>
          <p:nvPr>
            <p:ph idx="1"/>
          </p:nvPr>
        </p:nvSpPr>
        <p:spPr>
          <a:xfrm>
            <a:off x="5252560" y="1023257"/>
            <a:ext cx="6025645" cy="4570457"/>
          </a:xfrm>
          <a:effectLst/>
        </p:spPr>
        <p:txBody>
          <a:bodyPr anchor="ctr">
            <a:normAutofit/>
          </a:bodyPr>
          <a:lstStyle/>
          <a:p>
            <a:r>
              <a:rPr lang="en-GB" sz="2000">
                <a:effectLst/>
              </a:rPr>
              <a:t>A dramatic monologue has these common features in them.</a:t>
            </a:r>
          </a:p>
          <a:p>
            <a:r>
              <a:rPr lang="en-GB" sz="2000">
                <a:effectLst/>
              </a:rPr>
              <a:t>A single person delivering a speech on one aspect of his life</a:t>
            </a:r>
          </a:p>
          <a:p>
            <a:r>
              <a:rPr lang="en-GB" sz="2000">
                <a:effectLst/>
              </a:rPr>
              <a:t>The </a:t>
            </a:r>
            <a:r>
              <a:rPr lang="en-GB" sz="2000">
                <a:effectLst/>
                <a:hlinkClick r:id="rId2"/>
              </a:rPr>
              <a:t>audience</a:t>
            </a:r>
            <a:r>
              <a:rPr lang="en-GB" sz="2000">
                <a:effectLst/>
              </a:rPr>
              <a:t> may or may not be present</a:t>
            </a:r>
          </a:p>
          <a:p>
            <a:r>
              <a:rPr lang="en-GB" sz="2000">
                <a:effectLst/>
                <a:hlinkClick r:id="rId3"/>
              </a:rPr>
              <a:t>Speaker</a:t>
            </a:r>
            <a:r>
              <a:rPr lang="en-GB" sz="2000">
                <a:effectLst/>
              </a:rPr>
              <a:t> reveals his temperament and </a:t>
            </a:r>
            <a:r>
              <a:rPr lang="en-GB" sz="2000">
                <a:effectLst/>
                <a:hlinkClick r:id="rId4"/>
              </a:rPr>
              <a:t>character</a:t>
            </a:r>
            <a:r>
              <a:rPr lang="en-GB" sz="2000">
                <a:effectLst/>
              </a:rPr>
              <a:t> only through his speech</a:t>
            </a:r>
          </a:p>
          <a:p>
            <a:endParaRPr lang="en-US" sz="2000"/>
          </a:p>
        </p:txBody>
      </p:sp>
    </p:spTree>
    <p:extLst>
      <p:ext uri="{BB962C8B-B14F-4D97-AF65-F5344CB8AC3E}">
        <p14:creationId xmlns:p14="http://schemas.microsoft.com/office/powerpoint/2010/main" val="1878409765"/>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5BAB7C38-AF9A-43A2-9B1C-F1DEBC80BC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676" cy="2108723"/>
          </a:xfrm>
          <a:prstGeom prst="rect">
            <a:avLst/>
          </a:prstGeom>
          <a:ln>
            <a:noFill/>
          </a:ln>
        </p:spPr>
        <p:style>
          <a:lnRef idx="2">
            <a:schemeClr val="accent1">
              <a:shade val="50000"/>
            </a:schemeClr>
          </a:lnRef>
          <a:fillRef idx="1003">
            <a:schemeClr val="dk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7BB9DD-C58A-1048-AC11-270B5F04E8C4}"/>
              </a:ext>
            </a:extLst>
          </p:cNvPr>
          <p:cNvSpPr>
            <a:spLocks noGrp="1"/>
          </p:cNvSpPr>
          <p:nvPr>
            <p:ph type="title"/>
          </p:nvPr>
        </p:nvSpPr>
        <p:spPr>
          <a:xfrm>
            <a:off x="913795" y="609600"/>
            <a:ext cx="10353762" cy="1257300"/>
          </a:xfrm>
        </p:spPr>
        <p:txBody>
          <a:bodyPr>
            <a:normAutofit/>
          </a:bodyPr>
          <a:lstStyle/>
          <a:p>
            <a:pPr>
              <a:lnSpc>
                <a:spcPct val="90000"/>
              </a:lnSpc>
            </a:pPr>
            <a:r>
              <a:rPr lang="en-GB" sz="4000">
                <a:solidFill>
                  <a:srgbClr val="FFFFFF"/>
                </a:solidFill>
                <a:effectLst/>
              </a:rPr>
              <a:t>Types of Dramatic Monologue</a:t>
            </a:r>
            <a:br>
              <a:rPr lang="en-GB" sz="4000">
                <a:solidFill>
                  <a:srgbClr val="FFFFFF"/>
                </a:solidFill>
                <a:effectLst/>
              </a:rPr>
            </a:br>
            <a:endParaRPr lang="en-US" sz="4000">
              <a:solidFill>
                <a:srgbClr val="FFFFFF"/>
              </a:solidFill>
            </a:endParaRPr>
          </a:p>
        </p:txBody>
      </p:sp>
      <p:pic>
        <p:nvPicPr>
          <p:cNvPr id="17" name="Picture 16">
            <a:extLst>
              <a:ext uri="{FF2B5EF4-FFF2-40B4-BE49-F238E27FC236}">
                <a16:creationId xmlns:a16="http://schemas.microsoft.com/office/drawing/2014/main" id="{A8D526D7-C782-4F65-A21F-A6B40D869B47}"/>
              </a:ext>
              <a:ext uri="{C183D7F6-B498-43B3-948B-1728B52AA6E4}">
                <adec:decorative xmlns:adec="http://schemas.microsoft.com/office/drawing/2017/decorative" val="1"/>
              </a:ext>
            </a:extLst>
          </p:cNvPr>
          <p:cNvPicPr preferRelativeResize="0">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798" t="2669" r="616"/>
          <a:stretch/>
        </p:blipFill>
        <p:spPr>
          <a:xfrm>
            <a:off x="-5325" y="2049331"/>
            <a:ext cx="12192001" cy="4808669"/>
          </a:xfrm>
          <a:prstGeom prst="rect">
            <a:avLst/>
          </a:prstGeom>
          <a:effectLst>
            <a:innerShdw blurRad="63500" dist="50800" dir="16200000">
              <a:prstClr val="black">
                <a:alpha val="50000"/>
              </a:prstClr>
            </a:innerShdw>
          </a:effectLst>
        </p:spPr>
      </p:pic>
      <p:graphicFrame>
        <p:nvGraphicFramePr>
          <p:cNvPr id="5" name="Content Placeholder 2">
            <a:extLst>
              <a:ext uri="{FF2B5EF4-FFF2-40B4-BE49-F238E27FC236}">
                <a16:creationId xmlns:a16="http://schemas.microsoft.com/office/drawing/2014/main" id="{2E7D1134-8D3E-45B8-ACFC-3641B5F2AD21}"/>
              </a:ext>
            </a:extLst>
          </p:cNvPr>
          <p:cNvGraphicFramePr>
            <a:graphicFrameLocks noGrp="1"/>
          </p:cNvGraphicFramePr>
          <p:nvPr>
            <p:ph idx="1"/>
            <p:extLst>
              <p:ext uri="{D42A27DB-BD31-4B8C-83A1-F6EECF244321}">
                <p14:modId xmlns:p14="http://schemas.microsoft.com/office/powerpoint/2010/main" val="133718461"/>
              </p:ext>
            </p:extLst>
          </p:nvPr>
        </p:nvGraphicFramePr>
        <p:xfrm>
          <a:off x="914400" y="2647784"/>
          <a:ext cx="10353675" cy="31434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81765579"/>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6B051A4-96A7-4A11-9DAD-063A9C577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5B67B9C-9B45-4084-9BB5-187071EE9A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565918"/>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F96B5F-B038-884A-8C04-ED6DC7F90A66}"/>
              </a:ext>
            </a:extLst>
          </p:cNvPr>
          <p:cNvSpPr>
            <a:spLocks noGrp="1"/>
          </p:cNvSpPr>
          <p:nvPr>
            <p:ph type="title"/>
          </p:nvPr>
        </p:nvSpPr>
        <p:spPr>
          <a:xfrm>
            <a:off x="913794" y="741515"/>
            <a:ext cx="10353761" cy="1633340"/>
          </a:xfrm>
        </p:spPr>
        <p:txBody>
          <a:bodyPr>
            <a:normAutofit/>
          </a:bodyPr>
          <a:lstStyle/>
          <a:p>
            <a:r>
              <a:rPr lang="en-GB" sz="4800" dirty="0">
                <a:solidFill>
                  <a:srgbClr val="FFFFFF"/>
                </a:solidFill>
                <a:effectLst/>
              </a:rPr>
              <a:t>Function of Monologue</a:t>
            </a:r>
            <a:br>
              <a:rPr lang="en-GB" sz="4800" dirty="0">
                <a:solidFill>
                  <a:srgbClr val="FFFFFF"/>
                </a:solidFill>
                <a:effectLst/>
              </a:rPr>
            </a:br>
            <a:endParaRPr lang="en-US" sz="4800" dirty="0">
              <a:solidFill>
                <a:srgbClr val="FFFFFF"/>
              </a:solidFill>
            </a:endParaRPr>
          </a:p>
        </p:txBody>
      </p:sp>
      <p:sp>
        <p:nvSpPr>
          <p:cNvPr id="3" name="Content Placeholder 2">
            <a:extLst>
              <a:ext uri="{FF2B5EF4-FFF2-40B4-BE49-F238E27FC236}">
                <a16:creationId xmlns:a16="http://schemas.microsoft.com/office/drawing/2014/main" id="{7F3EAD5D-458A-A146-9A2D-87FCEE5608ED}"/>
              </a:ext>
            </a:extLst>
          </p:cNvPr>
          <p:cNvSpPr>
            <a:spLocks noGrp="1"/>
          </p:cNvSpPr>
          <p:nvPr>
            <p:ph idx="1"/>
          </p:nvPr>
        </p:nvSpPr>
        <p:spPr>
          <a:xfrm>
            <a:off x="438912" y="2565918"/>
            <a:ext cx="11228831" cy="4292081"/>
          </a:xfrm>
          <a:effectLst/>
        </p:spPr>
        <p:txBody>
          <a:bodyPr anchor="ctr">
            <a:normAutofit/>
          </a:bodyPr>
          <a:lstStyle/>
          <a:p>
            <a:r>
              <a:rPr lang="en-GB" sz="2800" dirty="0">
                <a:effectLst/>
              </a:rPr>
              <a:t>The purpose of writing in monologue is to convey an idea or viewpoint through words. However, sometimes we notice a tricky part of a writer’s expression, as the opinions of speaker and writer do not match, because he tries to convince the audience, and may not tell the exact reality. It allows readers to move from one character to another, and to have insight into their imaginations. A monologue serves as a basic source through which writers express their emotions and thoughts.</a:t>
            </a:r>
          </a:p>
          <a:p>
            <a:endParaRPr lang="en-US" sz="2000" dirty="0"/>
          </a:p>
        </p:txBody>
      </p:sp>
    </p:spTree>
    <p:extLst>
      <p:ext uri="{BB962C8B-B14F-4D97-AF65-F5344CB8AC3E}">
        <p14:creationId xmlns:p14="http://schemas.microsoft.com/office/powerpoint/2010/main" val="4187490700"/>
      </p:ext>
    </p:extLst>
  </p:cSld>
  <p:clrMapOvr>
    <a:overrideClrMapping bg1="lt1" tx1="dk1" bg2="lt2" tx2="dk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68CFE-2DC7-3445-B093-18831984DC58}"/>
              </a:ext>
            </a:extLst>
          </p:cNvPr>
          <p:cNvSpPr>
            <a:spLocks noGrp="1"/>
          </p:cNvSpPr>
          <p:nvPr>
            <p:ph type="title"/>
          </p:nvPr>
        </p:nvSpPr>
        <p:spPr>
          <a:xfrm>
            <a:off x="913795" y="609600"/>
            <a:ext cx="10353762" cy="1257300"/>
          </a:xfrm>
        </p:spPr>
        <p:txBody>
          <a:bodyPr>
            <a:normAutofit/>
          </a:bodyPr>
          <a:lstStyle/>
          <a:p>
            <a:r>
              <a:rPr lang="en-US" sz="4000"/>
              <a:t>Task for today </a:t>
            </a:r>
          </a:p>
        </p:txBody>
      </p:sp>
      <p:graphicFrame>
        <p:nvGraphicFramePr>
          <p:cNvPr id="5" name="Content Placeholder 2">
            <a:extLst>
              <a:ext uri="{FF2B5EF4-FFF2-40B4-BE49-F238E27FC236}">
                <a16:creationId xmlns:a16="http://schemas.microsoft.com/office/drawing/2014/main" id="{2381701A-2F2C-4026-90E7-022B24957F03}"/>
              </a:ext>
            </a:extLst>
          </p:cNvPr>
          <p:cNvGraphicFramePr>
            <a:graphicFrameLocks noGrp="1"/>
          </p:cNvGraphicFramePr>
          <p:nvPr>
            <p:ph idx="1"/>
            <p:extLst>
              <p:ext uri="{D42A27DB-BD31-4B8C-83A1-F6EECF244321}">
                <p14:modId xmlns:p14="http://schemas.microsoft.com/office/powerpoint/2010/main" val="3609082674"/>
              </p:ext>
            </p:extLst>
          </p:nvPr>
        </p:nvGraphicFramePr>
        <p:xfrm>
          <a:off x="914400" y="2076450"/>
          <a:ext cx="10353675" cy="37147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79900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5BAB7C38-AF9A-43A2-9B1C-F1DEBC80BC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676" cy="2108723"/>
          </a:xfrm>
          <a:prstGeom prst="rect">
            <a:avLst/>
          </a:prstGeom>
          <a:ln>
            <a:noFill/>
          </a:ln>
        </p:spPr>
        <p:style>
          <a:lnRef idx="2">
            <a:schemeClr val="accent1">
              <a:shade val="50000"/>
            </a:schemeClr>
          </a:lnRef>
          <a:fillRef idx="1003">
            <a:schemeClr val="dk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1D97CD-F67B-B144-8BB2-3EC4FE09225D}"/>
              </a:ext>
            </a:extLst>
          </p:cNvPr>
          <p:cNvSpPr>
            <a:spLocks noGrp="1"/>
          </p:cNvSpPr>
          <p:nvPr>
            <p:ph type="title"/>
          </p:nvPr>
        </p:nvSpPr>
        <p:spPr>
          <a:xfrm>
            <a:off x="913795" y="609600"/>
            <a:ext cx="10353762" cy="1257300"/>
          </a:xfrm>
        </p:spPr>
        <p:txBody>
          <a:bodyPr>
            <a:normAutofit/>
          </a:bodyPr>
          <a:lstStyle/>
          <a:p>
            <a:pPr>
              <a:lnSpc>
                <a:spcPct val="90000"/>
              </a:lnSpc>
            </a:pPr>
            <a:r>
              <a:rPr lang="en-GB" sz="2800">
                <a:solidFill>
                  <a:srgbClr val="FFFFFF"/>
                </a:solidFill>
                <a:effectLst/>
              </a:rPr>
              <a:t>When trying to understand a dramatic monologue, ask yourself these questions:</a:t>
            </a:r>
            <a:br>
              <a:rPr lang="en-GB" sz="2800">
                <a:solidFill>
                  <a:srgbClr val="FFFFFF"/>
                </a:solidFill>
                <a:effectLst/>
              </a:rPr>
            </a:br>
            <a:endParaRPr lang="en-US" sz="2800">
              <a:solidFill>
                <a:srgbClr val="FFFFFF"/>
              </a:solidFill>
            </a:endParaRPr>
          </a:p>
        </p:txBody>
      </p:sp>
      <p:pic>
        <p:nvPicPr>
          <p:cNvPr id="17" name="Picture 16">
            <a:extLst>
              <a:ext uri="{FF2B5EF4-FFF2-40B4-BE49-F238E27FC236}">
                <a16:creationId xmlns:a16="http://schemas.microsoft.com/office/drawing/2014/main" id="{A8D526D7-C782-4F65-A21F-A6B40D869B47}"/>
              </a:ext>
              <a:ext uri="{C183D7F6-B498-43B3-948B-1728B52AA6E4}">
                <adec:decorative xmlns:adec="http://schemas.microsoft.com/office/drawing/2017/decorative" val="1"/>
              </a:ext>
            </a:extLst>
          </p:cNvPr>
          <p:cNvPicPr preferRelativeResize="0">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798" t="2669" r="616"/>
          <a:stretch/>
        </p:blipFill>
        <p:spPr>
          <a:xfrm>
            <a:off x="-5325" y="2049331"/>
            <a:ext cx="12192001" cy="4808669"/>
          </a:xfrm>
          <a:prstGeom prst="rect">
            <a:avLst/>
          </a:prstGeom>
          <a:effectLst>
            <a:innerShdw blurRad="63500" dist="50800" dir="16200000">
              <a:prstClr val="black">
                <a:alpha val="50000"/>
              </a:prstClr>
            </a:innerShdw>
          </a:effectLst>
        </p:spPr>
      </p:pic>
      <p:graphicFrame>
        <p:nvGraphicFramePr>
          <p:cNvPr id="5" name="Content Placeholder 2">
            <a:extLst>
              <a:ext uri="{FF2B5EF4-FFF2-40B4-BE49-F238E27FC236}">
                <a16:creationId xmlns:a16="http://schemas.microsoft.com/office/drawing/2014/main" id="{D54F797E-1D7F-45D2-966B-0FFA18BFAAAE}"/>
              </a:ext>
            </a:extLst>
          </p:cNvPr>
          <p:cNvGraphicFramePr>
            <a:graphicFrameLocks noGrp="1"/>
          </p:cNvGraphicFramePr>
          <p:nvPr>
            <p:ph idx="1"/>
            <p:extLst>
              <p:ext uri="{D42A27DB-BD31-4B8C-83A1-F6EECF244321}">
                <p14:modId xmlns:p14="http://schemas.microsoft.com/office/powerpoint/2010/main" val="136431157"/>
              </p:ext>
            </p:extLst>
          </p:nvPr>
        </p:nvGraphicFramePr>
        <p:xfrm>
          <a:off x="914400" y="2647784"/>
          <a:ext cx="10353675" cy="31434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08780953"/>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FA390-B6CB-C94B-ACD1-0877D36A103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6862505-59CC-4048-A3B4-2BF1CBB57309}"/>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57952605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
      <a:dk1>
        <a:srgbClr val="000000"/>
      </a:dk1>
      <a:lt1>
        <a:srgbClr val="FFFFFF"/>
      </a:lt1>
      <a:dk2>
        <a:srgbClr val="233E37"/>
      </a:dk2>
      <a:lt2>
        <a:srgbClr val="E8E7E2"/>
      </a:lt2>
      <a:accent1>
        <a:srgbClr val="969CC6"/>
      </a:accent1>
      <a:accent2>
        <a:srgbClr val="7F9EBA"/>
      </a:accent2>
      <a:accent3>
        <a:srgbClr val="83ABAD"/>
      </a:accent3>
      <a:accent4>
        <a:srgbClr val="76AD99"/>
      </a:accent4>
      <a:accent5>
        <a:srgbClr val="84AE8D"/>
      </a:accent5>
      <a:accent6>
        <a:srgbClr val="84B078"/>
      </a:accent6>
      <a:hlink>
        <a:srgbClr val="8A8453"/>
      </a:hlink>
      <a:folHlink>
        <a:srgbClr val="848484"/>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docProps/app.xml><?xml version="1.0" encoding="utf-8"?>
<Properties xmlns="http://schemas.openxmlformats.org/officeDocument/2006/extended-properties" xmlns:vt="http://schemas.openxmlformats.org/officeDocument/2006/docPropsVTypes">
  <TotalTime>13</TotalTime>
  <Words>870</Words>
  <Application>Microsoft Macintosh PowerPoint</Application>
  <PresentationFormat>Widescreen</PresentationFormat>
  <Paragraphs>93</Paragraphs>
  <Slides>22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22</vt:i4>
      </vt:variant>
    </vt:vector>
  </HeadingPairs>
  <TitlesOfParts>
    <vt:vector size="25" baseType="lpstr">
      <vt:lpstr>Calisto MT</vt:lpstr>
      <vt:lpstr>Wingdings 2</vt:lpstr>
      <vt:lpstr>SlateVTI</vt:lpstr>
      <vt:lpstr>Victorians and Dramatic Monologues </vt:lpstr>
      <vt:lpstr>Images of the Victorian Period</vt:lpstr>
      <vt:lpstr>Tennyson's "Ulysses”</vt:lpstr>
      <vt:lpstr>Why study this period?</vt:lpstr>
      <vt:lpstr>Why study this period?</vt:lpstr>
      <vt:lpstr>Key concepts of Victorianism </vt:lpstr>
      <vt:lpstr>The Early Victorian Period 1830-1848</vt:lpstr>
      <vt:lpstr>The Mid-Victorian Period 1848-1870</vt:lpstr>
      <vt:lpstr>The Late Victorian Period 1870-1901</vt:lpstr>
      <vt:lpstr>The 1890’s</vt:lpstr>
      <vt:lpstr>The Victorian Novel</vt:lpstr>
      <vt:lpstr>Victorian Drama</vt:lpstr>
      <vt:lpstr>Victorian Poetry</vt:lpstr>
      <vt:lpstr>Definition of Monologue </vt:lpstr>
      <vt:lpstr>Internal Monologue</vt:lpstr>
      <vt:lpstr>Definition of Dramatic Monologue </vt:lpstr>
      <vt:lpstr>Features of a Dramatic Monologue </vt:lpstr>
      <vt:lpstr>Types of Dramatic Monologue </vt:lpstr>
      <vt:lpstr>Function of Monologue </vt:lpstr>
      <vt:lpstr>Task for today </vt:lpstr>
      <vt:lpstr>When trying to understand a dramatic monologue, ask yourself these questions: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Victorians and Dramatic Monologues </dc:title>
  <dc:creator>Timi O'neill</dc:creator>
  <cp:lastModifiedBy>Timi O'neill</cp:lastModifiedBy>
  <cp:revision>2</cp:revision>
  <dcterms:created xsi:type="dcterms:W3CDTF">2019-10-30T13:06:02Z</dcterms:created>
  <dcterms:modified xsi:type="dcterms:W3CDTF">2019-10-30T13:19:09Z</dcterms:modified>
</cp:coreProperties>
</file>