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5"/>
  </p:notesMasterIdLst>
  <p:handoutMasterIdLst>
    <p:handoutMasterId r:id="rId46"/>
  </p:handoutMasterIdLst>
  <p:sldIdLst>
    <p:sldId id="324" r:id="rId3"/>
    <p:sldId id="268" r:id="rId4"/>
    <p:sldId id="287" r:id="rId5"/>
    <p:sldId id="285" r:id="rId6"/>
    <p:sldId id="286" r:id="rId7"/>
    <p:sldId id="288" r:id="rId8"/>
    <p:sldId id="292" r:id="rId9"/>
    <p:sldId id="289" r:id="rId10"/>
    <p:sldId id="291" r:id="rId11"/>
    <p:sldId id="290" r:id="rId12"/>
    <p:sldId id="297" r:id="rId13"/>
    <p:sldId id="296" r:id="rId14"/>
    <p:sldId id="295" r:id="rId15"/>
    <p:sldId id="300" r:id="rId16"/>
    <p:sldId id="299" r:id="rId17"/>
    <p:sldId id="298" r:id="rId18"/>
    <p:sldId id="301" r:id="rId19"/>
    <p:sldId id="303" r:id="rId20"/>
    <p:sldId id="302" r:id="rId21"/>
    <p:sldId id="325" r:id="rId22"/>
    <p:sldId id="327" r:id="rId23"/>
    <p:sldId id="326" r:id="rId24"/>
    <p:sldId id="304" r:id="rId25"/>
    <p:sldId id="305" r:id="rId26"/>
    <p:sldId id="316" r:id="rId27"/>
    <p:sldId id="307" r:id="rId28"/>
    <p:sldId id="308" r:id="rId29"/>
    <p:sldId id="315" r:id="rId30"/>
    <p:sldId id="312" r:id="rId31"/>
    <p:sldId id="313" r:id="rId32"/>
    <p:sldId id="314" r:id="rId33"/>
    <p:sldId id="309" r:id="rId34"/>
    <p:sldId id="321" r:id="rId35"/>
    <p:sldId id="319" r:id="rId36"/>
    <p:sldId id="318" r:id="rId37"/>
    <p:sldId id="317" r:id="rId38"/>
    <p:sldId id="311" r:id="rId39"/>
    <p:sldId id="320" r:id="rId40"/>
    <p:sldId id="323" r:id="rId41"/>
    <p:sldId id="310" r:id="rId42"/>
    <p:sldId id="293" r:id="rId43"/>
    <p:sldId id="32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T+GHJwt16SnNUsmm7av4pw==" hashData="hQ1bSWNCq2Y+j0VUA5lvHZWiownEpG0slavCJsZbiAYidWeBM+SqZ5n2mpuyh72JrwlzMbeCWCNBKLu4kTciF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9277" autoAdjust="0"/>
  </p:normalViewPr>
  <p:slideViewPr>
    <p:cSldViewPr snapToGrid="0">
      <p:cViewPr varScale="1">
        <p:scale>
          <a:sx n="70" d="100"/>
          <a:sy n="70" d="100"/>
        </p:scale>
        <p:origin x="522" y="60"/>
      </p:cViewPr>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handoutMaster" Target="handoutMasters/handout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7CFA54-176D-4802-86DC-E4A874BC9EBD}" type="doc">
      <dgm:prSet loTypeId="urn:microsoft.com/office/officeart/2005/8/layout/process2" loCatId="process" qsTypeId="urn:microsoft.com/office/officeart/2005/8/quickstyle/simple1" qsCatId="simple" csTypeId="urn:microsoft.com/office/officeart/2005/8/colors/accent1_2" csCatId="accent1" phldr="1"/>
      <dgm:spPr/>
    </dgm:pt>
    <dgm:pt modelId="{42B5574F-2F82-421F-805F-A2514A7389D3}">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Persistent failure to meet a child’s basic physical &amp;/or psychological needs</a:t>
          </a:r>
          <a:r>
            <a:rPr lang="en-GB" sz="2400" dirty="0">
              <a:solidFill>
                <a:schemeClr val="tx1"/>
              </a:solidFill>
            </a:rPr>
            <a:t>,</a:t>
          </a:r>
        </a:p>
      </dgm:t>
    </dgm:pt>
    <dgm:pt modelId="{4B0C8C37-47B7-418B-8C4A-E4C550AEFA99}" type="parTrans" cxnId="{6674C994-ED62-4715-830B-5C417E2C668D}">
      <dgm:prSet/>
      <dgm:spPr/>
      <dgm:t>
        <a:bodyPr/>
        <a:lstStyle/>
        <a:p>
          <a:endParaRPr lang="en-GB"/>
        </a:p>
      </dgm:t>
    </dgm:pt>
    <dgm:pt modelId="{186751AC-E5F8-483F-B5BC-232A0DF9DA82}" type="sibTrans" cxnId="{6674C994-ED62-4715-830B-5C417E2C668D}">
      <dgm:prSet/>
      <dgm:spPr>
        <a:solidFill>
          <a:schemeClr val="accent1">
            <a:lumMod val="50000"/>
          </a:schemeClr>
        </a:solidFill>
        <a:ln>
          <a:solidFill>
            <a:schemeClr val="tx1"/>
          </a:solidFill>
        </a:ln>
      </dgm:spPr>
      <dgm:t>
        <a:bodyPr/>
        <a:lstStyle/>
        <a:p>
          <a:endParaRPr lang="en-GB"/>
        </a:p>
      </dgm:t>
    </dgm:pt>
    <dgm:pt modelId="{DAFD8AA3-D012-4676-AB69-EFDD236F3E94}">
      <dgm:prSet phldrT="[Text]" custT="1"/>
      <dgm:spPr>
        <a:solidFill>
          <a:schemeClr val="bg1">
            <a:lumMod val="85000"/>
          </a:schemeClr>
        </a:solidFill>
        <a:ln>
          <a:solidFill>
            <a:schemeClr val="tx1"/>
          </a:solidFill>
        </a:ln>
      </dgm:spPr>
      <dgm:t>
        <a:bodyPr/>
        <a:lstStyle/>
        <a:p>
          <a:r>
            <a:rPr lang="en-GB" sz="2800" dirty="0">
              <a:solidFill>
                <a:schemeClr val="tx1"/>
              </a:solidFill>
            </a:rPr>
            <a:t>likely to result in the serious impairment of the child’s health or development.</a:t>
          </a:r>
        </a:p>
      </dgm:t>
    </dgm:pt>
    <dgm:pt modelId="{BFDEDD0D-346B-414A-908D-339E3FE87F94}" type="parTrans" cxnId="{DFAED5A8-E812-4025-A0FD-8CC284A279D1}">
      <dgm:prSet/>
      <dgm:spPr/>
      <dgm:t>
        <a:bodyPr/>
        <a:lstStyle/>
        <a:p>
          <a:endParaRPr lang="en-GB"/>
        </a:p>
      </dgm:t>
    </dgm:pt>
    <dgm:pt modelId="{8E03534B-E043-4419-84A9-B4AF0D0A449A}" type="sibTrans" cxnId="{DFAED5A8-E812-4025-A0FD-8CC284A279D1}">
      <dgm:prSet/>
      <dgm:spPr>
        <a:solidFill>
          <a:schemeClr val="accent1">
            <a:lumMod val="50000"/>
          </a:schemeClr>
        </a:solidFill>
        <a:ln>
          <a:solidFill>
            <a:schemeClr val="tx1"/>
          </a:solidFill>
        </a:ln>
      </dgm:spPr>
      <dgm:t>
        <a:bodyPr/>
        <a:lstStyle/>
        <a:p>
          <a:endParaRPr lang="en-GB"/>
        </a:p>
      </dgm:t>
    </dgm:pt>
    <dgm:pt modelId="{AE0DC22A-E6DA-4F07-BD59-2CFFC9B3499B}">
      <dgm:prSet phldrT="[Text]" custT="1"/>
      <dgm:spPr>
        <a:solidFill>
          <a:schemeClr val="accent1">
            <a:lumMod val="60000"/>
            <a:lumOff val="40000"/>
          </a:schemeClr>
        </a:solidFill>
        <a:ln>
          <a:solidFill>
            <a:schemeClr val="tx1"/>
          </a:solidFill>
        </a:ln>
      </dgm:spPr>
      <dgm:t>
        <a:bodyPr/>
        <a:lstStyle/>
        <a:p>
          <a:r>
            <a:rPr lang="en-GB" sz="2800" dirty="0">
              <a:solidFill>
                <a:schemeClr val="tx1"/>
              </a:solidFill>
            </a:rPr>
            <a:t>Neglect may occur during pregnancy as a result of maternal substance abuse</a:t>
          </a:r>
        </a:p>
      </dgm:t>
    </dgm:pt>
    <dgm:pt modelId="{CAA39F05-8D41-4BFB-B67F-EDD9873A8420}" type="parTrans" cxnId="{CF121BFF-685B-4260-BFAF-E1E5A85CE6DB}">
      <dgm:prSet/>
      <dgm:spPr/>
      <dgm:t>
        <a:bodyPr/>
        <a:lstStyle/>
        <a:p>
          <a:endParaRPr lang="en-GB"/>
        </a:p>
      </dgm:t>
    </dgm:pt>
    <dgm:pt modelId="{3C186707-758E-492E-894F-F653F7D7FE8E}" type="sibTrans" cxnId="{CF121BFF-685B-4260-BFAF-E1E5A85CE6DB}">
      <dgm:prSet/>
      <dgm:spPr/>
      <dgm:t>
        <a:bodyPr/>
        <a:lstStyle/>
        <a:p>
          <a:endParaRPr lang="en-GB"/>
        </a:p>
      </dgm:t>
    </dgm:pt>
    <dgm:pt modelId="{19D22698-9B61-4B7E-9726-21731C8025C2}" type="pres">
      <dgm:prSet presAssocID="{577CFA54-176D-4802-86DC-E4A874BC9EBD}" presName="linearFlow" presStyleCnt="0">
        <dgm:presLayoutVars>
          <dgm:resizeHandles val="exact"/>
        </dgm:presLayoutVars>
      </dgm:prSet>
      <dgm:spPr/>
    </dgm:pt>
    <dgm:pt modelId="{9717CDE0-5673-45A8-AF33-C12C85E3E2FE}" type="pres">
      <dgm:prSet presAssocID="{42B5574F-2F82-421F-805F-A2514A7389D3}" presName="node" presStyleLbl="node1" presStyleIdx="0" presStyleCnt="3" custScaleX="329559">
        <dgm:presLayoutVars>
          <dgm:bulletEnabled val="1"/>
        </dgm:presLayoutVars>
      </dgm:prSet>
      <dgm:spPr/>
    </dgm:pt>
    <dgm:pt modelId="{FE0C7537-D516-4714-855A-0A1F26BA0C81}" type="pres">
      <dgm:prSet presAssocID="{186751AC-E5F8-483F-B5BC-232A0DF9DA82}" presName="sibTrans" presStyleLbl="sibTrans2D1" presStyleIdx="0" presStyleCnt="2"/>
      <dgm:spPr/>
    </dgm:pt>
    <dgm:pt modelId="{D5496EBF-58CA-4D11-ACED-4C4BB5207040}" type="pres">
      <dgm:prSet presAssocID="{186751AC-E5F8-483F-B5BC-232A0DF9DA82}" presName="connectorText" presStyleLbl="sibTrans2D1" presStyleIdx="0" presStyleCnt="2"/>
      <dgm:spPr/>
    </dgm:pt>
    <dgm:pt modelId="{8A6F1130-F472-496F-9CA5-33DE775BD8AF}" type="pres">
      <dgm:prSet presAssocID="{DAFD8AA3-D012-4676-AB69-EFDD236F3E94}" presName="node" presStyleLbl="node1" presStyleIdx="1" presStyleCnt="3" custScaleX="339014">
        <dgm:presLayoutVars>
          <dgm:bulletEnabled val="1"/>
        </dgm:presLayoutVars>
      </dgm:prSet>
      <dgm:spPr/>
    </dgm:pt>
    <dgm:pt modelId="{7F016BEB-4749-4172-B5E5-33A7F313ECA4}" type="pres">
      <dgm:prSet presAssocID="{8E03534B-E043-4419-84A9-B4AF0D0A449A}" presName="sibTrans" presStyleLbl="sibTrans2D1" presStyleIdx="1" presStyleCnt="2"/>
      <dgm:spPr/>
    </dgm:pt>
    <dgm:pt modelId="{2978FC27-3FB4-424D-9870-B2FCE423862C}" type="pres">
      <dgm:prSet presAssocID="{8E03534B-E043-4419-84A9-B4AF0D0A449A}" presName="connectorText" presStyleLbl="sibTrans2D1" presStyleIdx="1" presStyleCnt="2"/>
      <dgm:spPr/>
    </dgm:pt>
    <dgm:pt modelId="{C2AB0209-D7A6-4973-8BB0-40E6D2DD16FD}" type="pres">
      <dgm:prSet presAssocID="{AE0DC22A-E6DA-4F07-BD59-2CFFC9B3499B}" presName="node" presStyleLbl="node1" presStyleIdx="2" presStyleCnt="3" custScaleX="228613">
        <dgm:presLayoutVars>
          <dgm:bulletEnabled val="1"/>
        </dgm:presLayoutVars>
      </dgm:prSet>
      <dgm:spPr/>
    </dgm:pt>
  </dgm:ptLst>
  <dgm:cxnLst>
    <dgm:cxn modelId="{861B2C0D-649A-444A-93F4-41C28AC9DC11}" type="presOf" srcId="{186751AC-E5F8-483F-B5BC-232A0DF9DA82}" destId="{FE0C7537-D516-4714-855A-0A1F26BA0C81}" srcOrd="0" destOrd="0" presId="urn:microsoft.com/office/officeart/2005/8/layout/process2"/>
    <dgm:cxn modelId="{6DAD3940-C67C-49E3-8622-49E8E59B6457}" type="presOf" srcId="{186751AC-E5F8-483F-B5BC-232A0DF9DA82}" destId="{D5496EBF-58CA-4D11-ACED-4C4BB5207040}" srcOrd="1" destOrd="0" presId="urn:microsoft.com/office/officeart/2005/8/layout/process2"/>
    <dgm:cxn modelId="{6674C994-ED62-4715-830B-5C417E2C668D}" srcId="{577CFA54-176D-4802-86DC-E4A874BC9EBD}" destId="{42B5574F-2F82-421F-805F-A2514A7389D3}" srcOrd="0" destOrd="0" parTransId="{4B0C8C37-47B7-418B-8C4A-E4C550AEFA99}" sibTransId="{186751AC-E5F8-483F-B5BC-232A0DF9DA82}"/>
    <dgm:cxn modelId="{A1FFC296-6E16-4D0C-BFDB-D3DD67C12355}" type="presOf" srcId="{AE0DC22A-E6DA-4F07-BD59-2CFFC9B3499B}" destId="{C2AB0209-D7A6-4973-8BB0-40E6D2DD16FD}" srcOrd="0" destOrd="0" presId="urn:microsoft.com/office/officeart/2005/8/layout/process2"/>
    <dgm:cxn modelId="{0C57CC9E-DABA-43FC-9B76-564C0719E6BD}" type="presOf" srcId="{42B5574F-2F82-421F-805F-A2514A7389D3}" destId="{9717CDE0-5673-45A8-AF33-C12C85E3E2FE}" srcOrd="0" destOrd="0" presId="urn:microsoft.com/office/officeart/2005/8/layout/process2"/>
    <dgm:cxn modelId="{DFAED5A8-E812-4025-A0FD-8CC284A279D1}" srcId="{577CFA54-176D-4802-86DC-E4A874BC9EBD}" destId="{DAFD8AA3-D012-4676-AB69-EFDD236F3E94}" srcOrd="1" destOrd="0" parTransId="{BFDEDD0D-346B-414A-908D-339E3FE87F94}" sibTransId="{8E03534B-E043-4419-84A9-B4AF0D0A449A}"/>
    <dgm:cxn modelId="{AC95C2B3-3411-4E8D-9E3E-1C6CB10D1C8C}" type="presOf" srcId="{8E03534B-E043-4419-84A9-B4AF0D0A449A}" destId="{2978FC27-3FB4-424D-9870-B2FCE423862C}" srcOrd="1" destOrd="0" presId="urn:microsoft.com/office/officeart/2005/8/layout/process2"/>
    <dgm:cxn modelId="{CD3558D5-51BB-44E2-AFD3-C4C924072D80}" type="presOf" srcId="{577CFA54-176D-4802-86DC-E4A874BC9EBD}" destId="{19D22698-9B61-4B7E-9726-21731C8025C2}" srcOrd="0" destOrd="0" presId="urn:microsoft.com/office/officeart/2005/8/layout/process2"/>
    <dgm:cxn modelId="{43A409EC-ABB5-45D3-BBF7-CF56414F066D}" type="presOf" srcId="{8E03534B-E043-4419-84A9-B4AF0D0A449A}" destId="{7F016BEB-4749-4172-B5E5-33A7F313ECA4}" srcOrd="0" destOrd="0" presId="urn:microsoft.com/office/officeart/2005/8/layout/process2"/>
    <dgm:cxn modelId="{7AB3CFFC-B84B-43DB-A1A5-B724E6DC7E22}" type="presOf" srcId="{DAFD8AA3-D012-4676-AB69-EFDD236F3E94}" destId="{8A6F1130-F472-496F-9CA5-33DE775BD8AF}" srcOrd="0" destOrd="0" presId="urn:microsoft.com/office/officeart/2005/8/layout/process2"/>
    <dgm:cxn modelId="{CF121BFF-685B-4260-BFAF-E1E5A85CE6DB}" srcId="{577CFA54-176D-4802-86DC-E4A874BC9EBD}" destId="{AE0DC22A-E6DA-4F07-BD59-2CFFC9B3499B}" srcOrd="2" destOrd="0" parTransId="{CAA39F05-8D41-4BFB-B67F-EDD9873A8420}" sibTransId="{3C186707-758E-492E-894F-F653F7D7FE8E}"/>
    <dgm:cxn modelId="{AC942C54-EC89-44B0-BB8C-B212B1EE4227}" type="presParOf" srcId="{19D22698-9B61-4B7E-9726-21731C8025C2}" destId="{9717CDE0-5673-45A8-AF33-C12C85E3E2FE}" srcOrd="0" destOrd="0" presId="urn:microsoft.com/office/officeart/2005/8/layout/process2"/>
    <dgm:cxn modelId="{4C4FC6A1-5224-4050-83A1-3C66C3F537B1}" type="presParOf" srcId="{19D22698-9B61-4B7E-9726-21731C8025C2}" destId="{FE0C7537-D516-4714-855A-0A1F26BA0C81}" srcOrd="1" destOrd="0" presId="urn:microsoft.com/office/officeart/2005/8/layout/process2"/>
    <dgm:cxn modelId="{5768DD5A-9E47-41BB-A9DF-7099FF6B10C2}" type="presParOf" srcId="{FE0C7537-D516-4714-855A-0A1F26BA0C81}" destId="{D5496EBF-58CA-4D11-ACED-4C4BB5207040}" srcOrd="0" destOrd="0" presId="urn:microsoft.com/office/officeart/2005/8/layout/process2"/>
    <dgm:cxn modelId="{615A8DB5-FBED-4524-9A5F-247D5CD4183F}" type="presParOf" srcId="{19D22698-9B61-4B7E-9726-21731C8025C2}" destId="{8A6F1130-F472-496F-9CA5-33DE775BD8AF}" srcOrd="2" destOrd="0" presId="urn:microsoft.com/office/officeart/2005/8/layout/process2"/>
    <dgm:cxn modelId="{7DA4D5A4-372F-460E-8B37-C0A2F2501579}" type="presParOf" srcId="{19D22698-9B61-4B7E-9726-21731C8025C2}" destId="{7F016BEB-4749-4172-B5E5-33A7F313ECA4}" srcOrd="3" destOrd="0" presId="urn:microsoft.com/office/officeart/2005/8/layout/process2"/>
    <dgm:cxn modelId="{D1B6B732-BD4B-473D-A2C8-FB4985610856}" type="presParOf" srcId="{7F016BEB-4749-4172-B5E5-33A7F313ECA4}" destId="{2978FC27-3FB4-424D-9870-B2FCE423862C}" srcOrd="0" destOrd="0" presId="urn:microsoft.com/office/officeart/2005/8/layout/process2"/>
    <dgm:cxn modelId="{35404E84-76BF-4EE0-B1C5-703D9E562B62}" type="presParOf" srcId="{19D22698-9B61-4B7E-9726-21731C8025C2}" destId="{C2AB0209-D7A6-4973-8BB0-40E6D2DD16F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DDC88C-9514-41D8-9C87-68C1F8D59FE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3B2CC95-11DE-4326-B7D1-79A07FB5412A}">
      <dgm:prSet phldrT="[Text]" custT="1"/>
      <dgm:spPr>
        <a:solidFill>
          <a:schemeClr val="bg1">
            <a:lumMod val="85000"/>
          </a:schemeClr>
        </a:solidFill>
        <a:ln>
          <a:solidFill>
            <a:schemeClr val="tx1"/>
          </a:solidFill>
        </a:ln>
      </dgm:spPr>
      <dgm:t>
        <a:bodyPr/>
        <a:lstStyle/>
        <a:p>
          <a:r>
            <a:rPr lang="en-GB" sz="2400" dirty="0">
              <a:solidFill>
                <a:schemeClr val="tx1"/>
              </a:solidFill>
            </a:rPr>
            <a:t>Hitting</a:t>
          </a:r>
        </a:p>
      </dgm:t>
    </dgm:pt>
    <dgm:pt modelId="{DAA1B42C-817A-4E02-B1CF-6D7F102B1296}" type="parTrans" cxnId="{355697C8-E445-495F-B131-EB9F26927334}">
      <dgm:prSet/>
      <dgm:spPr/>
      <dgm:t>
        <a:bodyPr/>
        <a:lstStyle/>
        <a:p>
          <a:endParaRPr lang="en-GB"/>
        </a:p>
      </dgm:t>
    </dgm:pt>
    <dgm:pt modelId="{3FADE108-3E47-4B67-AD67-7C09783E7B94}" type="sibTrans" cxnId="{355697C8-E445-495F-B131-EB9F26927334}">
      <dgm:prSet/>
      <dgm:spPr>
        <a:solidFill>
          <a:schemeClr val="accent1">
            <a:lumMod val="50000"/>
          </a:schemeClr>
        </a:solidFill>
        <a:ln>
          <a:solidFill>
            <a:schemeClr val="tx1"/>
          </a:solidFill>
        </a:ln>
      </dgm:spPr>
      <dgm:t>
        <a:bodyPr/>
        <a:lstStyle/>
        <a:p>
          <a:endParaRPr lang="en-GB"/>
        </a:p>
      </dgm:t>
    </dgm:pt>
    <dgm:pt modelId="{E31F22FD-9978-4493-8D44-EDD02AB15E54}">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Shaking</a:t>
          </a:r>
        </a:p>
      </dgm:t>
    </dgm:pt>
    <dgm:pt modelId="{EBB3A356-5E2B-4D09-993D-BA7FC9C1EF09}" type="parTrans" cxnId="{FE280B3E-73DE-4A5D-9312-D0346E9C58CF}">
      <dgm:prSet/>
      <dgm:spPr/>
      <dgm:t>
        <a:bodyPr/>
        <a:lstStyle/>
        <a:p>
          <a:endParaRPr lang="en-GB"/>
        </a:p>
      </dgm:t>
    </dgm:pt>
    <dgm:pt modelId="{E03A0123-3C9A-4906-9236-3F8C52DFA67B}" type="sibTrans" cxnId="{FE280B3E-73DE-4A5D-9312-D0346E9C58CF}">
      <dgm:prSet/>
      <dgm:spPr>
        <a:solidFill>
          <a:schemeClr val="accent1">
            <a:lumMod val="50000"/>
          </a:schemeClr>
        </a:solidFill>
        <a:ln>
          <a:solidFill>
            <a:schemeClr val="tx1"/>
          </a:solidFill>
        </a:ln>
      </dgm:spPr>
      <dgm:t>
        <a:bodyPr/>
        <a:lstStyle/>
        <a:p>
          <a:endParaRPr lang="en-GB"/>
        </a:p>
      </dgm:t>
    </dgm:pt>
    <dgm:pt modelId="{815FF772-4AD5-44DA-84B7-A80C01D4BC73}">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Throwing </a:t>
          </a:r>
        </a:p>
      </dgm:t>
    </dgm:pt>
    <dgm:pt modelId="{762A18DF-DA68-4DBC-B3DF-0D7DC763CD6D}" type="parTrans" cxnId="{3333CC25-B6E6-4ABC-B7AD-D654D4806A8A}">
      <dgm:prSet/>
      <dgm:spPr/>
      <dgm:t>
        <a:bodyPr/>
        <a:lstStyle/>
        <a:p>
          <a:endParaRPr lang="en-GB"/>
        </a:p>
      </dgm:t>
    </dgm:pt>
    <dgm:pt modelId="{82C0FD20-0DA6-4112-B194-2EFEA1A8CDDF}" type="sibTrans" cxnId="{3333CC25-B6E6-4ABC-B7AD-D654D4806A8A}">
      <dgm:prSet/>
      <dgm:spPr>
        <a:solidFill>
          <a:schemeClr val="accent1">
            <a:lumMod val="50000"/>
          </a:schemeClr>
        </a:solidFill>
        <a:ln>
          <a:solidFill>
            <a:schemeClr val="tx1"/>
          </a:solidFill>
        </a:ln>
      </dgm:spPr>
      <dgm:t>
        <a:bodyPr/>
        <a:lstStyle/>
        <a:p>
          <a:endParaRPr lang="en-GB"/>
        </a:p>
      </dgm:t>
    </dgm:pt>
    <dgm:pt modelId="{9824834B-FAC3-467E-9AC4-CFE3BBA0A8E1}">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Poisoning</a:t>
          </a:r>
        </a:p>
      </dgm:t>
    </dgm:pt>
    <dgm:pt modelId="{D5008B1B-5B20-4CF3-9FD2-1A112BF79110}" type="parTrans" cxnId="{41D5A667-06A9-457C-AA28-C9ABF3C23700}">
      <dgm:prSet/>
      <dgm:spPr/>
      <dgm:t>
        <a:bodyPr/>
        <a:lstStyle/>
        <a:p>
          <a:endParaRPr lang="en-GB"/>
        </a:p>
      </dgm:t>
    </dgm:pt>
    <dgm:pt modelId="{F9FE72A7-A676-4950-B222-2360DB51B6DB}" type="sibTrans" cxnId="{41D5A667-06A9-457C-AA28-C9ABF3C23700}">
      <dgm:prSet/>
      <dgm:spPr>
        <a:solidFill>
          <a:schemeClr val="accent1">
            <a:lumMod val="50000"/>
          </a:schemeClr>
        </a:solidFill>
        <a:ln>
          <a:solidFill>
            <a:schemeClr val="tx1"/>
          </a:solidFill>
        </a:ln>
      </dgm:spPr>
      <dgm:t>
        <a:bodyPr/>
        <a:lstStyle/>
        <a:p>
          <a:endParaRPr lang="en-GB"/>
        </a:p>
      </dgm:t>
    </dgm:pt>
    <dgm:pt modelId="{2B092B37-57FA-4759-898E-73D24AC63063}">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Burning or scalding</a:t>
          </a:r>
        </a:p>
      </dgm:t>
    </dgm:pt>
    <dgm:pt modelId="{114AA406-31D3-48BD-AB42-6F482304EE8F}" type="parTrans" cxnId="{9D359EAB-1973-41B3-BE54-B6CC3DC84FA7}">
      <dgm:prSet/>
      <dgm:spPr/>
      <dgm:t>
        <a:bodyPr/>
        <a:lstStyle/>
        <a:p>
          <a:endParaRPr lang="en-GB"/>
        </a:p>
      </dgm:t>
    </dgm:pt>
    <dgm:pt modelId="{A554EC7C-E8A8-402C-8C5E-865B3F69E104}" type="sibTrans" cxnId="{9D359EAB-1973-41B3-BE54-B6CC3DC84FA7}">
      <dgm:prSet/>
      <dgm:spPr>
        <a:solidFill>
          <a:schemeClr val="accent1">
            <a:lumMod val="50000"/>
          </a:schemeClr>
        </a:solidFill>
        <a:ln>
          <a:solidFill>
            <a:schemeClr val="tx1"/>
          </a:solidFill>
        </a:ln>
      </dgm:spPr>
      <dgm:t>
        <a:bodyPr/>
        <a:lstStyle/>
        <a:p>
          <a:endParaRPr lang="en-GB"/>
        </a:p>
      </dgm:t>
    </dgm:pt>
    <dgm:pt modelId="{F1022183-79A1-4250-BC70-81D82C10CB1F}">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Drowning</a:t>
          </a:r>
        </a:p>
      </dgm:t>
    </dgm:pt>
    <dgm:pt modelId="{66999228-5BF1-4C67-9177-468A3384084A}" type="parTrans" cxnId="{B51B82A6-BBA1-421B-B9F1-D910C92CA1E0}">
      <dgm:prSet/>
      <dgm:spPr/>
      <dgm:t>
        <a:bodyPr/>
        <a:lstStyle/>
        <a:p>
          <a:endParaRPr lang="en-GB"/>
        </a:p>
      </dgm:t>
    </dgm:pt>
    <dgm:pt modelId="{5579E373-4853-44B4-9E59-1F67E2B57035}" type="sibTrans" cxnId="{B51B82A6-BBA1-421B-B9F1-D910C92CA1E0}">
      <dgm:prSet/>
      <dgm:spPr>
        <a:solidFill>
          <a:schemeClr val="accent1">
            <a:lumMod val="50000"/>
          </a:schemeClr>
        </a:solidFill>
        <a:ln>
          <a:solidFill>
            <a:schemeClr val="tx1"/>
          </a:solidFill>
        </a:ln>
      </dgm:spPr>
      <dgm:t>
        <a:bodyPr/>
        <a:lstStyle/>
        <a:p>
          <a:endParaRPr lang="en-GB"/>
        </a:p>
      </dgm:t>
    </dgm:pt>
    <dgm:pt modelId="{8F661BFF-9A56-406F-B9A0-DE27C9B40FB6}">
      <dgm:prSet phldrT="[Text]" custT="1"/>
      <dgm:spPr>
        <a:solidFill>
          <a:schemeClr val="bg2">
            <a:lumMod val="75000"/>
          </a:schemeClr>
        </a:solidFill>
        <a:ln>
          <a:solidFill>
            <a:schemeClr val="tx1"/>
          </a:solidFill>
        </a:ln>
      </dgm:spPr>
      <dgm:t>
        <a:bodyPr/>
        <a:lstStyle/>
        <a:p>
          <a:r>
            <a:rPr lang="en-GB" sz="2400" dirty="0">
              <a:solidFill>
                <a:schemeClr val="tx1"/>
              </a:solidFill>
            </a:rPr>
            <a:t>Suffocation</a:t>
          </a:r>
        </a:p>
      </dgm:t>
    </dgm:pt>
    <dgm:pt modelId="{9AB9D215-09DB-465F-9DA6-EA642AF755D9}" type="parTrans" cxnId="{F7C336E8-6AC9-4476-ADE0-364D1CDE94CE}">
      <dgm:prSet/>
      <dgm:spPr/>
      <dgm:t>
        <a:bodyPr/>
        <a:lstStyle/>
        <a:p>
          <a:endParaRPr lang="en-GB"/>
        </a:p>
      </dgm:t>
    </dgm:pt>
    <dgm:pt modelId="{BE0976E8-E6DC-421C-9D4B-CC3AEB179C91}" type="sibTrans" cxnId="{F7C336E8-6AC9-4476-ADE0-364D1CDE94CE}">
      <dgm:prSet/>
      <dgm:spPr>
        <a:solidFill>
          <a:schemeClr val="accent1">
            <a:lumMod val="50000"/>
          </a:schemeClr>
        </a:solidFill>
        <a:ln>
          <a:solidFill>
            <a:schemeClr val="tx1"/>
          </a:solidFill>
        </a:ln>
      </dgm:spPr>
      <dgm:t>
        <a:bodyPr/>
        <a:lstStyle/>
        <a:p>
          <a:endParaRPr lang="en-GB"/>
        </a:p>
      </dgm:t>
    </dgm:pt>
    <dgm:pt modelId="{DAF77132-5432-47AD-B692-FE1BACE8BC1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Or otherwise causing physical harm</a:t>
          </a:r>
        </a:p>
      </dgm:t>
    </dgm:pt>
    <dgm:pt modelId="{BA006DC7-D940-4743-87F7-869DDF09713F}" type="parTrans" cxnId="{2A403B9E-F640-4DEF-9CBF-C75473F397B9}">
      <dgm:prSet/>
      <dgm:spPr/>
      <dgm:t>
        <a:bodyPr/>
        <a:lstStyle/>
        <a:p>
          <a:endParaRPr lang="en-GB"/>
        </a:p>
      </dgm:t>
    </dgm:pt>
    <dgm:pt modelId="{762FAADB-95EF-4721-9029-14D5C598438E}" type="sibTrans" cxnId="{2A403B9E-F640-4DEF-9CBF-C75473F397B9}">
      <dgm:prSet/>
      <dgm:spPr/>
      <dgm:t>
        <a:bodyPr/>
        <a:lstStyle/>
        <a:p>
          <a:endParaRPr lang="en-GB"/>
        </a:p>
      </dgm:t>
    </dgm:pt>
    <dgm:pt modelId="{C89D2F1B-6598-487D-B389-44193D7E7EB1}" type="pres">
      <dgm:prSet presAssocID="{C6DDC88C-9514-41D8-9C87-68C1F8D59FEE}" presName="diagram" presStyleCnt="0">
        <dgm:presLayoutVars>
          <dgm:dir/>
          <dgm:resizeHandles val="exact"/>
        </dgm:presLayoutVars>
      </dgm:prSet>
      <dgm:spPr/>
    </dgm:pt>
    <dgm:pt modelId="{16943235-2F90-46BF-9676-22F5D66394D4}" type="pres">
      <dgm:prSet presAssocID="{33B2CC95-11DE-4326-B7D1-79A07FB5412A}" presName="node" presStyleLbl="node1" presStyleIdx="0" presStyleCnt="8">
        <dgm:presLayoutVars>
          <dgm:bulletEnabled val="1"/>
        </dgm:presLayoutVars>
      </dgm:prSet>
      <dgm:spPr/>
    </dgm:pt>
    <dgm:pt modelId="{69586C6A-C832-4744-BA51-6348192CC2CE}" type="pres">
      <dgm:prSet presAssocID="{3FADE108-3E47-4B67-AD67-7C09783E7B94}" presName="sibTrans" presStyleLbl="sibTrans2D1" presStyleIdx="0" presStyleCnt="7"/>
      <dgm:spPr/>
    </dgm:pt>
    <dgm:pt modelId="{9D4826F3-3AF3-4151-A382-40C6AB4780F7}" type="pres">
      <dgm:prSet presAssocID="{3FADE108-3E47-4B67-AD67-7C09783E7B94}" presName="connectorText" presStyleLbl="sibTrans2D1" presStyleIdx="0" presStyleCnt="7"/>
      <dgm:spPr/>
    </dgm:pt>
    <dgm:pt modelId="{ECB076AF-5B53-4165-A1E9-C65893829CD5}" type="pres">
      <dgm:prSet presAssocID="{E31F22FD-9978-4493-8D44-EDD02AB15E54}" presName="node" presStyleLbl="node1" presStyleIdx="1" presStyleCnt="8">
        <dgm:presLayoutVars>
          <dgm:bulletEnabled val="1"/>
        </dgm:presLayoutVars>
      </dgm:prSet>
      <dgm:spPr/>
    </dgm:pt>
    <dgm:pt modelId="{A71645A0-3A8C-4C33-AECC-9EAEA72F9088}" type="pres">
      <dgm:prSet presAssocID="{E03A0123-3C9A-4906-9236-3F8C52DFA67B}" presName="sibTrans" presStyleLbl="sibTrans2D1" presStyleIdx="1" presStyleCnt="7"/>
      <dgm:spPr/>
    </dgm:pt>
    <dgm:pt modelId="{A491E2AE-B9BD-4796-A412-3F845A821D9C}" type="pres">
      <dgm:prSet presAssocID="{E03A0123-3C9A-4906-9236-3F8C52DFA67B}" presName="connectorText" presStyleLbl="sibTrans2D1" presStyleIdx="1" presStyleCnt="7"/>
      <dgm:spPr/>
    </dgm:pt>
    <dgm:pt modelId="{5F4A54AC-BF68-4B58-9AC9-0816FF712205}" type="pres">
      <dgm:prSet presAssocID="{815FF772-4AD5-44DA-84B7-A80C01D4BC73}" presName="node" presStyleLbl="node1" presStyleIdx="2" presStyleCnt="8">
        <dgm:presLayoutVars>
          <dgm:bulletEnabled val="1"/>
        </dgm:presLayoutVars>
      </dgm:prSet>
      <dgm:spPr/>
    </dgm:pt>
    <dgm:pt modelId="{C449C9BD-8631-4C6D-A491-63BF1B06227C}" type="pres">
      <dgm:prSet presAssocID="{82C0FD20-0DA6-4112-B194-2EFEA1A8CDDF}" presName="sibTrans" presStyleLbl="sibTrans2D1" presStyleIdx="2" presStyleCnt="7"/>
      <dgm:spPr/>
    </dgm:pt>
    <dgm:pt modelId="{D3AEDCDC-F853-4EA2-B775-F47F83B90640}" type="pres">
      <dgm:prSet presAssocID="{82C0FD20-0DA6-4112-B194-2EFEA1A8CDDF}" presName="connectorText" presStyleLbl="sibTrans2D1" presStyleIdx="2" presStyleCnt="7"/>
      <dgm:spPr/>
    </dgm:pt>
    <dgm:pt modelId="{DA065105-F06C-4386-9C3A-E76B1024EEA5}" type="pres">
      <dgm:prSet presAssocID="{9824834B-FAC3-467E-9AC4-CFE3BBA0A8E1}" presName="node" presStyleLbl="node1" presStyleIdx="3" presStyleCnt="8">
        <dgm:presLayoutVars>
          <dgm:bulletEnabled val="1"/>
        </dgm:presLayoutVars>
      </dgm:prSet>
      <dgm:spPr/>
    </dgm:pt>
    <dgm:pt modelId="{33331FE5-978D-4CDA-AED6-1A6406B8C257}" type="pres">
      <dgm:prSet presAssocID="{F9FE72A7-A676-4950-B222-2360DB51B6DB}" presName="sibTrans" presStyleLbl="sibTrans2D1" presStyleIdx="3" presStyleCnt="7"/>
      <dgm:spPr/>
    </dgm:pt>
    <dgm:pt modelId="{95A74DD5-3425-40BF-9766-A580324032BD}" type="pres">
      <dgm:prSet presAssocID="{F9FE72A7-A676-4950-B222-2360DB51B6DB}" presName="connectorText" presStyleLbl="sibTrans2D1" presStyleIdx="3" presStyleCnt="7"/>
      <dgm:spPr/>
    </dgm:pt>
    <dgm:pt modelId="{60BB2444-C2BF-4C33-B473-AB105BC11FCC}" type="pres">
      <dgm:prSet presAssocID="{2B092B37-57FA-4759-898E-73D24AC63063}" presName="node" presStyleLbl="node1" presStyleIdx="4" presStyleCnt="8">
        <dgm:presLayoutVars>
          <dgm:bulletEnabled val="1"/>
        </dgm:presLayoutVars>
      </dgm:prSet>
      <dgm:spPr/>
    </dgm:pt>
    <dgm:pt modelId="{77B12CD7-8D22-4887-9915-CED221F2AC7D}" type="pres">
      <dgm:prSet presAssocID="{A554EC7C-E8A8-402C-8C5E-865B3F69E104}" presName="sibTrans" presStyleLbl="sibTrans2D1" presStyleIdx="4" presStyleCnt="7"/>
      <dgm:spPr/>
    </dgm:pt>
    <dgm:pt modelId="{7525E7E1-09CC-4062-A481-34F37EB875B8}" type="pres">
      <dgm:prSet presAssocID="{A554EC7C-E8A8-402C-8C5E-865B3F69E104}" presName="connectorText" presStyleLbl="sibTrans2D1" presStyleIdx="4" presStyleCnt="7"/>
      <dgm:spPr/>
    </dgm:pt>
    <dgm:pt modelId="{F8536D34-D914-462D-BC6C-AD28C93D9DB8}" type="pres">
      <dgm:prSet presAssocID="{F1022183-79A1-4250-BC70-81D82C10CB1F}" presName="node" presStyleLbl="node1" presStyleIdx="5" presStyleCnt="8">
        <dgm:presLayoutVars>
          <dgm:bulletEnabled val="1"/>
        </dgm:presLayoutVars>
      </dgm:prSet>
      <dgm:spPr/>
    </dgm:pt>
    <dgm:pt modelId="{2BCF013A-32BD-44A9-AA24-8B97385E3FBB}" type="pres">
      <dgm:prSet presAssocID="{5579E373-4853-44B4-9E59-1F67E2B57035}" presName="sibTrans" presStyleLbl="sibTrans2D1" presStyleIdx="5" presStyleCnt="7"/>
      <dgm:spPr/>
    </dgm:pt>
    <dgm:pt modelId="{0B662BDE-9B9A-4B4F-BF52-31EA6229B919}" type="pres">
      <dgm:prSet presAssocID="{5579E373-4853-44B4-9E59-1F67E2B57035}" presName="connectorText" presStyleLbl="sibTrans2D1" presStyleIdx="5" presStyleCnt="7"/>
      <dgm:spPr/>
    </dgm:pt>
    <dgm:pt modelId="{038264CD-7B1B-49CD-9A0C-543E61F2F435}" type="pres">
      <dgm:prSet presAssocID="{8F661BFF-9A56-406F-B9A0-DE27C9B40FB6}" presName="node" presStyleLbl="node1" presStyleIdx="6" presStyleCnt="8">
        <dgm:presLayoutVars>
          <dgm:bulletEnabled val="1"/>
        </dgm:presLayoutVars>
      </dgm:prSet>
      <dgm:spPr/>
    </dgm:pt>
    <dgm:pt modelId="{934B0023-C6A7-4CE2-A644-B5EC3B063631}" type="pres">
      <dgm:prSet presAssocID="{BE0976E8-E6DC-421C-9D4B-CC3AEB179C91}" presName="sibTrans" presStyleLbl="sibTrans2D1" presStyleIdx="6" presStyleCnt="7"/>
      <dgm:spPr/>
    </dgm:pt>
    <dgm:pt modelId="{A07EF515-0A53-4800-89A7-5C8B2935F7C5}" type="pres">
      <dgm:prSet presAssocID="{BE0976E8-E6DC-421C-9D4B-CC3AEB179C91}" presName="connectorText" presStyleLbl="sibTrans2D1" presStyleIdx="6" presStyleCnt="7"/>
      <dgm:spPr/>
    </dgm:pt>
    <dgm:pt modelId="{2096B7F5-7648-489C-95CC-1FDEE7134009}" type="pres">
      <dgm:prSet presAssocID="{DAF77132-5432-47AD-B692-FE1BACE8BC1D}" presName="node" presStyleLbl="node1" presStyleIdx="7" presStyleCnt="8" custScaleY="147976">
        <dgm:presLayoutVars>
          <dgm:bulletEnabled val="1"/>
        </dgm:presLayoutVars>
      </dgm:prSet>
      <dgm:spPr/>
    </dgm:pt>
  </dgm:ptLst>
  <dgm:cxnLst>
    <dgm:cxn modelId="{5EA93303-C409-492F-B0CF-BF201B709038}" type="presOf" srcId="{82C0FD20-0DA6-4112-B194-2EFEA1A8CDDF}" destId="{D3AEDCDC-F853-4EA2-B775-F47F83B90640}" srcOrd="1" destOrd="0" presId="urn:microsoft.com/office/officeart/2005/8/layout/process5"/>
    <dgm:cxn modelId="{8D9F0D18-C38C-44B0-8939-FBFC415A661F}" type="presOf" srcId="{DAF77132-5432-47AD-B692-FE1BACE8BC1D}" destId="{2096B7F5-7648-489C-95CC-1FDEE7134009}" srcOrd="0" destOrd="0" presId="urn:microsoft.com/office/officeart/2005/8/layout/process5"/>
    <dgm:cxn modelId="{8AD7B61D-CC02-403E-872B-7967ACBA8797}" type="presOf" srcId="{3FADE108-3E47-4B67-AD67-7C09783E7B94}" destId="{69586C6A-C832-4744-BA51-6348192CC2CE}" srcOrd="0" destOrd="0" presId="urn:microsoft.com/office/officeart/2005/8/layout/process5"/>
    <dgm:cxn modelId="{3333CC25-B6E6-4ABC-B7AD-D654D4806A8A}" srcId="{C6DDC88C-9514-41D8-9C87-68C1F8D59FEE}" destId="{815FF772-4AD5-44DA-84B7-A80C01D4BC73}" srcOrd="2" destOrd="0" parTransId="{762A18DF-DA68-4DBC-B3DF-0D7DC763CD6D}" sibTransId="{82C0FD20-0DA6-4112-B194-2EFEA1A8CDDF}"/>
    <dgm:cxn modelId="{FE280B3E-73DE-4A5D-9312-D0346E9C58CF}" srcId="{C6DDC88C-9514-41D8-9C87-68C1F8D59FEE}" destId="{E31F22FD-9978-4493-8D44-EDD02AB15E54}" srcOrd="1" destOrd="0" parTransId="{EBB3A356-5E2B-4D09-993D-BA7FC9C1EF09}" sibTransId="{E03A0123-3C9A-4906-9236-3F8C52DFA67B}"/>
    <dgm:cxn modelId="{41D5A667-06A9-457C-AA28-C9ABF3C23700}" srcId="{C6DDC88C-9514-41D8-9C87-68C1F8D59FEE}" destId="{9824834B-FAC3-467E-9AC4-CFE3BBA0A8E1}" srcOrd="3" destOrd="0" parTransId="{D5008B1B-5B20-4CF3-9FD2-1A112BF79110}" sibTransId="{F9FE72A7-A676-4950-B222-2360DB51B6DB}"/>
    <dgm:cxn modelId="{A1004B55-3846-452F-A900-42D3859A1EF8}" type="presOf" srcId="{C6DDC88C-9514-41D8-9C87-68C1F8D59FEE}" destId="{C89D2F1B-6598-487D-B389-44193D7E7EB1}" srcOrd="0" destOrd="0" presId="urn:microsoft.com/office/officeart/2005/8/layout/process5"/>
    <dgm:cxn modelId="{DCB08175-B317-452F-B28B-0B19C98D3254}" type="presOf" srcId="{E03A0123-3C9A-4906-9236-3F8C52DFA67B}" destId="{A491E2AE-B9BD-4796-A412-3F845A821D9C}" srcOrd="1" destOrd="0" presId="urn:microsoft.com/office/officeart/2005/8/layout/process5"/>
    <dgm:cxn modelId="{3D0E1656-524B-42BB-AF43-74E262751586}" type="presOf" srcId="{82C0FD20-0DA6-4112-B194-2EFEA1A8CDDF}" destId="{C449C9BD-8631-4C6D-A491-63BF1B06227C}" srcOrd="0" destOrd="0" presId="urn:microsoft.com/office/officeart/2005/8/layout/process5"/>
    <dgm:cxn modelId="{5E77487D-4ED0-4709-9847-AE005277F114}" type="presOf" srcId="{BE0976E8-E6DC-421C-9D4B-CC3AEB179C91}" destId="{A07EF515-0A53-4800-89A7-5C8B2935F7C5}" srcOrd="1" destOrd="0" presId="urn:microsoft.com/office/officeart/2005/8/layout/process5"/>
    <dgm:cxn modelId="{79A21A7E-22AE-4C0C-84C2-E121266ACDE1}" type="presOf" srcId="{9824834B-FAC3-467E-9AC4-CFE3BBA0A8E1}" destId="{DA065105-F06C-4386-9C3A-E76B1024EEA5}" srcOrd="0" destOrd="0" presId="urn:microsoft.com/office/officeart/2005/8/layout/process5"/>
    <dgm:cxn modelId="{E755767E-0ABB-4D6D-A395-D8BE3F98CC74}" type="presOf" srcId="{815FF772-4AD5-44DA-84B7-A80C01D4BC73}" destId="{5F4A54AC-BF68-4B58-9AC9-0816FF712205}" srcOrd="0" destOrd="0" presId="urn:microsoft.com/office/officeart/2005/8/layout/process5"/>
    <dgm:cxn modelId="{2065A78A-B370-41C5-B5F0-077652458D9B}" type="presOf" srcId="{E31F22FD-9978-4493-8D44-EDD02AB15E54}" destId="{ECB076AF-5B53-4165-A1E9-C65893829CD5}" srcOrd="0" destOrd="0" presId="urn:microsoft.com/office/officeart/2005/8/layout/process5"/>
    <dgm:cxn modelId="{5829EC8C-4A0C-4493-A63D-D5CFB0FD7AC7}" type="presOf" srcId="{33B2CC95-11DE-4326-B7D1-79A07FB5412A}" destId="{16943235-2F90-46BF-9676-22F5D66394D4}" srcOrd="0" destOrd="0" presId="urn:microsoft.com/office/officeart/2005/8/layout/process5"/>
    <dgm:cxn modelId="{6A155492-95BE-42B8-890F-9BA382E4547F}" type="presOf" srcId="{F9FE72A7-A676-4950-B222-2360DB51B6DB}" destId="{95A74DD5-3425-40BF-9766-A580324032BD}" srcOrd="1" destOrd="0" presId="urn:microsoft.com/office/officeart/2005/8/layout/process5"/>
    <dgm:cxn modelId="{2A403B9E-F640-4DEF-9CBF-C75473F397B9}" srcId="{C6DDC88C-9514-41D8-9C87-68C1F8D59FEE}" destId="{DAF77132-5432-47AD-B692-FE1BACE8BC1D}" srcOrd="7" destOrd="0" parTransId="{BA006DC7-D940-4743-87F7-869DDF09713F}" sibTransId="{762FAADB-95EF-4721-9029-14D5C598438E}"/>
    <dgm:cxn modelId="{6F33C29E-DDFF-439F-AD72-934F53B2AE32}" type="presOf" srcId="{A554EC7C-E8A8-402C-8C5E-865B3F69E104}" destId="{77B12CD7-8D22-4887-9915-CED221F2AC7D}" srcOrd="0" destOrd="0" presId="urn:microsoft.com/office/officeart/2005/8/layout/process5"/>
    <dgm:cxn modelId="{B51B82A6-BBA1-421B-B9F1-D910C92CA1E0}" srcId="{C6DDC88C-9514-41D8-9C87-68C1F8D59FEE}" destId="{F1022183-79A1-4250-BC70-81D82C10CB1F}" srcOrd="5" destOrd="0" parTransId="{66999228-5BF1-4C67-9177-468A3384084A}" sibTransId="{5579E373-4853-44B4-9E59-1F67E2B57035}"/>
    <dgm:cxn modelId="{FA75B8A7-7122-4337-AA70-DAB7A08E84D8}" type="presOf" srcId="{E03A0123-3C9A-4906-9236-3F8C52DFA67B}" destId="{A71645A0-3A8C-4C33-AECC-9EAEA72F9088}" srcOrd="0" destOrd="0" presId="urn:microsoft.com/office/officeart/2005/8/layout/process5"/>
    <dgm:cxn modelId="{9D359EAB-1973-41B3-BE54-B6CC3DC84FA7}" srcId="{C6DDC88C-9514-41D8-9C87-68C1F8D59FEE}" destId="{2B092B37-57FA-4759-898E-73D24AC63063}" srcOrd="4" destOrd="0" parTransId="{114AA406-31D3-48BD-AB42-6F482304EE8F}" sibTransId="{A554EC7C-E8A8-402C-8C5E-865B3F69E104}"/>
    <dgm:cxn modelId="{E9B8C4B4-3FC8-41CB-B463-1CFCA740E8C1}" type="presOf" srcId="{5579E373-4853-44B4-9E59-1F67E2B57035}" destId="{0B662BDE-9B9A-4B4F-BF52-31EA6229B919}" srcOrd="1" destOrd="0" presId="urn:microsoft.com/office/officeart/2005/8/layout/process5"/>
    <dgm:cxn modelId="{77FD17BD-33B4-4EA1-9EE3-08EFA477C39A}" type="presOf" srcId="{A554EC7C-E8A8-402C-8C5E-865B3F69E104}" destId="{7525E7E1-09CC-4062-A481-34F37EB875B8}" srcOrd="1" destOrd="0" presId="urn:microsoft.com/office/officeart/2005/8/layout/process5"/>
    <dgm:cxn modelId="{1BE4CAC3-BC90-4B03-8D61-AD63C9B63CD9}" type="presOf" srcId="{F1022183-79A1-4250-BC70-81D82C10CB1F}" destId="{F8536D34-D914-462D-BC6C-AD28C93D9DB8}" srcOrd="0" destOrd="0" presId="urn:microsoft.com/office/officeart/2005/8/layout/process5"/>
    <dgm:cxn modelId="{FBAF79C8-C7D6-429A-8B1F-0EB93814C704}" type="presOf" srcId="{2B092B37-57FA-4759-898E-73D24AC63063}" destId="{60BB2444-C2BF-4C33-B473-AB105BC11FCC}" srcOrd="0" destOrd="0" presId="urn:microsoft.com/office/officeart/2005/8/layout/process5"/>
    <dgm:cxn modelId="{355697C8-E445-495F-B131-EB9F26927334}" srcId="{C6DDC88C-9514-41D8-9C87-68C1F8D59FEE}" destId="{33B2CC95-11DE-4326-B7D1-79A07FB5412A}" srcOrd="0" destOrd="0" parTransId="{DAA1B42C-817A-4E02-B1CF-6D7F102B1296}" sibTransId="{3FADE108-3E47-4B67-AD67-7C09783E7B94}"/>
    <dgm:cxn modelId="{F87661CC-CAFF-44C9-B48A-E8C9550C7834}" type="presOf" srcId="{5579E373-4853-44B4-9E59-1F67E2B57035}" destId="{2BCF013A-32BD-44A9-AA24-8B97385E3FBB}" srcOrd="0" destOrd="0" presId="urn:microsoft.com/office/officeart/2005/8/layout/process5"/>
    <dgm:cxn modelId="{C18488DA-12E1-4A28-9D76-A12CC083BD8E}" type="presOf" srcId="{3FADE108-3E47-4B67-AD67-7C09783E7B94}" destId="{9D4826F3-3AF3-4151-A382-40C6AB4780F7}" srcOrd="1" destOrd="0" presId="urn:microsoft.com/office/officeart/2005/8/layout/process5"/>
    <dgm:cxn modelId="{1637A1E2-2596-4B62-8347-779EBA0F84BC}" type="presOf" srcId="{F9FE72A7-A676-4950-B222-2360DB51B6DB}" destId="{33331FE5-978D-4CDA-AED6-1A6406B8C257}" srcOrd="0" destOrd="0" presId="urn:microsoft.com/office/officeart/2005/8/layout/process5"/>
    <dgm:cxn modelId="{59A997E4-F686-4DDE-98B0-D994087CEA28}" type="presOf" srcId="{8F661BFF-9A56-406F-B9A0-DE27C9B40FB6}" destId="{038264CD-7B1B-49CD-9A0C-543E61F2F435}" srcOrd="0" destOrd="0" presId="urn:microsoft.com/office/officeart/2005/8/layout/process5"/>
    <dgm:cxn modelId="{F7C336E8-6AC9-4476-ADE0-364D1CDE94CE}" srcId="{C6DDC88C-9514-41D8-9C87-68C1F8D59FEE}" destId="{8F661BFF-9A56-406F-B9A0-DE27C9B40FB6}" srcOrd="6" destOrd="0" parTransId="{9AB9D215-09DB-465F-9DA6-EA642AF755D9}" sibTransId="{BE0976E8-E6DC-421C-9D4B-CC3AEB179C91}"/>
    <dgm:cxn modelId="{A52AFAF6-6C39-43F1-9D5F-10565DF9EEB7}" type="presOf" srcId="{BE0976E8-E6DC-421C-9D4B-CC3AEB179C91}" destId="{934B0023-C6A7-4CE2-A644-B5EC3B063631}" srcOrd="0" destOrd="0" presId="urn:microsoft.com/office/officeart/2005/8/layout/process5"/>
    <dgm:cxn modelId="{E11C7E5D-11F8-48F3-B7E6-3F4A6280AAE8}" type="presParOf" srcId="{C89D2F1B-6598-487D-B389-44193D7E7EB1}" destId="{16943235-2F90-46BF-9676-22F5D66394D4}" srcOrd="0" destOrd="0" presId="urn:microsoft.com/office/officeart/2005/8/layout/process5"/>
    <dgm:cxn modelId="{599B1A3A-C949-4136-B498-3CDF89241E7A}" type="presParOf" srcId="{C89D2F1B-6598-487D-B389-44193D7E7EB1}" destId="{69586C6A-C832-4744-BA51-6348192CC2CE}" srcOrd="1" destOrd="0" presId="urn:microsoft.com/office/officeart/2005/8/layout/process5"/>
    <dgm:cxn modelId="{A26D4219-6BBB-4718-BA0C-78CA9AEEA029}" type="presParOf" srcId="{69586C6A-C832-4744-BA51-6348192CC2CE}" destId="{9D4826F3-3AF3-4151-A382-40C6AB4780F7}" srcOrd="0" destOrd="0" presId="urn:microsoft.com/office/officeart/2005/8/layout/process5"/>
    <dgm:cxn modelId="{14D84076-5E2A-473C-A46D-99E80146D001}" type="presParOf" srcId="{C89D2F1B-6598-487D-B389-44193D7E7EB1}" destId="{ECB076AF-5B53-4165-A1E9-C65893829CD5}" srcOrd="2" destOrd="0" presId="urn:microsoft.com/office/officeart/2005/8/layout/process5"/>
    <dgm:cxn modelId="{EFED53BA-AE5B-45F1-AD3E-206BE6B123D7}" type="presParOf" srcId="{C89D2F1B-6598-487D-B389-44193D7E7EB1}" destId="{A71645A0-3A8C-4C33-AECC-9EAEA72F9088}" srcOrd="3" destOrd="0" presId="urn:microsoft.com/office/officeart/2005/8/layout/process5"/>
    <dgm:cxn modelId="{4CB58C4B-18FE-4A32-BD30-1D238323D0B6}" type="presParOf" srcId="{A71645A0-3A8C-4C33-AECC-9EAEA72F9088}" destId="{A491E2AE-B9BD-4796-A412-3F845A821D9C}" srcOrd="0" destOrd="0" presId="urn:microsoft.com/office/officeart/2005/8/layout/process5"/>
    <dgm:cxn modelId="{17F37C83-D0C9-4654-B50D-EB2C0E680EDB}" type="presParOf" srcId="{C89D2F1B-6598-487D-B389-44193D7E7EB1}" destId="{5F4A54AC-BF68-4B58-9AC9-0816FF712205}" srcOrd="4" destOrd="0" presId="urn:microsoft.com/office/officeart/2005/8/layout/process5"/>
    <dgm:cxn modelId="{87C90B4A-CB9E-400F-9FC7-7FF687E0C6AA}" type="presParOf" srcId="{C89D2F1B-6598-487D-B389-44193D7E7EB1}" destId="{C449C9BD-8631-4C6D-A491-63BF1B06227C}" srcOrd="5" destOrd="0" presId="urn:microsoft.com/office/officeart/2005/8/layout/process5"/>
    <dgm:cxn modelId="{56CF4999-A6AD-41AE-9EB4-267D05373556}" type="presParOf" srcId="{C449C9BD-8631-4C6D-A491-63BF1B06227C}" destId="{D3AEDCDC-F853-4EA2-B775-F47F83B90640}" srcOrd="0" destOrd="0" presId="urn:microsoft.com/office/officeart/2005/8/layout/process5"/>
    <dgm:cxn modelId="{2EFDC837-C50E-4188-9E36-1761164F1831}" type="presParOf" srcId="{C89D2F1B-6598-487D-B389-44193D7E7EB1}" destId="{DA065105-F06C-4386-9C3A-E76B1024EEA5}" srcOrd="6" destOrd="0" presId="urn:microsoft.com/office/officeart/2005/8/layout/process5"/>
    <dgm:cxn modelId="{1821B691-66C1-4B71-80A8-583DF101A0A5}" type="presParOf" srcId="{C89D2F1B-6598-487D-B389-44193D7E7EB1}" destId="{33331FE5-978D-4CDA-AED6-1A6406B8C257}" srcOrd="7" destOrd="0" presId="urn:microsoft.com/office/officeart/2005/8/layout/process5"/>
    <dgm:cxn modelId="{FB93722C-14A5-4EAD-9038-0D67845D7DDB}" type="presParOf" srcId="{33331FE5-978D-4CDA-AED6-1A6406B8C257}" destId="{95A74DD5-3425-40BF-9766-A580324032BD}" srcOrd="0" destOrd="0" presId="urn:microsoft.com/office/officeart/2005/8/layout/process5"/>
    <dgm:cxn modelId="{EAA23A49-85A4-42E2-BFA9-41496DD6FFD4}" type="presParOf" srcId="{C89D2F1B-6598-487D-B389-44193D7E7EB1}" destId="{60BB2444-C2BF-4C33-B473-AB105BC11FCC}" srcOrd="8" destOrd="0" presId="urn:microsoft.com/office/officeart/2005/8/layout/process5"/>
    <dgm:cxn modelId="{7EDE5603-366A-496A-B3F0-E400C0CDBCC6}" type="presParOf" srcId="{C89D2F1B-6598-487D-B389-44193D7E7EB1}" destId="{77B12CD7-8D22-4887-9915-CED221F2AC7D}" srcOrd="9" destOrd="0" presId="urn:microsoft.com/office/officeart/2005/8/layout/process5"/>
    <dgm:cxn modelId="{1FF78FA3-54AE-49CC-90ED-8879EEBF6DD1}" type="presParOf" srcId="{77B12CD7-8D22-4887-9915-CED221F2AC7D}" destId="{7525E7E1-09CC-4062-A481-34F37EB875B8}" srcOrd="0" destOrd="0" presId="urn:microsoft.com/office/officeart/2005/8/layout/process5"/>
    <dgm:cxn modelId="{1EC1B705-E0BB-436F-8659-53847F824CF0}" type="presParOf" srcId="{C89D2F1B-6598-487D-B389-44193D7E7EB1}" destId="{F8536D34-D914-462D-BC6C-AD28C93D9DB8}" srcOrd="10" destOrd="0" presId="urn:microsoft.com/office/officeart/2005/8/layout/process5"/>
    <dgm:cxn modelId="{5CD94436-7CC6-4ED7-A341-EF98FA307B42}" type="presParOf" srcId="{C89D2F1B-6598-487D-B389-44193D7E7EB1}" destId="{2BCF013A-32BD-44A9-AA24-8B97385E3FBB}" srcOrd="11" destOrd="0" presId="urn:microsoft.com/office/officeart/2005/8/layout/process5"/>
    <dgm:cxn modelId="{643198B5-E535-45EB-B192-39C5A5E0F8A6}" type="presParOf" srcId="{2BCF013A-32BD-44A9-AA24-8B97385E3FBB}" destId="{0B662BDE-9B9A-4B4F-BF52-31EA6229B919}" srcOrd="0" destOrd="0" presId="urn:microsoft.com/office/officeart/2005/8/layout/process5"/>
    <dgm:cxn modelId="{47DFD013-A1E4-43FF-81C5-45474E6F90A6}" type="presParOf" srcId="{C89D2F1B-6598-487D-B389-44193D7E7EB1}" destId="{038264CD-7B1B-49CD-9A0C-543E61F2F435}" srcOrd="12" destOrd="0" presId="urn:microsoft.com/office/officeart/2005/8/layout/process5"/>
    <dgm:cxn modelId="{0A7D9BDC-B02A-4CB8-99FD-863F6253E758}" type="presParOf" srcId="{C89D2F1B-6598-487D-B389-44193D7E7EB1}" destId="{934B0023-C6A7-4CE2-A644-B5EC3B063631}" srcOrd="13" destOrd="0" presId="urn:microsoft.com/office/officeart/2005/8/layout/process5"/>
    <dgm:cxn modelId="{307893AC-C73D-4656-BE36-B99A02339B5D}" type="presParOf" srcId="{934B0023-C6A7-4CE2-A644-B5EC3B063631}" destId="{A07EF515-0A53-4800-89A7-5C8B2935F7C5}" srcOrd="0" destOrd="0" presId="urn:microsoft.com/office/officeart/2005/8/layout/process5"/>
    <dgm:cxn modelId="{C3110A23-1EF1-4794-91DF-0814CB890110}" type="presParOf" srcId="{C89D2F1B-6598-487D-B389-44193D7E7EB1}" destId="{2096B7F5-7648-489C-95CC-1FDEE7134009}"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98DE4F-5650-4ECD-B8F7-B60E0EFB3CAC}" type="doc">
      <dgm:prSet loTypeId="urn:microsoft.com/office/officeart/2005/8/layout/process2" loCatId="process" qsTypeId="urn:microsoft.com/office/officeart/2005/8/quickstyle/simple1" qsCatId="simple" csTypeId="urn:microsoft.com/office/officeart/2005/8/colors/accent1_2" csCatId="accent1" phldr="1"/>
      <dgm:spPr/>
    </dgm:pt>
    <dgm:pt modelId="{85CA93FD-5F56-4DEE-AEB5-ABBE4A6DFC67}">
      <dgm:prSet phldrT="[Text]" custT="1"/>
      <dgm:spPr>
        <a:solidFill>
          <a:schemeClr val="tx2">
            <a:lumMod val="40000"/>
            <a:lumOff val="60000"/>
          </a:schemeClr>
        </a:solidFill>
        <a:ln>
          <a:solidFill>
            <a:schemeClr val="tx1"/>
          </a:solidFill>
        </a:ln>
      </dgm:spPr>
      <dgm:t>
        <a:bodyPr/>
        <a:lstStyle/>
        <a:p>
          <a:r>
            <a:rPr lang="en-GB" sz="2400" b="1" dirty="0">
              <a:solidFill>
                <a:schemeClr val="tx1"/>
              </a:solidFill>
            </a:rPr>
            <a:t>S58 </a:t>
          </a:r>
          <a:r>
            <a:rPr lang="en-GB" sz="2400" dirty="0">
              <a:solidFill>
                <a:schemeClr val="tx1"/>
              </a:solidFill>
            </a:rPr>
            <a:t>of the </a:t>
          </a:r>
          <a:r>
            <a:rPr lang="en-GB" sz="2400" b="1" dirty="0">
              <a:solidFill>
                <a:schemeClr val="tx1"/>
              </a:solidFill>
            </a:rPr>
            <a:t>Children Act 2004 </a:t>
          </a:r>
          <a:r>
            <a:rPr lang="en-GB" sz="2400" dirty="0">
              <a:solidFill>
                <a:schemeClr val="tx1"/>
              </a:solidFill>
            </a:rPr>
            <a:t>outlines the defence of reasonable punishment or lawful chastisement for those who have parental responsibility for a child</a:t>
          </a:r>
        </a:p>
      </dgm:t>
    </dgm:pt>
    <dgm:pt modelId="{10600BFB-B8B9-436C-9F37-767FC72D0AD5}" type="parTrans" cxnId="{6C4945A3-4102-4619-9EF2-B42ED389CA02}">
      <dgm:prSet/>
      <dgm:spPr/>
      <dgm:t>
        <a:bodyPr/>
        <a:lstStyle/>
        <a:p>
          <a:endParaRPr lang="en-GB"/>
        </a:p>
      </dgm:t>
    </dgm:pt>
    <dgm:pt modelId="{50ABB2B4-3FF0-47C9-9D2E-CC3A4C66D8D7}" type="sibTrans" cxnId="{6C4945A3-4102-4619-9EF2-B42ED389CA02}">
      <dgm:prSet/>
      <dgm:spPr>
        <a:solidFill>
          <a:schemeClr val="accent1">
            <a:lumMod val="50000"/>
          </a:schemeClr>
        </a:solidFill>
        <a:ln>
          <a:solidFill>
            <a:schemeClr val="tx1"/>
          </a:solidFill>
        </a:ln>
      </dgm:spPr>
      <dgm:t>
        <a:bodyPr/>
        <a:lstStyle/>
        <a:p>
          <a:endParaRPr lang="en-GB"/>
        </a:p>
      </dgm:t>
    </dgm:pt>
    <dgm:pt modelId="{6CF17925-C4D3-471B-B97D-B5BD60D952DA}">
      <dgm:prSet phldrT="[Text]" custT="1"/>
      <dgm:spPr>
        <a:solidFill>
          <a:schemeClr val="accent1"/>
        </a:solidFill>
        <a:ln>
          <a:solidFill>
            <a:schemeClr val="tx1"/>
          </a:solidFill>
        </a:ln>
      </dgm:spPr>
      <dgm:t>
        <a:bodyPr/>
        <a:lstStyle/>
        <a:p>
          <a:r>
            <a:rPr lang="en-GB" sz="3200" b="1" dirty="0">
              <a:solidFill>
                <a:schemeClr val="tx1"/>
              </a:solidFill>
            </a:rPr>
            <a:t>BUT</a:t>
          </a:r>
        </a:p>
      </dgm:t>
    </dgm:pt>
    <dgm:pt modelId="{B20783E0-87FA-40A0-B87C-229D5EFEC1EC}" type="parTrans" cxnId="{761257D8-82F0-4341-86E5-57AE23A49E11}">
      <dgm:prSet/>
      <dgm:spPr/>
      <dgm:t>
        <a:bodyPr/>
        <a:lstStyle/>
        <a:p>
          <a:endParaRPr lang="en-GB"/>
        </a:p>
      </dgm:t>
    </dgm:pt>
    <dgm:pt modelId="{298BF67E-057B-472C-825B-AB8917A09A59}" type="sibTrans" cxnId="{761257D8-82F0-4341-86E5-57AE23A49E11}">
      <dgm:prSet/>
      <dgm:spPr>
        <a:solidFill>
          <a:schemeClr val="accent1">
            <a:lumMod val="50000"/>
          </a:schemeClr>
        </a:solidFill>
        <a:ln>
          <a:solidFill>
            <a:schemeClr val="tx1"/>
          </a:solidFill>
        </a:ln>
      </dgm:spPr>
      <dgm:t>
        <a:bodyPr/>
        <a:lstStyle/>
        <a:p>
          <a:endParaRPr lang="en-GB"/>
        </a:p>
      </dgm:t>
    </dgm:pt>
    <dgm:pt modelId="{B0E486BE-483D-4B7C-93F9-C95CB20BEF2E}">
      <dgm:prSet phldrT="[Text]" custT="1"/>
      <dgm:spPr>
        <a:solidFill>
          <a:schemeClr val="tx2">
            <a:lumMod val="20000"/>
            <a:lumOff val="80000"/>
          </a:schemeClr>
        </a:solidFill>
        <a:ln>
          <a:solidFill>
            <a:schemeClr val="tx1"/>
          </a:solidFill>
        </a:ln>
      </dgm:spPr>
      <dgm:t>
        <a:bodyPr/>
        <a:lstStyle/>
        <a:p>
          <a:r>
            <a:rPr lang="en-GB" sz="2800" dirty="0">
              <a:solidFill>
                <a:schemeClr val="tx1"/>
              </a:solidFill>
            </a:rPr>
            <a:t>From 21</a:t>
          </a:r>
          <a:r>
            <a:rPr lang="en-GB" sz="2800" baseline="30000" dirty="0">
              <a:solidFill>
                <a:schemeClr val="tx1"/>
              </a:solidFill>
            </a:rPr>
            <a:t>st</a:t>
          </a:r>
          <a:r>
            <a:rPr lang="en-GB" sz="2800" dirty="0">
              <a:solidFill>
                <a:schemeClr val="tx1"/>
              </a:solidFill>
            </a:rPr>
            <a:t> March 2022, physically punishing children will be illegal in Wales</a:t>
          </a:r>
        </a:p>
      </dgm:t>
    </dgm:pt>
    <dgm:pt modelId="{109D28EA-398E-4AD5-8CED-B2FB70F174DB}" type="parTrans" cxnId="{EF4E27C0-6F84-4C0E-959D-3E473333B145}">
      <dgm:prSet/>
      <dgm:spPr/>
      <dgm:t>
        <a:bodyPr/>
        <a:lstStyle/>
        <a:p>
          <a:endParaRPr lang="en-GB"/>
        </a:p>
      </dgm:t>
    </dgm:pt>
    <dgm:pt modelId="{E2BA3438-5648-4D2B-9B10-BC00A8FD2352}" type="sibTrans" cxnId="{EF4E27C0-6F84-4C0E-959D-3E473333B145}">
      <dgm:prSet/>
      <dgm:spPr/>
      <dgm:t>
        <a:bodyPr/>
        <a:lstStyle/>
        <a:p>
          <a:endParaRPr lang="en-GB"/>
        </a:p>
      </dgm:t>
    </dgm:pt>
    <dgm:pt modelId="{AAA80B8B-86CE-41AC-9065-00D375FCF729}" type="pres">
      <dgm:prSet presAssocID="{3098DE4F-5650-4ECD-B8F7-B60E0EFB3CAC}" presName="linearFlow" presStyleCnt="0">
        <dgm:presLayoutVars>
          <dgm:resizeHandles val="exact"/>
        </dgm:presLayoutVars>
      </dgm:prSet>
      <dgm:spPr/>
    </dgm:pt>
    <dgm:pt modelId="{E83ECB95-1A6D-43D0-B00E-7D9233BEF003}" type="pres">
      <dgm:prSet presAssocID="{85CA93FD-5F56-4DEE-AEB5-ABBE4A6DFC67}" presName="node" presStyleLbl="node1" presStyleIdx="0" presStyleCnt="3" custScaleX="181544">
        <dgm:presLayoutVars>
          <dgm:bulletEnabled val="1"/>
        </dgm:presLayoutVars>
      </dgm:prSet>
      <dgm:spPr/>
    </dgm:pt>
    <dgm:pt modelId="{BC982A0D-41A6-495F-9AE5-3293B17C9FF5}" type="pres">
      <dgm:prSet presAssocID="{50ABB2B4-3FF0-47C9-9D2E-CC3A4C66D8D7}" presName="sibTrans" presStyleLbl="sibTrans2D1" presStyleIdx="0" presStyleCnt="2"/>
      <dgm:spPr/>
    </dgm:pt>
    <dgm:pt modelId="{AA84CD93-B7AD-4705-9AD3-EF3367A09A1C}" type="pres">
      <dgm:prSet presAssocID="{50ABB2B4-3FF0-47C9-9D2E-CC3A4C66D8D7}" presName="connectorText" presStyleLbl="sibTrans2D1" presStyleIdx="0" presStyleCnt="2"/>
      <dgm:spPr/>
    </dgm:pt>
    <dgm:pt modelId="{1246D13B-6630-4148-8465-25579521EC7A}" type="pres">
      <dgm:prSet presAssocID="{6CF17925-C4D3-471B-B97D-B5BD60D952DA}" presName="node" presStyleLbl="node1" presStyleIdx="1" presStyleCnt="3" custScaleX="51069" custScaleY="42866">
        <dgm:presLayoutVars>
          <dgm:bulletEnabled val="1"/>
        </dgm:presLayoutVars>
      </dgm:prSet>
      <dgm:spPr/>
    </dgm:pt>
    <dgm:pt modelId="{25EDB5D4-6C9C-41D6-AFAE-FDD8415F10B4}" type="pres">
      <dgm:prSet presAssocID="{298BF67E-057B-472C-825B-AB8917A09A59}" presName="sibTrans" presStyleLbl="sibTrans2D1" presStyleIdx="1" presStyleCnt="2"/>
      <dgm:spPr/>
    </dgm:pt>
    <dgm:pt modelId="{8AC94F19-65FF-4334-9C81-82216778BE6D}" type="pres">
      <dgm:prSet presAssocID="{298BF67E-057B-472C-825B-AB8917A09A59}" presName="connectorText" presStyleLbl="sibTrans2D1" presStyleIdx="1" presStyleCnt="2"/>
      <dgm:spPr/>
    </dgm:pt>
    <dgm:pt modelId="{3E102EA2-5DEE-4CEB-9E21-D843002E72DA}" type="pres">
      <dgm:prSet presAssocID="{B0E486BE-483D-4B7C-93F9-C95CB20BEF2E}" presName="node" presStyleLbl="node1" presStyleIdx="2" presStyleCnt="3" custScaleX="141610" custScaleY="98430">
        <dgm:presLayoutVars>
          <dgm:bulletEnabled val="1"/>
        </dgm:presLayoutVars>
      </dgm:prSet>
      <dgm:spPr/>
    </dgm:pt>
  </dgm:ptLst>
  <dgm:cxnLst>
    <dgm:cxn modelId="{572CD102-C86F-4834-87B7-A943AB0AA3E9}" type="presOf" srcId="{6CF17925-C4D3-471B-B97D-B5BD60D952DA}" destId="{1246D13B-6630-4148-8465-25579521EC7A}" srcOrd="0" destOrd="0" presId="urn:microsoft.com/office/officeart/2005/8/layout/process2"/>
    <dgm:cxn modelId="{D059C13A-1A0A-4BE5-A851-81A8B8229FEA}" type="presOf" srcId="{50ABB2B4-3FF0-47C9-9D2E-CC3A4C66D8D7}" destId="{AA84CD93-B7AD-4705-9AD3-EF3367A09A1C}" srcOrd="1" destOrd="0" presId="urn:microsoft.com/office/officeart/2005/8/layout/process2"/>
    <dgm:cxn modelId="{CB6F3A40-3F12-4557-892C-94672F1A0DFF}" type="presOf" srcId="{298BF67E-057B-472C-825B-AB8917A09A59}" destId="{8AC94F19-65FF-4334-9C81-82216778BE6D}" srcOrd="1" destOrd="0" presId="urn:microsoft.com/office/officeart/2005/8/layout/process2"/>
    <dgm:cxn modelId="{E3C0434F-3556-4F62-935C-74BB9A1B4C54}" type="presOf" srcId="{85CA93FD-5F56-4DEE-AEB5-ABBE4A6DFC67}" destId="{E83ECB95-1A6D-43D0-B00E-7D9233BEF003}" srcOrd="0" destOrd="0" presId="urn:microsoft.com/office/officeart/2005/8/layout/process2"/>
    <dgm:cxn modelId="{75219A7D-46ED-4FCA-A23A-5AA665CC3D24}" type="presOf" srcId="{298BF67E-057B-472C-825B-AB8917A09A59}" destId="{25EDB5D4-6C9C-41D6-AFAE-FDD8415F10B4}" srcOrd="0" destOrd="0" presId="urn:microsoft.com/office/officeart/2005/8/layout/process2"/>
    <dgm:cxn modelId="{1BB229A1-F0B3-4E9A-B01D-7CABAD3160CA}" type="presOf" srcId="{B0E486BE-483D-4B7C-93F9-C95CB20BEF2E}" destId="{3E102EA2-5DEE-4CEB-9E21-D843002E72DA}" srcOrd="0" destOrd="0" presId="urn:microsoft.com/office/officeart/2005/8/layout/process2"/>
    <dgm:cxn modelId="{6C4945A3-4102-4619-9EF2-B42ED389CA02}" srcId="{3098DE4F-5650-4ECD-B8F7-B60E0EFB3CAC}" destId="{85CA93FD-5F56-4DEE-AEB5-ABBE4A6DFC67}" srcOrd="0" destOrd="0" parTransId="{10600BFB-B8B9-436C-9F37-767FC72D0AD5}" sibTransId="{50ABB2B4-3FF0-47C9-9D2E-CC3A4C66D8D7}"/>
    <dgm:cxn modelId="{EF4E27C0-6F84-4C0E-959D-3E473333B145}" srcId="{3098DE4F-5650-4ECD-B8F7-B60E0EFB3CAC}" destId="{B0E486BE-483D-4B7C-93F9-C95CB20BEF2E}" srcOrd="2" destOrd="0" parTransId="{109D28EA-398E-4AD5-8CED-B2FB70F174DB}" sibTransId="{E2BA3438-5648-4D2B-9B10-BC00A8FD2352}"/>
    <dgm:cxn modelId="{761257D8-82F0-4341-86E5-57AE23A49E11}" srcId="{3098DE4F-5650-4ECD-B8F7-B60E0EFB3CAC}" destId="{6CF17925-C4D3-471B-B97D-B5BD60D952DA}" srcOrd="1" destOrd="0" parTransId="{B20783E0-87FA-40A0-B87C-229D5EFEC1EC}" sibTransId="{298BF67E-057B-472C-825B-AB8917A09A59}"/>
    <dgm:cxn modelId="{831B63EC-280B-455D-9A1C-822DA4564F42}" type="presOf" srcId="{50ABB2B4-3FF0-47C9-9D2E-CC3A4C66D8D7}" destId="{BC982A0D-41A6-495F-9AE5-3293B17C9FF5}" srcOrd="0" destOrd="0" presId="urn:microsoft.com/office/officeart/2005/8/layout/process2"/>
    <dgm:cxn modelId="{EB5FCDFF-869C-4EE6-95F7-0950F371533C}" type="presOf" srcId="{3098DE4F-5650-4ECD-B8F7-B60E0EFB3CAC}" destId="{AAA80B8B-86CE-41AC-9065-00D375FCF729}" srcOrd="0" destOrd="0" presId="urn:microsoft.com/office/officeart/2005/8/layout/process2"/>
    <dgm:cxn modelId="{EE4C3024-280A-437F-B334-CA8BE8D350B6}" type="presParOf" srcId="{AAA80B8B-86CE-41AC-9065-00D375FCF729}" destId="{E83ECB95-1A6D-43D0-B00E-7D9233BEF003}" srcOrd="0" destOrd="0" presId="urn:microsoft.com/office/officeart/2005/8/layout/process2"/>
    <dgm:cxn modelId="{02D66786-3E26-4B2D-962B-759445913CEE}" type="presParOf" srcId="{AAA80B8B-86CE-41AC-9065-00D375FCF729}" destId="{BC982A0D-41A6-495F-9AE5-3293B17C9FF5}" srcOrd="1" destOrd="0" presId="urn:microsoft.com/office/officeart/2005/8/layout/process2"/>
    <dgm:cxn modelId="{19EDC20A-C59F-4A61-B4F2-74AC3DAEA7FB}" type="presParOf" srcId="{BC982A0D-41A6-495F-9AE5-3293B17C9FF5}" destId="{AA84CD93-B7AD-4705-9AD3-EF3367A09A1C}" srcOrd="0" destOrd="0" presId="urn:microsoft.com/office/officeart/2005/8/layout/process2"/>
    <dgm:cxn modelId="{5D041AC4-80FB-48AA-BD63-5CB5FEE60C4A}" type="presParOf" srcId="{AAA80B8B-86CE-41AC-9065-00D375FCF729}" destId="{1246D13B-6630-4148-8465-25579521EC7A}" srcOrd="2" destOrd="0" presId="urn:microsoft.com/office/officeart/2005/8/layout/process2"/>
    <dgm:cxn modelId="{CA34698E-33F8-478C-BF1D-A012F7F9DCBE}" type="presParOf" srcId="{AAA80B8B-86CE-41AC-9065-00D375FCF729}" destId="{25EDB5D4-6C9C-41D6-AFAE-FDD8415F10B4}" srcOrd="3" destOrd="0" presId="urn:microsoft.com/office/officeart/2005/8/layout/process2"/>
    <dgm:cxn modelId="{7CE3D41D-61E9-4336-B675-C73EB07B64D9}" type="presParOf" srcId="{25EDB5D4-6C9C-41D6-AFAE-FDD8415F10B4}" destId="{8AC94F19-65FF-4334-9C81-82216778BE6D}" srcOrd="0" destOrd="0" presId="urn:microsoft.com/office/officeart/2005/8/layout/process2"/>
    <dgm:cxn modelId="{7255496F-B4B8-4A25-95F6-0887047445A0}" type="presParOf" srcId="{AAA80B8B-86CE-41AC-9065-00D375FCF729}" destId="{3E102EA2-5DEE-4CEB-9E21-D843002E72D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E52CEA-E507-4AE2-95A8-CE731BCDAA04}"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F16DFEA6-E813-4655-B695-BB8D8BFD9662}">
      <dgm:prSet phldrT="[Text]" phldr="1"/>
      <dgm:spPr>
        <a:solidFill>
          <a:schemeClr val="accent1">
            <a:lumMod val="40000"/>
            <a:lumOff val="60000"/>
          </a:schemeClr>
        </a:solidFill>
        <a:ln>
          <a:solidFill>
            <a:schemeClr val="tx1"/>
          </a:solidFill>
        </a:ln>
      </dgm:spPr>
      <dgm:t>
        <a:bodyPr/>
        <a:lstStyle/>
        <a:p>
          <a:endParaRPr lang="en-GB"/>
        </a:p>
      </dgm:t>
    </dgm:pt>
    <dgm:pt modelId="{2E9CE4C0-6263-4C8C-8E4B-6CEBC1A8E7E1}" type="parTrans" cxnId="{BBEFC609-F138-4D33-BC89-9AC7645B4AA0}">
      <dgm:prSet/>
      <dgm:spPr/>
      <dgm:t>
        <a:bodyPr/>
        <a:lstStyle/>
        <a:p>
          <a:endParaRPr lang="en-GB"/>
        </a:p>
      </dgm:t>
    </dgm:pt>
    <dgm:pt modelId="{D9A9F0BD-9400-4BC8-BFA7-85CDAAF1AF68}" type="sibTrans" cxnId="{BBEFC609-F138-4D33-BC89-9AC7645B4AA0}">
      <dgm:prSet/>
      <dgm:spPr/>
      <dgm:t>
        <a:bodyPr/>
        <a:lstStyle/>
        <a:p>
          <a:endParaRPr lang="en-GB"/>
        </a:p>
      </dgm:t>
    </dgm:pt>
    <dgm:pt modelId="{8CA3F48C-FF78-4A98-A763-9F2ED502E025}">
      <dgm:prSet phldrT="[Text]" custT="1"/>
      <dgm:spPr/>
      <dgm:t>
        <a:bodyPr/>
        <a:lstStyle/>
        <a:p>
          <a:r>
            <a:rPr lang="en-GB" sz="2800" dirty="0">
              <a:solidFill>
                <a:schemeClr val="tx1"/>
              </a:solidFill>
            </a:rPr>
            <a:t>The involvement of children in sexual activity of any kind</a:t>
          </a:r>
        </a:p>
      </dgm:t>
    </dgm:pt>
    <dgm:pt modelId="{52A2294C-72F1-4AE1-84FD-E324DFDAC011}" type="parTrans" cxnId="{BD91B6F1-FC4F-498E-92D8-B4C77B18B557}">
      <dgm:prSet/>
      <dgm:spPr/>
      <dgm:t>
        <a:bodyPr/>
        <a:lstStyle/>
        <a:p>
          <a:endParaRPr lang="en-GB"/>
        </a:p>
      </dgm:t>
    </dgm:pt>
    <dgm:pt modelId="{53997DA2-813A-423E-A3CC-2BB80476A556}" type="sibTrans" cxnId="{BD91B6F1-FC4F-498E-92D8-B4C77B18B557}">
      <dgm:prSet/>
      <dgm:spPr/>
      <dgm:t>
        <a:bodyPr/>
        <a:lstStyle/>
        <a:p>
          <a:endParaRPr lang="en-GB"/>
        </a:p>
      </dgm:t>
    </dgm:pt>
    <dgm:pt modelId="{ED44C91B-F116-44B5-AF5B-658A0BD4647C}">
      <dgm:prSet phldrT="[Text]" phldr="1"/>
      <dgm:spPr>
        <a:solidFill>
          <a:schemeClr val="tx2">
            <a:lumMod val="40000"/>
            <a:lumOff val="60000"/>
          </a:schemeClr>
        </a:solidFill>
        <a:ln>
          <a:solidFill>
            <a:schemeClr val="tx1"/>
          </a:solidFill>
        </a:ln>
      </dgm:spPr>
      <dgm:t>
        <a:bodyPr/>
        <a:lstStyle/>
        <a:p>
          <a:endParaRPr lang="en-GB"/>
        </a:p>
      </dgm:t>
    </dgm:pt>
    <dgm:pt modelId="{CF8EF2F1-D32B-4170-B67D-32E711320539}" type="parTrans" cxnId="{3F4F554B-64C1-4C23-87B1-E670F6BF04D3}">
      <dgm:prSet/>
      <dgm:spPr/>
      <dgm:t>
        <a:bodyPr/>
        <a:lstStyle/>
        <a:p>
          <a:endParaRPr lang="en-GB"/>
        </a:p>
      </dgm:t>
    </dgm:pt>
    <dgm:pt modelId="{7021B6F9-9819-4631-8F4F-0913B4E21D79}" type="sibTrans" cxnId="{3F4F554B-64C1-4C23-87B1-E670F6BF04D3}">
      <dgm:prSet/>
      <dgm:spPr/>
      <dgm:t>
        <a:bodyPr/>
        <a:lstStyle/>
        <a:p>
          <a:endParaRPr lang="en-GB"/>
        </a:p>
      </dgm:t>
    </dgm:pt>
    <dgm:pt modelId="{60BCD820-ABFF-4AC6-99CE-F0E81D9C930C}">
      <dgm:prSet phldrT="[Text]" custT="1"/>
      <dgm:spPr/>
      <dgm:t>
        <a:bodyPr/>
        <a:lstStyle/>
        <a:p>
          <a:r>
            <a:rPr lang="en-GB" sz="2800" dirty="0">
              <a:solidFill>
                <a:schemeClr val="tx1"/>
              </a:solidFill>
            </a:rPr>
            <a:t>It may involve physical contact such as penetrative or non penetrative acts or non contact activities such as showing them pornographic images etc</a:t>
          </a:r>
        </a:p>
      </dgm:t>
    </dgm:pt>
    <dgm:pt modelId="{859D816A-64DE-4035-85AA-8AF301F33FEE}" type="parTrans" cxnId="{4BE0F851-1773-4F44-A031-8364A4B13689}">
      <dgm:prSet/>
      <dgm:spPr/>
      <dgm:t>
        <a:bodyPr/>
        <a:lstStyle/>
        <a:p>
          <a:endParaRPr lang="en-GB"/>
        </a:p>
      </dgm:t>
    </dgm:pt>
    <dgm:pt modelId="{11DE2C0B-56ED-4D2D-BC98-FE597EBDC6D5}" type="sibTrans" cxnId="{4BE0F851-1773-4F44-A031-8364A4B13689}">
      <dgm:prSet/>
      <dgm:spPr/>
      <dgm:t>
        <a:bodyPr/>
        <a:lstStyle/>
        <a:p>
          <a:endParaRPr lang="en-GB"/>
        </a:p>
      </dgm:t>
    </dgm:pt>
    <dgm:pt modelId="{08B06D09-2E43-4903-B277-7D7A5328BD74}" type="pres">
      <dgm:prSet presAssocID="{01E52CEA-E507-4AE2-95A8-CE731BCDAA04}" presName="Name0" presStyleCnt="0">
        <dgm:presLayoutVars>
          <dgm:dir/>
          <dgm:animLvl val="lvl"/>
          <dgm:resizeHandles val="exact"/>
        </dgm:presLayoutVars>
      </dgm:prSet>
      <dgm:spPr/>
    </dgm:pt>
    <dgm:pt modelId="{DA0E37C8-0CE0-4E7D-ADAD-C218969168F2}" type="pres">
      <dgm:prSet presAssocID="{F16DFEA6-E813-4655-B695-BB8D8BFD9662}" presName="compositeNode" presStyleCnt="0">
        <dgm:presLayoutVars>
          <dgm:bulletEnabled val="1"/>
        </dgm:presLayoutVars>
      </dgm:prSet>
      <dgm:spPr/>
    </dgm:pt>
    <dgm:pt modelId="{54A483D5-3388-42D6-BA28-29A8CC8DE5CB}" type="pres">
      <dgm:prSet presAssocID="{F16DFEA6-E813-4655-B695-BB8D8BFD9662}" presName="bgRect" presStyleLbl="node1" presStyleIdx="0" presStyleCnt="2"/>
      <dgm:spPr/>
    </dgm:pt>
    <dgm:pt modelId="{909EB031-C0DE-458F-8345-5C141B9FF43B}" type="pres">
      <dgm:prSet presAssocID="{F16DFEA6-E813-4655-B695-BB8D8BFD9662}" presName="parentNode" presStyleLbl="node1" presStyleIdx="0" presStyleCnt="2">
        <dgm:presLayoutVars>
          <dgm:chMax val="0"/>
          <dgm:bulletEnabled val="1"/>
        </dgm:presLayoutVars>
      </dgm:prSet>
      <dgm:spPr/>
    </dgm:pt>
    <dgm:pt modelId="{8EE6CB6C-5AFE-4E2A-827A-6F4A743DFEB7}" type="pres">
      <dgm:prSet presAssocID="{F16DFEA6-E813-4655-B695-BB8D8BFD9662}" presName="childNode" presStyleLbl="node1" presStyleIdx="0" presStyleCnt="2">
        <dgm:presLayoutVars>
          <dgm:bulletEnabled val="1"/>
        </dgm:presLayoutVars>
      </dgm:prSet>
      <dgm:spPr/>
    </dgm:pt>
    <dgm:pt modelId="{9BB12F99-C09A-464F-B266-2A1A6C8F9C90}" type="pres">
      <dgm:prSet presAssocID="{D9A9F0BD-9400-4BC8-BFA7-85CDAAF1AF68}" presName="hSp" presStyleCnt="0"/>
      <dgm:spPr/>
    </dgm:pt>
    <dgm:pt modelId="{C489154B-5B6F-45E3-93A7-9FAE9ADE903B}" type="pres">
      <dgm:prSet presAssocID="{D9A9F0BD-9400-4BC8-BFA7-85CDAAF1AF68}" presName="vProcSp" presStyleCnt="0"/>
      <dgm:spPr/>
    </dgm:pt>
    <dgm:pt modelId="{801F632F-328F-418C-AE1E-9F58393B3A52}" type="pres">
      <dgm:prSet presAssocID="{D9A9F0BD-9400-4BC8-BFA7-85CDAAF1AF68}" presName="vSp1" presStyleCnt="0"/>
      <dgm:spPr/>
    </dgm:pt>
    <dgm:pt modelId="{A1D6682D-6356-4DC8-9052-DD812223495D}" type="pres">
      <dgm:prSet presAssocID="{D9A9F0BD-9400-4BC8-BFA7-85CDAAF1AF68}" presName="simulatedConn" presStyleLbl="solidFgAcc1" presStyleIdx="0" presStyleCnt="1"/>
      <dgm:spPr>
        <a:solidFill>
          <a:schemeClr val="accent5">
            <a:lumMod val="50000"/>
          </a:schemeClr>
        </a:solidFill>
        <a:ln>
          <a:solidFill>
            <a:schemeClr val="tx1"/>
          </a:solidFill>
        </a:ln>
      </dgm:spPr>
    </dgm:pt>
    <dgm:pt modelId="{CED88B3F-6598-4117-81D9-233B15968971}" type="pres">
      <dgm:prSet presAssocID="{D9A9F0BD-9400-4BC8-BFA7-85CDAAF1AF68}" presName="vSp2" presStyleCnt="0"/>
      <dgm:spPr/>
    </dgm:pt>
    <dgm:pt modelId="{B18B34F3-10B1-400B-9A10-1464F73F2B7C}" type="pres">
      <dgm:prSet presAssocID="{D9A9F0BD-9400-4BC8-BFA7-85CDAAF1AF68}" presName="sibTrans" presStyleCnt="0"/>
      <dgm:spPr/>
    </dgm:pt>
    <dgm:pt modelId="{7635526A-66DA-4EE3-84ED-18F1E3641160}" type="pres">
      <dgm:prSet presAssocID="{ED44C91B-F116-44B5-AF5B-658A0BD4647C}" presName="compositeNode" presStyleCnt="0">
        <dgm:presLayoutVars>
          <dgm:bulletEnabled val="1"/>
        </dgm:presLayoutVars>
      </dgm:prSet>
      <dgm:spPr/>
    </dgm:pt>
    <dgm:pt modelId="{81871C48-515D-4ACA-8839-06E89C2EDEF7}" type="pres">
      <dgm:prSet presAssocID="{ED44C91B-F116-44B5-AF5B-658A0BD4647C}" presName="bgRect" presStyleLbl="node1" presStyleIdx="1" presStyleCnt="2" custLinFactNeighborX="-1750" custLinFactNeighborY="-3428"/>
      <dgm:spPr/>
    </dgm:pt>
    <dgm:pt modelId="{D5D23C15-353A-4295-8AF0-9A192094FA94}" type="pres">
      <dgm:prSet presAssocID="{ED44C91B-F116-44B5-AF5B-658A0BD4647C}" presName="parentNode" presStyleLbl="node1" presStyleIdx="1" presStyleCnt="2">
        <dgm:presLayoutVars>
          <dgm:chMax val="0"/>
          <dgm:bulletEnabled val="1"/>
        </dgm:presLayoutVars>
      </dgm:prSet>
      <dgm:spPr/>
    </dgm:pt>
    <dgm:pt modelId="{ABF528C6-BF08-4D5F-8E8B-6E55B4B215FD}" type="pres">
      <dgm:prSet presAssocID="{ED44C91B-F116-44B5-AF5B-658A0BD4647C}" presName="childNode" presStyleLbl="node1" presStyleIdx="1" presStyleCnt="2">
        <dgm:presLayoutVars>
          <dgm:bulletEnabled val="1"/>
        </dgm:presLayoutVars>
      </dgm:prSet>
      <dgm:spPr/>
    </dgm:pt>
  </dgm:ptLst>
  <dgm:cxnLst>
    <dgm:cxn modelId="{43263B02-AE83-4416-AD54-0CFBF209A5DE}" type="presOf" srcId="{ED44C91B-F116-44B5-AF5B-658A0BD4647C}" destId="{D5D23C15-353A-4295-8AF0-9A192094FA94}" srcOrd="1" destOrd="0" presId="urn:microsoft.com/office/officeart/2005/8/layout/hProcess7"/>
    <dgm:cxn modelId="{BBEFC609-F138-4D33-BC89-9AC7645B4AA0}" srcId="{01E52CEA-E507-4AE2-95A8-CE731BCDAA04}" destId="{F16DFEA6-E813-4655-B695-BB8D8BFD9662}" srcOrd="0" destOrd="0" parTransId="{2E9CE4C0-6263-4C8C-8E4B-6CEBC1A8E7E1}" sibTransId="{D9A9F0BD-9400-4BC8-BFA7-85CDAAF1AF68}"/>
    <dgm:cxn modelId="{C4CFD01B-0254-4A26-8D51-129F4E3B3435}" type="presOf" srcId="{01E52CEA-E507-4AE2-95A8-CE731BCDAA04}" destId="{08B06D09-2E43-4903-B277-7D7A5328BD74}" srcOrd="0" destOrd="0" presId="urn:microsoft.com/office/officeart/2005/8/layout/hProcess7"/>
    <dgm:cxn modelId="{DE0CAC20-CE1F-4685-8568-777FAB2CA8F5}" type="presOf" srcId="{ED44C91B-F116-44B5-AF5B-658A0BD4647C}" destId="{81871C48-515D-4ACA-8839-06E89C2EDEF7}" srcOrd="0" destOrd="0" presId="urn:microsoft.com/office/officeart/2005/8/layout/hProcess7"/>
    <dgm:cxn modelId="{8C56B933-4CF1-4368-ACE5-5221D696378A}" type="presOf" srcId="{8CA3F48C-FF78-4A98-A763-9F2ED502E025}" destId="{8EE6CB6C-5AFE-4E2A-827A-6F4A743DFEB7}" srcOrd="0" destOrd="0" presId="urn:microsoft.com/office/officeart/2005/8/layout/hProcess7"/>
    <dgm:cxn modelId="{6E63B662-C8F5-4D7D-8696-0BB9E01E15F4}" type="presOf" srcId="{60BCD820-ABFF-4AC6-99CE-F0E81D9C930C}" destId="{ABF528C6-BF08-4D5F-8E8B-6E55B4B215FD}" srcOrd="0" destOrd="0" presId="urn:microsoft.com/office/officeart/2005/8/layout/hProcess7"/>
    <dgm:cxn modelId="{3F4F554B-64C1-4C23-87B1-E670F6BF04D3}" srcId="{01E52CEA-E507-4AE2-95A8-CE731BCDAA04}" destId="{ED44C91B-F116-44B5-AF5B-658A0BD4647C}" srcOrd="1" destOrd="0" parTransId="{CF8EF2F1-D32B-4170-B67D-32E711320539}" sibTransId="{7021B6F9-9819-4631-8F4F-0913B4E21D79}"/>
    <dgm:cxn modelId="{4BE0F851-1773-4F44-A031-8364A4B13689}" srcId="{ED44C91B-F116-44B5-AF5B-658A0BD4647C}" destId="{60BCD820-ABFF-4AC6-99CE-F0E81D9C930C}" srcOrd="0" destOrd="0" parTransId="{859D816A-64DE-4035-85AA-8AF301F33FEE}" sibTransId="{11DE2C0B-56ED-4D2D-BC98-FE597EBDC6D5}"/>
    <dgm:cxn modelId="{FC877EB7-A7CF-4E00-A569-D14A53D35E6B}" type="presOf" srcId="{F16DFEA6-E813-4655-B695-BB8D8BFD9662}" destId="{909EB031-C0DE-458F-8345-5C141B9FF43B}" srcOrd="1" destOrd="0" presId="urn:microsoft.com/office/officeart/2005/8/layout/hProcess7"/>
    <dgm:cxn modelId="{86496FC6-C8B7-479E-AED0-C31205FC9A05}" type="presOf" srcId="{F16DFEA6-E813-4655-B695-BB8D8BFD9662}" destId="{54A483D5-3388-42D6-BA28-29A8CC8DE5CB}" srcOrd="0" destOrd="0" presId="urn:microsoft.com/office/officeart/2005/8/layout/hProcess7"/>
    <dgm:cxn modelId="{BD91B6F1-FC4F-498E-92D8-B4C77B18B557}" srcId="{F16DFEA6-E813-4655-B695-BB8D8BFD9662}" destId="{8CA3F48C-FF78-4A98-A763-9F2ED502E025}" srcOrd="0" destOrd="0" parTransId="{52A2294C-72F1-4AE1-84FD-E324DFDAC011}" sibTransId="{53997DA2-813A-423E-A3CC-2BB80476A556}"/>
    <dgm:cxn modelId="{6FA95AFA-D17A-489C-9C58-A1B0DED39ED5}" type="presParOf" srcId="{08B06D09-2E43-4903-B277-7D7A5328BD74}" destId="{DA0E37C8-0CE0-4E7D-ADAD-C218969168F2}" srcOrd="0" destOrd="0" presId="urn:microsoft.com/office/officeart/2005/8/layout/hProcess7"/>
    <dgm:cxn modelId="{0448532C-8DF7-4210-9143-A3E0A4ECD2B5}" type="presParOf" srcId="{DA0E37C8-0CE0-4E7D-ADAD-C218969168F2}" destId="{54A483D5-3388-42D6-BA28-29A8CC8DE5CB}" srcOrd="0" destOrd="0" presId="urn:microsoft.com/office/officeart/2005/8/layout/hProcess7"/>
    <dgm:cxn modelId="{2EA2B10D-3758-4E67-AAC5-ECF2F4792E82}" type="presParOf" srcId="{DA0E37C8-0CE0-4E7D-ADAD-C218969168F2}" destId="{909EB031-C0DE-458F-8345-5C141B9FF43B}" srcOrd="1" destOrd="0" presId="urn:microsoft.com/office/officeart/2005/8/layout/hProcess7"/>
    <dgm:cxn modelId="{DCC2411B-6DA3-41DD-9C8E-24BD84875B64}" type="presParOf" srcId="{DA0E37C8-0CE0-4E7D-ADAD-C218969168F2}" destId="{8EE6CB6C-5AFE-4E2A-827A-6F4A743DFEB7}" srcOrd="2" destOrd="0" presId="urn:microsoft.com/office/officeart/2005/8/layout/hProcess7"/>
    <dgm:cxn modelId="{457E21FF-F6BC-41BA-8592-A4F6FB309744}" type="presParOf" srcId="{08B06D09-2E43-4903-B277-7D7A5328BD74}" destId="{9BB12F99-C09A-464F-B266-2A1A6C8F9C90}" srcOrd="1" destOrd="0" presId="urn:microsoft.com/office/officeart/2005/8/layout/hProcess7"/>
    <dgm:cxn modelId="{01F6504F-9E89-4FCD-BF72-71D9E11C40F1}" type="presParOf" srcId="{08B06D09-2E43-4903-B277-7D7A5328BD74}" destId="{C489154B-5B6F-45E3-93A7-9FAE9ADE903B}" srcOrd="2" destOrd="0" presId="urn:microsoft.com/office/officeart/2005/8/layout/hProcess7"/>
    <dgm:cxn modelId="{EF6276D6-FE89-479C-8B37-96D39EFF3A8E}" type="presParOf" srcId="{C489154B-5B6F-45E3-93A7-9FAE9ADE903B}" destId="{801F632F-328F-418C-AE1E-9F58393B3A52}" srcOrd="0" destOrd="0" presId="urn:microsoft.com/office/officeart/2005/8/layout/hProcess7"/>
    <dgm:cxn modelId="{A99B98F5-AF93-4A12-9F91-AE9B2FC36CE8}" type="presParOf" srcId="{C489154B-5B6F-45E3-93A7-9FAE9ADE903B}" destId="{A1D6682D-6356-4DC8-9052-DD812223495D}" srcOrd="1" destOrd="0" presId="urn:microsoft.com/office/officeart/2005/8/layout/hProcess7"/>
    <dgm:cxn modelId="{1CD48780-2222-47F4-8DF0-3C920EF3C3B9}" type="presParOf" srcId="{C489154B-5B6F-45E3-93A7-9FAE9ADE903B}" destId="{CED88B3F-6598-4117-81D9-233B15968971}" srcOrd="2" destOrd="0" presId="urn:microsoft.com/office/officeart/2005/8/layout/hProcess7"/>
    <dgm:cxn modelId="{23B65B35-2060-4154-B167-F6F9ADE18122}" type="presParOf" srcId="{08B06D09-2E43-4903-B277-7D7A5328BD74}" destId="{B18B34F3-10B1-400B-9A10-1464F73F2B7C}" srcOrd="3" destOrd="0" presId="urn:microsoft.com/office/officeart/2005/8/layout/hProcess7"/>
    <dgm:cxn modelId="{2B3317E6-D1B0-47DC-AC23-D710AA45F262}" type="presParOf" srcId="{08B06D09-2E43-4903-B277-7D7A5328BD74}" destId="{7635526A-66DA-4EE3-84ED-18F1E3641160}" srcOrd="4" destOrd="0" presId="urn:microsoft.com/office/officeart/2005/8/layout/hProcess7"/>
    <dgm:cxn modelId="{00EBF848-759A-420C-8D94-DF38B08D2BCF}" type="presParOf" srcId="{7635526A-66DA-4EE3-84ED-18F1E3641160}" destId="{81871C48-515D-4ACA-8839-06E89C2EDEF7}" srcOrd="0" destOrd="0" presId="urn:microsoft.com/office/officeart/2005/8/layout/hProcess7"/>
    <dgm:cxn modelId="{DBE35B13-C876-48D4-A193-C7CE50E6664E}" type="presParOf" srcId="{7635526A-66DA-4EE3-84ED-18F1E3641160}" destId="{D5D23C15-353A-4295-8AF0-9A192094FA94}" srcOrd="1" destOrd="0" presId="urn:microsoft.com/office/officeart/2005/8/layout/hProcess7"/>
    <dgm:cxn modelId="{F46987B0-957A-4256-A2F1-A8B19068F0C1}" type="presParOf" srcId="{7635526A-66DA-4EE3-84ED-18F1E3641160}" destId="{ABF528C6-BF08-4D5F-8E8B-6E55B4B215FD}"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C089BC-3EC4-409B-B59D-DA5054144F3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324D5B60-B56B-4FB1-AE48-F4A8EE1DF7CA}">
      <dgm:prSet phldrT="[Text]" custT="1"/>
      <dgm:spPr>
        <a:solidFill>
          <a:schemeClr val="tx2">
            <a:lumMod val="20000"/>
            <a:lumOff val="80000"/>
          </a:schemeClr>
        </a:solidFill>
        <a:ln>
          <a:solidFill>
            <a:schemeClr val="tx1"/>
          </a:solidFill>
        </a:ln>
      </dgm:spPr>
      <dgm:t>
        <a:bodyPr/>
        <a:lstStyle/>
        <a:p>
          <a:r>
            <a:rPr lang="en-GB" sz="2800" b="1" dirty="0">
              <a:solidFill>
                <a:schemeClr val="tx1"/>
              </a:solidFill>
            </a:rPr>
            <a:t>Causing or allowing the death or to suffer serious physical harm of a child or vulnerable adult</a:t>
          </a:r>
        </a:p>
      </dgm:t>
    </dgm:pt>
    <dgm:pt modelId="{22A01F91-2039-4709-9EF5-F9218C875026}" type="parTrans" cxnId="{D5607DB1-D058-4EF4-B717-B779DC70F554}">
      <dgm:prSet/>
      <dgm:spPr/>
      <dgm:t>
        <a:bodyPr/>
        <a:lstStyle/>
        <a:p>
          <a:endParaRPr lang="en-GB"/>
        </a:p>
      </dgm:t>
    </dgm:pt>
    <dgm:pt modelId="{D929C641-3ACD-4C48-B9F9-D5607BF2E5D4}" type="sibTrans" cxnId="{D5607DB1-D058-4EF4-B717-B779DC70F554}">
      <dgm:prSet/>
      <dgm:spPr>
        <a:solidFill>
          <a:srgbClr val="002060">
            <a:alpha val="90000"/>
          </a:srgbClr>
        </a:solidFill>
        <a:ln>
          <a:solidFill>
            <a:schemeClr val="tx1">
              <a:alpha val="90000"/>
            </a:schemeClr>
          </a:solidFill>
        </a:ln>
      </dgm:spPr>
      <dgm:t>
        <a:bodyPr/>
        <a:lstStyle/>
        <a:p>
          <a:endParaRPr lang="en-GB"/>
        </a:p>
      </dgm:t>
    </dgm:pt>
    <dgm:pt modelId="{E515F3E7-F422-4FA6-8890-39919E544C9E}">
      <dgm:prSet phldrT="[Text]" custT="1"/>
      <dgm:spPr>
        <a:solidFill>
          <a:schemeClr val="tx2">
            <a:lumMod val="40000"/>
            <a:lumOff val="60000"/>
          </a:schemeClr>
        </a:solidFill>
        <a:ln>
          <a:solidFill>
            <a:schemeClr val="tx1"/>
          </a:solidFill>
        </a:ln>
      </dgm:spPr>
      <dgm:t>
        <a:bodyPr/>
        <a:lstStyle/>
        <a:p>
          <a:r>
            <a:rPr lang="en-GB" sz="2800" dirty="0">
              <a:solidFill>
                <a:schemeClr val="tx1"/>
              </a:solidFill>
            </a:rPr>
            <a:t>Why do you think this was introduced?</a:t>
          </a:r>
        </a:p>
      </dgm:t>
    </dgm:pt>
    <dgm:pt modelId="{23255932-7C28-41B5-87FB-440B540D62EF}" type="parTrans" cxnId="{28B73B7D-613A-40F4-9A2A-3374EE64834F}">
      <dgm:prSet/>
      <dgm:spPr/>
      <dgm:t>
        <a:bodyPr/>
        <a:lstStyle/>
        <a:p>
          <a:endParaRPr lang="en-GB"/>
        </a:p>
      </dgm:t>
    </dgm:pt>
    <dgm:pt modelId="{276A12D3-724B-4378-900D-D7866E87AAC3}" type="sibTrans" cxnId="{28B73B7D-613A-40F4-9A2A-3374EE64834F}">
      <dgm:prSet/>
      <dgm:spPr/>
      <dgm:t>
        <a:bodyPr/>
        <a:lstStyle/>
        <a:p>
          <a:endParaRPr lang="en-GB"/>
        </a:p>
      </dgm:t>
    </dgm:pt>
    <dgm:pt modelId="{929106FF-4BC3-4927-A341-71EB5A013898}" type="pres">
      <dgm:prSet presAssocID="{2AC089BC-3EC4-409B-B59D-DA5054144F30}" presName="outerComposite" presStyleCnt="0">
        <dgm:presLayoutVars>
          <dgm:chMax val="5"/>
          <dgm:dir/>
          <dgm:resizeHandles val="exact"/>
        </dgm:presLayoutVars>
      </dgm:prSet>
      <dgm:spPr/>
    </dgm:pt>
    <dgm:pt modelId="{BB47E9A8-D476-4AE5-9E2E-9EFBCC00BF31}" type="pres">
      <dgm:prSet presAssocID="{2AC089BC-3EC4-409B-B59D-DA5054144F30}" presName="dummyMaxCanvas" presStyleCnt="0">
        <dgm:presLayoutVars/>
      </dgm:prSet>
      <dgm:spPr/>
    </dgm:pt>
    <dgm:pt modelId="{E2E2BE5C-D66F-4DD6-B963-66CAF027A8D1}" type="pres">
      <dgm:prSet presAssocID="{2AC089BC-3EC4-409B-B59D-DA5054144F30}" presName="TwoNodes_1" presStyleLbl="node1" presStyleIdx="0" presStyleCnt="2">
        <dgm:presLayoutVars>
          <dgm:bulletEnabled val="1"/>
        </dgm:presLayoutVars>
      </dgm:prSet>
      <dgm:spPr/>
    </dgm:pt>
    <dgm:pt modelId="{D2A5FAEA-13AA-4E50-903C-03F821C7F0E2}" type="pres">
      <dgm:prSet presAssocID="{2AC089BC-3EC4-409B-B59D-DA5054144F30}" presName="TwoNodes_2" presStyleLbl="node1" presStyleIdx="1" presStyleCnt="2">
        <dgm:presLayoutVars>
          <dgm:bulletEnabled val="1"/>
        </dgm:presLayoutVars>
      </dgm:prSet>
      <dgm:spPr/>
    </dgm:pt>
    <dgm:pt modelId="{F53200D8-BDBB-40E8-A674-567646A041AD}" type="pres">
      <dgm:prSet presAssocID="{2AC089BC-3EC4-409B-B59D-DA5054144F30}" presName="TwoConn_1-2" presStyleLbl="fgAccFollowNode1" presStyleIdx="0" presStyleCnt="1">
        <dgm:presLayoutVars>
          <dgm:bulletEnabled val="1"/>
        </dgm:presLayoutVars>
      </dgm:prSet>
      <dgm:spPr/>
    </dgm:pt>
    <dgm:pt modelId="{AC8E1A90-F979-4BD3-9E13-20EB9F80D936}" type="pres">
      <dgm:prSet presAssocID="{2AC089BC-3EC4-409B-B59D-DA5054144F30}" presName="TwoNodes_1_text" presStyleLbl="node1" presStyleIdx="1" presStyleCnt="2">
        <dgm:presLayoutVars>
          <dgm:bulletEnabled val="1"/>
        </dgm:presLayoutVars>
      </dgm:prSet>
      <dgm:spPr/>
    </dgm:pt>
    <dgm:pt modelId="{A39CE573-A103-4567-99FC-0321D52C05C6}" type="pres">
      <dgm:prSet presAssocID="{2AC089BC-3EC4-409B-B59D-DA5054144F30}" presName="TwoNodes_2_text" presStyleLbl="node1" presStyleIdx="1" presStyleCnt="2">
        <dgm:presLayoutVars>
          <dgm:bulletEnabled val="1"/>
        </dgm:presLayoutVars>
      </dgm:prSet>
      <dgm:spPr/>
    </dgm:pt>
  </dgm:ptLst>
  <dgm:cxnLst>
    <dgm:cxn modelId="{829A9B29-01D0-4A1F-998F-FFAFC3E2AB81}" type="presOf" srcId="{324D5B60-B56B-4FB1-AE48-F4A8EE1DF7CA}" destId="{AC8E1A90-F979-4BD3-9E13-20EB9F80D936}" srcOrd="1" destOrd="0" presId="urn:microsoft.com/office/officeart/2005/8/layout/vProcess5"/>
    <dgm:cxn modelId="{D3D45E61-B89B-4CBB-A3B4-70430F0253B2}" type="presOf" srcId="{324D5B60-B56B-4FB1-AE48-F4A8EE1DF7CA}" destId="{E2E2BE5C-D66F-4DD6-B963-66CAF027A8D1}" srcOrd="0" destOrd="0" presId="urn:microsoft.com/office/officeart/2005/8/layout/vProcess5"/>
    <dgm:cxn modelId="{E3B53849-FEAC-463D-9CF6-BED91DE8167D}" type="presOf" srcId="{D929C641-3ACD-4C48-B9F9-D5607BF2E5D4}" destId="{F53200D8-BDBB-40E8-A674-567646A041AD}" srcOrd="0" destOrd="0" presId="urn:microsoft.com/office/officeart/2005/8/layout/vProcess5"/>
    <dgm:cxn modelId="{28B73B7D-613A-40F4-9A2A-3374EE64834F}" srcId="{2AC089BC-3EC4-409B-B59D-DA5054144F30}" destId="{E515F3E7-F422-4FA6-8890-39919E544C9E}" srcOrd="1" destOrd="0" parTransId="{23255932-7C28-41B5-87FB-440B540D62EF}" sibTransId="{276A12D3-724B-4378-900D-D7866E87AAC3}"/>
    <dgm:cxn modelId="{BE335E95-CE9B-429A-9146-A446AED95760}" type="presOf" srcId="{E515F3E7-F422-4FA6-8890-39919E544C9E}" destId="{D2A5FAEA-13AA-4E50-903C-03F821C7F0E2}" srcOrd="0" destOrd="0" presId="urn:microsoft.com/office/officeart/2005/8/layout/vProcess5"/>
    <dgm:cxn modelId="{A01B2098-9F18-4774-AF66-8BD36ACBFD47}" type="presOf" srcId="{E515F3E7-F422-4FA6-8890-39919E544C9E}" destId="{A39CE573-A103-4567-99FC-0321D52C05C6}" srcOrd="1" destOrd="0" presId="urn:microsoft.com/office/officeart/2005/8/layout/vProcess5"/>
    <dgm:cxn modelId="{D5607DB1-D058-4EF4-B717-B779DC70F554}" srcId="{2AC089BC-3EC4-409B-B59D-DA5054144F30}" destId="{324D5B60-B56B-4FB1-AE48-F4A8EE1DF7CA}" srcOrd="0" destOrd="0" parTransId="{22A01F91-2039-4709-9EF5-F9218C875026}" sibTransId="{D929C641-3ACD-4C48-B9F9-D5607BF2E5D4}"/>
    <dgm:cxn modelId="{CF5702C8-4DF1-4D35-92B2-6D7B5DEEAAC7}" type="presOf" srcId="{2AC089BC-3EC4-409B-B59D-DA5054144F30}" destId="{929106FF-4BC3-4927-A341-71EB5A013898}" srcOrd="0" destOrd="0" presId="urn:microsoft.com/office/officeart/2005/8/layout/vProcess5"/>
    <dgm:cxn modelId="{0866CD0B-68BE-4F1B-8368-190935248633}" type="presParOf" srcId="{929106FF-4BC3-4927-A341-71EB5A013898}" destId="{BB47E9A8-D476-4AE5-9E2E-9EFBCC00BF31}" srcOrd="0" destOrd="0" presId="urn:microsoft.com/office/officeart/2005/8/layout/vProcess5"/>
    <dgm:cxn modelId="{B7C511C4-E266-41B3-B07C-40EF79B179EF}" type="presParOf" srcId="{929106FF-4BC3-4927-A341-71EB5A013898}" destId="{E2E2BE5C-D66F-4DD6-B963-66CAF027A8D1}" srcOrd="1" destOrd="0" presId="urn:microsoft.com/office/officeart/2005/8/layout/vProcess5"/>
    <dgm:cxn modelId="{17A9AEFE-CE54-4480-8365-69307BDFC465}" type="presParOf" srcId="{929106FF-4BC3-4927-A341-71EB5A013898}" destId="{D2A5FAEA-13AA-4E50-903C-03F821C7F0E2}" srcOrd="2" destOrd="0" presId="urn:microsoft.com/office/officeart/2005/8/layout/vProcess5"/>
    <dgm:cxn modelId="{10D02898-45F1-4219-B482-00491F105425}" type="presParOf" srcId="{929106FF-4BC3-4927-A341-71EB5A013898}" destId="{F53200D8-BDBB-40E8-A674-567646A041AD}" srcOrd="3" destOrd="0" presId="urn:microsoft.com/office/officeart/2005/8/layout/vProcess5"/>
    <dgm:cxn modelId="{3DD9F5A9-5C73-496F-BB4A-717846EF73D8}" type="presParOf" srcId="{929106FF-4BC3-4927-A341-71EB5A013898}" destId="{AC8E1A90-F979-4BD3-9E13-20EB9F80D936}" srcOrd="4" destOrd="0" presId="urn:microsoft.com/office/officeart/2005/8/layout/vProcess5"/>
    <dgm:cxn modelId="{EFE98F74-999A-4336-B0BA-A2E082187C82}" type="presParOf" srcId="{929106FF-4BC3-4927-A341-71EB5A013898}" destId="{A39CE573-A103-4567-99FC-0321D52C05C6}"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8FB5D2-891C-418B-9078-AEBBA9CD36E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FB5A118-6154-4DCB-AA91-46696E02CD61}">
      <dgm:prSet phldrT="[Text]" custT="1"/>
      <dgm:spPr>
        <a:solidFill>
          <a:schemeClr val="bg2">
            <a:lumMod val="90000"/>
          </a:schemeClr>
        </a:solidFill>
        <a:ln>
          <a:solidFill>
            <a:schemeClr val="tx1"/>
          </a:solidFill>
        </a:ln>
      </dgm:spPr>
      <dgm:t>
        <a:bodyPr/>
        <a:lstStyle/>
        <a:p>
          <a:r>
            <a:rPr lang="en-GB" sz="2800" dirty="0">
              <a:solidFill>
                <a:schemeClr val="tx1"/>
              </a:solidFill>
            </a:rPr>
            <a:t>Where a constable has reasonable cause to believe that a child would otherwise be </a:t>
          </a:r>
          <a:r>
            <a:rPr lang="en-GB" sz="2800" b="1" dirty="0">
              <a:solidFill>
                <a:schemeClr val="tx1"/>
              </a:solidFill>
            </a:rPr>
            <a:t>likely to suffer </a:t>
          </a:r>
          <a:r>
            <a:rPr lang="en-GB" sz="2800" b="1" u="sng" dirty="0">
              <a:solidFill>
                <a:schemeClr val="tx1"/>
              </a:solidFill>
            </a:rPr>
            <a:t>significant harm</a:t>
          </a:r>
          <a:r>
            <a:rPr lang="en-GB" sz="2800" u="sng" dirty="0">
              <a:solidFill>
                <a:schemeClr val="tx1"/>
              </a:solidFill>
            </a:rPr>
            <a:t> </a:t>
          </a:r>
          <a:r>
            <a:rPr lang="en-GB" sz="2800" dirty="0">
              <a:solidFill>
                <a:schemeClr val="tx1"/>
              </a:solidFill>
            </a:rPr>
            <a:t>they may:</a:t>
          </a:r>
        </a:p>
      </dgm:t>
    </dgm:pt>
    <dgm:pt modelId="{C269A5F4-13AD-4161-BB70-29AEA02C27D3}" type="parTrans" cxnId="{99D6A254-51DF-4A26-964E-E2B5852CE8BB}">
      <dgm:prSet/>
      <dgm:spPr/>
      <dgm:t>
        <a:bodyPr/>
        <a:lstStyle/>
        <a:p>
          <a:endParaRPr lang="en-GB"/>
        </a:p>
      </dgm:t>
    </dgm:pt>
    <dgm:pt modelId="{FECF2D38-6A1E-4566-B80C-5E22A46490F6}" type="sibTrans" cxnId="{99D6A254-51DF-4A26-964E-E2B5852CE8BB}">
      <dgm:prSet/>
      <dgm:spPr/>
      <dgm:t>
        <a:bodyPr/>
        <a:lstStyle/>
        <a:p>
          <a:endParaRPr lang="en-GB"/>
        </a:p>
      </dgm:t>
    </dgm:pt>
    <dgm:pt modelId="{18B6B1D8-5F1C-405C-AB60-7A839E4CF8AB}">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Remove the child to suitable accommodation &amp; keep them there </a:t>
          </a:r>
          <a:r>
            <a:rPr lang="en-GB" sz="2800" b="1" dirty="0">
              <a:solidFill>
                <a:schemeClr val="tx1"/>
              </a:solidFill>
            </a:rPr>
            <a:t>OR</a:t>
          </a:r>
        </a:p>
      </dgm:t>
    </dgm:pt>
    <dgm:pt modelId="{42B9C25A-AA15-4802-8D13-7FC0D2090B31}" type="parTrans" cxnId="{60A16C6F-0DA6-4F4B-BE72-30D5C4B7468C}">
      <dgm:prSet/>
      <dgm:spPr/>
      <dgm:t>
        <a:bodyPr/>
        <a:lstStyle/>
        <a:p>
          <a:endParaRPr lang="en-GB"/>
        </a:p>
      </dgm:t>
    </dgm:pt>
    <dgm:pt modelId="{22E95A91-D43F-400F-BED5-5464E8E563C1}" type="sibTrans" cxnId="{60A16C6F-0DA6-4F4B-BE72-30D5C4B7468C}">
      <dgm:prSet/>
      <dgm:spPr/>
      <dgm:t>
        <a:bodyPr/>
        <a:lstStyle/>
        <a:p>
          <a:endParaRPr lang="en-GB"/>
        </a:p>
      </dgm:t>
    </dgm:pt>
    <dgm:pt modelId="{258C9F91-4561-48A9-83AB-D7E31CC798BA}">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Take such steps as are reasonable to ensure that the child’s removal from any hospital or any other place, in which they are then being accommodated, is prevented</a:t>
          </a:r>
        </a:p>
      </dgm:t>
    </dgm:pt>
    <dgm:pt modelId="{0EA91724-11F0-4F2C-AB05-8211EFD23D12}" type="parTrans" cxnId="{AC4B9EAE-8E4A-433E-B5AE-B844C7BC6417}">
      <dgm:prSet/>
      <dgm:spPr/>
      <dgm:t>
        <a:bodyPr/>
        <a:lstStyle/>
        <a:p>
          <a:endParaRPr lang="en-GB"/>
        </a:p>
      </dgm:t>
    </dgm:pt>
    <dgm:pt modelId="{17721414-9798-456A-8024-8975C2531B47}" type="sibTrans" cxnId="{AC4B9EAE-8E4A-433E-B5AE-B844C7BC6417}">
      <dgm:prSet/>
      <dgm:spPr/>
      <dgm:t>
        <a:bodyPr/>
        <a:lstStyle/>
        <a:p>
          <a:endParaRPr lang="en-GB"/>
        </a:p>
      </dgm:t>
    </dgm:pt>
    <dgm:pt modelId="{466D41A1-B354-451B-8575-667CDF5C4F81}" type="pres">
      <dgm:prSet presAssocID="{C48FB5D2-891C-418B-9078-AEBBA9CD36EE}" presName="diagram" presStyleCnt="0">
        <dgm:presLayoutVars>
          <dgm:dir/>
          <dgm:resizeHandles val="exact"/>
        </dgm:presLayoutVars>
      </dgm:prSet>
      <dgm:spPr/>
    </dgm:pt>
    <dgm:pt modelId="{BA531103-F914-4B48-A7FD-FDD4DE5B6F7C}" type="pres">
      <dgm:prSet presAssocID="{0FB5A118-6154-4DCB-AA91-46696E02CD61}" presName="node" presStyleLbl="node1" presStyleIdx="0" presStyleCnt="3" custScaleX="126818">
        <dgm:presLayoutVars>
          <dgm:bulletEnabled val="1"/>
        </dgm:presLayoutVars>
      </dgm:prSet>
      <dgm:spPr/>
    </dgm:pt>
    <dgm:pt modelId="{833D4A59-1E40-4469-A231-FF82F2CFF4AE}" type="pres">
      <dgm:prSet presAssocID="{FECF2D38-6A1E-4566-B80C-5E22A46490F6}" presName="sibTrans" presStyleCnt="0"/>
      <dgm:spPr/>
    </dgm:pt>
    <dgm:pt modelId="{87DD15B5-3A5D-4C8B-B5D7-92447AD91587}" type="pres">
      <dgm:prSet presAssocID="{18B6B1D8-5F1C-405C-AB60-7A839E4CF8AB}" presName="node" presStyleLbl="node1" presStyleIdx="1" presStyleCnt="3" custScaleX="131092">
        <dgm:presLayoutVars>
          <dgm:bulletEnabled val="1"/>
        </dgm:presLayoutVars>
      </dgm:prSet>
      <dgm:spPr/>
    </dgm:pt>
    <dgm:pt modelId="{FB3CEE28-2C42-4514-9DBA-6D0B5FBE6105}" type="pres">
      <dgm:prSet presAssocID="{22E95A91-D43F-400F-BED5-5464E8E563C1}" presName="sibTrans" presStyleCnt="0"/>
      <dgm:spPr/>
    </dgm:pt>
    <dgm:pt modelId="{9A724A26-AB60-4518-92DB-CCD949FD40D8}" type="pres">
      <dgm:prSet presAssocID="{258C9F91-4561-48A9-83AB-D7E31CC798BA}" presName="node" presStyleLbl="node1" presStyleIdx="2" presStyleCnt="3" custScaleX="170488">
        <dgm:presLayoutVars>
          <dgm:bulletEnabled val="1"/>
        </dgm:presLayoutVars>
      </dgm:prSet>
      <dgm:spPr/>
    </dgm:pt>
  </dgm:ptLst>
  <dgm:cxnLst>
    <dgm:cxn modelId="{95997932-6AF6-4301-A7D1-B70AEF03CF4C}" type="presOf" srcId="{C48FB5D2-891C-418B-9078-AEBBA9CD36EE}" destId="{466D41A1-B354-451B-8575-667CDF5C4F81}" srcOrd="0" destOrd="0" presId="urn:microsoft.com/office/officeart/2005/8/layout/default"/>
    <dgm:cxn modelId="{60A16C6F-0DA6-4F4B-BE72-30D5C4B7468C}" srcId="{C48FB5D2-891C-418B-9078-AEBBA9CD36EE}" destId="{18B6B1D8-5F1C-405C-AB60-7A839E4CF8AB}" srcOrd="1" destOrd="0" parTransId="{42B9C25A-AA15-4802-8D13-7FC0D2090B31}" sibTransId="{22E95A91-D43F-400F-BED5-5464E8E563C1}"/>
    <dgm:cxn modelId="{99D6A254-51DF-4A26-964E-E2B5852CE8BB}" srcId="{C48FB5D2-891C-418B-9078-AEBBA9CD36EE}" destId="{0FB5A118-6154-4DCB-AA91-46696E02CD61}" srcOrd="0" destOrd="0" parTransId="{C269A5F4-13AD-4161-BB70-29AEA02C27D3}" sibTransId="{FECF2D38-6A1E-4566-B80C-5E22A46490F6}"/>
    <dgm:cxn modelId="{D682ACA5-B7C0-44AE-88AE-A71506E275AB}" type="presOf" srcId="{18B6B1D8-5F1C-405C-AB60-7A839E4CF8AB}" destId="{87DD15B5-3A5D-4C8B-B5D7-92447AD91587}" srcOrd="0" destOrd="0" presId="urn:microsoft.com/office/officeart/2005/8/layout/default"/>
    <dgm:cxn modelId="{AC4B9EAE-8E4A-433E-B5AE-B844C7BC6417}" srcId="{C48FB5D2-891C-418B-9078-AEBBA9CD36EE}" destId="{258C9F91-4561-48A9-83AB-D7E31CC798BA}" srcOrd="2" destOrd="0" parTransId="{0EA91724-11F0-4F2C-AB05-8211EFD23D12}" sibTransId="{17721414-9798-456A-8024-8975C2531B47}"/>
    <dgm:cxn modelId="{6B8487D2-B576-4B0C-B599-C3D537FAD124}" type="presOf" srcId="{258C9F91-4561-48A9-83AB-D7E31CC798BA}" destId="{9A724A26-AB60-4518-92DB-CCD949FD40D8}" srcOrd="0" destOrd="0" presId="urn:microsoft.com/office/officeart/2005/8/layout/default"/>
    <dgm:cxn modelId="{B10724F2-D82E-4343-892B-2CFD2F3B8033}" type="presOf" srcId="{0FB5A118-6154-4DCB-AA91-46696E02CD61}" destId="{BA531103-F914-4B48-A7FD-FDD4DE5B6F7C}" srcOrd="0" destOrd="0" presId="urn:microsoft.com/office/officeart/2005/8/layout/default"/>
    <dgm:cxn modelId="{8521ABA0-55DD-49C6-83C6-E75B391B89D5}" type="presParOf" srcId="{466D41A1-B354-451B-8575-667CDF5C4F81}" destId="{BA531103-F914-4B48-A7FD-FDD4DE5B6F7C}" srcOrd="0" destOrd="0" presId="urn:microsoft.com/office/officeart/2005/8/layout/default"/>
    <dgm:cxn modelId="{E62E56BF-8E9A-4A7D-9619-E1FED9A5EAEA}" type="presParOf" srcId="{466D41A1-B354-451B-8575-667CDF5C4F81}" destId="{833D4A59-1E40-4469-A231-FF82F2CFF4AE}" srcOrd="1" destOrd="0" presId="urn:microsoft.com/office/officeart/2005/8/layout/default"/>
    <dgm:cxn modelId="{85F33952-F250-44E1-8528-ECBA6DFD59F3}" type="presParOf" srcId="{466D41A1-B354-451B-8575-667CDF5C4F81}" destId="{87DD15B5-3A5D-4C8B-B5D7-92447AD91587}" srcOrd="2" destOrd="0" presId="urn:microsoft.com/office/officeart/2005/8/layout/default"/>
    <dgm:cxn modelId="{B8F64984-8990-45CC-9AA5-27F87E2976B7}" type="presParOf" srcId="{466D41A1-B354-451B-8575-667CDF5C4F81}" destId="{FB3CEE28-2C42-4514-9DBA-6D0B5FBE6105}" srcOrd="3" destOrd="0" presId="urn:microsoft.com/office/officeart/2005/8/layout/default"/>
    <dgm:cxn modelId="{8E2DC809-59F2-4A1E-9E79-35041E058DCA}" type="presParOf" srcId="{466D41A1-B354-451B-8575-667CDF5C4F81}" destId="{9A724A26-AB60-4518-92DB-CCD949FD40D8}"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730BD4C-C62C-4FE7-8F59-DCBC9001EAFC}"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A4F70C18-57F6-43D9-9F1E-E8DDBCFF7910}">
      <dgm:prSet phldrT="[Text]" phldr="1"/>
      <dgm:spPr>
        <a:solidFill>
          <a:schemeClr val="accent1">
            <a:lumMod val="40000"/>
            <a:lumOff val="60000"/>
          </a:schemeClr>
        </a:solidFill>
        <a:ln>
          <a:solidFill>
            <a:schemeClr val="tx1"/>
          </a:solidFill>
        </a:ln>
      </dgm:spPr>
      <dgm:t>
        <a:bodyPr/>
        <a:lstStyle/>
        <a:p>
          <a:endParaRPr lang="en-GB"/>
        </a:p>
      </dgm:t>
    </dgm:pt>
    <dgm:pt modelId="{0B1A4095-56B2-4836-9767-D11951056F0F}" type="parTrans" cxnId="{717A7CCE-BD2A-4361-9385-0CD096F41869}">
      <dgm:prSet/>
      <dgm:spPr/>
      <dgm:t>
        <a:bodyPr/>
        <a:lstStyle/>
        <a:p>
          <a:endParaRPr lang="en-GB"/>
        </a:p>
      </dgm:t>
    </dgm:pt>
    <dgm:pt modelId="{AB79EC92-9720-4912-9B5B-DB189136DC6F}" type="sibTrans" cxnId="{717A7CCE-BD2A-4361-9385-0CD096F41869}">
      <dgm:prSet/>
      <dgm:spPr/>
      <dgm:t>
        <a:bodyPr/>
        <a:lstStyle/>
        <a:p>
          <a:endParaRPr lang="en-GB"/>
        </a:p>
      </dgm:t>
    </dgm:pt>
    <dgm:pt modelId="{EA3DBBD7-AAB0-4258-B463-F27E43EF6352}">
      <dgm:prSet phldrT="[Text]" custT="1"/>
      <dgm:spPr/>
      <dgm:t>
        <a:bodyPr/>
        <a:lstStyle/>
        <a:p>
          <a:r>
            <a:rPr lang="en-GB" sz="2600" dirty="0">
              <a:solidFill>
                <a:schemeClr val="tx1"/>
              </a:solidFill>
            </a:rPr>
            <a:t>The term ‘significant harm’ refers to harm which is affecting or would affect the child’s physical or psychological development</a:t>
          </a:r>
        </a:p>
      </dgm:t>
    </dgm:pt>
    <dgm:pt modelId="{218C795B-D701-4FEF-A0E3-63099E9DD8BD}" type="parTrans" cxnId="{DD90F63D-FCA3-4249-809A-D8620D1832A7}">
      <dgm:prSet/>
      <dgm:spPr/>
      <dgm:t>
        <a:bodyPr/>
        <a:lstStyle/>
        <a:p>
          <a:endParaRPr lang="en-GB"/>
        </a:p>
      </dgm:t>
    </dgm:pt>
    <dgm:pt modelId="{5C9951C0-1748-43B5-B91A-68F07FC66529}" type="sibTrans" cxnId="{DD90F63D-FCA3-4249-809A-D8620D1832A7}">
      <dgm:prSet/>
      <dgm:spPr/>
      <dgm:t>
        <a:bodyPr/>
        <a:lstStyle/>
        <a:p>
          <a:endParaRPr lang="en-GB"/>
        </a:p>
      </dgm:t>
    </dgm:pt>
    <dgm:pt modelId="{94868656-D150-4AC0-ABAF-5351D2199C9E}">
      <dgm:prSet phldrT="[Text]" phldr="1"/>
      <dgm:spPr>
        <a:solidFill>
          <a:schemeClr val="tx2">
            <a:lumMod val="60000"/>
            <a:lumOff val="40000"/>
          </a:schemeClr>
        </a:solidFill>
        <a:ln>
          <a:solidFill>
            <a:schemeClr val="tx1"/>
          </a:solidFill>
        </a:ln>
      </dgm:spPr>
      <dgm:t>
        <a:bodyPr/>
        <a:lstStyle/>
        <a:p>
          <a:endParaRPr lang="en-GB"/>
        </a:p>
      </dgm:t>
    </dgm:pt>
    <dgm:pt modelId="{9EBE34DB-2661-416E-A3D3-486A5BE7EF07}" type="parTrans" cxnId="{2AC87875-6B98-4855-AC51-DBC1265555ED}">
      <dgm:prSet/>
      <dgm:spPr/>
      <dgm:t>
        <a:bodyPr/>
        <a:lstStyle/>
        <a:p>
          <a:endParaRPr lang="en-GB"/>
        </a:p>
      </dgm:t>
    </dgm:pt>
    <dgm:pt modelId="{B4DD8468-C09D-4045-92DA-2B5A6F60A549}" type="sibTrans" cxnId="{2AC87875-6B98-4855-AC51-DBC1265555ED}">
      <dgm:prSet/>
      <dgm:spPr/>
      <dgm:t>
        <a:bodyPr/>
        <a:lstStyle/>
        <a:p>
          <a:endParaRPr lang="en-GB"/>
        </a:p>
      </dgm:t>
    </dgm:pt>
    <dgm:pt modelId="{BB213ACD-3A40-4253-9A82-81CD9EF3946D}">
      <dgm:prSet phldrT="[Text]" custT="1"/>
      <dgm:spPr/>
      <dgm:t>
        <a:bodyPr/>
        <a:lstStyle/>
        <a:p>
          <a:r>
            <a:rPr lang="en-GB" sz="2600" dirty="0">
              <a:solidFill>
                <a:schemeClr val="tx1"/>
              </a:solidFill>
            </a:rPr>
            <a:t>It includes impairment suffered from seeing or hearing the ill treatment of another</a:t>
          </a:r>
        </a:p>
      </dgm:t>
    </dgm:pt>
    <dgm:pt modelId="{69A1F72F-4294-4A92-9540-51C41B6BDA02}" type="parTrans" cxnId="{8D6046CB-5720-4560-B471-AE41A82FC693}">
      <dgm:prSet/>
      <dgm:spPr/>
      <dgm:t>
        <a:bodyPr/>
        <a:lstStyle/>
        <a:p>
          <a:endParaRPr lang="en-GB"/>
        </a:p>
      </dgm:t>
    </dgm:pt>
    <dgm:pt modelId="{09F3ACEE-5553-48BF-87EC-929D646058F1}" type="sibTrans" cxnId="{8D6046CB-5720-4560-B471-AE41A82FC693}">
      <dgm:prSet/>
      <dgm:spPr/>
      <dgm:t>
        <a:bodyPr/>
        <a:lstStyle/>
        <a:p>
          <a:endParaRPr lang="en-GB"/>
        </a:p>
      </dgm:t>
    </dgm:pt>
    <dgm:pt modelId="{EBCE7A19-27EC-4402-BDF6-805B16616DBF}">
      <dgm:prSet phldrT="[Text]" phldr="1"/>
      <dgm:spPr>
        <a:solidFill>
          <a:schemeClr val="tx2">
            <a:lumMod val="40000"/>
            <a:lumOff val="60000"/>
          </a:schemeClr>
        </a:solidFill>
        <a:ln>
          <a:solidFill>
            <a:schemeClr val="tx1"/>
          </a:solidFill>
        </a:ln>
      </dgm:spPr>
      <dgm:t>
        <a:bodyPr/>
        <a:lstStyle/>
        <a:p>
          <a:endParaRPr lang="en-GB"/>
        </a:p>
      </dgm:t>
    </dgm:pt>
    <dgm:pt modelId="{8D170CE4-6166-4594-ABF5-83478D170DC4}" type="parTrans" cxnId="{B66A570D-B697-4F9E-941D-196EAFC408A7}">
      <dgm:prSet/>
      <dgm:spPr/>
      <dgm:t>
        <a:bodyPr/>
        <a:lstStyle/>
        <a:p>
          <a:endParaRPr lang="en-GB"/>
        </a:p>
      </dgm:t>
    </dgm:pt>
    <dgm:pt modelId="{A788D058-598F-4F4C-B881-F882BC687CE0}" type="sibTrans" cxnId="{B66A570D-B697-4F9E-941D-196EAFC408A7}">
      <dgm:prSet/>
      <dgm:spPr/>
      <dgm:t>
        <a:bodyPr/>
        <a:lstStyle/>
        <a:p>
          <a:endParaRPr lang="en-GB"/>
        </a:p>
      </dgm:t>
    </dgm:pt>
    <dgm:pt modelId="{0003D8DB-5655-4F2B-B2A9-AF1797D7192C}">
      <dgm:prSet phldrT="[Text]" custT="1"/>
      <dgm:spPr/>
      <dgm:t>
        <a:bodyPr/>
        <a:lstStyle/>
        <a:p>
          <a:r>
            <a:rPr lang="en-GB" sz="2600" dirty="0">
              <a:solidFill>
                <a:schemeClr val="tx1"/>
              </a:solidFill>
            </a:rPr>
            <a:t>Sometimes a single traumatic event may constitute </a:t>
          </a:r>
          <a:r>
            <a:rPr lang="en-GB" sz="2600" b="1" dirty="0">
              <a:solidFill>
                <a:schemeClr val="tx1"/>
              </a:solidFill>
            </a:rPr>
            <a:t>significant harm</a:t>
          </a:r>
          <a:r>
            <a:rPr lang="en-GB" sz="2600" dirty="0">
              <a:solidFill>
                <a:schemeClr val="tx1"/>
              </a:solidFill>
            </a:rPr>
            <a:t>, however it is more often a compilation of events which interrupt, change or damage the child’s development</a:t>
          </a:r>
        </a:p>
      </dgm:t>
    </dgm:pt>
    <dgm:pt modelId="{D3C7AD56-EF35-497E-9B5A-3C19F38BCFF0}" type="parTrans" cxnId="{EF169288-2A81-4BDE-AE95-924C3E0A1B33}">
      <dgm:prSet/>
      <dgm:spPr/>
      <dgm:t>
        <a:bodyPr/>
        <a:lstStyle/>
        <a:p>
          <a:endParaRPr lang="en-GB"/>
        </a:p>
      </dgm:t>
    </dgm:pt>
    <dgm:pt modelId="{D8A3D0BF-FA0E-480F-B0D9-E9BDFE2DB428}" type="sibTrans" cxnId="{EF169288-2A81-4BDE-AE95-924C3E0A1B33}">
      <dgm:prSet/>
      <dgm:spPr/>
      <dgm:t>
        <a:bodyPr/>
        <a:lstStyle/>
        <a:p>
          <a:endParaRPr lang="en-GB"/>
        </a:p>
      </dgm:t>
    </dgm:pt>
    <dgm:pt modelId="{D772EB8A-4189-4308-98DA-466EF35F72DE}" type="pres">
      <dgm:prSet presAssocID="{2730BD4C-C62C-4FE7-8F59-DCBC9001EAFC}" presName="Name0" presStyleCnt="0">
        <dgm:presLayoutVars>
          <dgm:dir/>
          <dgm:animLvl val="lvl"/>
          <dgm:resizeHandles val="exact"/>
        </dgm:presLayoutVars>
      </dgm:prSet>
      <dgm:spPr/>
    </dgm:pt>
    <dgm:pt modelId="{5A6ED386-613D-44B7-89C0-D4B6554C9FE9}" type="pres">
      <dgm:prSet presAssocID="{A4F70C18-57F6-43D9-9F1E-E8DDBCFF7910}" presName="compositeNode" presStyleCnt="0">
        <dgm:presLayoutVars>
          <dgm:bulletEnabled val="1"/>
        </dgm:presLayoutVars>
      </dgm:prSet>
      <dgm:spPr/>
    </dgm:pt>
    <dgm:pt modelId="{E7B0A286-8DA7-4C7B-B14C-CAB43086BCDE}" type="pres">
      <dgm:prSet presAssocID="{A4F70C18-57F6-43D9-9F1E-E8DDBCFF7910}" presName="bgRect" presStyleLbl="node1" presStyleIdx="0" presStyleCnt="3"/>
      <dgm:spPr/>
    </dgm:pt>
    <dgm:pt modelId="{9669436A-8A0A-4FE8-9F49-811266EFBC81}" type="pres">
      <dgm:prSet presAssocID="{A4F70C18-57F6-43D9-9F1E-E8DDBCFF7910}" presName="parentNode" presStyleLbl="node1" presStyleIdx="0" presStyleCnt="3">
        <dgm:presLayoutVars>
          <dgm:chMax val="0"/>
          <dgm:bulletEnabled val="1"/>
        </dgm:presLayoutVars>
      </dgm:prSet>
      <dgm:spPr/>
    </dgm:pt>
    <dgm:pt modelId="{DFAB427D-38F3-4376-96ED-7D6ADDE0A9C7}" type="pres">
      <dgm:prSet presAssocID="{A4F70C18-57F6-43D9-9F1E-E8DDBCFF7910}" presName="childNode" presStyleLbl="node1" presStyleIdx="0" presStyleCnt="3">
        <dgm:presLayoutVars>
          <dgm:bulletEnabled val="1"/>
        </dgm:presLayoutVars>
      </dgm:prSet>
      <dgm:spPr/>
    </dgm:pt>
    <dgm:pt modelId="{732BB62D-47DC-45B0-BB71-1978A573BA75}" type="pres">
      <dgm:prSet presAssocID="{AB79EC92-9720-4912-9B5B-DB189136DC6F}" presName="hSp" presStyleCnt="0"/>
      <dgm:spPr/>
    </dgm:pt>
    <dgm:pt modelId="{32C651AF-315E-4949-8DA1-7F5FBEFA5309}" type="pres">
      <dgm:prSet presAssocID="{AB79EC92-9720-4912-9B5B-DB189136DC6F}" presName="vProcSp" presStyleCnt="0"/>
      <dgm:spPr/>
    </dgm:pt>
    <dgm:pt modelId="{AC88BAFD-7D92-4534-8C56-FD1EB7849E06}" type="pres">
      <dgm:prSet presAssocID="{AB79EC92-9720-4912-9B5B-DB189136DC6F}" presName="vSp1" presStyleCnt="0"/>
      <dgm:spPr/>
    </dgm:pt>
    <dgm:pt modelId="{3D8E90CC-7BCD-472B-8CC3-C476605069F2}" type="pres">
      <dgm:prSet presAssocID="{AB79EC92-9720-4912-9B5B-DB189136DC6F}" presName="simulatedConn" presStyleLbl="solidFgAcc1" presStyleIdx="0" presStyleCnt="2"/>
      <dgm:spPr>
        <a:solidFill>
          <a:srgbClr val="002060"/>
        </a:solidFill>
        <a:ln>
          <a:solidFill>
            <a:schemeClr val="tx1"/>
          </a:solidFill>
        </a:ln>
      </dgm:spPr>
    </dgm:pt>
    <dgm:pt modelId="{98EFE696-897A-48A2-9ECA-2352FEC0CAD6}" type="pres">
      <dgm:prSet presAssocID="{AB79EC92-9720-4912-9B5B-DB189136DC6F}" presName="vSp2" presStyleCnt="0"/>
      <dgm:spPr/>
    </dgm:pt>
    <dgm:pt modelId="{17BC0249-A5E5-4C96-A44E-AB74DC32D879}" type="pres">
      <dgm:prSet presAssocID="{AB79EC92-9720-4912-9B5B-DB189136DC6F}" presName="sibTrans" presStyleCnt="0"/>
      <dgm:spPr/>
    </dgm:pt>
    <dgm:pt modelId="{7F409A2F-A953-41A8-921D-0D99B88DD6A2}" type="pres">
      <dgm:prSet presAssocID="{94868656-D150-4AC0-ABAF-5351D2199C9E}" presName="compositeNode" presStyleCnt="0">
        <dgm:presLayoutVars>
          <dgm:bulletEnabled val="1"/>
        </dgm:presLayoutVars>
      </dgm:prSet>
      <dgm:spPr/>
    </dgm:pt>
    <dgm:pt modelId="{23F41CF2-D60B-47A2-A8A4-28FFBE02DF4D}" type="pres">
      <dgm:prSet presAssocID="{94868656-D150-4AC0-ABAF-5351D2199C9E}" presName="bgRect" presStyleLbl="node1" presStyleIdx="1" presStyleCnt="3"/>
      <dgm:spPr/>
    </dgm:pt>
    <dgm:pt modelId="{298E4F1D-FF88-4E7C-902F-21CD94EFFB6E}" type="pres">
      <dgm:prSet presAssocID="{94868656-D150-4AC0-ABAF-5351D2199C9E}" presName="parentNode" presStyleLbl="node1" presStyleIdx="1" presStyleCnt="3">
        <dgm:presLayoutVars>
          <dgm:chMax val="0"/>
          <dgm:bulletEnabled val="1"/>
        </dgm:presLayoutVars>
      </dgm:prSet>
      <dgm:spPr/>
    </dgm:pt>
    <dgm:pt modelId="{BC66BC79-548F-44CC-B5EC-9F5B673D2AF9}" type="pres">
      <dgm:prSet presAssocID="{94868656-D150-4AC0-ABAF-5351D2199C9E}" presName="childNode" presStyleLbl="node1" presStyleIdx="1" presStyleCnt="3">
        <dgm:presLayoutVars>
          <dgm:bulletEnabled val="1"/>
        </dgm:presLayoutVars>
      </dgm:prSet>
      <dgm:spPr/>
    </dgm:pt>
    <dgm:pt modelId="{5A865574-F8D5-418D-BE7E-F0424E97A1C7}" type="pres">
      <dgm:prSet presAssocID="{B4DD8468-C09D-4045-92DA-2B5A6F60A549}" presName="hSp" presStyleCnt="0"/>
      <dgm:spPr/>
    </dgm:pt>
    <dgm:pt modelId="{3C7E5614-1898-4F2C-8298-E281A60EAE2C}" type="pres">
      <dgm:prSet presAssocID="{B4DD8468-C09D-4045-92DA-2B5A6F60A549}" presName="vProcSp" presStyleCnt="0"/>
      <dgm:spPr/>
    </dgm:pt>
    <dgm:pt modelId="{F6DD0ACB-BDCC-4E78-AFA0-B68D6684DEE6}" type="pres">
      <dgm:prSet presAssocID="{B4DD8468-C09D-4045-92DA-2B5A6F60A549}" presName="vSp1" presStyleCnt="0"/>
      <dgm:spPr/>
    </dgm:pt>
    <dgm:pt modelId="{96D5D889-6251-4220-AB63-056FA9603CC4}" type="pres">
      <dgm:prSet presAssocID="{B4DD8468-C09D-4045-92DA-2B5A6F60A549}" presName="simulatedConn" presStyleLbl="solidFgAcc1" presStyleIdx="1" presStyleCnt="2"/>
      <dgm:spPr>
        <a:solidFill>
          <a:srgbClr val="002060"/>
        </a:solidFill>
        <a:ln>
          <a:solidFill>
            <a:schemeClr val="tx1"/>
          </a:solidFill>
        </a:ln>
      </dgm:spPr>
    </dgm:pt>
    <dgm:pt modelId="{7C773D9C-EA66-4D20-9BC1-E93E02586EE5}" type="pres">
      <dgm:prSet presAssocID="{B4DD8468-C09D-4045-92DA-2B5A6F60A549}" presName="vSp2" presStyleCnt="0"/>
      <dgm:spPr/>
    </dgm:pt>
    <dgm:pt modelId="{C0F1ADA0-9094-4D6A-83E3-8FE96027AD80}" type="pres">
      <dgm:prSet presAssocID="{B4DD8468-C09D-4045-92DA-2B5A6F60A549}" presName="sibTrans" presStyleCnt="0"/>
      <dgm:spPr/>
    </dgm:pt>
    <dgm:pt modelId="{B7D887C3-4B79-4210-89D6-240E3DE13520}" type="pres">
      <dgm:prSet presAssocID="{EBCE7A19-27EC-4402-BDF6-805B16616DBF}" presName="compositeNode" presStyleCnt="0">
        <dgm:presLayoutVars>
          <dgm:bulletEnabled val="1"/>
        </dgm:presLayoutVars>
      </dgm:prSet>
      <dgm:spPr/>
    </dgm:pt>
    <dgm:pt modelId="{312A1FFA-E6B3-4F4F-BCFE-C47687ED4C06}" type="pres">
      <dgm:prSet presAssocID="{EBCE7A19-27EC-4402-BDF6-805B16616DBF}" presName="bgRect" presStyleLbl="node1" presStyleIdx="2" presStyleCnt="3"/>
      <dgm:spPr/>
    </dgm:pt>
    <dgm:pt modelId="{62CC86C3-CE63-4151-A1BE-F45F4D0FE531}" type="pres">
      <dgm:prSet presAssocID="{EBCE7A19-27EC-4402-BDF6-805B16616DBF}" presName="parentNode" presStyleLbl="node1" presStyleIdx="2" presStyleCnt="3">
        <dgm:presLayoutVars>
          <dgm:chMax val="0"/>
          <dgm:bulletEnabled val="1"/>
        </dgm:presLayoutVars>
      </dgm:prSet>
      <dgm:spPr/>
    </dgm:pt>
    <dgm:pt modelId="{2BCBC1CE-570A-473B-A5E1-B1A3920BD87C}" type="pres">
      <dgm:prSet presAssocID="{EBCE7A19-27EC-4402-BDF6-805B16616DBF}" presName="childNode" presStyleLbl="node1" presStyleIdx="2" presStyleCnt="3">
        <dgm:presLayoutVars>
          <dgm:bulletEnabled val="1"/>
        </dgm:presLayoutVars>
      </dgm:prSet>
      <dgm:spPr/>
    </dgm:pt>
  </dgm:ptLst>
  <dgm:cxnLst>
    <dgm:cxn modelId="{0902890B-F5CB-4E84-A2FE-9D3686EB4E82}" type="presOf" srcId="{A4F70C18-57F6-43D9-9F1E-E8DDBCFF7910}" destId="{E7B0A286-8DA7-4C7B-B14C-CAB43086BCDE}" srcOrd="0" destOrd="0" presId="urn:microsoft.com/office/officeart/2005/8/layout/hProcess7"/>
    <dgm:cxn modelId="{B66A570D-B697-4F9E-941D-196EAFC408A7}" srcId="{2730BD4C-C62C-4FE7-8F59-DCBC9001EAFC}" destId="{EBCE7A19-27EC-4402-BDF6-805B16616DBF}" srcOrd="2" destOrd="0" parTransId="{8D170CE4-6166-4594-ABF5-83478D170DC4}" sibTransId="{A788D058-598F-4F4C-B881-F882BC687CE0}"/>
    <dgm:cxn modelId="{1813170E-838E-4539-AA77-C3CDB6BF3705}" type="presOf" srcId="{0003D8DB-5655-4F2B-B2A9-AF1797D7192C}" destId="{2BCBC1CE-570A-473B-A5E1-B1A3920BD87C}" srcOrd="0" destOrd="0" presId="urn:microsoft.com/office/officeart/2005/8/layout/hProcess7"/>
    <dgm:cxn modelId="{965A1210-B0A7-4A40-82A8-61B9FACBAB1C}" type="presOf" srcId="{BB213ACD-3A40-4253-9A82-81CD9EF3946D}" destId="{BC66BC79-548F-44CC-B5EC-9F5B673D2AF9}" srcOrd="0" destOrd="0" presId="urn:microsoft.com/office/officeart/2005/8/layout/hProcess7"/>
    <dgm:cxn modelId="{6B7F1E2F-14BB-457E-B277-C8D9C6261C42}" type="presOf" srcId="{EBCE7A19-27EC-4402-BDF6-805B16616DBF}" destId="{62CC86C3-CE63-4151-A1BE-F45F4D0FE531}" srcOrd="1" destOrd="0" presId="urn:microsoft.com/office/officeart/2005/8/layout/hProcess7"/>
    <dgm:cxn modelId="{DD90F63D-FCA3-4249-809A-D8620D1832A7}" srcId="{A4F70C18-57F6-43D9-9F1E-E8DDBCFF7910}" destId="{EA3DBBD7-AAB0-4258-B463-F27E43EF6352}" srcOrd="0" destOrd="0" parTransId="{218C795B-D701-4FEF-A0E3-63099E9DD8BD}" sibTransId="{5C9951C0-1748-43B5-B91A-68F07FC66529}"/>
    <dgm:cxn modelId="{8B450050-FDA1-4E99-B3CA-64034141846D}" type="presOf" srcId="{2730BD4C-C62C-4FE7-8F59-DCBC9001EAFC}" destId="{D772EB8A-4189-4308-98DA-466EF35F72DE}" srcOrd="0" destOrd="0" presId="urn:microsoft.com/office/officeart/2005/8/layout/hProcess7"/>
    <dgm:cxn modelId="{AFF49371-6CE2-4E3E-9755-8F46A582EBAC}" type="presOf" srcId="{EA3DBBD7-AAB0-4258-B463-F27E43EF6352}" destId="{DFAB427D-38F3-4376-96ED-7D6ADDE0A9C7}" srcOrd="0" destOrd="0" presId="urn:microsoft.com/office/officeart/2005/8/layout/hProcess7"/>
    <dgm:cxn modelId="{3FDF2274-E6E3-4743-A463-CE686A9F83C9}" type="presOf" srcId="{94868656-D150-4AC0-ABAF-5351D2199C9E}" destId="{298E4F1D-FF88-4E7C-902F-21CD94EFFB6E}" srcOrd="1" destOrd="0" presId="urn:microsoft.com/office/officeart/2005/8/layout/hProcess7"/>
    <dgm:cxn modelId="{2AC87875-6B98-4855-AC51-DBC1265555ED}" srcId="{2730BD4C-C62C-4FE7-8F59-DCBC9001EAFC}" destId="{94868656-D150-4AC0-ABAF-5351D2199C9E}" srcOrd="1" destOrd="0" parTransId="{9EBE34DB-2661-416E-A3D3-486A5BE7EF07}" sibTransId="{B4DD8468-C09D-4045-92DA-2B5A6F60A549}"/>
    <dgm:cxn modelId="{47BA4F58-840E-46BF-8C0B-FFB39E5DC4ED}" type="presOf" srcId="{94868656-D150-4AC0-ABAF-5351D2199C9E}" destId="{23F41CF2-D60B-47A2-A8A4-28FFBE02DF4D}" srcOrd="0" destOrd="0" presId="urn:microsoft.com/office/officeart/2005/8/layout/hProcess7"/>
    <dgm:cxn modelId="{DC0C417F-9C50-425F-9000-CE1B8B5B503D}" type="presOf" srcId="{A4F70C18-57F6-43D9-9F1E-E8DDBCFF7910}" destId="{9669436A-8A0A-4FE8-9F49-811266EFBC81}" srcOrd="1" destOrd="0" presId="urn:microsoft.com/office/officeart/2005/8/layout/hProcess7"/>
    <dgm:cxn modelId="{EF169288-2A81-4BDE-AE95-924C3E0A1B33}" srcId="{EBCE7A19-27EC-4402-BDF6-805B16616DBF}" destId="{0003D8DB-5655-4F2B-B2A9-AF1797D7192C}" srcOrd="0" destOrd="0" parTransId="{D3C7AD56-EF35-497E-9B5A-3C19F38BCFF0}" sibTransId="{D8A3D0BF-FA0E-480F-B0D9-E9BDFE2DB428}"/>
    <dgm:cxn modelId="{8D6046CB-5720-4560-B471-AE41A82FC693}" srcId="{94868656-D150-4AC0-ABAF-5351D2199C9E}" destId="{BB213ACD-3A40-4253-9A82-81CD9EF3946D}" srcOrd="0" destOrd="0" parTransId="{69A1F72F-4294-4A92-9540-51C41B6BDA02}" sibTransId="{09F3ACEE-5553-48BF-87EC-929D646058F1}"/>
    <dgm:cxn modelId="{717A7CCE-BD2A-4361-9385-0CD096F41869}" srcId="{2730BD4C-C62C-4FE7-8F59-DCBC9001EAFC}" destId="{A4F70C18-57F6-43D9-9F1E-E8DDBCFF7910}" srcOrd="0" destOrd="0" parTransId="{0B1A4095-56B2-4836-9767-D11951056F0F}" sibTransId="{AB79EC92-9720-4912-9B5B-DB189136DC6F}"/>
    <dgm:cxn modelId="{99E13BCF-7FF3-47EF-A288-3D00B7D3E2E7}" type="presOf" srcId="{EBCE7A19-27EC-4402-BDF6-805B16616DBF}" destId="{312A1FFA-E6B3-4F4F-BCFE-C47687ED4C06}" srcOrd="0" destOrd="0" presId="urn:microsoft.com/office/officeart/2005/8/layout/hProcess7"/>
    <dgm:cxn modelId="{EC7E0F5F-62F0-4528-9B10-DA4B7FB74F33}" type="presParOf" srcId="{D772EB8A-4189-4308-98DA-466EF35F72DE}" destId="{5A6ED386-613D-44B7-89C0-D4B6554C9FE9}" srcOrd="0" destOrd="0" presId="urn:microsoft.com/office/officeart/2005/8/layout/hProcess7"/>
    <dgm:cxn modelId="{F1BAAA42-793A-4056-8A4F-40DCA108747A}" type="presParOf" srcId="{5A6ED386-613D-44B7-89C0-D4B6554C9FE9}" destId="{E7B0A286-8DA7-4C7B-B14C-CAB43086BCDE}" srcOrd="0" destOrd="0" presId="urn:microsoft.com/office/officeart/2005/8/layout/hProcess7"/>
    <dgm:cxn modelId="{106060B4-4727-4567-A657-22FBA3159E7F}" type="presParOf" srcId="{5A6ED386-613D-44B7-89C0-D4B6554C9FE9}" destId="{9669436A-8A0A-4FE8-9F49-811266EFBC81}" srcOrd="1" destOrd="0" presId="urn:microsoft.com/office/officeart/2005/8/layout/hProcess7"/>
    <dgm:cxn modelId="{02008981-0056-45E6-A6C9-785B15FA3045}" type="presParOf" srcId="{5A6ED386-613D-44B7-89C0-D4B6554C9FE9}" destId="{DFAB427D-38F3-4376-96ED-7D6ADDE0A9C7}" srcOrd="2" destOrd="0" presId="urn:microsoft.com/office/officeart/2005/8/layout/hProcess7"/>
    <dgm:cxn modelId="{D28B90D5-2DD4-42A6-8381-1A6DE10D5C37}" type="presParOf" srcId="{D772EB8A-4189-4308-98DA-466EF35F72DE}" destId="{732BB62D-47DC-45B0-BB71-1978A573BA75}" srcOrd="1" destOrd="0" presId="urn:microsoft.com/office/officeart/2005/8/layout/hProcess7"/>
    <dgm:cxn modelId="{7EE1D9AC-A751-4BEB-98A7-FC3DB62D99BA}" type="presParOf" srcId="{D772EB8A-4189-4308-98DA-466EF35F72DE}" destId="{32C651AF-315E-4949-8DA1-7F5FBEFA5309}" srcOrd="2" destOrd="0" presId="urn:microsoft.com/office/officeart/2005/8/layout/hProcess7"/>
    <dgm:cxn modelId="{E4420B54-FB4B-4ECB-A15C-5DFE685B7CF2}" type="presParOf" srcId="{32C651AF-315E-4949-8DA1-7F5FBEFA5309}" destId="{AC88BAFD-7D92-4534-8C56-FD1EB7849E06}" srcOrd="0" destOrd="0" presId="urn:microsoft.com/office/officeart/2005/8/layout/hProcess7"/>
    <dgm:cxn modelId="{EF0D340E-0CD7-4EE9-B0A2-207D975AA873}" type="presParOf" srcId="{32C651AF-315E-4949-8DA1-7F5FBEFA5309}" destId="{3D8E90CC-7BCD-472B-8CC3-C476605069F2}" srcOrd="1" destOrd="0" presId="urn:microsoft.com/office/officeart/2005/8/layout/hProcess7"/>
    <dgm:cxn modelId="{4670DCFB-32F9-4E9C-90BB-6D440476F1AE}" type="presParOf" srcId="{32C651AF-315E-4949-8DA1-7F5FBEFA5309}" destId="{98EFE696-897A-48A2-9ECA-2352FEC0CAD6}" srcOrd="2" destOrd="0" presId="urn:microsoft.com/office/officeart/2005/8/layout/hProcess7"/>
    <dgm:cxn modelId="{37105327-CC47-408F-A364-C84704E25B85}" type="presParOf" srcId="{D772EB8A-4189-4308-98DA-466EF35F72DE}" destId="{17BC0249-A5E5-4C96-A44E-AB74DC32D879}" srcOrd="3" destOrd="0" presId="urn:microsoft.com/office/officeart/2005/8/layout/hProcess7"/>
    <dgm:cxn modelId="{E57452AA-02F0-47EF-ADD3-6C7739566200}" type="presParOf" srcId="{D772EB8A-4189-4308-98DA-466EF35F72DE}" destId="{7F409A2F-A953-41A8-921D-0D99B88DD6A2}" srcOrd="4" destOrd="0" presId="urn:microsoft.com/office/officeart/2005/8/layout/hProcess7"/>
    <dgm:cxn modelId="{F13B27D6-6FC9-4E34-98EE-2F5D73AC3F2F}" type="presParOf" srcId="{7F409A2F-A953-41A8-921D-0D99B88DD6A2}" destId="{23F41CF2-D60B-47A2-A8A4-28FFBE02DF4D}" srcOrd="0" destOrd="0" presId="urn:microsoft.com/office/officeart/2005/8/layout/hProcess7"/>
    <dgm:cxn modelId="{59AB1AE9-F315-4CC8-9175-20D139587134}" type="presParOf" srcId="{7F409A2F-A953-41A8-921D-0D99B88DD6A2}" destId="{298E4F1D-FF88-4E7C-902F-21CD94EFFB6E}" srcOrd="1" destOrd="0" presId="urn:microsoft.com/office/officeart/2005/8/layout/hProcess7"/>
    <dgm:cxn modelId="{8747225E-444F-49E3-BD31-7DD25840A1C0}" type="presParOf" srcId="{7F409A2F-A953-41A8-921D-0D99B88DD6A2}" destId="{BC66BC79-548F-44CC-B5EC-9F5B673D2AF9}" srcOrd="2" destOrd="0" presId="urn:microsoft.com/office/officeart/2005/8/layout/hProcess7"/>
    <dgm:cxn modelId="{9391F2CA-3841-4757-B831-8B8788DD8A46}" type="presParOf" srcId="{D772EB8A-4189-4308-98DA-466EF35F72DE}" destId="{5A865574-F8D5-418D-BE7E-F0424E97A1C7}" srcOrd="5" destOrd="0" presId="urn:microsoft.com/office/officeart/2005/8/layout/hProcess7"/>
    <dgm:cxn modelId="{4CC38667-6681-4E6D-AF99-84E420B44B75}" type="presParOf" srcId="{D772EB8A-4189-4308-98DA-466EF35F72DE}" destId="{3C7E5614-1898-4F2C-8298-E281A60EAE2C}" srcOrd="6" destOrd="0" presId="urn:microsoft.com/office/officeart/2005/8/layout/hProcess7"/>
    <dgm:cxn modelId="{2EBD4604-509C-4793-88DD-486A6053F09E}" type="presParOf" srcId="{3C7E5614-1898-4F2C-8298-E281A60EAE2C}" destId="{F6DD0ACB-BDCC-4E78-AFA0-B68D6684DEE6}" srcOrd="0" destOrd="0" presId="urn:microsoft.com/office/officeart/2005/8/layout/hProcess7"/>
    <dgm:cxn modelId="{C05C63CB-A001-4BC9-ACB1-6EED7E9FC190}" type="presParOf" srcId="{3C7E5614-1898-4F2C-8298-E281A60EAE2C}" destId="{96D5D889-6251-4220-AB63-056FA9603CC4}" srcOrd="1" destOrd="0" presId="urn:microsoft.com/office/officeart/2005/8/layout/hProcess7"/>
    <dgm:cxn modelId="{37C8CF96-8BC3-447A-A27B-97F5BE2075FE}" type="presParOf" srcId="{3C7E5614-1898-4F2C-8298-E281A60EAE2C}" destId="{7C773D9C-EA66-4D20-9BC1-E93E02586EE5}" srcOrd="2" destOrd="0" presId="urn:microsoft.com/office/officeart/2005/8/layout/hProcess7"/>
    <dgm:cxn modelId="{E070F5BF-D8E3-43D9-8210-2A7637B8FC7A}" type="presParOf" srcId="{D772EB8A-4189-4308-98DA-466EF35F72DE}" destId="{C0F1ADA0-9094-4D6A-83E3-8FE96027AD80}" srcOrd="7" destOrd="0" presId="urn:microsoft.com/office/officeart/2005/8/layout/hProcess7"/>
    <dgm:cxn modelId="{9E6EB5FE-B094-4D5E-AC81-6CDB079BC89A}" type="presParOf" srcId="{D772EB8A-4189-4308-98DA-466EF35F72DE}" destId="{B7D887C3-4B79-4210-89D6-240E3DE13520}" srcOrd="8" destOrd="0" presId="urn:microsoft.com/office/officeart/2005/8/layout/hProcess7"/>
    <dgm:cxn modelId="{F7FE0655-E72E-4598-82E1-29E117CCD710}" type="presParOf" srcId="{B7D887C3-4B79-4210-89D6-240E3DE13520}" destId="{312A1FFA-E6B3-4F4F-BCFE-C47687ED4C06}" srcOrd="0" destOrd="0" presId="urn:microsoft.com/office/officeart/2005/8/layout/hProcess7"/>
    <dgm:cxn modelId="{E5C6D60F-5A14-414E-868C-13036577DD22}" type="presParOf" srcId="{B7D887C3-4B79-4210-89D6-240E3DE13520}" destId="{62CC86C3-CE63-4151-A1BE-F45F4D0FE531}" srcOrd="1" destOrd="0" presId="urn:microsoft.com/office/officeart/2005/8/layout/hProcess7"/>
    <dgm:cxn modelId="{C021A1C4-942D-423E-86E4-4DAB44D41D55}" type="presParOf" srcId="{B7D887C3-4B79-4210-89D6-240E3DE13520}" destId="{2BCBC1CE-570A-473B-A5E1-B1A3920BD87C}"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5F05C8-EB3B-491A-BC75-7BF73B0EF3F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046406D-38DB-4721-84A3-6408D1342284}">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 family context</a:t>
          </a:r>
        </a:p>
      </dgm:t>
    </dgm:pt>
    <dgm:pt modelId="{FAD31E4C-8325-4849-9CF4-485C9912E6B7}" type="parTrans" cxnId="{B4217213-9432-4F1B-94DC-F6F1F60FCED1}">
      <dgm:prSet/>
      <dgm:spPr/>
      <dgm:t>
        <a:bodyPr/>
        <a:lstStyle/>
        <a:p>
          <a:endParaRPr lang="en-GB"/>
        </a:p>
      </dgm:t>
    </dgm:pt>
    <dgm:pt modelId="{F9DFFF7C-8F65-4F69-800C-6162404F1570}" type="sibTrans" cxnId="{B4217213-9432-4F1B-94DC-F6F1F60FCED1}">
      <dgm:prSet/>
      <dgm:spPr/>
      <dgm:t>
        <a:bodyPr/>
        <a:lstStyle/>
        <a:p>
          <a:endParaRPr lang="en-GB"/>
        </a:p>
      </dgm:t>
    </dgm:pt>
    <dgm:pt modelId="{A9150E9D-A4A7-41DD-ADED-1267B5A18C23}">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 child’s development within the context of their family &amp; wider social &amp; cultural environment</a:t>
          </a:r>
        </a:p>
      </dgm:t>
    </dgm:pt>
    <dgm:pt modelId="{41236F62-6290-4463-828A-8D83DDC05C64}" type="parTrans" cxnId="{041F18EE-483B-41C6-A213-7EBF6088AD1E}">
      <dgm:prSet/>
      <dgm:spPr/>
      <dgm:t>
        <a:bodyPr/>
        <a:lstStyle/>
        <a:p>
          <a:endParaRPr lang="en-GB"/>
        </a:p>
      </dgm:t>
    </dgm:pt>
    <dgm:pt modelId="{7B2F9722-8FFD-437B-ADCE-2D9268145ED6}" type="sibTrans" cxnId="{041F18EE-483B-41C6-A213-7EBF6088AD1E}">
      <dgm:prSet/>
      <dgm:spPr/>
      <dgm:t>
        <a:bodyPr/>
        <a:lstStyle/>
        <a:p>
          <a:endParaRPr lang="en-GB"/>
        </a:p>
      </dgm:t>
    </dgm:pt>
    <dgm:pt modelId="{C43B27E6-6713-444F-B8F4-21811B4F0993}">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Any special needs such as medical condition, communication difficulty or disability that may affect the child’s development &amp; care within the family</a:t>
          </a:r>
        </a:p>
      </dgm:t>
    </dgm:pt>
    <dgm:pt modelId="{ADB2077B-9D39-4842-AE9A-1700C8ECBC11}" type="parTrans" cxnId="{7A828019-01B2-4BAD-8AA1-FE8137355EA8}">
      <dgm:prSet/>
      <dgm:spPr/>
      <dgm:t>
        <a:bodyPr/>
        <a:lstStyle/>
        <a:p>
          <a:endParaRPr lang="en-GB"/>
        </a:p>
      </dgm:t>
    </dgm:pt>
    <dgm:pt modelId="{FCD4D44A-9D81-484D-82A3-F26B3E48BE5E}" type="sibTrans" cxnId="{7A828019-01B2-4BAD-8AA1-FE8137355EA8}">
      <dgm:prSet/>
      <dgm:spPr/>
      <dgm:t>
        <a:bodyPr/>
        <a:lstStyle/>
        <a:p>
          <a:endParaRPr lang="en-GB"/>
        </a:p>
      </dgm:t>
    </dgm:pt>
    <dgm:pt modelId="{A2B10752-E81B-4E96-9D8B-A28A97E3B8FA}">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The nature of harm in terms of ill treatment or the failure to provide adequate care</a:t>
          </a:r>
        </a:p>
      </dgm:t>
    </dgm:pt>
    <dgm:pt modelId="{4C955476-A3C5-4AA9-B4CE-9E3CAFCD5140}" type="parTrans" cxnId="{A0F70247-2886-4438-B486-CA250A090BAC}">
      <dgm:prSet/>
      <dgm:spPr/>
      <dgm:t>
        <a:bodyPr/>
        <a:lstStyle/>
        <a:p>
          <a:endParaRPr lang="en-GB"/>
        </a:p>
      </dgm:t>
    </dgm:pt>
    <dgm:pt modelId="{EE828C88-2CE6-4115-BB01-3ADB55D8EDBC}" type="sibTrans" cxnId="{A0F70247-2886-4438-B486-CA250A090BAC}">
      <dgm:prSet/>
      <dgm:spPr/>
      <dgm:t>
        <a:bodyPr/>
        <a:lstStyle/>
        <a:p>
          <a:endParaRPr lang="en-GB"/>
        </a:p>
      </dgm:t>
    </dgm:pt>
    <dgm:pt modelId="{57803A5A-EA53-480A-8FC1-6D40C43E7EC0}">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The impact on the child’s health &amp; development</a:t>
          </a:r>
        </a:p>
      </dgm:t>
    </dgm:pt>
    <dgm:pt modelId="{52C17D17-9F42-4CCA-A9DD-8DAAC81ACE57}" type="parTrans" cxnId="{276A6018-B66F-4B5F-8A7B-BBAFCFD6E048}">
      <dgm:prSet/>
      <dgm:spPr/>
      <dgm:t>
        <a:bodyPr/>
        <a:lstStyle/>
        <a:p>
          <a:endParaRPr lang="en-GB"/>
        </a:p>
      </dgm:t>
    </dgm:pt>
    <dgm:pt modelId="{551AA4EB-6515-467C-AB65-1ADD3B1241B7}" type="sibTrans" cxnId="{276A6018-B66F-4B5F-8A7B-BBAFCFD6E048}">
      <dgm:prSet/>
      <dgm:spPr/>
      <dgm:t>
        <a:bodyPr/>
        <a:lstStyle/>
        <a:p>
          <a:endParaRPr lang="en-GB"/>
        </a:p>
      </dgm:t>
    </dgm:pt>
    <dgm:pt modelId="{1F8E1528-8282-4378-A8B1-4F7035EDC196}">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The adequacy of parental care</a:t>
          </a:r>
        </a:p>
      </dgm:t>
    </dgm:pt>
    <dgm:pt modelId="{BE12684B-1A8D-4C33-B7AF-9A416677CD7C}" type="parTrans" cxnId="{2939B9F2-262C-45B8-9544-AF5709083B1B}">
      <dgm:prSet/>
      <dgm:spPr/>
      <dgm:t>
        <a:bodyPr/>
        <a:lstStyle/>
        <a:p>
          <a:endParaRPr lang="en-GB"/>
        </a:p>
      </dgm:t>
    </dgm:pt>
    <dgm:pt modelId="{7A0D791E-E5EB-48E0-B016-13538E24555F}" type="sibTrans" cxnId="{2939B9F2-262C-45B8-9544-AF5709083B1B}">
      <dgm:prSet/>
      <dgm:spPr/>
      <dgm:t>
        <a:bodyPr/>
        <a:lstStyle/>
        <a:p>
          <a:endParaRPr lang="en-GB"/>
        </a:p>
      </dgm:t>
    </dgm:pt>
    <dgm:pt modelId="{9870CA89-35CA-4C64-924F-46F5D53A0285}" type="pres">
      <dgm:prSet presAssocID="{125F05C8-EB3B-491A-BC75-7BF73B0EF3F3}" presName="diagram" presStyleCnt="0">
        <dgm:presLayoutVars>
          <dgm:dir/>
          <dgm:resizeHandles val="exact"/>
        </dgm:presLayoutVars>
      </dgm:prSet>
      <dgm:spPr/>
    </dgm:pt>
    <dgm:pt modelId="{8E33F179-D0B2-4745-AD42-93B4E692CD7A}" type="pres">
      <dgm:prSet presAssocID="{7046406D-38DB-4721-84A3-6408D1342284}" presName="node" presStyleLbl="node1" presStyleIdx="0" presStyleCnt="6" custScaleX="91945">
        <dgm:presLayoutVars>
          <dgm:bulletEnabled val="1"/>
        </dgm:presLayoutVars>
      </dgm:prSet>
      <dgm:spPr/>
    </dgm:pt>
    <dgm:pt modelId="{2D9FCF30-7DDD-40CF-926B-102E9B229528}" type="pres">
      <dgm:prSet presAssocID="{F9DFFF7C-8F65-4F69-800C-6162404F1570}" presName="sibTrans" presStyleCnt="0"/>
      <dgm:spPr/>
    </dgm:pt>
    <dgm:pt modelId="{E4D7A07F-5AC8-4E8E-BB77-700D5666AA34}" type="pres">
      <dgm:prSet presAssocID="{A9150E9D-A4A7-41DD-ADED-1267B5A18C23}" presName="node" presStyleLbl="node1" presStyleIdx="1" presStyleCnt="6" custScaleX="132387">
        <dgm:presLayoutVars>
          <dgm:bulletEnabled val="1"/>
        </dgm:presLayoutVars>
      </dgm:prSet>
      <dgm:spPr/>
    </dgm:pt>
    <dgm:pt modelId="{AB77B55F-BA5C-41FE-9F95-88F021C21F5E}" type="pres">
      <dgm:prSet presAssocID="{7B2F9722-8FFD-437B-ADCE-2D9268145ED6}" presName="sibTrans" presStyleCnt="0"/>
      <dgm:spPr/>
    </dgm:pt>
    <dgm:pt modelId="{EE03D181-A678-4F1E-AD31-0DA49BCA41A4}" type="pres">
      <dgm:prSet presAssocID="{C43B27E6-6713-444F-B8F4-21811B4F0993}" presName="node" presStyleLbl="node1" presStyleIdx="2" presStyleCnt="6" custScaleX="170500">
        <dgm:presLayoutVars>
          <dgm:bulletEnabled val="1"/>
        </dgm:presLayoutVars>
      </dgm:prSet>
      <dgm:spPr/>
    </dgm:pt>
    <dgm:pt modelId="{9853DCC2-0E1D-46F4-AB6A-151E77559DF3}" type="pres">
      <dgm:prSet presAssocID="{FCD4D44A-9D81-484D-82A3-F26B3E48BE5E}" presName="sibTrans" presStyleCnt="0"/>
      <dgm:spPr/>
    </dgm:pt>
    <dgm:pt modelId="{9C5F94D2-1AE9-4D78-85E1-0D89E9C94D9E}" type="pres">
      <dgm:prSet presAssocID="{A2B10752-E81B-4E96-9D8B-A28A97E3B8FA}" presName="node" presStyleLbl="node1" presStyleIdx="3" presStyleCnt="6" custScaleX="127093" custLinFactNeighborX="-14757" custLinFactNeighborY="-2316">
        <dgm:presLayoutVars>
          <dgm:bulletEnabled val="1"/>
        </dgm:presLayoutVars>
      </dgm:prSet>
      <dgm:spPr/>
    </dgm:pt>
    <dgm:pt modelId="{B8585B6B-C44E-418A-86B5-8FDA73B343A4}" type="pres">
      <dgm:prSet presAssocID="{EE828C88-2CE6-4115-BB01-3ADB55D8EDBC}" presName="sibTrans" presStyleCnt="0"/>
      <dgm:spPr/>
    </dgm:pt>
    <dgm:pt modelId="{390368EF-7517-4D6D-99AF-80E19DFF4E97}" type="pres">
      <dgm:prSet presAssocID="{57803A5A-EA53-480A-8FC1-6D40C43E7EC0}" presName="node" presStyleLbl="node1" presStyleIdx="4" presStyleCnt="6" custScaleX="117071" custLinFactNeighborX="-6820" custLinFactNeighborY="-1188">
        <dgm:presLayoutVars>
          <dgm:bulletEnabled val="1"/>
        </dgm:presLayoutVars>
      </dgm:prSet>
      <dgm:spPr/>
    </dgm:pt>
    <dgm:pt modelId="{66343D24-65ED-478C-AEDD-0E26BF3B69A4}" type="pres">
      <dgm:prSet presAssocID="{551AA4EB-6515-467C-AB65-1ADD3B1241B7}" presName="sibTrans" presStyleCnt="0"/>
      <dgm:spPr/>
    </dgm:pt>
    <dgm:pt modelId="{3352CEB5-F31D-4D33-9F66-88454F977FDA}" type="pres">
      <dgm:prSet presAssocID="{1F8E1528-8282-4378-A8B1-4F7035EDC196}" presName="node" presStyleLbl="node1" presStyleIdx="5" presStyleCnt="6" custScaleX="115018">
        <dgm:presLayoutVars>
          <dgm:bulletEnabled val="1"/>
        </dgm:presLayoutVars>
      </dgm:prSet>
      <dgm:spPr/>
    </dgm:pt>
  </dgm:ptLst>
  <dgm:cxnLst>
    <dgm:cxn modelId="{B4217213-9432-4F1B-94DC-F6F1F60FCED1}" srcId="{125F05C8-EB3B-491A-BC75-7BF73B0EF3F3}" destId="{7046406D-38DB-4721-84A3-6408D1342284}" srcOrd="0" destOrd="0" parTransId="{FAD31E4C-8325-4849-9CF4-485C9912E6B7}" sibTransId="{F9DFFF7C-8F65-4F69-800C-6162404F1570}"/>
    <dgm:cxn modelId="{276A6018-B66F-4B5F-8A7B-BBAFCFD6E048}" srcId="{125F05C8-EB3B-491A-BC75-7BF73B0EF3F3}" destId="{57803A5A-EA53-480A-8FC1-6D40C43E7EC0}" srcOrd="4" destOrd="0" parTransId="{52C17D17-9F42-4CCA-A9DD-8DAAC81ACE57}" sibTransId="{551AA4EB-6515-467C-AB65-1ADD3B1241B7}"/>
    <dgm:cxn modelId="{7A828019-01B2-4BAD-8AA1-FE8137355EA8}" srcId="{125F05C8-EB3B-491A-BC75-7BF73B0EF3F3}" destId="{C43B27E6-6713-444F-B8F4-21811B4F0993}" srcOrd="2" destOrd="0" parTransId="{ADB2077B-9D39-4842-AE9A-1700C8ECBC11}" sibTransId="{FCD4D44A-9D81-484D-82A3-F26B3E48BE5E}"/>
    <dgm:cxn modelId="{3C1DA863-0C6C-4371-BDA1-A187DB427DB0}" type="presOf" srcId="{7046406D-38DB-4721-84A3-6408D1342284}" destId="{8E33F179-D0B2-4745-AD42-93B4E692CD7A}" srcOrd="0" destOrd="0" presId="urn:microsoft.com/office/officeart/2005/8/layout/default"/>
    <dgm:cxn modelId="{A0F70247-2886-4438-B486-CA250A090BAC}" srcId="{125F05C8-EB3B-491A-BC75-7BF73B0EF3F3}" destId="{A2B10752-E81B-4E96-9D8B-A28A97E3B8FA}" srcOrd="3" destOrd="0" parTransId="{4C955476-A3C5-4AA9-B4CE-9E3CAFCD5140}" sibTransId="{EE828C88-2CE6-4115-BB01-3ADB55D8EDBC}"/>
    <dgm:cxn modelId="{A0EE9B54-C31F-4CD2-8AB0-DB704DA3021F}" type="presOf" srcId="{57803A5A-EA53-480A-8FC1-6D40C43E7EC0}" destId="{390368EF-7517-4D6D-99AF-80E19DFF4E97}" srcOrd="0" destOrd="0" presId="urn:microsoft.com/office/officeart/2005/8/layout/default"/>
    <dgm:cxn modelId="{652A6583-AD7E-458B-A0EC-09EB802F4985}" type="presOf" srcId="{A9150E9D-A4A7-41DD-ADED-1267B5A18C23}" destId="{E4D7A07F-5AC8-4E8E-BB77-700D5666AA34}" srcOrd="0" destOrd="0" presId="urn:microsoft.com/office/officeart/2005/8/layout/default"/>
    <dgm:cxn modelId="{C77AF693-B424-47B8-93E9-575B8ECD5B3A}" type="presOf" srcId="{1F8E1528-8282-4378-A8B1-4F7035EDC196}" destId="{3352CEB5-F31D-4D33-9F66-88454F977FDA}" srcOrd="0" destOrd="0" presId="urn:microsoft.com/office/officeart/2005/8/layout/default"/>
    <dgm:cxn modelId="{28A86796-5B0F-4C36-9C02-C010D98BBABF}" type="presOf" srcId="{A2B10752-E81B-4E96-9D8B-A28A97E3B8FA}" destId="{9C5F94D2-1AE9-4D78-85E1-0D89E9C94D9E}" srcOrd="0" destOrd="0" presId="urn:microsoft.com/office/officeart/2005/8/layout/default"/>
    <dgm:cxn modelId="{4236D5B3-DBFA-4C8B-B9F8-B178049FE95F}" type="presOf" srcId="{125F05C8-EB3B-491A-BC75-7BF73B0EF3F3}" destId="{9870CA89-35CA-4C64-924F-46F5D53A0285}" srcOrd="0" destOrd="0" presId="urn:microsoft.com/office/officeart/2005/8/layout/default"/>
    <dgm:cxn modelId="{F59F7EE9-6240-4FF2-BEC6-5DA7F3F48E37}" type="presOf" srcId="{C43B27E6-6713-444F-B8F4-21811B4F0993}" destId="{EE03D181-A678-4F1E-AD31-0DA49BCA41A4}" srcOrd="0" destOrd="0" presId="urn:microsoft.com/office/officeart/2005/8/layout/default"/>
    <dgm:cxn modelId="{041F18EE-483B-41C6-A213-7EBF6088AD1E}" srcId="{125F05C8-EB3B-491A-BC75-7BF73B0EF3F3}" destId="{A9150E9D-A4A7-41DD-ADED-1267B5A18C23}" srcOrd="1" destOrd="0" parTransId="{41236F62-6290-4463-828A-8D83DDC05C64}" sibTransId="{7B2F9722-8FFD-437B-ADCE-2D9268145ED6}"/>
    <dgm:cxn modelId="{2939B9F2-262C-45B8-9544-AF5709083B1B}" srcId="{125F05C8-EB3B-491A-BC75-7BF73B0EF3F3}" destId="{1F8E1528-8282-4378-A8B1-4F7035EDC196}" srcOrd="5" destOrd="0" parTransId="{BE12684B-1A8D-4C33-B7AF-9A416677CD7C}" sibTransId="{7A0D791E-E5EB-48E0-B016-13538E24555F}"/>
    <dgm:cxn modelId="{68B810F4-D022-4A0A-991D-CB91D5F0D097}" type="presParOf" srcId="{9870CA89-35CA-4C64-924F-46F5D53A0285}" destId="{8E33F179-D0B2-4745-AD42-93B4E692CD7A}" srcOrd="0" destOrd="0" presId="urn:microsoft.com/office/officeart/2005/8/layout/default"/>
    <dgm:cxn modelId="{1146B764-105B-4C6B-835F-CA1344BA0047}" type="presParOf" srcId="{9870CA89-35CA-4C64-924F-46F5D53A0285}" destId="{2D9FCF30-7DDD-40CF-926B-102E9B229528}" srcOrd="1" destOrd="0" presId="urn:microsoft.com/office/officeart/2005/8/layout/default"/>
    <dgm:cxn modelId="{2F420D6D-ABE8-4120-B62C-79370BB54100}" type="presParOf" srcId="{9870CA89-35CA-4C64-924F-46F5D53A0285}" destId="{E4D7A07F-5AC8-4E8E-BB77-700D5666AA34}" srcOrd="2" destOrd="0" presId="urn:microsoft.com/office/officeart/2005/8/layout/default"/>
    <dgm:cxn modelId="{E55922DC-0DFE-4745-AF62-A52D42529D1C}" type="presParOf" srcId="{9870CA89-35CA-4C64-924F-46F5D53A0285}" destId="{AB77B55F-BA5C-41FE-9F95-88F021C21F5E}" srcOrd="3" destOrd="0" presId="urn:microsoft.com/office/officeart/2005/8/layout/default"/>
    <dgm:cxn modelId="{05D325B3-F702-4C67-95E9-00D2FA121442}" type="presParOf" srcId="{9870CA89-35CA-4C64-924F-46F5D53A0285}" destId="{EE03D181-A678-4F1E-AD31-0DA49BCA41A4}" srcOrd="4" destOrd="0" presId="urn:microsoft.com/office/officeart/2005/8/layout/default"/>
    <dgm:cxn modelId="{5E7D64D6-807D-42D0-908E-38EEDE20096A}" type="presParOf" srcId="{9870CA89-35CA-4C64-924F-46F5D53A0285}" destId="{9853DCC2-0E1D-46F4-AB6A-151E77559DF3}" srcOrd="5" destOrd="0" presId="urn:microsoft.com/office/officeart/2005/8/layout/default"/>
    <dgm:cxn modelId="{89AEC952-A31A-4E9E-8FAC-C0EEA2854B50}" type="presParOf" srcId="{9870CA89-35CA-4C64-924F-46F5D53A0285}" destId="{9C5F94D2-1AE9-4D78-85E1-0D89E9C94D9E}" srcOrd="6" destOrd="0" presId="urn:microsoft.com/office/officeart/2005/8/layout/default"/>
    <dgm:cxn modelId="{9B0D3730-C702-44AE-954B-AA2146A6D396}" type="presParOf" srcId="{9870CA89-35CA-4C64-924F-46F5D53A0285}" destId="{B8585B6B-C44E-418A-86B5-8FDA73B343A4}" srcOrd="7" destOrd="0" presId="urn:microsoft.com/office/officeart/2005/8/layout/default"/>
    <dgm:cxn modelId="{50E5E829-A7F6-4273-966A-15B7A46FE000}" type="presParOf" srcId="{9870CA89-35CA-4C64-924F-46F5D53A0285}" destId="{390368EF-7517-4D6D-99AF-80E19DFF4E97}" srcOrd="8" destOrd="0" presId="urn:microsoft.com/office/officeart/2005/8/layout/default"/>
    <dgm:cxn modelId="{57BA1A5A-487A-46B7-A738-DCE0273C12EC}" type="presParOf" srcId="{9870CA89-35CA-4C64-924F-46F5D53A0285}" destId="{66343D24-65ED-478C-AEDD-0E26BF3B69A4}" srcOrd="9" destOrd="0" presId="urn:microsoft.com/office/officeart/2005/8/layout/default"/>
    <dgm:cxn modelId="{5DEC5FFB-EDF7-4A72-B671-28C328BF38C0}" type="presParOf" srcId="{9870CA89-35CA-4C64-924F-46F5D53A0285}" destId="{3352CEB5-F31D-4D33-9F66-88454F977FD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A3EAAFC-C40D-4929-9289-8C0B63735DF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7085F0A8-D808-4EE0-B63E-8CA2BF0C057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 child’s safety</a:t>
          </a:r>
        </a:p>
      </dgm:t>
    </dgm:pt>
    <dgm:pt modelId="{22CF1ACC-A512-456E-97CA-25B4B6FAE0F0}" type="parTrans" cxnId="{9F2681F4-C1CB-4D53-833C-CF07AD05ED18}">
      <dgm:prSet/>
      <dgm:spPr/>
      <dgm:t>
        <a:bodyPr/>
        <a:lstStyle/>
        <a:p>
          <a:endParaRPr lang="en-GB"/>
        </a:p>
      </dgm:t>
    </dgm:pt>
    <dgm:pt modelId="{E043E591-BEE5-4575-8998-9081408D36FA}" type="sibTrans" cxnId="{9F2681F4-C1CB-4D53-833C-CF07AD05ED18}">
      <dgm:prSet/>
      <dgm:spPr>
        <a:solidFill>
          <a:srgbClr val="002060"/>
        </a:solidFill>
        <a:ln>
          <a:solidFill>
            <a:schemeClr val="tx1"/>
          </a:solidFill>
        </a:ln>
      </dgm:spPr>
      <dgm:t>
        <a:bodyPr/>
        <a:lstStyle/>
        <a:p>
          <a:endParaRPr lang="en-GB"/>
        </a:p>
      </dgm:t>
    </dgm:pt>
    <dgm:pt modelId="{0C04B191-A110-4E8B-87E1-89AB0C25EC84}">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Observation &amp; recording of the child’s condition</a:t>
          </a:r>
        </a:p>
      </dgm:t>
    </dgm:pt>
    <dgm:pt modelId="{CAE45972-6576-42C3-956C-3D5885E1A026}" type="parTrans" cxnId="{22DF3A3E-6ED8-486C-BE82-C119609C9074}">
      <dgm:prSet/>
      <dgm:spPr/>
      <dgm:t>
        <a:bodyPr/>
        <a:lstStyle/>
        <a:p>
          <a:endParaRPr lang="en-GB"/>
        </a:p>
      </dgm:t>
    </dgm:pt>
    <dgm:pt modelId="{B3523C25-71DE-4267-A517-42986FB5D72F}" type="sibTrans" cxnId="{22DF3A3E-6ED8-486C-BE82-C119609C9074}">
      <dgm:prSet/>
      <dgm:spPr>
        <a:solidFill>
          <a:srgbClr val="002060"/>
        </a:solidFill>
        <a:ln>
          <a:solidFill>
            <a:schemeClr val="tx1"/>
          </a:solidFill>
        </a:ln>
      </dgm:spPr>
      <dgm:t>
        <a:bodyPr/>
        <a:lstStyle/>
        <a:p>
          <a:endParaRPr lang="en-GB"/>
        </a:p>
      </dgm:t>
    </dgm:pt>
    <dgm:pt modelId="{58E29716-2AB5-42E7-AF1D-1C88458E9FE5}">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Immediate safeguarding of the child’s welfare</a:t>
          </a:r>
        </a:p>
      </dgm:t>
    </dgm:pt>
    <dgm:pt modelId="{E073C8BA-709C-48A7-BD36-2A5AD6FA3853}" type="parTrans" cxnId="{10E7D798-A0EE-43EA-88FF-F202BD76EFE1}">
      <dgm:prSet/>
      <dgm:spPr/>
      <dgm:t>
        <a:bodyPr/>
        <a:lstStyle/>
        <a:p>
          <a:endParaRPr lang="en-GB"/>
        </a:p>
      </dgm:t>
    </dgm:pt>
    <dgm:pt modelId="{B3EB3862-71DA-4C1A-BF6C-CA42513DA3E1}" type="sibTrans" cxnId="{10E7D798-A0EE-43EA-88FF-F202BD76EFE1}">
      <dgm:prSet/>
      <dgm:spPr>
        <a:solidFill>
          <a:srgbClr val="002060"/>
        </a:solidFill>
        <a:ln>
          <a:solidFill>
            <a:schemeClr val="tx1"/>
          </a:solidFill>
        </a:ln>
      </dgm:spPr>
      <dgm:t>
        <a:bodyPr/>
        <a:lstStyle/>
        <a:p>
          <a:endParaRPr lang="en-GB"/>
        </a:p>
      </dgm:t>
    </dgm:pt>
    <dgm:pt modelId="{80924972-9FFA-489D-9D18-C04F039051FC}">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Having to ask questions</a:t>
          </a:r>
        </a:p>
      </dgm:t>
    </dgm:pt>
    <dgm:pt modelId="{693A4386-79AE-4B5C-95F4-383D71CBF4B2}" type="parTrans" cxnId="{B8E9891A-EA3D-402F-8620-D749F3DF3525}">
      <dgm:prSet/>
      <dgm:spPr/>
      <dgm:t>
        <a:bodyPr/>
        <a:lstStyle/>
        <a:p>
          <a:endParaRPr lang="en-GB"/>
        </a:p>
      </dgm:t>
    </dgm:pt>
    <dgm:pt modelId="{15FEB7B4-A920-49FE-A3FB-284D94DCBFC9}" type="sibTrans" cxnId="{B8E9891A-EA3D-402F-8620-D749F3DF3525}">
      <dgm:prSet/>
      <dgm:spPr>
        <a:solidFill>
          <a:srgbClr val="002060"/>
        </a:solidFill>
        <a:ln>
          <a:solidFill>
            <a:schemeClr val="tx1"/>
          </a:solidFill>
        </a:ln>
      </dgm:spPr>
      <dgm:t>
        <a:bodyPr/>
        <a:lstStyle/>
        <a:p>
          <a:endParaRPr lang="en-GB"/>
        </a:p>
      </dgm:t>
    </dgm:pt>
    <dgm:pt modelId="{41D90F39-864E-40AA-9674-3CE4CDF64BA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What other children could be at risk?</a:t>
          </a:r>
        </a:p>
      </dgm:t>
    </dgm:pt>
    <dgm:pt modelId="{E4A85731-CC50-464D-9054-A8C935D5BBB1}" type="parTrans" cxnId="{4A23301B-D1D5-4E4C-8A57-4BAA92D7519C}">
      <dgm:prSet/>
      <dgm:spPr/>
      <dgm:t>
        <a:bodyPr/>
        <a:lstStyle/>
        <a:p>
          <a:endParaRPr lang="en-GB"/>
        </a:p>
      </dgm:t>
    </dgm:pt>
    <dgm:pt modelId="{0BF83946-58F9-41A5-83E9-AC12C49670D2}" type="sibTrans" cxnId="{4A23301B-D1D5-4E4C-8A57-4BAA92D7519C}">
      <dgm:prSet/>
      <dgm:spPr/>
      <dgm:t>
        <a:bodyPr/>
        <a:lstStyle/>
        <a:p>
          <a:endParaRPr lang="en-GB"/>
        </a:p>
      </dgm:t>
    </dgm:pt>
    <dgm:pt modelId="{9F65FB48-A996-43BE-912C-47F73E790E81}" type="pres">
      <dgm:prSet presAssocID="{7A3EAAFC-C40D-4929-9289-8C0B63735DF5}" presName="diagram" presStyleCnt="0">
        <dgm:presLayoutVars>
          <dgm:dir/>
          <dgm:resizeHandles val="exact"/>
        </dgm:presLayoutVars>
      </dgm:prSet>
      <dgm:spPr/>
    </dgm:pt>
    <dgm:pt modelId="{DB063CF4-2B54-40CE-A714-AAA5A0BE1FED}" type="pres">
      <dgm:prSet presAssocID="{7085F0A8-D808-4EE0-B63E-8CA2BF0C0572}" presName="node" presStyleLbl="node1" presStyleIdx="0" presStyleCnt="5">
        <dgm:presLayoutVars>
          <dgm:bulletEnabled val="1"/>
        </dgm:presLayoutVars>
      </dgm:prSet>
      <dgm:spPr/>
    </dgm:pt>
    <dgm:pt modelId="{5F075663-8AEE-4AEC-9368-C5D7835F55D3}" type="pres">
      <dgm:prSet presAssocID="{E043E591-BEE5-4575-8998-9081408D36FA}" presName="sibTrans" presStyleLbl="sibTrans2D1" presStyleIdx="0" presStyleCnt="4"/>
      <dgm:spPr/>
    </dgm:pt>
    <dgm:pt modelId="{20F3B099-6EC3-421F-981A-800051032425}" type="pres">
      <dgm:prSet presAssocID="{E043E591-BEE5-4575-8998-9081408D36FA}" presName="connectorText" presStyleLbl="sibTrans2D1" presStyleIdx="0" presStyleCnt="4"/>
      <dgm:spPr/>
    </dgm:pt>
    <dgm:pt modelId="{D67B398C-027E-4A63-9E54-DA42DA1EAA2B}" type="pres">
      <dgm:prSet presAssocID="{0C04B191-A110-4E8B-87E1-89AB0C25EC84}" presName="node" presStyleLbl="node1" presStyleIdx="1" presStyleCnt="5">
        <dgm:presLayoutVars>
          <dgm:bulletEnabled val="1"/>
        </dgm:presLayoutVars>
      </dgm:prSet>
      <dgm:spPr/>
    </dgm:pt>
    <dgm:pt modelId="{2E776E65-5C87-4F52-90DF-DD4ADB218CD9}" type="pres">
      <dgm:prSet presAssocID="{B3523C25-71DE-4267-A517-42986FB5D72F}" presName="sibTrans" presStyleLbl="sibTrans2D1" presStyleIdx="1" presStyleCnt="4"/>
      <dgm:spPr/>
    </dgm:pt>
    <dgm:pt modelId="{EE4D87B5-F867-4D06-BB8C-41C97ACE7458}" type="pres">
      <dgm:prSet presAssocID="{B3523C25-71DE-4267-A517-42986FB5D72F}" presName="connectorText" presStyleLbl="sibTrans2D1" presStyleIdx="1" presStyleCnt="4"/>
      <dgm:spPr/>
    </dgm:pt>
    <dgm:pt modelId="{76CE8A42-E81A-4ECB-9486-F9C59A1A613A}" type="pres">
      <dgm:prSet presAssocID="{58E29716-2AB5-42E7-AF1D-1C88458E9FE5}" presName="node" presStyleLbl="node1" presStyleIdx="2" presStyleCnt="5">
        <dgm:presLayoutVars>
          <dgm:bulletEnabled val="1"/>
        </dgm:presLayoutVars>
      </dgm:prSet>
      <dgm:spPr/>
    </dgm:pt>
    <dgm:pt modelId="{AA1650BA-B7B9-4FEC-A488-A34AD51649D9}" type="pres">
      <dgm:prSet presAssocID="{B3EB3862-71DA-4C1A-BF6C-CA42513DA3E1}" presName="sibTrans" presStyleLbl="sibTrans2D1" presStyleIdx="2" presStyleCnt="4"/>
      <dgm:spPr/>
    </dgm:pt>
    <dgm:pt modelId="{83A10ADB-89FA-4927-B8B5-EACFC3533A38}" type="pres">
      <dgm:prSet presAssocID="{B3EB3862-71DA-4C1A-BF6C-CA42513DA3E1}" presName="connectorText" presStyleLbl="sibTrans2D1" presStyleIdx="2" presStyleCnt="4"/>
      <dgm:spPr/>
    </dgm:pt>
    <dgm:pt modelId="{12B84104-EAD2-4427-913C-9FD1781E7698}" type="pres">
      <dgm:prSet presAssocID="{80924972-9FFA-489D-9D18-C04F039051FC}" presName="node" presStyleLbl="node1" presStyleIdx="3" presStyleCnt="5">
        <dgm:presLayoutVars>
          <dgm:bulletEnabled val="1"/>
        </dgm:presLayoutVars>
      </dgm:prSet>
      <dgm:spPr/>
    </dgm:pt>
    <dgm:pt modelId="{381BD49C-2673-4937-B69A-4C1BCDC04035}" type="pres">
      <dgm:prSet presAssocID="{15FEB7B4-A920-49FE-A3FB-284D94DCBFC9}" presName="sibTrans" presStyleLbl="sibTrans2D1" presStyleIdx="3" presStyleCnt="4"/>
      <dgm:spPr/>
    </dgm:pt>
    <dgm:pt modelId="{9F8D9CD9-95D5-4DAC-8266-1413647CDA8B}" type="pres">
      <dgm:prSet presAssocID="{15FEB7B4-A920-49FE-A3FB-284D94DCBFC9}" presName="connectorText" presStyleLbl="sibTrans2D1" presStyleIdx="3" presStyleCnt="4"/>
      <dgm:spPr/>
    </dgm:pt>
    <dgm:pt modelId="{3792C91D-7B9C-4C89-ADDD-80BD45DBD0B0}" type="pres">
      <dgm:prSet presAssocID="{41D90F39-864E-40AA-9674-3CE4CDF64BA2}" presName="node" presStyleLbl="node1" presStyleIdx="4" presStyleCnt="5">
        <dgm:presLayoutVars>
          <dgm:bulletEnabled val="1"/>
        </dgm:presLayoutVars>
      </dgm:prSet>
      <dgm:spPr/>
    </dgm:pt>
  </dgm:ptLst>
  <dgm:cxnLst>
    <dgm:cxn modelId="{C660C40F-6AB1-42B0-971F-E7D994D0E30C}" type="presOf" srcId="{E043E591-BEE5-4575-8998-9081408D36FA}" destId="{20F3B099-6EC3-421F-981A-800051032425}" srcOrd="1" destOrd="0" presId="urn:microsoft.com/office/officeart/2005/8/layout/process5"/>
    <dgm:cxn modelId="{B8E9891A-EA3D-402F-8620-D749F3DF3525}" srcId="{7A3EAAFC-C40D-4929-9289-8C0B63735DF5}" destId="{80924972-9FFA-489D-9D18-C04F039051FC}" srcOrd="3" destOrd="0" parTransId="{693A4386-79AE-4B5C-95F4-383D71CBF4B2}" sibTransId="{15FEB7B4-A920-49FE-A3FB-284D94DCBFC9}"/>
    <dgm:cxn modelId="{4A23301B-D1D5-4E4C-8A57-4BAA92D7519C}" srcId="{7A3EAAFC-C40D-4929-9289-8C0B63735DF5}" destId="{41D90F39-864E-40AA-9674-3CE4CDF64BA2}" srcOrd="4" destOrd="0" parTransId="{E4A85731-CC50-464D-9054-A8C935D5BBB1}" sibTransId="{0BF83946-58F9-41A5-83E9-AC12C49670D2}"/>
    <dgm:cxn modelId="{CC927434-3C89-4207-A673-4053C20FEE3C}" type="presOf" srcId="{B3EB3862-71DA-4C1A-BF6C-CA42513DA3E1}" destId="{AA1650BA-B7B9-4FEC-A488-A34AD51649D9}" srcOrd="0" destOrd="0" presId="urn:microsoft.com/office/officeart/2005/8/layout/process5"/>
    <dgm:cxn modelId="{22DF3A3E-6ED8-486C-BE82-C119609C9074}" srcId="{7A3EAAFC-C40D-4929-9289-8C0B63735DF5}" destId="{0C04B191-A110-4E8B-87E1-89AB0C25EC84}" srcOrd="1" destOrd="0" parTransId="{CAE45972-6576-42C3-956C-3D5885E1A026}" sibTransId="{B3523C25-71DE-4267-A517-42986FB5D72F}"/>
    <dgm:cxn modelId="{5AC9905D-1297-479F-8A4B-17C9CC3AF650}" type="presOf" srcId="{B3523C25-71DE-4267-A517-42986FB5D72F}" destId="{EE4D87B5-F867-4D06-BB8C-41C97ACE7458}" srcOrd="1" destOrd="0" presId="urn:microsoft.com/office/officeart/2005/8/layout/process5"/>
    <dgm:cxn modelId="{22837563-14F5-48E7-BB3F-7205A46019F9}" type="presOf" srcId="{7085F0A8-D808-4EE0-B63E-8CA2BF0C0572}" destId="{DB063CF4-2B54-40CE-A714-AAA5A0BE1FED}" srcOrd="0" destOrd="0" presId="urn:microsoft.com/office/officeart/2005/8/layout/process5"/>
    <dgm:cxn modelId="{5A76E666-DADC-4319-A3C6-6A9CD9E51344}" type="presOf" srcId="{41D90F39-864E-40AA-9674-3CE4CDF64BA2}" destId="{3792C91D-7B9C-4C89-ADDD-80BD45DBD0B0}" srcOrd="0" destOrd="0" presId="urn:microsoft.com/office/officeart/2005/8/layout/process5"/>
    <dgm:cxn modelId="{BC1CB569-DE9E-4AAD-8A46-F2BD0D43EE20}" type="presOf" srcId="{B3523C25-71DE-4267-A517-42986FB5D72F}" destId="{2E776E65-5C87-4F52-90DF-DD4ADB218CD9}" srcOrd="0" destOrd="0" presId="urn:microsoft.com/office/officeart/2005/8/layout/process5"/>
    <dgm:cxn modelId="{F05EB67C-FB19-4AED-9955-6A14AABB4A87}" type="presOf" srcId="{80924972-9FFA-489D-9D18-C04F039051FC}" destId="{12B84104-EAD2-4427-913C-9FD1781E7698}" srcOrd="0" destOrd="0" presId="urn:microsoft.com/office/officeart/2005/8/layout/process5"/>
    <dgm:cxn modelId="{07FD5580-442C-4BD7-9EE8-0A17D759AEE6}" type="presOf" srcId="{B3EB3862-71DA-4C1A-BF6C-CA42513DA3E1}" destId="{83A10ADB-89FA-4927-B8B5-EACFC3533A38}" srcOrd="1" destOrd="0" presId="urn:microsoft.com/office/officeart/2005/8/layout/process5"/>
    <dgm:cxn modelId="{4462D195-9AD3-40BF-916A-4C6248252F1A}" type="presOf" srcId="{58E29716-2AB5-42E7-AF1D-1C88458E9FE5}" destId="{76CE8A42-E81A-4ECB-9486-F9C59A1A613A}" srcOrd="0" destOrd="0" presId="urn:microsoft.com/office/officeart/2005/8/layout/process5"/>
    <dgm:cxn modelId="{DE77FF95-1879-4CC3-97A9-B26334A2F76F}" type="presOf" srcId="{7A3EAAFC-C40D-4929-9289-8C0B63735DF5}" destId="{9F65FB48-A996-43BE-912C-47F73E790E81}" srcOrd="0" destOrd="0" presId="urn:microsoft.com/office/officeart/2005/8/layout/process5"/>
    <dgm:cxn modelId="{10E7D798-A0EE-43EA-88FF-F202BD76EFE1}" srcId="{7A3EAAFC-C40D-4929-9289-8C0B63735DF5}" destId="{58E29716-2AB5-42E7-AF1D-1C88458E9FE5}" srcOrd="2" destOrd="0" parTransId="{E073C8BA-709C-48A7-BD36-2A5AD6FA3853}" sibTransId="{B3EB3862-71DA-4C1A-BF6C-CA42513DA3E1}"/>
    <dgm:cxn modelId="{470C3F9D-2C32-4EB5-93DB-2F23E074512C}" type="presOf" srcId="{E043E591-BEE5-4575-8998-9081408D36FA}" destId="{5F075663-8AEE-4AEC-9368-C5D7835F55D3}" srcOrd="0" destOrd="0" presId="urn:microsoft.com/office/officeart/2005/8/layout/process5"/>
    <dgm:cxn modelId="{DBFA28AE-75DE-43D8-B620-5D971395BD5F}" type="presOf" srcId="{0C04B191-A110-4E8B-87E1-89AB0C25EC84}" destId="{D67B398C-027E-4A63-9E54-DA42DA1EAA2B}" srcOrd="0" destOrd="0" presId="urn:microsoft.com/office/officeart/2005/8/layout/process5"/>
    <dgm:cxn modelId="{2A7D1FC1-ACFA-4C7E-BBF4-20C7E4B89E19}" type="presOf" srcId="{15FEB7B4-A920-49FE-A3FB-284D94DCBFC9}" destId="{9F8D9CD9-95D5-4DAC-8266-1413647CDA8B}" srcOrd="1" destOrd="0" presId="urn:microsoft.com/office/officeart/2005/8/layout/process5"/>
    <dgm:cxn modelId="{D94A8DE5-AC3A-4136-BCBA-C49544915CB8}" type="presOf" srcId="{15FEB7B4-A920-49FE-A3FB-284D94DCBFC9}" destId="{381BD49C-2673-4937-B69A-4C1BCDC04035}" srcOrd="0" destOrd="0" presId="urn:microsoft.com/office/officeart/2005/8/layout/process5"/>
    <dgm:cxn modelId="{9F2681F4-C1CB-4D53-833C-CF07AD05ED18}" srcId="{7A3EAAFC-C40D-4929-9289-8C0B63735DF5}" destId="{7085F0A8-D808-4EE0-B63E-8CA2BF0C0572}" srcOrd="0" destOrd="0" parTransId="{22CF1ACC-A512-456E-97CA-25B4B6FAE0F0}" sibTransId="{E043E591-BEE5-4575-8998-9081408D36FA}"/>
    <dgm:cxn modelId="{E0C7E2E0-21D9-4A20-A924-9980D713CF37}" type="presParOf" srcId="{9F65FB48-A996-43BE-912C-47F73E790E81}" destId="{DB063CF4-2B54-40CE-A714-AAA5A0BE1FED}" srcOrd="0" destOrd="0" presId="urn:microsoft.com/office/officeart/2005/8/layout/process5"/>
    <dgm:cxn modelId="{2FC6CB4C-D4FC-453B-B144-02A130CC980E}" type="presParOf" srcId="{9F65FB48-A996-43BE-912C-47F73E790E81}" destId="{5F075663-8AEE-4AEC-9368-C5D7835F55D3}" srcOrd="1" destOrd="0" presId="urn:microsoft.com/office/officeart/2005/8/layout/process5"/>
    <dgm:cxn modelId="{D9ABA922-9D41-4CEB-A2AD-9639222895FC}" type="presParOf" srcId="{5F075663-8AEE-4AEC-9368-C5D7835F55D3}" destId="{20F3B099-6EC3-421F-981A-800051032425}" srcOrd="0" destOrd="0" presId="urn:microsoft.com/office/officeart/2005/8/layout/process5"/>
    <dgm:cxn modelId="{11FBBE6D-83F1-4A87-83A5-65A08CCA3C84}" type="presParOf" srcId="{9F65FB48-A996-43BE-912C-47F73E790E81}" destId="{D67B398C-027E-4A63-9E54-DA42DA1EAA2B}" srcOrd="2" destOrd="0" presId="urn:microsoft.com/office/officeart/2005/8/layout/process5"/>
    <dgm:cxn modelId="{0AE3526B-10BD-42CB-9849-8118E5D83C7D}" type="presParOf" srcId="{9F65FB48-A996-43BE-912C-47F73E790E81}" destId="{2E776E65-5C87-4F52-90DF-DD4ADB218CD9}" srcOrd="3" destOrd="0" presId="urn:microsoft.com/office/officeart/2005/8/layout/process5"/>
    <dgm:cxn modelId="{38F9CDEE-F10B-4B00-940D-AC1D34C59329}" type="presParOf" srcId="{2E776E65-5C87-4F52-90DF-DD4ADB218CD9}" destId="{EE4D87B5-F867-4D06-BB8C-41C97ACE7458}" srcOrd="0" destOrd="0" presId="urn:microsoft.com/office/officeart/2005/8/layout/process5"/>
    <dgm:cxn modelId="{89645A74-BB55-4903-89C6-020308C89B62}" type="presParOf" srcId="{9F65FB48-A996-43BE-912C-47F73E790E81}" destId="{76CE8A42-E81A-4ECB-9486-F9C59A1A613A}" srcOrd="4" destOrd="0" presId="urn:microsoft.com/office/officeart/2005/8/layout/process5"/>
    <dgm:cxn modelId="{B39573EE-0495-4E2A-A623-78BC2E78DBCF}" type="presParOf" srcId="{9F65FB48-A996-43BE-912C-47F73E790E81}" destId="{AA1650BA-B7B9-4FEC-A488-A34AD51649D9}" srcOrd="5" destOrd="0" presId="urn:microsoft.com/office/officeart/2005/8/layout/process5"/>
    <dgm:cxn modelId="{9207ADD1-88E6-40CD-B432-0EBC88E50B03}" type="presParOf" srcId="{AA1650BA-B7B9-4FEC-A488-A34AD51649D9}" destId="{83A10ADB-89FA-4927-B8B5-EACFC3533A38}" srcOrd="0" destOrd="0" presId="urn:microsoft.com/office/officeart/2005/8/layout/process5"/>
    <dgm:cxn modelId="{38C31849-2A9E-405E-9F68-90290CAD4F40}" type="presParOf" srcId="{9F65FB48-A996-43BE-912C-47F73E790E81}" destId="{12B84104-EAD2-4427-913C-9FD1781E7698}" srcOrd="6" destOrd="0" presId="urn:microsoft.com/office/officeart/2005/8/layout/process5"/>
    <dgm:cxn modelId="{FF4F3707-84FF-4BE8-92C0-AD55EFFECF46}" type="presParOf" srcId="{9F65FB48-A996-43BE-912C-47F73E790E81}" destId="{381BD49C-2673-4937-B69A-4C1BCDC04035}" srcOrd="7" destOrd="0" presId="urn:microsoft.com/office/officeart/2005/8/layout/process5"/>
    <dgm:cxn modelId="{461B2DB1-A2A0-4246-B2CC-F8FF062139A7}" type="presParOf" srcId="{381BD49C-2673-4937-B69A-4C1BCDC04035}" destId="{9F8D9CD9-95D5-4DAC-8266-1413647CDA8B}" srcOrd="0" destOrd="0" presId="urn:microsoft.com/office/officeart/2005/8/layout/process5"/>
    <dgm:cxn modelId="{4087F82E-EFBF-48DD-B239-E1371571AA35}" type="presParOf" srcId="{9F65FB48-A996-43BE-912C-47F73E790E81}" destId="{3792C91D-7B9C-4C89-ADDD-80BD45DBD0B0}"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7C8A0BC-8566-4B66-BF73-0B3CE40DEB71}" type="doc">
      <dgm:prSet loTypeId="urn:microsoft.com/office/officeart/2005/8/layout/hProcess9" loCatId="process" qsTypeId="urn:microsoft.com/office/officeart/2005/8/quickstyle/simple1" qsCatId="simple" csTypeId="urn:microsoft.com/office/officeart/2005/8/colors/accent1_2" csCatId="accent1" phldr="1"/>
      <dgm:spPr/>
    </dgm:pt>
    <dgm:pt modelId="{9B9793E2-AD93-412F-8AAE-892352F218B5}">
      <dgm:prSet phldrT="[Text]" custT="1"/>
      <dgm:spPr>
        <a:solidFill>
          <a:schemeClr val="accent1">
            <a:lumMod val="40000"/>
            <a:lumOff val="60000"/>
          </a:schemeClr>
        </a:solidFill>
        <a:ln>
          <a:solidFill>
            <a:schemeClr val="tx1"/>
          </a:solidFill>
        </a:ln>
      </dgm:spPr>
      <dgm:t>
        <a:bodyPr/>
        <a:lstStyle/>
        <a:p>
          <a:r>
            <a:rPr lang="en-GB" sz="2400" b="1" dirty="0">
              <a:solidFill>
                <a:schemeClr val="tx1"/>
              </a:solidFill>
            </a:rPr>
            <a:t>S46</a:t>
          </a:r>
          <a:r>
            <a:rPr lang="en-GB" sz="2400" dirty="0">
              <a:solidFill>
                <a:schemeClr val="tx1"/>
              </a:solidFill>
            </a:rPr>
            <a:t> states that under no circumstances may a child be kept in police protection for more than 72 hours </a:t>
          </a:r>
        </a:p>
      </dgm:t>
    </dgm:pt>
    <dgm:pt modelId="{0A958CC9-7956-402D-A0FE-94D2EFAD1A30}" type="parTrans" cxnId="{0F74F20A-FBD8-4B70-9C3E-94350D1B571C}">
      <dgm:prSet/>
      <dgm:spPr/>
      <dgm:t>
        <a:bodyPr/>
        <a:lstStyle/>
        <a:p>
          <a:endParaRPr lang="en-GB"/>
        </a:p>
      </dgm:t>
    </dgm:pt>
    <dgm:pt modelId="{F279B11F-4445-49BE-B367-812CABE2ADE3}" type="sibTrans" cxnId="{0F74F20A-FBD8-4B70-9C3E-94350D1B571C}">
      <dgm:prSet/>
      <dgm:spPr/>
      <dgm:t>
        <a:bodyPr/>
        <a:lstStyle/>
        <a:p>
          <a:endParaRPr lang="en-GB"/>
        </a:p>
      </dgm:t>
    </dgm:pt>
    <dgm:pt modelId="{606A2352-3444-46A7-A640-BE9CE20226FB}">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A police station is not suitable medium to long term</a:t>
          </a:r>
        </a:p>
      </dgm:t>
    </dgm:pt>
    <dgm:pt modelId="{1FA6DFB2-78BF-4219-9121-4CC8E6DEF51E}" type="parTrans" cxnId="{198D75E0-A836-48E0-B9FC-23C12A570DC5}">
      <dgm:prSet/>
      <dgm:spPr/>
      <dgm:t>
        <a:bodyPr/>
        <a:lstStyle/>
        <a:p>
          <a:endParaRPr lang="en-GB"/>
        </a:p>
      </dgm:t>
    </dgm:pt>
    <dgm:pt modelId="{735C08AB-F2CF-4943-AF69-5171170FF610}" type="sibTrans" cxnId="{198D75E0-A836-48E0-B9FC-23C12A570DC5}">
      <dgm:prSet/>
      <dgm:spPr/>
      <dgm:t>
        <a:bodyPr/>
        <a:lstStyle/>
        <a:p>
          <a:endParaRPr lang="en-GB"/>
        </a:p>
      </dgm:t>
    </dgm:pt>
    <dgm:pt modelId="{9432171F-29A6-4E23-A6AA-5DF25E95335F}">
      <dgm:prSet phldrT="[Text]" custT="1"/>
      <dgm:spPr>
        <a:solidFill>
          <a:schemeClr val="bg1">
            <a:lumMod val="85000"/>
          </a:schemeClr>
        </a:solidFill>
        <a:ln>
          <a:solidFill>
            <a:schemeClr val="tx1"/>
          </a:solidFill>
        </a:ln>
      </dgm:spPr>
      <dgm:t>
        <a:bodyPr/>
        <a:lstStyle/>
        <a:p>
          <a:r>
            <a:rPr lang="en-GB" sz="2400" b="1" dirty="0">
              <a:solidFill>
                <a:schemeClr val="tx1"/>
              </a:solidFill>
            </a:rPr>
            <a:t>The Children Act </a:t>
          </a:r>
          <a:r>
            <a:rPr lang="en-GB" sz="2400" dirty="0">
              <a:solidFill>
                <a:schemeClr val="tx1"/>
              </a:solidFill>
            </a:rPr>
            <a:t>does not give a POE. </a:t>
          </a:r>
          <a:r>
            <a:rPr lang="en-GB" sz="2400" b="1" dirty="0">
              <a:solidFill>
                <a:schemeClr val="tx1"/>
              </a:solidFill>
            </a:rPr>
            <a:t>Consider S17 PACE </a:t>
          </a:r>
          <a:r>
            <a:rPr lang="en-GB" sz="2400" dirty="0">
              <a:solidFill>
                <a:schemeClr val="tx1"/>
              </a:solidFill>
            </a:rPr>
            <a:t>to enter &amp; search if necessary to save life &amp; limb</a:t>
          </a:r>
        </a:p>
      </dgm:t>
    </dgm:pt>
    <dgm:pt modelId="{F1912379-36A0-4D3E-8FCE-D2B94F4A7D32}" type="parTrans" cxnId="{852D0724-1997-4A91-B1DC-AEF5A8D10412}">
      <dgm:prSet/>
      <dgm:spPr/>
      <dgm:t>
        <a:bodyPr/>
        <a:lstStyle/>
        <a:p>
          <a:endParaRPr lang="en-GB"/>
        </a:p>
      </dgm:t>
    </dgm:pt>
    <dgm:pt modelId="{E2501698-FF64-47FB-AD86-B758351C8A9B}" type="sibTrans" cxnId="{852D0724-1997-4A91-B1DC-AEF5A8D10412}">
      <dgm:prSet/>
      <dgm:spPr/>
      <dgm:t>
        <a:bodyPr/>
        <a:lstStyle/>
        <a:p>
          <a:endParaRPr lang="en-GB"/>
        </a:p>
      </dgm:t>
    </dgm:pt>
    <dgm:pt modelId="{9FB3BFCF-72A5-4A30-BCA8-A64DA14C2F33}" type="pres">
      <dgm:prSet presAssocID="{07C8A0BC-8566-4B66-BF73-0B3CE40DEB71}" presName="CompostProcess" presStyleCnt="0">
        <dgm:presLayoutVars>
          <dgm:dir/>
          <dgm:resizeHandles val="exact"/>
        </dgm:presLayoutVars>
      </dgm:prSet>
      <dgm:spPr/>
    </dgm:pt>
    <dgm:pt modelId="{245E6C7A-FE3A-4495-BE1E-96969D2B8F8E}" type="pres">
      <dgm:prSet presAssocID="{07C8A0BC-8566-4B66-BF73-0B3CE40DEB71}" presName="arrow" presStyleLbl="bgShp" presStyleIdx="0" presStyleCnt="1" custScaleX="96545"/>
      <dgm:spPr>
        <a:solidFill>
          <a:schemeClr val="accent1">
            <a:lumMod val="50000"/>
          </a:schemeClr>
        </a:solidFill>
        <a:ln>
          <a:solidFill>
            <a:schemeClr val="tx1"/>
          </a:solidFill>
        </a:ln>
      </dgm:spPr>
    </dgm:pt>
    <dgm:pt modelId="{04778E4E-21C4-40F0-90B2-CCB85B28FFF8}" type="pres">
      <dgm:prSet presAssocID="{07C8A0BC-8566-4B66-BF73-0B3CE40DEB71}" presName="linearProcess" presStyleCnt="0"/>
      <dgm:spPr/>
    </dgm:pt>
    <dgm:pt modelId="{5E9B7196-B8EC-41DB-BE72-6DD3F35BCE58}" type="pres">
      <dgm:prSet presAssocID="{9B9793E2-AD93-412F-8AAE-892352F218B5}" presName="textNode" presStyleLbl="node1" presStyleIdx="0" presStyleCnt="3">
        <dgm:presLayoutVars>
          <dgm:bulletEnabled val="1"/>
        </dgm:presLayoutVars>
      </dgm:prSet>
      <dgm:spPr/>
    </dgm:pt>
    <dgm:pt modelId="{2C5D474A-5A0F-47E5-AC69-BF78BF18E590}" type="pres">
      <dgm:prSet presAssocID="{F279B11F-4445-49BE-B367-812CABE2ADE3}" presName="sibTrans" presStyleCnt="0"/>
      <dgm:spPr/>
    </dgm:pt>
    <dgm:pt modelId="{C3315DB7-5D0E-4245-933F-5049EDDE2630}" type="pres">
      <dgm:prSet presAssocID="{606A2352-3444-46A7-A640-BE9CE20226FB}" presName="textNode" presStyleLbl="node1" presStyleIdx="1" presStyleCnt="3">
        <dgm:presLayoutVars>
          <dgm:bulletEnabled val="1"/>
        </dgm:presLayoutVars>
      </dgm:prSet>
      <dgm:spPr/>
    </dgm:pt>
    <dgm:pt modelId="{E51E2D76-2984-46FD-B057-8A3B6F3DEE33}" type="pres">
      <dgm:prSet presAssocID="{735C08AB-F2CF-4943-AF69-5171170FF610}" presName="sibTrans" presStyleCnt="0"/>
      <dgm:spPr/>
    </dgm:pt>
    <dgm:pt modelId="{BB5818A4-6B1C-473F-A6A6-029994808F24}" type="pres">
      <dgm:prSet presAssocID="{9432171F-29A6-4E23-A6AA-5DF25E95335F}" presName="textNode" presStyleLbl="node1" presStyleIdx="2" presStyleCnt="3">
        <dgm:presLayoutVars>
          <dgm:bulletEnabled val="1"/>
        </dgm:presLayoutVars>
      </dgm:prSet>
      <dgm:spPr/>
    </dgm:pt>
  </dgm:ptLst>
  <dgm:cxnLst>
    <dgm:cxn modelId="{39A63E03-D48D-48DE-A3ED-D9F2471669BE}" type="presOf" srcId="{9432171F-29A6-4E23-A6AA-5DF25E95335F}" destId="{BB5818A4-6B1C-473F-A6A6-029994808F24}" srcOrd="0" destOrd="0" presId="urn:microsoft.com/office/officeart/2005/8/layout/hProcess9"/>
    <dgm:cxn modelId="{0F74F20A-FBD8-4B70-9C3E-94350D1B571C}" srcId="{07C8A0BC-8566-4B66-BF73-0B3CE40DEB71}" destId="{9B9793E2-AD93-412F-8AAE-892352F218B5}" srcOrd="0" destOrd="0" parTransId="{0A958CC9-7956-402D-A0FE-94D2EFAD1A30}" sibTransId="{F279B11F-4445-49BE-B367-812CABE2ADE3}"/>
    <dgm:cxn modelId="{852D0724-1997-4A91-B1DC-AEF5A8D10412}" srcId="{07C8A0BC-8566-4B66-BF73-0B3CE40DEB71}" destId="{9432171F-29A6-4E23-A6AA-5DF25E95335F}" srcOrd="2" destOrd="0" parTransId="{F1912379-36A0-4D3E-8FCE-D2B94F4A7D32}" sibTransId="{E2501698-FF64-47FB-AD86-B758351C8A9B}"/>
    <dgm:cxn modelId="{10058B47-395F-4B06-92AE-0EF0B286E6EB}" type="presOf" srcId="{9B9793E2-AD93-412F-8AAE-892352F218B5}" destId="{5E9B7196-B8EC-41DB-BE72-6DD3F35BCE58}" srcOrd="0" destOrd="0" presId="urn:microsoft.com/office/officeart/2005/8/layout/hProcess9"/>
    <dgm:cxn modelId="{FA20437B-1F42-4E47-8BC2-02B3CD9AE44B}" type="presOf" srcId="{606A2352-3444-46A7-A640-BE9CE20226FB}" destId="{C3315DB7-5D0E-4245-933F-5049EDDE2630}" srcOrd="0" destOrd="0" presId="urn:microsoft.com/office/officeart/2005/8/layout/hProcess9"/>
    <dgm:cxn modelId="{47386097-0990-48D0-B49D-E534BEBCDF1A}" type="presOf" srcId="{07C8A0BC-8566-4B66-BF73-0B3CE40DEB71}" destId="{9FB3BFCF-72A5-4A30-BCA8-A64DA14C2F33}" srcOrd="0" destOrd="0" presId="urn:microsoft.com/office/officeart/2005/8/layout/hProcess9"/>
    <dgm:cxn modelId="{198D75E0-A836-48E0-B9FC-23C12A570DC5}" srcId="{07C8A0BC-8566-4B66-BF73-0B3CE40DEB71}" destId="{606A2352-3444-46A7-A640-BE9CE20226FB}" srcOrd="1" destOrd="0" parTransId="{1FA6DFB2-78BF-4219-9121-4CC8E6DEF51E}" sibTransId="{735C08AB-F2CF-4943-AF69-5171170FF610}"/>
    <dgm:cxn modelId="{702D8E67-7B28-4091-B4E9-268C4DA4EF70}" type="presParOf" srcId="{9FB3BFCF-72A5-4A30-BCA8-A64DA14C2F33}" destId="{245E6C7A-FE3A-4495-BE1E-96969D2B8F8E}" srcOrd="0" destOrd="0" presId="urn:microsoft.com/office/officeart/2005/8/layout/hProcess9"/>
    <dgm:cxn modelId="{8E87AA46-4346-441F-83A5-5711DC81882E}" type="presParOf" srcId="{9FB3BFCF-72A5-4A30-BCA8-A64DA14C2F33}" destId="{04778E4E-21C4-40F0-90B2-CCB85B28FFF8}" srcOrd="1" destOrd="0" presId="urn:microsoft.com/office/officeart/2005/8/layout/hProcess9"/>
    <dgm:cxn modelId="{59AD97B7-A360-4277-8FCD-CDE4BE439B9F}" type="presParOf" srcId="{04778E4E-21C4-40F0-90B2-CCB85B28FFF8}" destId="{5E9B7196-B8EC-41DB-BE72-6DD3F35BCE58}" srcOrd="0" destOrd="0" presId="urn:microsoft.com/office/officeart/2005/8/layout/hProcess9"/>
    <dgm:cxn modelId="{AC59B5C1-0450-411A-84BC-99D3982C978D}" type="presParOf" srcId="{04778E4E-21C4-40F0-90B2-CCB85B28FFF8}" destId="{2C5D474A-5A0F-47E5-AC69-BF78BF18E590}" srcOrd="1" destOrd="0" presId="urn:microsoft.com/office/officeart/2005/8/layout/hProcess9"/>
    <dgm:cxn modelId="{7DCF20FE-843D-41BB-BB1C-6B5C4F802695}" type="presParOf" srcId="{04778E4E-21C4-40F0-90B2-CCB85B28FFF8}" destId="{C3315DB7-5D0E-4245-933F-5049EDDE2630}" srcOrd="2" destOrd="0" presId="urn:microsoft.com/office/officeart/2005/8/layout/hProcess9"/>
    <dgm:cxn modelId="{03E7D3F8-412B-4884-9C49-789952240699}" type="presParOf" srcId="{04778E4E-21C4-40F0-90B2-CCB85B28FFF8}" destId="{E51E2D76-2984-46FD-B057-8A3B6F3DEE33}" srcOrd="3" destOrd="0" presId="urn:microsoft.com/office/officeart/2005/8/layout/hProcess9"/>
    <dgm:cxn modelId="{E4129A0B-B4A2-4F22-960F-34F75BBE747D}" type="presParOf" srcId="{04778E4E-21C4-40F0-90B2-CCB85B28FFF8}" destId="{BB5818A4-6B1C-473F-A6A6-029994808F24}"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020A12B-0FCD-4F99-B475-78E5EBE48627}"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9DBE0BC5-01D3-4555-9ABD-6BC218207892}">
      <dgm:prSet phldrT="[Text]" custT="1"/>
      <dgm:spPr>
        <a:solidFill>
          <a:schemeClr val="tx2">
            <a:lumMod val="40000"/>
            <a:lumOff val="60000"/>
          </a:schemeClr>
        </a:solidFill>
        <a:ln>
          <a:solidFill>
            <a:schemeClr val="tx1"/>
          </a:solidFill>
        </a:ln>
      </dgm:spPr>
      <dgm:t>
        <a:bodyPr/>
        <a:lstStyle/>
        <a:p>
          <a:r>
            <a:rPr lang="en-GB" sz="2600" b="1" dirty="0">
              <a:solidFill>
                <a:schemeClr val="tx1"/>
              </a:solidFill>
            </a:rPr>
            <a:t>Investigating/Initiating Officer</a:t>
          </a:r>
        </a:p>
      </dgm:t>
    </dgm:pt>
    <dgm:pt modelId="{034A89F9-5DDA-4592-BDBF-5D98E28B4C6E}" type="parTrans" cxnId="{F0708B39-FF50-43CD-9DD0-43E206CF6E18}">
      <dgm:prSet/>
      <dgm:spPr/>
      <dgm:t>
        <a:bodyPr/>
        <a:lstStyle/>
        <a:p>
          <a:endParaRPr lang="en-GB"/>
        </a:p>
      </dgm:t>
    </dgm:pt>
    <dgm:pt modelId="{18500D68-8B43-40F9-A52E-419CB0F18A3F}" type="sibTrans" cxnId="{F0708B39-FF50-43CD-9DD0-43E206CF6E18}">
      <dgm:prSet/>
      <dgm:spPr/>
      <dgm:t>
        <a:bodyPr/>
        <a:lstStyle/>
        <a:p>
          <a:endParaRPr lang="en-GB"/>
        </a:p>
      </dgm:t>
    </dgm:pt>
    <dgm:pt modelId="{4863E599-BFD1-45D8-ACF8-72C49E5AAF35}">
      <dgm:prSet phldrT="[Text]" custT="1"/>
      <dgm:spPr>
        <a:solidFill>
          <a:schemeClr val="accent1">
            <a:lumMod val="40000"/>
            <a:lumOff val="60000"/>
            <a:alpha val="90000"/>
          </a:schemeClr>
        </a:solidFill>
        <a:ln>
          <a:solidFill>
            <a:schemeClr val="tx1">
              <a:alpha val="90000"/>
            </a:schemeClr>
          </a:solidFill>
        </a:ln>
      </dgm:spPr>
      <dgm:t>
        <a:bodyPr/>
        <a:lstStyle/>
        <a:p>
          <a:r>
            <a:rPr lang="en-GB" sz="2400" dirty="0"/>
            <a:t>Takes child into police protection &amp; undertakes initial enquiries</a:t>
          </a:r>
        </a:p>
      </dgm:t>
    </dgm:pt>
    <dgm:pt modelId="{433EDBA3-4CDB-4923-B5DA-48A0178704A5}" type="parTrans" cxnId="{CF6A0A76-FAF4-482A-8424-503F3508B917}">
      <dgm:prSet/>
      <dgm:spPr/>
      <dgm:t>
        <a:bodyPr/>
        <a:lstStyle/>
        <a:p>
          <a:endParaRPr lang="en-GB"/>
        </a:p>
      </dgm:t>
    </dgm:pt>
    <dgm:pt modelId="{3F7C091A-0011-43A0-B885-60C270CC9CDF}" type="sibTrans" cxnId="{CF6A0A76-FAF4-482A-8424-503F3508B917}">
      <dgm:prSet/>
      <dgm:spPr/>
      <dgm:t>
        <a:bodyPr/>
        <a:lstStyle/>
        <a:p>
          <a:endParaRPr lang="en-GB"/>
        </a:p>
      </dgm:t>
    </dgm:pt>
    <dgm:pt modelId="{043A6185-75AF-4D8D-89BA-3A910B37852D}">
      <dgm:prSet phldrT="[Text]" custT="1"/>
      <dgm:spPr>
        <a:solidFill>
          <a:schemeClr val="tx2">
            <a:lumMod val="40000"/>
            <a:lumOff val="60000"/>
          </a:schemeClr>
        </a:solidFill>
        <a:ln>
          <a:solidFill>
            <a:schemeClr val="tx1"/>
          </a:solidFill>
        </a:ln>
      </dgm:spPr>
      <dgm:t>
        <a:bodyPr/>
        <a:lstStyle/>
        <a:p>
          <a:r>
            <a:rPr lang="en-GB" sz="2600" b="1" dirty="0">
              <a:solidFill>
                <a:schemeClr val="tx1"/>
              </a:solidFill>
            </a:rPr>
            <a:t>Designated Officer</a:t>
          </a:r>
        </a:p>
      </dgm:t>
    </dgm:pt>
    <dgm:pt modelId="{EF8265AB-83FB-4F40-B811-2C6AD00DA9AB}" type="parTrans" cxnId="{F4971698-C8E8-485A-A95E-9C21F964D583}">
      <dgm:prSet/>
      <dgm:spPr/>
      <dgm:t>
        <a:bodyPr/>
        <a:lstStyle/>
        <a:p>
          <a:endParaRPr lang="en-GB"/>
        </a:p>
      </dgm:t>
    </dgm:pt>
    <dgm:pt modelId="{626665ED-4AD0-4A35-A490-627AB39D3AB2}" type="sibTrans" cxnId="{F4971698-C8E8-485A-A95E-9C21F964D583}">
      <dgm:prSet/>
      <dgm:spPr/>
      <dgm:t>
        <a:bodyPr/>
        <a:lstStyle/>
        <a:p>
          <a:endParaRPr lang="en-GB"/>
        </a:p>
      </dgm:t>
    </dgm:pt>
    <dgm:pt modelId="{50100930-5D11-49A7-82F2-3E4647C52D1B}">
      <dgm:prSet phldrT="[Text]" custT="1"/>
      <dgm:spPr>
        <a:solidFill>
          <a:schemeClr val="accent1">
            <a:lumMod val="40000"/>
            <a:lumOff val="60000"/>
            <a:alpha val="90000"/>
          </a:schemeClr>
        </a:solidFill>
        <a:ln>
          <a:solidFill>
            <a:schemeClr val="tx1">
              <a:alpha val="90000"/>
            </a:schemeClr>
          </a:solidFill>
        </a:ln>
      </dgm:spPr>
      <dgm:t>
        <a:bodyPr/>
        <a:lstStyle/>
        <a:p>
          <a:r>
            <a:rPr lang="en-GB" sz="2400" dirty="0"/>
            <a:t>Inspector rank or above. Takes an independent oversight of the circumstances in which the child has been taken into police protection</a:t>
          </a:r>
        </a:p>
      </dgm:t>
    </dgm:pt>
    <dgm:pt modelId="{538D70A2-17E4-406A-83CB-720A0B3BEA7C}" type="parTrans" cxnId="{AC4A6393-2290-42BD-8FAE-EE84A4A00F6C}">
      <dgm:prSet/>
      <dgm:spPr/>
      <dgm:t>
        <a:bodyPr/>
        <a:lstStyle/>
        <a:p>
          <a:endParaRPr lang="en-GB"/>
        </a:p>
      </dgm:t>
    </dgm:pt>
    <dgm:pt modelId="{169C8F30-1B3F-48F7-83E9-0C22E6125F0E}" type="sibTrans" cxnId="{AC4A6393-2290-42BD-8FAE-EE84A4A00F6C}">
      <dgm:prSet/>
      <dgm:spPr/>
      <dgm:t>
        <a:bodyPr/>
        <a:lstStyle/>
        <a:p>
          <a:endParaRPr lang="en-GB"/>
        </a:p>
      </dgm:t>
    </dgm:pt>
    <dgm:pt modelId="{07745904-35CB-4433-A255-C6EFB94CDD6B}" type="pres">
      <dgm:prSet presAssocID="{5020A12B-0FCD-4F99-B475-78E5EBE48627}" presName="Name0" presStyleCnt="0">
        <dgm:presLayoutVars>
          <dgm:dir/>
          <dgm:animLvl val="lvl"/>
          <dgm:resizeHandles val="exact"/>
        </dgm:presLayoutVars>
      </dgm:prSet>
      <dgm:spPr/>
    </dgm:pt>
    <dgm:pt modelId="{6E296D1E-E974-4A2F-88AF-D7EFF3C660A0}" type="pres">
      <dgm:prSet presAssocID="{043A6185-75AF-4D8D-89BA-3A910B37852D}" presName="boxAndChildren" presStyleCnt="0"/>
      <dgm:spPr/>
    </dgm:pt>
    <dgm:pt modelId="{99DF26A6-BF0B-427F-9760-1C285341FBA0}" type="pres">
      <dgm:prSet presAssocID="{043A6185-75AF-4D8D-89BA-3A910B37852D}" presName="parentTextBox" presStyleLbl="node1" presStyleIdx="0" presStyleCnt="2"/>
      <dgm:spPr/>
    </dgm:pt>
    <dgm:pt modelId="{EEB69DCF-75AF-4C2E-BB74-A41C7CF14AE9}" type="pres">
      <dgm:prSet presAssocID="{043A6185-75AF-4D8D-89BA-3A910B37852D}" presName="entireBox" presStyleLbl="node1" presStyleIdx="0" presStyleCnt="2" custScaleY="90346"/>
      <dgm:spPr/>
    </dgm:pt>
    <dgm:pt modelId="{51837AD2-9670-4D6A-8F7E-8D7F2625D064}" type="pres">
      <dgm:prSet presAssocID="{043A6185-75AF-4D8D-89BA-3A910B37852D}" presName="descendantBox" presStyleCnt="0"/>
      <dgm:spPr/>
    </dgm:pt>
    <dgm:pt modelId="{8EAD8720-B8B5-4CD7-9058-983062066657}" type="pres">
      <dgm:prSet presAssocID="{50100930-5D11-49A7-82F2-3E4647C52D1B}" presName="childTextBox" presStyleLbl="fgAccFollowNode1" presStyleIdx="0" presStyleCnt="2" custScaleY="121808">
        <dgm:presLayoutVars>
          <dgm:bulletEnabled val="1"/>
        </dgm:presLayoutVars>
      </dgm:prSet>
      <dgm:spPr/>
    </dgm:pt>
    <dgm:pt modelId="{22632A02-B866-4C7F-A87D-25C773864858}" type="pres">
      <dgm:prSet presAssocID="{18500D68-8B43-40F9-A52E-419CB0F18A3F}" presName="sp" presStyleCnt="0"/>
      <dgm:spPr/>
    </dgm:pt>
    <dgm:pt modelId="{5FDAF478-F49D-4930-B912-FBA9B7ECDC01}" type="pres">
      <dgm:prSet presAssocID="{9DBE0BC5-01D3-4555-9ABD-6BC218207892}" presName="arrowAndChildren" presStyleCnt="0"/>
      <dgm:spPr/>
    </dgm:pt>
    <dgm:pt modelId="{C3B940D6-11E9-4D55-8C2F-B9C89BC51CA7}" type="pres">
      <dgm:prSet presAssocID="{9DBE0BC5-01D3-4555-9ABD-6BC218207892}" presName="parentTextArrow" presStyleLbl="node1" presStyleIdx="0" presStyleCnt="2"/>
      <dgm:spPr/>
    </dgm:pt>
    <dgm:pt modelId="{A9E8EEB2-FB4A-44EC-BF70-4677CD0BD9D3}" type="pres">
      <dgm:prSet presAssocID="{9DBE0BC5-01D3-4555-9ABD-6BC218207892}" presName="arrow" presStyleLbl="node1" presStyleIdx="1" presStyleCnt="2" custLinFactNeighborY="3186"/>
      <dgm:spPr/>
    </dgm:pt>
    <dgm:pt modelId="{E4B05E4A-56E6-4BA7-A2E8-9DF23116BD7B}" type="pres">
      <dgm:prSet presAssocID="{9DBE0BC5-01D3-4555-9ABD-6BC218207892}" presName="descendantArrow" presStyleCnt="0"/>
      <dgm:spPr/>
    </dgm:pt>
    <dgm:pt modelId="{6A25FBFE-5458-40A9-996A-C024EFF082EB}" type="pres">
      <dgm:prSet presAssocID="{4863E599-BFD1-45D8-ACF8-72C49E5AAF35}" presName="childTextArrow" presStyleLbl="fgAccFollowNode1" presStyleIdx="1" presStyleCnt="2" custScaleY="133570">
        <dgm:presLayoutVars>
          <dgm:bulletEnabled val="1"/>
        </dgm:presLayoutVars>
      </dgm:prSet>
      <dgm:spPr/>
    </dgm:pt>
  </dgm:ptLst>
  <dgm:cxnLst>
    <dgm:cxn modelId="{FBDE9E29-E9BA-4971-B336-0640D93697EF}" type="presOf" srcId="{043A6185-75AF-4D8D-89BA-3A910B37852D}" destId="{EEB69DCF-75AF-4C2E-BB74-A41C7CF14AE9}" srcOrd="1" destOrd="0" presId="urn:microsoft.com/office/officeart/2005/8/layout/process4"/>
    <dgm:cxn modelId="{F0708B39-FF50-43CD-9DD0-43E206CF6E18}" srcId="{5020A12B-0FCD-4F99-B475-78E5EBE48627}" destId="{9DBE0BC5-01D3-4555-9ABD-6BC218207892}" srcOrd="0" destOrd="0" parTransId="{034A89F9-5DDA-4592-BDBF-5D98E28B4C6E}" sibTransId="{18500D68-8B43-40F9-A52E-419CB0F18A3F}"/>
    <dgm:cxn modelId="{3027583E-8625-4EE9-ADE7-45B7EB56C62D}" type="presOf" srcId="{9DBE0BC5-01D3-4555-9ABD-6BC218207892}" destId="{C3B940D6-11E9-4D55-8C2F-B9C89BC51CA7}" srcOrd="0" destOrd="0" presId="urn:microsoft.com/office/officeart/2005/8/layout/process4"/>
    <dgm:cxn modelId="{736BCA6C-EB22-4FDB-A150-BC4CD9C9BCFA}" type="presOf" srcId="{5020A12B-0FCD-4F99-B475-78E5EBE48627}" destId="{07745904-35CB-4433-A255-C6EFB94CDD6B}" srcOrd="0" destOrd="0" presId="urn:microsoft.com/office/officeart/2005/8/layout/process4"/>
    <dgm:cxn modelId="{CF6A0A76-FAF4-482A-8424-503F3508B917}" srcId="{9DBE0BC5-01D3-4555-9ABD-6BC218207892}" destId="{4863E599-BFD1-45D8-ACF8-72C49E5AAF35}" srcOrd="0" destOrd="0" parTransId="{433EDBA3-4CDB-4923-B5DA-48A0178704A5}" sibTransId="{3F7C091A-0011-43A0-B885-60C270CC9CDF}"/>
    <dgm:cxn modelId="{AC4A6393-2290-42BD-8FAE-EE84A4A00F6C}" srcId="{043A6185-75AF-4D8D-89BA-3A910B37852D}" destId="{50100930-5D11-49A7-82F2-3E4647C52D1B}" srcOrd="0" destOrd="0" parTransId="{538D70A2-17E4-406A-83CB-720A0B3BEA7C}" sibTransId="{169C8F30-1B3F-48F7-83E9-0C22E6125F0E}"/>
    <dgm:cxn modelId="{F4971698-C8E8-485A-A95E-9C21F964D583}" srcId="{5020A12B-0FCD-4F99-B475-78E5EBE48627}" destId="{043A6185-75AF-4D8D-89BA-3A910B37852D}" srcOrd="1" destOrd="0" parTransId="{EF8265AB-83FB-4F40-B811-2C6AD00DA9AB}" sibTransId="{626665ED-4AD0-4A35-A490-627AB39D3AB2}"/>
    <dgm:cxn modelId="{68D6D49A-7958-4FF8-814A-0163695D44B6}" type="presOf" srcId="{9DBE0BC5-01D3-4555-9ABD-6BC218207892}" destId="{A9E8EEB2-FB4A-44EC-BF70-4677CD0BD9D3}" srcOrd="1" destOrd="0" presId="urn:microsoft.com/office/officeart/2005/8/layout/process4"/>
    <dgm:cxn modelId="{428F52A0-31F2-4C2D-B617-F694CA169FC5}" type="presOf" srcId="{4863E599-BFD1-45D8-ACF8-72C49E5AAF35}" destId="{6A25FBFE-5458-40A9-996A-C024EFF082EB}" srcOrd="0" destOrd="0" presId="urn:microsoft.com/office/officeart/2005/8/layout/process4"/>
    <dgm:cxn modelId="{4373E7A6-1F4B-40FE-A596-8A8CCAF60380}" type="presOf" srcId="{50100930-5D11-49A7-82F2-3E4647C52D1B}" destId="{8EAD8720-B8B5-4CD7-9058-983062066657}" srcOrd="0" destOrd="0" presId="urn:microsoft.com/office/officeart/2005/8/layout/process4"/>
    <dgm:cxn modelId="{D8C398D8-1866-440C-AD57-CC1585CBC336}" type="presOf" srcId="{043A6185-75AF-4D8D-89BA-3A910B37852D}" destId="{99DF26A6-BF0B-427F-9760-1C285341FBA0}" srcOrd="0" destOrd="0" presId="urn:microsoft.com/office/officeart/2005/8/layout/process4"/>
    <dgm:cxn modelId="{855E1F51-D9A1-4BA7-A9AA-928C758A981D}" type="presParOf" srcId="{07745904-35CB-4433-A255-C6EFB94CDD6B}" destId="{6E296D1E-E974-4A2F-88AF-D7EFF3C660A0}" srcOrd="0" destOrd="0" presId="urn:microsoft.com/office/officeart/2005/8/layout/process4"/>
    <dgm:cxn modelId="{AF9206B0-8907-4ECE-AC9A-80F5052B16F7}" type="presParOf" srcId="{6E296D1E-E974-4A2F-88AF-D7EFF3C660A0}" destId="{99DF26A6-BF0B-427F-9760-1C285341FBA0}" srcOrd="0" destOrd="0" presId="urn:microsoft.com/office/officeart/2005/8/layout/process4"/>
    <dgm:cxn modelId="{C2D4A877-A429-476A-B0B7-918830A56CF2}" type="presParOf" srcId="{6E296D1E-E974-4A2F-88AF-D7EFF3C660A0}" destId="{EEB69DCF-75AF-4C2E-BB74-A41C7CF14AE9}" srcOrd="1" destOrd="0" presId="urn:microsoft.com/office/officeart/2005/8/layout/process4"/>
    <dgm:cxn modelId="{86F8E49C-B2AD-400A-9F75-F2CBE58B0CEB}" type="presParOf" srcId="{6E296D1E-E974-4A2F-88AF-D7EFF3C660A0}" destId="{51837AD2-9670-4D6A-8F7E-8D7F2625D064}" srcOrd="2" destOrd="0" presId="urn:microsoft.com/office/officeart/2005/8/layout/process4"/>
    <dgm:cxn modelId="{A6CC653C-C1A5-4666-8BDF-702CA208653D}" type="presParOf" srcId="{51837AD2-9670-4D6A-8F7E-8D7F2625D064}" destId="{8EAD8720-B8B5-4CD7-9058-983062066657}" srcOrd="0" destOrd="0" presId="urn:microsoft.com/office/officeart/2005/8/layout/process4"/>
    <dgm:cxn modelId="{2B91225E-B989-429D-9CDB-DC17386AE2C7}" type="presParOf" srcId="{07745904-35CB-4433-A255-C6EFB94CDD6B}" destId="{22632A02-B866-4C7F-A87D-25C773864858}" srcOrd="1" destOrd="0" presId="urn:microsoft.com/office/officeart/2005/8/layout/process4"/>
    <dgm:cxn modelId="{302BC9C4-8A72-483B-B3A5-CEBA5F0E7C83}" type="presParOf" srcId="{07745904-35CB-4433-A255-C6EFB94CDD6B}" destId="{5FDAF478-F49D-4930-B912-FBA9B7ECDC01}" srcOrd="2" destOrd="0" presId="urn:microsoft.com/office/officeart/2005/8/layout/process4"/>
    <dgm:cxn modelId="{308DED18-FE06-49BC-B9EC-B630A11C5F03}" type="presParOf" srcId="{5FDAF478-F49D-4930-B912-FBA9B7ECDC01}" destId="{C3B940D6-11E9-4D55-8C2F-B9C89BC51CA7}" srcOrd="0" destOrd="0" presId="urn:microsoft.com/office/officeart/2005/8/layout/process4"/>
    <dgm:cxn modelId="{331F2E74-588E-435D-8DEB-7C2B2668E90B}" type="presParOf" srcId="{5FDAF478-F49D-4930-B912-FBA9B7ECDC01}" destId="{A9E8EEB2-FB4A-44EC-BF70-4677CD0BD9D3}" srcOrd="1" destOrd="0" presId="urn:microsoft.com/office/officeart/2005/8/layout/process4"/>
    <dgm:cxn modelId="{1CF7B727-CE2D-4246-9A68-E4290C724D82}" type="presParOf" srcId="{5FDAF478-F49D-4930-B912-FBA9B7ECDC01}" destId="{E4B05E4A-56E6-4BA7-A2E8-9DF23116BD7B}" srcOrd="2" destOrd="0" presId="urn:microsoft.com/office/officeart/2005/8/layout/process4"/>
    <dgm:cxn modelId="{DD2BBF60-7E35-40FF-87A7-310D841B305C}" type="presParOf" srcId="{E4B05E4A-56E6-4BA7-A2E8-9DF23116BD7B}" destId="{6A25FBFE-5458-40A9-996A-C024EFF082EB}"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9BD8E25-989E-41A5-8940-8D75700D3FD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D2C22641-8E50-4E6F-AB17-45C5CDECDB03}">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Every local authority keeps a register of the names of children who are deemed to be at risk of abuse &amp; who need a Child Protection Plan to keep them safe.</a:t>
          </a:r>
        </a:p>
      </dgm:t>
    </dgm:pt>
    <dgm:pt modelId="{D6151E10-9E3A-4C04-A894-C12205DE3D83}" type="parTrans" cxnId="{4D15DF14-50D2-47C6-B438-95626FC2C220}">
      <dgm:prSet/>
      <dgm:spPr/>
      <dgm:t>
        <a:bodyPr/>
        <a:lstStyle/>
        <a:p>
          <a:endParaRPr lang="en-GB"/>
        </a:p>
      </dgm:t>
    </dgm:pt>
    <dgm:pt modelId="{4C54A381-6C9C-407F-84A9-824205786CB8}" type="sibTrans" cxnId="{4D15DF14-50D2-47C6-B438-95626FC2C220}">
      <dgm:prSet/>
      <dgm:spPr>
        <a:solidFill>
          <a:srgbClr val="002060">
            <a:alpha val="90000"/>
          </a:srgbClr>
        </a:solidFill>
        <a:ln>
          <a:solidFill>
            <a:schemeClr val="tx1">
              <a:alpha val="90000"/>
            </a:schemeClr>
          </a:solidFill>
        </a:ln>
      </dgm:spPr>
      <dgm:t>
        <a:bodyPr/>
        <a:lstStyle/>
        <a:p>
          <a:endParaRPr lang="en-GB"/>
        </a:p>
      </dgm:t>
    </dgm:pt>
    <dgm:pt modelId="{474988BE-A814-4F0D-9892-19B53BC9DB36}">
      <dgm:prSet phldrT="[Text]" custT="1"/>
      <dgm:spPr>
        <a:solidFill>
          <a:schemeClr val="tx2">
            <a:lumMod val="40000"/>
            <a:lumOff val="60000"/>
          </a:schemeClr>
        </a:solidFill>
        <a:ln>
          <a:solidFill>
            <a:schemeClr val="tx1"/>
          </a:solidFill>
        </a:ln>
      </dgm:spPr>
      <dgm:t>
        <a:bodyPr/>
        <a:lstStyle/>
        <a:p>
          <a:r>
            <a:rPr lang="en-GB" sz="2800" dirty="0">
              <a:solidFill>
                <a:schemeClr val="tx1"/>
              </a:solidFill>
            </a:rPr>
            <a:t>How do </a:t>
          </a:r>
          <a:r>
            <a:rPr lang="en-GB" sz="2800" b="1" dirty="0">
              <a:solidFill>
                <a:schemeClr val="tx1"/>
              </a:solidFill>
            </a:rPr>
            <a:t>you</a:t>
          </a:r>
          <a:r>
            <a:rPr lang="en-GB" sz="2800" dirty="0">
              <a:solidFill>
                <a:schemeClr val="tx1"/>
              </a:solidFill>
            </a:rPr>
            <a:t> access it?</a:t>
          </a:r>
        </a:p>
      </dgm:t>
    </dgm:pt>
    <dgm:pt modelId="{BBC3EA5E-CBA5-4E59-BE76-35A144E79FC3}" type="parTrans" cxnId="{6885863D-AFEB-4FEE-BE0B-E511413A96F8}">
      <dgm:prSet/>
      <dgm:spPr/>
      <dgm:t>
        <a:bodyPr/>
        <a:lstStyle/>
        <a:p>
          <a:endParaRPr lang="en-GB"/>
        </a:p>
      </dgm:t>
    </dgm:pt>
    <dgm:pt modelId="{C872837F-C5F5-499D-98D6-51A66F561484}" type="sibTrans" cxnId="{6885863D-AFEB-4FEE-BE0B-E511413A96F8}">
      <dgm:prSet/>
      <dgm:spPr/>
      <dgm:t>
        <a:bodyPr/>
        <a:lstStyle/>
        <a:p>
          <a:endParaRPr lang="en-GB"/>
        </a:p>
      </dgm:t>
    </dgm:pt>
    <dgm:pt modelId="{68E32423-404C-4500-A30F-E1AF4E6D2EC7}" type="pres">
      <dgm:prSet presAssocID="{99BD8E25-989E-41A5-8940-8D75700D3FD0}" presName="outerComposite" presStyleCnt="0">
        <dgm:presLayoutVars>
          <dgm:chMax val="5"/>
          <dgm:dir/>
          <dgm:resizeHandles val="exact"/>
        </dgm:presLayoutVars>
      </dgm:prSet>
      <dgm:spPr/>
    </dgm:pt>
    <dgm:pt modelId="{D1854FD7-12CD-4B52-8F5B-3DC906B7FEAB}" type="pres">
      <dgm:prSet presAssocID="{99BD8E25-989E-41A5-8940-8D75700D3FD0}" presName="dummyMaxCanvas" presStyleCnt="0">
        <dgm:presLayoutVars/>
      </dgm:prSet>
      <dgm:spPr/>
    </dgm:pt>
    <dgm:pt modelId="{6D748E3E-FF43-4636-BA17-C259417E0D73}" type="pres">
      <dgm:prSet presAssocID="{99BD8E25-989E-41A5-8940-8D75700D3FD0}" presName="TwoNodes_1" presStyleLbl="node1" presStyleIdx="0" presStyleCnt="2">
        <dgm:presLayoutVars>
          <dgm:bulletEnabled val="1"/>
        </dgm:presLayoutVars>
      </dgm:prSet>
      <dgm:spPr/>
    </dgm:pt>
    <dgm:pt modelId="{8D2F703F-1A27-4720-9864-2E497B5D7A04}" type="pres">
      <dgm:prSet presAssocID="{99BD8E25-989E-41A5-8940-8D75700D3FD0}" presName="TwoNodes_2" presStyleLbl="node1" presStyleIdx="1" presStyleCnt="2">
        <dgm:presLayoutVars>
          <dgm:bulletEnabled val="1"/>
        </dgm:presLayoutVars>
      </dgm:prSet>
      <dgm:spPr/>
    </dgm:pt>
    <dgm:pt modelId="{27E7906D-D32F-469B-8D4E-AD08D818FD1E}" type="pres">
      <dgm:prSet presAssocID="{99BD8E25-989E-41A5-8940-8D75700D3FD0}" presName="TwoConn_1-2" presStyleLbl="fgAccFollowNode1" presStyleIdx="0" presStyleCnt="1">
        <dgm:presLayoutVars>
          <dgm:bulletEnabled val="1"/>
        </dgm:presLayoutVars>
      </dgm:prSet>
      <dgm:spPr/>
    </dgm:pt>
    <dgm:pt modelId="{DCCD40C9-A2D8-41A9-A0FA-A62FFFB4BA16}" type="pres">
      <dgm:prSet presAssocID="{99BD8E25-989E-41A5-8940-8D75700D3FD0}" presName="TwoNodes_1_text" presStyleLbl="node1" presStyleIdx="1" presStyleCnt="2">
        <dgm:presLayoutVars>
          <dgm:bulletEnabled val="1"/>
        </dgm:presLayoutVars>
      </dgm:prSet>
      <dgm:spPr/>
    </dgm:pt>
    <dgm:pt modelId="{8B4EC0D4-7D37-4F86-8D12-B35760208404}" type="pres">
      <dgm:prSet presAssocID="{99BD8E25-989E-41A5-8940-8D75700D3FD0}" presName="TwoNodes_2_text" presStyleLbl="node1" presStyleIdx="1" presStyleCnt="2">
        <dgm:presLayoutVars>
          <dgm:bulletEnabled val="1"/>
        </dgm:presLayoutVars>
      </dgm:prSet>
      <dgm:spPr/>
    </dgm:pt>
  </dgm:ptLst>
  <dgm:cxnLst>
    <dgm:cxn modelId="{3EDCBF11-3180-4001-B73B-21DFBD3D7596}" type="presOf" srcId="{D2C22641-8E50-4E6F-AB17-45C5CDECDB03}" destId="{6D748E3E-FF43-4636-BA17-C259417E0D73}" srcOrd="0" destOrd="0" presId="urn:microsoft.com/office/officeart/2005/8/layout/vProcess5"/>
    <dgm:cxn modelId="{4D15DF14-50D2-47C6-B438-95626FC2C220}" srcId="{99BD8E25-989E-41A5-8940-8D75700D3FD0}" destId="{D2C22641-8E50-4E6F-AB17-45C5CDECDB03}" srcOrd="0" destOrd="0" parTransId="{D6151E10-9E3A-4C04-A894-C12205DE3D83}" sibTransId="{4C54A381-6C9C-407F-84A9-824205786CB8}"/>
    <dgm:cxn modelId="{6885863D-AFEB-4FEE-BE0B-E511413A96F8}" srcId="{99BD8E25-989E-41A5-8940-8D75700D3FD0}" destId="{474988BE-A814-4F0D-9892-19B53BC9DB36}" srcOrd="1" destOrd="0" parTransId="{BBC3EA5E-CBA5-4E59-BE76-35A144E79FC3}" sibTransId="{C872837F-C5F5-499D-98D6-51A66F561484}"/>
    <dgm:cxn modelId="{D1B0D37A-CC9D-4E04-A7BE-628363235818}" type="presOf" srcId="{474988BE-A814-4F0D-9892-19B53BC9DB36}" destId="{8D2F703F-1A27-4720-9864-2E497B5D7A04}" srcOrd="0" destOrd="0" presId="urn:microsoft.com/office/officeart/2005/8/layout/vProcess5"/>
    <dgm:cxn modelId="{018371A9-6819-4192-99BC-8C191F764991}" type="presOf" srcId="{4C54A381-6C9C-407F-84A9-824205786CB8}" destId="{27E7906D-D32F-469B-8D4E-AD08D818FD1E}" srcOrd="0" destOrd="0" presId="urn:microsoft.com/office/officeart/2005/8/layout/vProcess5"/>
    <dgm:cxn modelId="{6629CBE4-72DE-4383-BE14-DB03227F15EC}" type="presOf" srcId="{474988BE-A814-4F0D-9892-19B53BC9DB36}" destId="{8B4EC0D4-7D37-4F86-8D12-B35760208404}" srcOrd="1" destOrd="0" presId="urn:microsoft.com/office/officeart/2005/8/layout/vProcess5"/>
    <dgm:cxn modelId="{707EF7F5-15FA-433E-BDCF-3752E0542B6C}" type="presOf" srcId="{99BD8E25-989E-41A5-8940-8D75700D3FD0}" destId="{68E32423-404C-4500-A30F-E1AF4E6D2EC7}" srcOrd="0" destOrd="0" presId="urn:microsoft.com/office/officeart/2005/8/layout/vProcess5"/>
    <dgm:cxn modelId="{9A6274FE-3246-443A-8CD7-5FE120041C1C}" type="presOf" srcId="{D2C22641-8E50-4E6F-AB17-45C5CDECDB03}" destId="{DCCD40C9-A2D8-41A9-A0FA-A62FFFB4BA16}" srcOrd="1" destOrd="0" presId="urn:microsoft.com/office/officeart/2005/8/layout/vProcess5"/>
    <dgm:cxn modelId="{7006E910-3950-4C61-A28F-E11FBD4877D0}" type="presParOf" srcId="{68E32423-404C-4500-A30F-E1AF4E6D2EC7}" destId="{D1854FD7-12CD-4B52-8F5B-3DC906B7FEAB}" srcOrd="0" destOrd="0" presId="urn:microsoft.com/office/officeart/2005/8/layout/vProcess5"/>
    <dgm:cxn modelId="{7F87C820-15C6-442F-8B9B-0DF42AF00104}" type="presParOf" srcId="{68E32423-404C-4500-A30F-E1AF4E6D2EC7}" destId="{6D748E3E-FF43-4636-BA17-C259417E0D73}" srcOrd="1" destOrd="0" presId="urn:microsoft.com/office/officeart/2005/8/layout/vProcess5"/>
    <dgm:cxn modelId="{566F1F5C-07B0-4879-8E3D-4227FD1C4BEC}" type="presParOf" srcId="{68E32423-404C-4500-A30F-E1AF4E6D2EC7}" destId="{8D2F703F-1A27-4720-9864-2E497B5D7A04}" srcOrd="2" destOrd="0" presId="urn:microsoft.com/office/officeart/2005/8/layout/vProcess5"/>
    <dgm:cxn modelId="{704A843C-789B-4100-AF11-FE2F8FD61D58}" type="presParOf" srcId="{68E32423-404C-4500-A30F-E1AF4E6D2EC7}" destId="{27E7906D-D32F-469B-8D4E-AD08D818FD1E}" srcOrd="3" destOrd="0" presId="urn:microsoft.com/office/officeart/2005/8/layout/vProcess5"/>
    <dgm:cxn modelId="{DF29364B-3B64-47EC-B144-98C909A7F0EC}" type="presParOf" srcId="{68E32423-404C-4500-A30F-E1AF4E6D2EC7}" destId="{DCCD40C9-A2D8-41A9-A0FA-A62FFFB4BA16}" srcOrd="4" destOrd="0" presId="urn:microsoft.com/office/officeart/2005/8/layout/vProcess5"/>
    <dgm:cxn modelId="{57E4D482-CDCC-476E-BF27-5894B5B8F080}" type="presParOf" srcId="{68E32423-404C-4500-A30F-E1AF4E6D2EC7}" destId="{8B4EC0D4-7D37-4F86-8D12-B35760208404}"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B5923CD-A1FF-4734-A0A9-C970CA2052C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8BD7D454-E101-45D6-B431-3BCDA345360C}">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Brain Development</a:t>
          </a:r>
        </a:p>
      </dgm:t>
    </dgm:pt>
    <dgm:pt modelId="{3971CC40-17AF-48C5-82D6-B6E8145E0D98}" type="parTrans" cxnId="{57C6C614-F217-4285-B21F-88133D94BA95}">
      <dgm:prSet/>
      <dgm:spPr/>
      <dgm:t>
        <a:bodyPr/>
        <a:lstStyle/>
        <a:p>
          <a:endParaRPr lang="en-GB"/>
        </a:p>
      </dgm:t>
    </dgm:pt>
    <dgm:pt modelId="{EA09A518-E6B7-427F-A55A-ECF17A3F8C52}" type="sibTrans" cxnId="{57C6C614-F217-4285-B21F-88133D94BA95}">
      <dgm:prSet/>
      <dgm:spPr>
        <a:solidFill>
          <a:srgbClr val="002060"/>
        </a:solidFill>
        <a:ln>
          <a:solidFill>
            <a:schemeClr val="tx1"/>
          </a:solidFill>
        </a:ln>
      </dgm:spPr>
      <dgm:t>
        <a:bodyPr/>
        <a:lstStyle/>
        <a:p>
          <a:endParaRPr lang="en-GB"/>
        </a:p>
      </dgm:t>
    </dgm:pt>
    <dgm:pt modelId="{E636F779-D829-4B74-A760-17503FA35DA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Cognition</a:t>
          </a:r>
        </a:p>
      </dgm:t>
    </dgm:pt>
    <dgm:pt modelId="{D3949444-E8BD-4630-BDBC-5C5C0235E489}" type="parTrans" cxnId="{BE4FD6E4-7143-4E4D-9DF2-4ECD4EBAD7C3}">
      <dgm:prSet/>
      <dgm:spPr/>
      <dgm:t>
        <a:bodyPr/>
        <a:lstStyle/>
        <a:p>
          <a:endParaRPr lang="en-GB"/>
        </a:p>
      </dgm:t>
    </dgm:pt>
    <dgm:pt modelId="{571DB65F-6883-445A-9998-160AE15ABF10}" type="sibTrans" cxnId="{BE4FD6E4-7143-4E4D-9DF2-4ECD4EBAD7C3}">
      <dgm:prSet/>
      <dgm:spPr>
        <a:solidFill>
          <a:srgbClr val="002060"/>
        </a:solidFill>
        <a:ln>
          <a:solidFill>
            <a:schemeClr val="tx1"/>
          </a:solidFill>
        </a:ln>
      </dgm:spPr>
      <dgm:t>
        <a:bodyPr/>
        <a:lstStyle/>
        <a:p>
          <a:endParaRPr lang="en-GB"/>
        </a:p>
      </dgm:t>
    </dgm:pt>
    <dgm:pt modelId="{DDF9BDA8-0195-4630-94B4-D1321E519393}">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Emotions</a:t>
          </a:r>
        </a:p>
      </dgm:t>
    </dgm:pt>
    <dgm:pt modelId="{186CD547-613A-4318-801E-210239AAEA86}" type="parTrans" cxnId="{DB698A9C-E9E3-48F9-BAB1-A36FD74F9380}">
      <dgm:prSet/>
      <dgm:spPr/>
      <dgm:t>
        <a:bodyPr/>
        <a:lstStyle/>
        <a:p>
          <a:endParaRPr lang="en-GB"/>
        </a:p>
      </dgm:t>
    </dgm:pt>
    <dgm:pt modelId="{CEB4D777-5CA7-42FA-9C97-462D9199310A}" type="sibTrans" cxnId="{DB698A9C-E9E3-48F9-BAB1-A36FD74F9380}">
      <dgm:prSet/>
      <dgm:spPr>
        <a:solidFill>
          <a:srgbClr val="002060"/>
        </a:solidFill>
        <a:ln>
          <a:solidFill>
            <a:schemeClr val="tx1"/>
          </a:solidFill>
        </a:ln>
      </dgm:spPr>
      <dgm:t>
        <a:bodyPr/>
        <a:lstStyle/>
        <a:p>
          <a:endParaRPr lang="en-GB"/>
        </a:p>
      </dgm:t>
    </dgm:pt>
    <dgm:pt modelId="{62DE5FE9-784C-4802-81E9-72CCBFE793D1}">
      <dgm:prSet phldrT="[Text]" custT="1"/>
      <dgm:spPr>
        <a:solidFill>
          <a:schemeClr val="bg2">
            <a:lumMod val="90000"/>
          </a:schemeClr>
        </a:solidFill>
        <a:ln>
          <a:solidFill>
            <a:schemeClr val="tx1"/>
          </a:solidFill>
        </a:ln>
      </dgm:spPr>
      <dgm:t>
        <a:bodyPr/>
        <a:lstStyle/>
        <a:p>
          <a:r>
            <a:rPr lang="en-GB" sz="2400" dirty="0">
              <a:solidFill>
                <a:schemeClr val="tx1"/>
              </a:solidFill>
            </a:rPr>
            <a:t>Physical Health</a:t>
          </a:r>
        </a:p>
      </dgm:t>
    </dgm:pt>
    <dgm:pt modelId="{2C1F30CB-3F50-43D3-8E9A-79BB82917539}" type="parTrans" cxnId="{94DEBDE6-7AE3-4BFF-BEC4-FA0B88E8B65F}">
      <dgm:prSet/>
      <dgm:spPr/>
      <dgm:t>
        <a:bodyPr/>
        <a:lstStyle/>
        <a:p>
          <a:endParaRPr lang="en-GB"/>
        </a:p>
      </dgm:t>
    </dgm:pt>
    <dgm:pt modelId="{70D19253-5E10-4412-93EB-F4190A3D53FB}" type="sibTrans" cxnId="{94DEBDE6-7AE3-4BFF-BEC4-FA0B88E8B65F}">
      <dgm:prSet/>
      <dgm:spPr>
        <a:solidFill>
          <a:srgbClr val="002060"/>
        </a:solidFill>
        <a:ln>
          <a:solidFill>
            <a:schemeClr val="tx1"/>
          </a:solidFill>
        </a:ln>
      </dgm:spPr>
      <dgm:t>
        <a:bodyPr/>
        <a:lstStyle/>
        <a:p>
          <a:endParaRPr lang="en-GB"/>
        </a:p>
      </dgm:t>
    </dgm:pt>
    <dgm:pt modelId="{D1EA7B5F-4693-4B8A-8C07-9DF4233F4571}">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Relationships</a:t>
          </a:r>
        </a:p>
      </dgm:t>
    </dgm:pt>
    <dgm:pt modelId="{0F81F4A0-5982-45CF-AFF8-1126C6ED65A9}" type="parTrans" cxnId="{912FCA29-FE80-462D-BB95-9687207A70B1}">
      <dgm:prSet/>
      <dgm:spPr/>
      <dgm:t>
        <a:bodyPr/>
        <a:lstStyle/>
        <a:p>
          <a:endParaRPr lang="en-GB"/>
        </a:p>
      </dgm:t>
    </dgm:pt>
    <dgm:pt modelId="{3D429BA1-54D5-45E1-A442-0A43CB1FA6C7}" type="sibTrans" cxnId="{912FCA29-FE80-462D-BB95-9687207A70B1}">
      <dgm:prSet/>
      <dgm:spPr>
        <a:solidFill>
          <a:srgbClr val="002060"/>
        </a:solidFill>
        <a:ln>
          <a:solidFill>
            <a:schemeClr val="tx1"/>
          </a:solidFill>
        </a:ln>
      </dgm:spPr>
      <dgm:t>
        <a:bodyPr/>
        <a:lstStyle/>
        <a:p>
          <a:endParaRPr lang="en-GB"/>
        </a:p>
      </dgm:t>
    </dgm:pt>
    <dgm:pt modelId="{FC716F63-5C17-4E3A-8F08-8D74BAA6A67E}">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Mental Health</a:t>
          </a:r>
        </a:p>
      </dgm:t>
    </dgm:pt>
    <dgm:pt modelId="{92DB85B7-BD0E-4C76-BFEF-98B8F2E98FAB}" type="parTrans" cxnId="{692F6D23-402E-4FB6-BE6C-0374F134F57C}">
      <dgm:prSet/>
      <dgm:spPr/>
      <dgm:t>
        <a:bodyPr/>
        <a:lstStyle/>
        <a:p>
          <a:endParaRPr lang="en-GB"/>
        </a:p>
      </dgm:t>
    </dgm:pt>
    <dgm:pt modelId="{48CAC046-50A6-4B4E-A9B7-7864CC56DA4D}" type="sibTrans" cxnId="{692F6D23-402E-4FB6-BE6C-0374F134F57C}">
      <dgm:prSet/>
      <dgm:spPr>
        <a:solidFill>
          <a:srgbClr val="002060"/>
        </a:solidFill>
        <a:ln>
          <a:solidFill>
            <a:schemeClr val="tx1"/>
          </a:solidFill>
        </a:ln>
      </dgm:spPr>
      <dgm:t>
        <a:bodyPr/>
        <a:lstStyle/>
        <a:p>
          <a:endParaRPr lang="en-GB"/>
        </a:p>
      </dgm:t>
    </dgm:pt>
    <dgm:pt modelId="{C497BC0D-1706-41B8-9999-3BD60C9A05BE}">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Behaviour</a:t>
          </a:r>
        </a:p>
      </dgm:t>
    </dgm:pt>
    <dgm:pt modelId="{8ABA54BA-4DF7-4FF7-891C-1DF3C54953AD}" type="parTrans" cxnId="{D2BA139D-829A-408F-A24D-166F55971997}">
      <dgm:prSet/>
      <dgm:spPr/>
      <dgm:t>
        <a:bodyPr/>
        <a:lstStyle/>
        <a:p>
          <a:endParaRPr lang="en-GB"/>
        </a:p>
      </dgm:t>
    </dgm:pt>
    <dgm:pt modelId="{B40F0A30-7D8E-4D57-8814-557730941319}" type="sibTrans" cxnId="{D2BA139D-829A-408F-A24D-166F55971997}">
      <dgm:prSet/>
      <dgm:spPr/>
      <dgm:t>
        <a:bodyPr/>
        <a:lstStyle/>
        <a:p>
          <a:endParaRPr lang="en-GB"/>
        </a:p>
      </dgm:t>
    </dgm:pt>
    <dgm:pt modelId="{F335464B-DB3D-4EC2-8291-F3E79AF1E85E}" type="pres">
      <dgm:prSet presAssocID="{0B5923CD-A1FF-4734-A0A9-C970CA2052CE}" presName="diagram" presStyleCnt="0">
        <dgm:presLayoutVars>
          <dgm:dir/>
          <dgm:resizeHandles val="exact"/>
        </dgm:presLayoutVars>
      </dgm:prSet>
      <dgm:spPr/>
    </dgm:pt>
    <dgm:pt modelId="{2AC7097C-F8C7-4346-992C-3B9D7570BE9C}" type="pres">
      <dgm:prSet presAssocID="{8BD7D454-E101-45D6-B431-3BCDA345360C}" presName="node" presStyleLbl="node1" presStyleIdx="0" presStyleCnt="7">
        <dgm:presLayoutVars>
          <dgm:bulletEnabled val="1"/>
        </dgm:presLayoutVars>
      </dgm:prSet>
      <dgm:spPr/>
    </dgm:pt>
    <dgm:pt modelId="{DC3D15D7-14FE-4E64-B97C-122BC9CA29D0}" type="pres">
      <dgm:prSet presAssocID="{EA09A518-E6B7-427F-A55A-ECF17A3F8C52}" presName="sibTrans" presStyleLbl="sibTrans2D1" presStyleIdx="0" presStyleCnt="6"/>
      <dgm:spPr/>
    </dgm:pt>
    <dgm:pt modelId="{35C106E1-51D6-4B29-8F8E-1672460469AB}" type="pres">
      <dgm:prSet presAssocID="{EA09A518-E6B7-427F-A55A-ECF17A3F8C52}" presName="connectorText" presStyleLbl="sibTrans2D1" presStyleIdx="0" presStyleCnt="6"/>
      <dgm:spPr/>
    </dgm:pt>
    <dgm:pt modelId="{598C6343-6519-421B-93A3-DB9C6038B2A4}" type="pres">
      <dgm:prSet presAssocID="{E636F779-D829-4B74-A760-17503FA35DAD}" presName="node" presStyleLbl="node1" presStyleIdx="1" presStyleCnt="7">
        <dgm:presLayoutVars>
          <dgm:bulletEnabled val="1"/>
        </dgm:presLayoutVars>
      </dgm:prSet>
      <dgm:spPr/>
    </dgm:pt>
    <dgm:pt modelId="{3AD8DB2C-F1DE-4CF2-BADF-F107CE98D824}" type="pres">
      <dgm:prSet presAssocID="{571DB65F-6883-445A-9998-160AE15ABF10}" presName="sibTrans" presStyleLbl="sibTrans2D1" presStyleIdx="1" presStyleCnt="6"/>
      <dgm:spPr/>
    </dgm:pt>
    <dgm:pt modelId="{F7A2D4DF-7921-4AFE-BC99-28AB733C1127}" type="pres">
      <dgm:prSet presAssocID="{571DB65F-6883-445A-9998-160AE15ABF10}" presName="connectorText" presStyleLbl="sibTrans2D1" presStyleIdx="1" presStyleCnt="6"/>
      <dgm:spPr/>
    </dgm:pt>
    <dgm:pt modelId="{E84780B7-D2D2-42F7-8E76-FDE28466917A}" type="pres">
      <dgm:prSet presAssocID="{DDF9BDA8-0195-4630-94B4-D1321E519393}" presName="node" presStyleLbl="node1" presStyleIdx="2" presStyleCnt="7">
        <dgm:presLayoutVars>
          <dgm:bulletEnabled val="1"/>
        </dgm:presLayoutVars>
      </dgm:prSet>
      <dgm:spPr/>
    </dgm:pt>
    <dgm:pt modelId="{43D37222-A523-4C68-89DB-4336E27D5662}" type="pres">
      <dgm:prSet presAssocID="{CEB4D777-5CA7-42FA-9C97-462D9199310A}" presName="sibTrans" presStyleLbl="sibTrans2D1" presStyleIdx="2" presStyleCnt="6"/>
      <dgm:spPr/>
    </dgm:pt>
    <dgm:pt modelId="{6D853234-C693-4265-A2B7-3888143042BA}" type="pres">
      <dgm:prSet presAssocID="{CEB4D777-5CA7-42FA-9C97-462D9199310A}" presName="connectorText" presStyleLbl="sibTrans2D1" presStyleIdx="2" presStyleCnt="6"/>
      <dgm:spPr/>
    </dgm:pt>
    <dgm:pt modelId="{97BF98A9-8909-445A-90DE-26E1BEF7C030}" type="pres">
      <dgm:prSet presAssocID="{62DE5FE9-784C-4802-81E9-72CCBFE793D1}" presName="node" presStyleLbl="node1" presStyleIdx="3" presStyleCnt="7">
        <dgm:presLayoutVars>
          <dgm:bulletEnabled val="1"/>
        </dgm:presLayoutVars>
      </dgm:prSet>
      <dgm:spPr/>
    </dgm:pt>
    <dgm:pt modelId="{0A73E982-C838-4F15-8CB1-1B0F0A7DF8D0}" type="pres">
      <dgm:prSet presAssocID="{70D19253-5E10-4412-93EB-F4190A3D53FB}" presName="sibTrans" presStyleLbl="sibTrans2D1" presStyleIdx="3" presStyleCnt="6"/>
      <dgm:spPr/>
    </dgm:pt>
    <dgm:pt modelId="{570270CE-46A1-4F84-B4F4-6C911D578FA9}" type="pres">
      <dgm:prSet presAssocID="{70D19253-5E10-4412-93EB-F4190A3D53FB}" presName="connectorText" presStyleLbl="sibTrans2D1" presStyleIdx="3" presStyleCnt="6"/>
      <dgm:spPr/>
    </dgm:pt>
    <dgm:pt modelId="{FF750244-6B82-41C5-A3F7-210A3EE22EBE}" type="pres">
      <dgm:prSet presAssocID="{D1EA7B5F-4693-4B8A-8C07-9DF4233F4571}" presName="node" presStyleLbl="node1" presStyleIdx="4" presStyleCnt="7">
        <dgm:presLayoutVars>
          <dgm:bulletEnabled val="1"/>
        </dgm:presLayoutVars>
      </dgm:prSet>
      <dgm:spPr/>
    </dgm:pt>
    <dgm:pt modelId="{91922BAC-1FC5-4835-94E1-2C77A3FF0003}" type="pres">
      <dgm:prSet presAssocID="{3D429BA1-54D5-45E1-A442-0A43CB1FA6C7}" presName="sibTrans" presStyleLbl="sibTrans2D1" presStyleIdx="4" presStyleCnt="6"/>
      <dgm:spPr/>
    </dgm:pt>
    <dgm:pt modelId="{4455B0C0-384B-4C4A-BA53-2299A44E31AC}" type="pres">
      <dgm:prSet presAssocID="{3D429BA1-54D5-45E1-A442-0A43CB1FA6C7}" presName="connectorText" presStyleLbl="sibTrans2D1" presStyleIdx="4" presStyleCnt="6"/>
      <dgm:spPr/>
    </dgm:pt>
    <dgm:pt modelId="{5EE16B17-2245-4F58-BBFE-2190B12239F7}" type="pres">
      <dgm:prSet presAssocID="{FC716F63-5C17-4E3A-8F08-8D74BAA6A67E}" presName="node" presStyleLbl="node1" presStyleIdx="5" presStyleCnt="7">
        <dgm:presLayoutVars>
          <dgm:bulletEnabled val="1"/>
        </dgm:presLayoutVars>
      </dgm:prSet>
      <dgm:spPr/>
    </dgm:pt>
    <dgm:pt modelId="{E5DB1EC3-751A-4805-9145-1BF10C653674}" type="pres">
      <dgm:prSet presAssocID="{48CAC046-50A6-4B4E-A9B7-7864CC56DA4D}" presName="sibTrans" presStyleLbl="sibTrans2D1" presStyleIdx="5" presStyleCnt="6"/>
      <dgm:spPr/>
    </dgm:pt>
    <dgm:pt modelId="{466AC80E-D49B-4CF3-AEE9-F57E29DDD9EC}" type="pres">
      <dgm:prSet presAssocID="{48CAC046-50A6-4B4E-A9B7-7864CC56DA4D}" presName="connectorText" presStyleLbl="sibTrans2D1" presStyleIdx="5" presStyleCnt="6"/>
      <dgm:spPr/>
    </dgm:pt>
    <dgm:pt modelId="{68F8FEFB-5960-49DA-9102-4ADF44C5F760}" type="pres">
      <dgm:prSet presAssocID="{C497BC0D-1706-41B8-9999-3BD60C9A05BE}" presName="node" presStyleLbl="node1" presStyleIdx="6" presStyleCnt="7">
        <dgm:presLayoutVars>
          <dgm:bulletEnabled val="1"/>
        </dgm:presLayoutVars>
      </dgm:prSet>
      <dgm:spPr/>
    </dgm:pt>
  </dgm:ptLst>
  <dgm:cxnLst>
    <dgm:cxn modelId="{1003F102-F07D-4526-937D-15B2C72FB0E6}" type="presOf" srcId="{3D429BA1-54D5-45E1-A442-0A43CB1FA6C7}" destId="{4455B0C0-384B-4C4A-BA53-2299A44E31AC}" srcOrd="1" destOrd="0" presId="urn:microsoft.com/office/officeart/2005/8/layout/process5"/>
    <dgm:cxn modelId="{4E0EA509-167E-415D-8FA3-D9E3476F492E}" type="presOf" srcId="{571DB65F-6883-445A-9998-160AE15ABF10}" destId="{3AD8DB2C-F1DE-4CF2-BADF-F107CE98D824}" srcOrd="0" destOrd="0" presId="urn:microsoft.com/office/officeart/2005/8/layout/process5"/>
    <dgm:cxn modelId="{784A8110-9234-4F04-9492-647E5D317ECF}" type="presOf" srcId="{3D429BA1-54D5-45E1-A442-0A43CB1FA6C7}" destId="{91922BAC-1FC5-4835-94E1-2C77A3FF0003}" srcOrd="0" destOrd="0" presId="urn:microsoft.com/office/officeart/2005/8/layout/process5"/>
    <dgm:cxn modelId="{57C6C614-F217-4285-B21F-88133D94BA95}" srcId="{0B5923CD-A1FF-4734-A0A9-C970CA2052CE}" destId="{8BD7D454-E101-45D6-B431-3BCDA345360C}" srcOrd="0" destOrd="0" parTransId="{3971CC40-17AF-48C5-82D6-B6E8145E0D98}" sibTransId="{EA09A518-E6B7-427F-A55A-ECF17A3F8C52}"/>
    <dgm:cxn modelId="{D4D99F16-7DD8-4623-9A8B-B4540F71F3DF}" type="presOf" srcId="{EA09A518-E6B7-427F-A55A-ECF17A3F8C52}" destId="{35C106E1-51D6-4B29-8F8E-1672460469AB}" srcOrd="1" destOrd="0" presId="urn:microsoft.com/office/officeart/2005/8/layout/process5"/>
    <dgm:cxn modelId="{FD9EF119-F7BB-4296-B297-17F5C667BD27}" type="presOf" srcId="{D1EA7B5F-4693-4B8A-8C07-9DF4233F4571}" destId="{FF750244-6B82-41C5-A3F7-210A3EE22EBE}" srcOrd="0" destOrd="0" presId="urn:microsoft.com/office/officeart/2005/8/layout/process5"/>
    <dgm:cxn modelId="{692F6D23-402E-4FB6-BE6C-0374F134F57C}" srcId="{0B5923CD-A1FF-4734-A0A9-C970CA2052CE}" destId="{FC716F63-5C17-4E3A-8F08-8D74BAA6A67E}" srcOrd="5" destOrd="0" parTransId="{92DB85B7-BD0E-4C76-BFEF-98B8F2E98FAB}" sibTransId="{48CAC046-50A6-4B4E-A9B7-7864CC56DA4D}"/>
    <dgm:cxn modelId="{912FCA29-FE80-462D-BB95-9687207A70B1}" srcId="{0B5923CD-A1FF-4734-A0A9-C970CA2052CE}" destId="{D1EA7B5F-4693-4B8A-8C07-9DF4233F4571}" srcOrd="4" destOrd="0" parTransId="{0F81F4A0-5982-45CF-AFF8-1126C6ED65A9}" sibTransId="{3D429BA1-54D5-45E1-A442-0A43CB1FA6C7}"/>
    <dgm:cxn modelId="{A1616039-D0E4-489B-BC7B-06755296B1C3}" type="presOf" srcId="{0B5923CD-A1FF-4734-A0A9-C970CA2052CE}" destId="{F335464B-DB3D-4EC2-8291-F3E79AF1E85E}" srcOrd="0" destOrd="0" presId="urn:microsoft.com/office/officeart/2005/8/layout/process5"/>
    <dgm:cxn modelId="{B258E263-B3BD-4461-AAB3-6D0FFEBBB83A}" type="presOf" srcId="{C497BC0D-1706-41B8-9999-3BD60C9A05BE}" destId="{68F8FEFB-5960-49DA-9102-4ADF44C5F760}" srcOrd="0" destOrd="0" presId="urn:microsoft.com/office/officeart/2005/8/layout/process5"/>
    <dgm:cxn modelId="{39BC2A69-E1E4-4631-BF14-1B74FCB09042}" type="presOf" srcId="{62DE5FE9-784C-4802-81E9-72CCBFE793D1}" destId="{97BF98A9-8909-445A-90DE-26E1BEF7C030}" srcOrd="0" destOrd="0" presId="urn:microsoft.com/office/officeart/2005/8/layout/process5"/>
    <dgm:cxn modelId="{50B8A58F-C222-4FEF-8CF3-015817CBCE52}" type="presOf" srcId="{48CAC046-50A6-4B4E-A9B7-7864CC56DA4D}" destId="{E5DB1EC3-751A-4805-9145-1BF10C653674}" srcOrd="0" destOrd="0" presId="urn:microsoft.com/office/officeart/2005/8/layout/process5"/>
    <dgm:cxn modelId="{18AC6596-D9E5-42FE-B4B5-B2624C19A2D1}" type="presOf" srcId="{DDF9BDA8-0195-4630-94B4-D1321E519393}" destId="{E84780B7-D2D2-42F7-8E76-FDE28466917A}" srcOrd="0" destOrd="0" presId="urn:microsoft.com/office/officeart/2005/8/layout/process5"/>
    <dgm:cxn modelId="{DB698A9C-E9E3-48F9-BAB1-A36FD74F9380}" srcId="{0B5923CD-A1FF-4734-A0A9-C970CA2052CE}" destId="{DDF9BDA8-0195-4630-94B4-D1321E519393}" srcOrd="2" destOrd="0" parTransId="{186CD547-613A-4318-801E-210239AAEA86}" sibTransId="{CEB4D777-5CA7-42FA-9C97-462D9199310A}"/>
    <dgm:cxn modelId="{D2BA139D-829A-408F-A24D-166F55971997}" srcId="{0B5923CD-A1FF-4734-A0A9-C970CA2052CE}" destId="{C497BC0D-1706-41B8-9999-3BD60C9A05BE}" srcOrd="6" destOrd="0" parTransId="{8ABA54BA-4DF7-4FF7-891C-1DF3C54953AD}" sibTransId="{B40F0A30-7D8E-4D57-8814-557730941319}"/>
    <dgm:cxn modelId="{04742C9D-E866-419F-B762-CCAAA53022AA}" type="presOf" srcId="{8BD7D454-E101-45D6-B431-3BCDA345360C}" destId="{2AC7097C-F8C7-4346-992C-3B9D7570BE9C}" srcOrd="0" destOrd="0" presId="urn:microsoft.com/office/officeart/2005/8/layout/process5"/>
    <dgm:cxn modelId="{5F285FAC-C3F6-42ED-9F0F-9041974982F4}" type="presOf" srcId="{E636F779-D829-4B74-A760-17503FA35DAD}" destId="{598C6343-6519-421B-93A3-DB9C6038B2A4}" srcOrd="0" destOrd="0" presId="urn:microsoft.com/office/officeart/2005/8/layout/process5"/>
    <dgm:cxn modelId="{D8054BC5-0DDA-45A3-AB3E-AAA1EC4C68B4}" type="presOf" srcId="{CEB4D777-5CA7-42FA-9C97-462D9199310A}" destId="{43D37222-A523-4C68-89DB-4336E27D5662}" srcOrd="0" destOrd="0" presId="urn:microsoft.com/office/officeart/2005/8/layout/process5"/>
    <dgm:cxn modelId="{A81ED5C9-78A5-43D5-95C0-045EDB69B904}" type="presOf" srcId="{571DB65F-6883-445A-9998-160AE15ABF10}" destId="{F7A2D4DF-7921-4AFE-BC99-28AB733C1127}" srcOrd="1" destOrd="0" presId="urn:microsoft.com/office/officeart/2005/8/layout/process5"/>
    <dgm:cxn modelId="{B26333CC-F3CA-4141-BD8B-A4D7D3FA73C1}" type="presOf" srcId="{EA09A518-E6B7-427F-A55A-ECF17A3F8C52}" destId="{DC3D15D7-14FE-4E64-B97C-122BC9CA29D0}" srcOrd="0" destOrd="0" presId="urn:microsoft.com/office/officeart/2005/8/layout/process5"/>
    <dgm:cxn modelId="{43BB42D2-E5FD-4EE7-B5B5-2EDFFDA37C3D}" type="presOf" srcId="{48CAC046-50A6-4B4E-A9B7-7864CC56DA4D}" destId="{466AC80E-D49B-4CF3-AEE9-F57E29DDD9EC}" srcOrd="1" destOrd="0" presId="urn:microsoft.com/office/officeart/2005/8/layout/process5"/>
    <dgm:cxn modelId="{BE4FD6E4-7143-4E4D-9DF2-4ECD4EBAD7C3}" srcId="{0B5923CD-A1FF-4734-A0A9-C970CA2052CE}" destId="{E636F779-D829-4B74-A760-17503FA35DAD}" srcOrd="1" destOrd="0" parTransId="{D3949444-E8BD-4630-BDBC-5C5C0235E489}" sibTransId="{571DB65F-6883-445A-9998-160AE15ABF10}"/>
    <dgm:cxn modelId="{94DEBDE6-7AE3-4BFF-BEC4-FA0B88E8B65F}" srcId="{0B5923CD-A1FF-4734-A0A9-C970CA2052CE}" destId="{62DE5FE9-784C-4802-81E9-72CCBFE793D1}" srcOrd="3" destOrd="0" parTransId="{2C1F30CB-3F50-43D3-8E9A-79BB82917539}" sibTransId="{70D19253-5E10-4412-93EB-F4190A3D53FB}"/>
    <dgm:cxn modelId="{11FB3BE9-08BB-4E1E-BCD1-BD413F95EED6}" type="presOf" srcId="{CEB4D777-5CA7-42FA-9C97-462D9199310A}" destId="{6D853234-C693-4265-A2B7-3888143042BA}" srcOrd="1" destOrd="0" presId="urn:microsoft.com/office/officeart/2005/8/layout/process5"/>
    <dgm:cxn modelId="{355526F1-0351-4449-B23E-F94744B0C57F}" type="presOf" srcId="{70D19253-5E10-4412-93EB-F4190A3D53FB}" destId="{570270CE-46A1-4F84-B4F4-6C911D578FA9}" srcOrd="1" destOrd="0" presId="urn:microsoft.com/office/officeart/2005/8/layout/process5"/>
    <dgm:cxn modelId="{9B2715F6-7143-4C94-9F28-6530CD72CDB6}" type="presOf" srcId="{70D19253-5E10-4412-93EB-F4190A3D53FB}" destId="{0A73E982-C838-4F15-8CB1-1B0F0A7DF8D0}" srcOrd="0" destOrd="0" presId="urn:microsoft.com/office/officeart/2005/8/layout/process5"/>
    <dgm:cxn modelId="{632857F6-A058-45A0-908F-F60E13FDAF28}" type="presOf" srcId="{FC716F63-5C17-4E3A-8F08-8D74BAA6A67E}" destId="{5EE16B17-2245-4F58-BBFE-2190B12239F7}" srcOrd="0" destOrd="0" presId="urn:microsoft.com/office/officeart/2005/8/layout/process5"/>
    <dgm:cxn modelId="{EFD47787-D145-4816-8531-A10E0E71099B}" type="presParOf" srcId="{F335464B-DB3D-4EC2-8291-F3E79AF1E85E}" destId="{2AC7097C-F8C7-4346-992C-3B9D7570BE9C}" srcOrd="0" destOrd="0" presId="urn:microsoft.com/office/officeart/2005/8/layout/process5"/>
    <dgm:cxn modelId="{A122BEB1-E801-47DF-A8C9-219A6E30A951}" type="presParOf" srcId="{F335464B-DB3D-4EC2-8291-F3E79AF1E85E}" destId="{DC3D15D7-14FE-4E64-B97C-122BC9CA29D0}" srcOrd="1" destOrd="0" presId="urn:microsoft.com/office/officeart/2005/8/layout/process5"/>
    <dgm:cxn modelId="{24957370-40DF-4821-9EB3-05A11C46B247}" type="presParOf" srcId="{DC3D15D7-14FE-4E64-B97C-122BC9CA29D0}" destId="{35C106E1-51D6-4B29-8F8E-1672460469AB}" srcOrd="0" destOrd="0" presId="urn:microsoft.com/office/officeart/2005/8/layout/process5"/>
    <dgm:cxn modelId="{101CB74A-D616-44C9-8B1D-26B1084E3BA2}" type="presParOf" srcId="{F335464B-DB3D-4EC2-8291-F3E79AF1E85E}" destId="{598C6343-6519-421B-93A3-DB9C6038B2A4}" srcOrd="2" destOrd="0" presId="urn:microsoft.com/office/officeart/2005/8/layout/process5"/>
    <dgm:cxn modelId="{5A474F04-2459-4A3D-AA46-B2E1D139CBE0}" type="presParOf" srcId="{F335464B-DB3D-4EC2-8291-F3E79AF1E85E}" destId="{3AD8DB2C-F1DE-4CF2-BADF-F107CE98D824}" srcOrd="3" destOrd="0" presId="urn:microsoft.com/office/officeart/2005/8/layout/process5"/>
    <dgm:cxn modelId="{749EDE46-7741-4000-A111-CF2E625DDD98}" type="presParOf" srcId="{3AD8DB2C-F1DE-4CF2-BADF-F107CE98D824}" destId="{F7A2D4DF-7921-4AFE-BC99-28AB733C1127}" srcOrd="0" destOrd="0" presId="urn:microsoft.com/office/officeart/2005/8/layout/process5"/>
    <dgm:cxn modelId="{61ED6B14-6D4F-4F4A-9C54-12489B965168}" type="presParOf" srcId="{F335464B-DB3D-4EC2-8291-F3E79AF1E85E}" destId="{E84780B7-D2D2-42F7-8E76-FDE28466917A}" srcOrd="4" destOrd="0" presId="urn:microsoft.com/office/officeart/2005/8/layout/process5"/>
    <dgm:cxn modelId="{69102944-2E77-420F-86FE-8378DE24CEBC}" type="presParOf" srcId="{F335464B-DB3D-4EC2-8291-F3E79AF1E85E}" destId="{43D37222-A523-4C68-89DB-4336E27D5662}" srcOrd="5" destOrd="0" presId="urn:microsoft.com/office/officeart/2005/8/layout/process5"/>
    <dgm:cxn modelId="{B0EB4866-83A3-4EDD-ABE3-F089F8A76991}" type="presParOf" srcId="{43D37222-A523-4C68-89DB-4336E27D5662}" destId="{6D853234-C693-4265-A2B7-3888143042BA}" srcOrd="0" destOrd="0" presId="urn:microsoft.com/office/officeart/2005/8/layout/process5"/>
    <dgm:cxn modelId="{196B29A6-592F-4A56-9F1E-AA6C69150E94}" type="presParOf" srcId="{F335464B-DB3D-4EC2-8291-F3E79AF1E85E}" destId="{97BF98A9-8909-445A-90DE-26E1BEF7C030}" srcOrd="6" destOrd="0" presId="urn:microsoft.com/office/officeart/2005/8/layout/process5"/>
    <dgm:cxn modelId="{CF94DFA4-320A-494E-AB0B-C64DE627A446}" type="presParOf" srcId="{F335464B-DB3D-4EC2-8291-F3E79AF1E85E}" destId="{0A73E982-C838-4F15-8CB1-1B0F0A7DF8D0}" srcOrd="7" destOrd="0" presId="urn:microsoft.com/office/officeart/2005/8/layout/process5"/>
    <dgm:cxn modelId="{923A639E-57C6-4E22-BE76-1D15408F17D1}" type="presParOf" srcId="{0A73E982-C838-4F15-8CB1-1B0F0A7DF8D0}" destId="{570270CE-46A1-4F84-B4F4-6C911D578FA9}" srcOrd="0" destOrd="0" presId="urn:microsoft.com/office/officeart/2005/8/layout/process5"/>
    <dgm:cxn modelId="{52AB6E23-D660-4370-9FAE-3312F124E309}" type="presParOf" srcId="{F335464B-DB3D-4EC2-8291-F3E79AF1E85E}" destId="{FF750244-6B82-41C5-A3F7-210A3EE22EBE}" srcOrd="8" destOrd="0" presId="urn:microsoft.com/office/officeart/2005/8/layout/process5"/>
    <dgm:cxn modelId="{00F517DD-DCDB-4519-8E24-CB59F1ABC67A}" type="presParOf" srcId="{F335464B-DB3D-4EC2-8291-F3E79AF1E85E}" destId="{91922BAC-1FC5-4835-94E1-2C77A3FF0003}" srcOrd="9" destOrd="0" presId="urn:microsoft.com/office/officeart/2005/8/layout/process5"/>
    <dgm:cxn modelId="{FF57B550-CFF4-42BC-AA0E-5BF2A83B06EA}" type="presParOf" srcId="{91922BAC-1FC5-4835-94E1-2C77A3FF0003}" destId="{4455B0C0-384B-4C4A-BA53-2299A44E31AC}" srcOrd="0" destOrd="0" presId="urn:microsoft.com/office/officeart/2005/8/layout/process5"/>
    <dgm:cxn modelId="{A70E981D-425B-4CA6-A1A1-1AD1797F1179}" type="presParOf" srcId="{F335464B-DB3D-4EC2-8291-F3E79AF1E85E}" destId="{5EE16B17-2245-4F58-BBFE-2190B12239F7}" srcOrd="10" destOrd="0" presId="urn:microsoft.com/office/officeart/2005/8/layout/process5"/>
    <dgm:cxn modelId="{44E85E28-CDF6-45B1-B885-7B9312DC80A2}" type="presParOf" srcId="{F335464B-DB3D-4EC2-8291-F3E79AF1E85E}" destId="{E5DB1EC3-751A-4805-9145-1BF10C653674}" srcOrd="11" destOrd="0" presId="urn:microsoft.com/office/officeart/2005/8/layout/process5"/>
    <dgm:cxn modelId="{138D89D6-4FD9-4E61-AE14-F0B02EC1C95F}" type="presParOf" srcId="{E5DB1EC3-751A-4805-9145-1BF10C653674}" destId="{466AC80E-D49B-4CF3-AEE9-F57E29DDD9EC}" srcOrd="0" destOrd="0" presId="urn:microsoft.com/office/officeart/2005/8/layout/process5"/>
    <dgm:cxn modelId="{8170A7C0-A734-4F01-B587-6234050473BE}" type="presParOf" srcId="{F335464B-DB3D-4EC2-8291-F3E79AF1E85E}" destId="{68F8FEFB-5960-49DA-9102-4ADF44C5F760}"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D89EEB8-D762-4E3E-AB97-7E21DDBEC72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3C6FEDD-48FE-46DD-A42D-C0A8B1612231}">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Protect a child or vulnerable person</a:t>
          </a:r>
        </a:p>
      </dgm:t>
    </dgm:pt>
    <dgm:pt modelId="{F6CCA74E-B8F4-41B3-8AE9-052CFE442DB6}" type="parTrans" cxnId="{D1A759A9-BE97-4CE1-B80E-DF20D555FDD6}">
      <dgm:prSet/>
      <dgm:spPr/>
      <dgm:t>
        <a:bodyPr/>
        <a:lstStyle/>
        <a:p>
          <a:endParaRPr lang="en-GB"/>
        </a:p>
      </dgm:t>
    </dgm:pt>
    <dgm:pt modelId="{E6E78472-6A51-4192-8F4B-B6ED0C41CE31}" type="sibTrans" cxnId="{D1A759A9-BE97-4CE1-B80E-DF20D555FDD6}">
      <dgm:prSet/>
      <dgm:spPr>
        <a:solidFill>
          <a:srgbClr val="002060"/>
        </a:solidFill>
        <a:ln>
          <a:solidFill>
            <a:schemeClr val="tx1"/>
          </a:solidFill>
        </a:ln>
      </dgm:spPr>
      <dgm:t>
        <a:bodyPr/>
        <a:lstStyle/>
        <a:p>
          <a:endParaRPr lang="en-GB"/>
        </a:p>
      </dgm:t>
    </dgm:pt>
    <dgm:pt modelId="{A3FE211B-0570-4F9F-B4A7-BA176CFCFDC4}">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Prompt &amp; effective investigation</a:t>
          </a:r>
        </a:p>
      </dgm:t>
    </dgm:pt>
    <dgm:pt modelId="{B4AA6B5A-E587-46E2-90DA-950B63EA8B7E}" type="parTrans" cxnId="{091A1ABD-7AB3-4DB8-A111-9EC51873FF3C}">
      <dgm:prSet/>
      <dgm:spPr/>
      <dgm:t>
        <a:bodyPr/>
        <a:lstStyle/>
        <a:p>
          <a:endParaRPr lang="en-GB"/>
        </a:p>
      </dgm:t>
    </dgm:pt>
    <dgm:pt modelId="{FC07A6BB-B5FC-40C7-AA3C-98F1EFE86661}" type="sibTrans" cxnId="{091A1ABD-7AB3-4DB8-A111-9EC51873FF3C}">
      <dgm:prSet/>
      <dgm:spPr>
        <a:solidFill>
          <a:srgbClr val="002060"/>
        </a:solidFill>
        <a:ln>
          <a:solidFill>
            <a:schemeClr val="tx1"/>
          </a:solidFill>
        </a:ln>
      </dgm:spPr>
      <dgm:t>
        <a:bodyPr/>
        <a:lstStyle/>
        <a:p>
          <a:endParaRPr lang="en-GB"/>
        </a:p>
      </dgm:t>
    </dgm:pt>
    <dgm:pt modelId="{216B89B0-F453-49F0-8677-11E2734B56C0}">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Causing physical injury to themselves or another</a:t>
          </a:r>
        </a:p>
      </dgm:t>
    </dgm:pt>
    <dgm:pt modelId="{F893115C-9F4C-469A-A21D-69201FBF4983}" type="parTrans" cxnId="{68A069B8-4E29-4BBE-98F0-B766F04BB1A7}">
      <dgm:prSet/>
      <dgm:spPr/>
      <dgm:t>
        <a:bodyPr/>
        <a:lstStyle/>
        <a:p>
          <a:endParaRPr lang="en-GB"/>
        </a:p>
      </dgm:t>
    </dgm:pt>
    <dgm:pt modelId="{C440633E-C447-4B2F-AD17-0D3AD513975F}" type="sibTrans" cxnId="{68A069B8-4E29-4BBE-98F0-B766F04BB1A7}">
      <dgm:prSet/>
      <dgm:spPr>
        <a:solidFill>
          <a:srgbClr val="002060"/>
        </a:solidFill>
        <a:ln>
          <a:solidFill>
            <a:schemeClr val="tx1"/>
          </a:solidFill>
        </a:ln>
      </dgm:spPr>
      <dgm:t>
        <a:bodyPr/>
        <a:lstStyle/>
        <a:p>
          <a:endParaRPr lang="en-GB"/>
        </a:p>
      </dgm:t>
    </dgm:pt>
    <dgm:pt modelId="{ED0E4E78-E48B-46B9-9E73-E53DB5958589}">
      <dgm:prSet phldrT="[Text]" custT="1"/>
      <dgm:spPr>
        <a:solidFill>
          <a:schemeClr val="accent3">
            <a:lumMod val="60000"/>
            <a:lumOff val="40000"/>
          </a:schemeClr>
        </a:solidFill>
        <a:ln>
          <a:solidFill>
            <a:schemeClr val="tx1"/>
          </a:solidFill>
        </a:ln>
      </dgm:spPr>
      <dgm:t>
        <a:bodyPr/>
        <a:lstStyle/>
        <a:p>
          <a:r>
            <a:rPr lang="en-GB" sz="2400" dirty="0">
              <a:solidFill>
                <a:schemeClr val="tx1"/>
              </a:solidFill>
            </a:rPr>
            <a:t>Causing loss or damage to property</a:t>
          </a:r>
        </a:p>
      </dgm:t>
    </dgm:pt>
    <dgm:pt modelId="{0A13D7B7-1C0A-43BC-89B8-7EB6612ACD30}" type="parTrans" cxnId="{3606034C-D485-4CAA-BAC1-A9BAE74D165D}">
      <dgm:prSet/>
      <dgm:spPr/>
      <dgm:t>
        <a:bodyPr/>
        <a:lstStyle/>
        <a:p>
          <a:endParaRPr lang="en-GB"/>
        </a:p>
      </dgm:t>
    </dgm:pt>
    <dgm:pt modelId="{96B1F6B9-A512-462A-9C75-A52D9B6ECD1D}" type="sibTrans" cxnId="{3606034C-D485-4CAA-BAC1-A9BAE74D165D}">
      <dgm:prSet/>
      <dgm:spPr/>
      <dgm:t>
        <a:bodyPr/>
        <a:lstStyle/>
        <a:p>
          <a:endParaRPr lang="en-GB"/>
        </a:p>
      </dgm:t>
    </dgm:pt>
    <dgm:pt modelId="{A1CC0238-FD59-434C-8AA2-BB4B854F4832}" type="pres">
      <dgm:prSet presAssocID="{CD89EEB8-D762-4E3E-AB97-7E21DDBEC72E}" presName="diagram" presStyleCnt="0">
        <dgm:presLayoutVars>
          <dgm:dir/>
          <dgm:resizeHandles val="exact"/>
        </dgm:presLayoutVars>
      </dgm:prSet>
      <dgm:spPr/>
    </dgm:pt>
    <dgm:pt modelId="{5D12347C-D517-4673-896E-8C586AD9211D}" type="pres">
      <dgm:prSet presAssocID="{33C6FEDD-48FE-46DD-A42D-C0A8B1612231}" presName="node" presStyleLbl="node1" presStyleIdx="0" presStyleCnt="4">
        <dgm:presLayoutVars>
          <dgm:bulletEnabled val="1"/>
        </dgm:presLayoutVars>
      </dgm:prSet>
      <dgm:spPr/>
    </dgm:pt>
    <dgm:pt modelId="{8A0A5AA4-5A97-4E11-AEE7-80D27E3C23D1}" type="pres">
      <dgm:prSet presAssocID="{E6E78472-6A51-4192-8F4B-B6ED0C41CE31}" presName="sibTrans" presStyleLbl="sibTrans2D1" presStyleIdx="0" presStyleCnt="3"/>
      <dgm:spPr/>
    </dgm:pt>
    <dgm:pt modelId="{D8546320-3780-4237-8CA2-6E662C16E8A6}" type="pres">
      <dgm:prSet presAssocID="{E6E78472-6A51-4192-8F4B-B6ED0C41CE31}" presName="connectorText" presStyleLbl="sibTrans2D1" presStyleIdx="0" presStyleCnt="3"/>
      <dgm:spPr/>
    </dgm:pt>
    <dgm:pt modelId="{DF1417BE-C0CE-4022-963B-B8E9428F2665}" type="pres">
      <dgm:prSet presAssocID="{A3FE211B-0570-4F9F-B4A7-BA176CFCFDC4}" presName="node" presStyleLbl="node1" presStyleIdx="1" presStyleCnt="4">
        <dgm:presLayoutVars>
          <dgm:bulletEnabled val="1"/>
        </dgm:presLayoutVars>
      </dgm:prSet>
      <dgm:spPr/>
    </dgm:pt>
    <dgm:pt modelId="{02734565-5B88-4B19-833D-C188484152E4}" type="pres">
      <dgm:prSet presAssocID="{FC07A6BB-B5FC-40C7-AA3C-98F1EFE86661}" presName="sibTrans" presStyleLbl="sibTrans2D1" presStyleIdx="1" presStyleCnt="3"/>
      <dgm:spPr/>
    </dgm:pt>
    <dgm:pt modelId="{B1728B3A-0D64-4B60-AAF3-4595F813B929}" type="pres">
      <dgm:prSet presAssocID="{FC07A6BB-B5FC-40C7-AA3C-98F1EFE86661}" presName="connectorText" presStyleLbl="sibTrans2D1" presStyleIdx="1" presStyleCnt="3"/>
      <dgm:spPr/>
    </dgm:pt>
    <dgm:pt modelId="{A91AF520-2752-43C6-96FF-96A6847D14A9}" type="pres">
      <dgm:prSet presAssocID="{216B89B0-F453-49F0-8677-11E2734B56C0}" presName="node" presStyleLbl="node1" presStyleIdx="2" presStyleCnt="4">
        <dgm:presLayoutVars>
          <dgm:bulletEnabled val="1"/>
        </dgm:presLayoutVars>
      </dgm:prSet>
      <dgm:spPr/>
    </dgm:pt>
    <dgm:pt modelId="{633D1A4A-5901-4C92-BB86-272BBD030897}" type="pres">
      <dgm:prSet presAssocID="{C440633E-C447-4B2F-AD17-0D3AD513975F}" presName="sibTrans" presStyleLbl="sibTrans2D1" presStyleIdx="2" presStyleCnt="3"/>
      <dgm:spPr/>
    </dgm:pt>
    <dgm:pt modelId="{1456F33D-2E4C-4AA6-9BDD-225F805FD653}" type="pres">
      <dgm:prSet presAssocID="{C440633E-C447-4B2F-AD17-0D3AD513975F}" presName="connectorText" presStyleLbl="sibTrans2D1" presStyleIdx="2" presStyleCnt="3"/>
      <dgm:spPr/>
    </dgm:pt>
    <dgm:pt modelId="{E39B2804-071B-4A8F-9E75-AFA1EBAB7C23}" type="pres">
      <dgm:prSet presAssocID="{ED0E4E78-E48B-46B9-9E73-E53DB5958589}" presName="node" presStyleLbl="node1" presStyleIdx="3" presStyleCnt="4">
        <dgm:presLayoutVars>
          <dgm:bulletEnabled val="1"/>
        </dgm:presLayoutVars>
      </dgm:prSet>
      <dgm:spPr/>
    </dgm:pt>
  </dgm:ptLst>
  <dgm:cxnLst>
    <dgm:cxn modelId="{627EBC00-1B4D-4DFB-8303-BEBCFE45A84D}" type="presOf" srcId="{A3FE211B-0570-4F9F-B4A7-BA176CFCFDC4}" destId="{DF1417BE-C0CE-4022-963B-B8E9428F2665}" srcOrd="0" destOrd="0" presId="urn:microsoft.com/office/officeart/2005/8/layout/process5"/>
    <dgm:cxn modelId="{6F397304-DF2E-49E6-984D-945351100BBB}" type="presOf" srcId="{ED0E4E78-E48B-46B9-9E73-E53DB5958589}" destId="{E39B2804-071B-4A8F-9E75-AFA1EBAB7C23}" srcOrd="0" destOrd="0" presId="urn:microsoft.com/office/officeart/2005/8/layout/process5"/>
    <dgm:cxn modelId="{C45CFF09-4827-4D19-8F69-93FF11E627CC}" type="presOf" srcId="{E6E78472-6A51-4192-8F4B-B6ED0C41CE31}" destId="{D8546320-3780-4237-8CA2-6E662C16E8A6}" srcOrd="1" destOrd="0" presId="urn:microsoft.com/office/officeart/2005/8/layout/process5"/>
    <dgm:cxn modelId="{E9EBF01C-415D-412F-B06A-E0F0A471AB9D}" type="presOf" srcId="{E6E78472-6A51-4192-8F4B-B6ED0C41CE31}" destId="{8A0A5AA4-5A97-4E11-AEE7-80D27E3C23D1}" srcOrd="0" destOrd="0" presId="urn:microsoft.com/office/officeart/2005/8/layout/process5"/>
    <dgm:cxn modelId="{3606034C-D485-4CAA-BAC1-A9BAE74D165D}" srcId="{CD89EEB8-D762-4E3E-AB97-7E21DDBEC72E}" destId="{ED0E4E78-E48B-46B9-9E73-E53DB5958589}" srcOrd="3" destOrd="0" parTransId="{0A13D7B7-1C0A-43BC-89B8-7EB6612ACD30}" sibTransId="{96B1F6B9-A512-462A-9C75-A52D9B6ECD1D}"/>
    <dgm:cxn modelId="{AED3F654-FB89-4E59-9624-A4B37BB73305}" type="presOf" srcId="{FC07A6BB-B5FC-40C7-AA3C-98F1EFE86661}" destId="{02734565-5B88-4B19-833D-C188484152E4}" srcOrd="0" destOrd="0" presId="urn:microsoft.com/office/officeart/2005/8/layout/process5"/>
    <dgm:cxn modelId="{EB2E1E7C-390A-4AB5-9F08-5832CF9F5679}" type="presOf" srcId="{CD89EEB8-D762-4E3E-AB97-7E21DDBEC72E}" destId="{A1CC0238-FD59-434C-8AA2-BB4B854F4832}" srcOrd="0" destOrd="0" presId="urn:microsoft.com/office/officeart/2005/8/layout/process5"/>
    <dgm:cxn modelId="{D1A759A9-BE97-4CE1-B80E-DF20D555FDD6}" srcId="{CD89EEB8-D762-4E3E-AB97-7E21DDBEC72E}" destId="{33C6FEDD-48FE-46DD-A42D-C0A8B1612231}" srcOrd="0" destOrd="0" parTransId="{F6CCA74E-B8F4-41B3-8AE9-052CFE442DB6}" sibTransId="{E6E78472-6A51-4192-8F4B-B6ED0C41CE31}"/>
    <dgm:cxn modelId="{68A069B8-4E29-4BBE-98F0-B766F04BB1A7}" srcId="{CD89EEB8-D762-4E3E-AB97-7E21DDBEC72E}" destId="{216B89B0-F453-49F0-8677-11E2734B56C0}" srcOrd="2" destOrd="0" parTransId="{F893115C-9F4C-469A-A21D-69201FBF4983}" sibTransId="{C440633E-C447-4B2F-AD17-0D3AD513975F}"/>
    <dgm:cxn modelId="{091A1ABD-7AB3-4DB8-A111-9EC51873FF3C}" srcId="{CD89EEB8-D762-4E3E-AB97-7E21DDBEC72E}" destId="{A3FE211B-0570-4F9F-B4A7-BA176CFCFDC4}" srcOrd="1" destOrd="0" parTransId="{B4AA6B5A-E587-46E2-90DA-950B63EA8B7E}" sibTransId="{FC07A6BB-B5FC-40C7-AA3C-98F1EFE86661}"/>
    <dgm:cxn modelId="{4361EABE-32CD-4863-86D3-E600EA2B683A}" type="presOf" srcId="{C440633E-C447-4B2F-AD17-0D3AD513975F}" destId="{633D1A4A-5901-4C92-BB86-272BBD030897}" srcOrd="0" destOrd="0" presId="urn:microsoft.com/office/officeart/2005/8/layout/process5"/>
    <dgm:cxn modelId="{C479A0CF-3627-4494-A4A6-79F98C9BDAF8}" type="presOf" srcId="{33C6FEDD-48FE-46DD-A42D-C0A8B1612231}" destId="{5D12347C-D517-4673-896E-8C586AD9211D}" srcOrd="0" destOrd="0" presId="urn:microsoft.com/office/officeart/2005/8/layout/process5"/>
    <dgm:cxn modelId="{ABACA2F3-5E28-4308-A04B-7906452DCB08}" type="presOf" srcId="{C440633E-C447-4B2F-AD17-0D3AD513975F}" destId="{1456F33D-2E4C-4AA6-9BDD-225F805FD653}" srcOrd="1" destOrd="0" presId="urn:microsoft.com/office/officeart/2005/8/layout/process5"/>
    <dgm:cxn modelId="{E55D56F4-36B2-4E3C-98AC-6FD45E235162}" type="presOf" srcId="{FC07A6BB-B5FC-40C7-AA3C-98F1EFE86661}" destId="{B1728B3A-0D64-4B60-AAF3-4595F813B929}" srcOrd="1" destOrd="0" presId="urn:microsoft.com/office/officeart/2005/8/layout/process5"/>
    <dgm:cxn modelId="{856267FE-D276-48EC-A959-1F6722582BFB}" type="presOf" srcId="{216B89B0-F453-49F0-8677-11E2734B56C0}" destId="{A91AF520-2752-43C6-96FF-96A6847D14A9}" srcOrd="0" destOrd="0" presId="urn:microsoft.com/office/officeart/2005/8/layout/process5"/>
    <dgm:cxn modelId="{0A621B4E-2E50-466E-A3D1-8074FEF19433}" type="presParOf" srcId="{A1CC0238-FD59-434C-8AA2-BB4B854F4832}" destId="{5D12347C-D517-4673-896E-8C586AD9211D}" srcOrd="0" destOrd="0" presId="urn:microsoft.com/office/officeart/2005/8/layout/process5"/>
    <dgm:cxn modelId="{9C599490-EE81-48A8-B38A-6BA8636B7AE1}" type="presParOf" srcId="{A1CC0238-FD59-434C-8AA2-BB4B854F4832}" destId="{8A0A5AA4-5A97-4E11-AEE7-80D27E3C23D1}" srcOrd="1" destOrd="0" presId="urn:microsoft.com/office/officeart/2005/8/layout/process5"/>
    <dgm:cxn modelId="{B4BA8722-B87B-4586-96FC-76E599272B36}" type="presParOf" srcId="{8A0A5AA4-5A97-4E11-AEE7-80D27E3C23D1}" destId="{D8546320-3780-4237-8CA2-6E662C16E8A6}" srcOrd="0" destOrd="0" presId="urn:microsoft.com/office/officeart/2005/8/layout/process5"/>
    <dgm:cxn modelId="{F8F7FC2F-BE21-47C2-8B85-F88408C7A0C6}" type="presParOf" srcId="{A1CC0238-FD59-434C-8AA2-BB4B854F4832}" destId="{DF1417BE-C0CE-4022-963B-B8E9428F2665}" srcOrd="2" destOrd="0" presId="urn:microsoft.com/office/officeart/2005/8/layout/process5"/>
    <dgm:cxn modelId="{BD531496-1BA2-44A3-9499-E809CCBA9B0A}" type="presParOf" srcId="{A1CC0238-FD59-434C-8AA2-BB4B854F4832}" destId="{02734565-5B88-4B19-833D-C188484152E4}" srcOrd="3" destOrd="0" presId="urn:microsoft.com/office/officeart/2005/8/layout/process5"/>
    <dgm:cxn modelId="{AA123C55-7743-4315-859D-CECF7BC135AD}" type="presParOf" srcId="{02734565-5B88-4B19-833D-C188484152E4}" destId="{B1728B3A-0D64-4B60-AAF3-4595F813B929}" srcOrd="0" destOrd="0" presId="urn:microsoft.com/office/officeart/2005/8/layout/process5"/>
    <dgm:cxn modelId="{6DA1656B-7A10-429B-8309-A754A27DE1B6}" type="presParOf" srcId="{A1CC0238-FD59-434C-8AA2-BB4B854F4832}" destId="{A91AF520-2752-43C6-96FF-96A6847D14A9}" srcOrd="4" destOrd="0" presId="urn:microsoft.com/office/officeart/2005/8/layout/process5"/>
    <dgm:cxn modelId="{7C8D3A04-2F3A-4315-B00E-5426E9C4AE53}" type="presParOf" srcId="{A1CC0238-FD59-434C-8AA2-BB4B854F4832}" destId="{633D1A4A-5901-4C92-BB86-272BBD030897}" srcOrd="5" destOrd="0" presId="urn:microsoft.com/office/officeart/2005/8/layout/process5"/>
    <dgm:cxn modelId="{C6F3E9FE-599A-4B92-8626-BE79C45F8460}" type="presParOf" srcId="{633D1A4A-5901-4C92-BB86-272BBD030897}" destId="{1456F33D-2E4C-4AA6-9BDD-225F805FD653}" srcOrd="0" destOrd="0" presId="urn:microsoft.com/office/officeart/2005/8/layout/process5"/>
    <dgm:cxn modelId="{61E6897D-C81B-412D-9ACE-AE576C7C0176}" type="presParOf" srcId="{A1CC0238-FD59-434C-8AA2-BB4B854F4832}" destId="{E39B2804-071B-4A8F-9E75-AFA1EBAB7C23}"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17CDE0-5673-45A8-AF33-C12C85E3E2FE}">
      <dsp:nvSpPr>
        <dsp:cNvPr id="0" name=""/>
        <dsp:cNvSpPr/>
      </dsp:nvSpPr>
      <dsp:spPr>
        <a:xfrm>
          <a:off x="134975" y="2387"/>
          <a:ext cx="9409308" cy="122115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Persistent failure to meet a child’s basic physical &amp;/or psychological needs</a:t>
          </a:r>
          <a:r>
            <a:rPr lang="en-GB" sz="2400" kern="1200" dirty="0">
              <a:solidFill>
                <a:schemeClr val="tx1"/>
              </a:solidFill>
            </a:rPr>
            <a:t>,</a:t>
          </a:r>
        </a:p>
      </dsp:txBody>
      <dsp:txXfrm>
        <a:off x="170741" y="38153"/>
        <a:ext cx="9337776" cy="1149623"/>
      </dsp:txXfrm>
    </dsp:sp>
    <dsp:sp modelId="{FE0C7537-D516-4714-855A-0A1F26BA0C81}">
      <dsp:nvSpPr>
        <dsp:cNvPr id="0" name=""/>
        <dsp:cNvSpPr/>
      </dsp:nvSpPr>
      <dsp:spPr>
        <a:xfrm rot="5400000">
          <a:off x="4610663" y="1254071"/>
          <a:ext cx="457933" cy="549519"/>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4674774" y="1299864"/>
        <a:ext cx="329711" cy="320553"/>
      </dsp:txXfrm>
    </dsp:sp>
    <dsp:sp modelId="{8A6F1130-F472-496F-9CA5-33DE775BD8AF}">
      <dsp:nvSpPr>
        <dsp:cNvPr id="0" name=""/>
        <dsp:cNvSpPr/>
      </dsp:nvSpPr>
      <dsp:spPr>
        <a:xfrm>
          <a:off x="0" y="1834120"/>
          <a:ext cx="9679260" cy="1221155"/>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likely to result in the serious impairment of the child’s health or development.</a:t>
          </a:r>
        </a:p>
      </dsp:txBody>
      <dsp:txXfrm>
        <a:off x="35766" y="1869886"/>
        <a:ext cx="9607728" cy="1149623"/>
      </dsp:txXfrm>
    </dsp:sp>
    <dsp:sp modelId="{7F016BEB-4749-4172-B5E5-33A7F313ECA4}">
      <dsp:nvSpPr>
        <dsp:cNvPr id="0" name=""/>
        <dsp:cNvSpPr/>
      </dsp:nvSpPr>
      <dsp:spPr>
        <a:xfrm rot="5400000">
          <a:off x="4610663" y="3085805"/>
          <a:ext cx="457933" cy="549519"/>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4674774" y="3131598"/>
        <a:ext cx="329711" cy="320553"/>
      </dsp:txXfrm>
    </dsp:sp>
    <dsp:sp modelId="{C2AB0209-D7A6-4973-8BB0-40E6D2DD16FD}">
      <dsp:nvSpPr>
        <dsp:cNvPr id="0" name=""/>
        <dsp:cNvSpPr/>
      </dsp:nvSpPr>
      <dsp:spPr>
        <a:xfrm>
          <a:off x="1576041" y="3665854"/>
          <a:ext cx="6527177" cy="1221155"/>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Neglect may occur during pregnancy as a result of maternal substance abuse</a:t>
          </a:r>
        </a:p>
      </dsp:txBody>
      <dsp:txXfrm>
        <a:off x="1611807" y="3701620"/>
        <a:ext cx="6455645" cy="11496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43235-2F90-46BF-9676-22F5D66394D4}">
      <dsp:nvSpPr>
        <dsp:cNvPr id="0" name=""/>
        <dsp:cNvSpPr/>
      </dsp:nvSpPr>
      <dsp:spPr>
        <a:xfrm>
          <a:off x="4549" y="323158"/>
          <a:ext cx="1988969" cy="1193381"/>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Hitting</a:t>
          </a:r>
        </a:p>
      </dsp:txBody>
      <dsp:txXfrm>
        <a:off x="39502" y="358111"/>
        <a:ext cx="1919063" cy="1123475"/>
      </dsp:txXfrm>
    </dsp:sp>
    <dsp:sp modelId="{69586C6A-C832-4744-BA51-6348192CC2CE}">
      <dsp:nvSpPr>
        <dsp:cNvPr id="0" name=""/>
        <dsp:cNvSpPr/>
      </dsp:nvSpPr>
      <dsp:spPr>
        <a:xfrm>
          <a:off x="2168547" y="673217"/>
          <a:ext cx="421661" cy="49326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168547" y="771870"/>
        <a:ext cx="295163" cy="295958"/>
      </dsp:txXfrm>
    </dsp:sp>
    <dsp:sp modelId="{ECB076AF-5B53-4165-A1E9-C65893829CD5}">
      <dsp:nvSpPr>
        <dsp:cNvPr id="0" name=""/>
        <dsp:cNvSpPr/>
      </dsp:nvSpPr>
      <dsp:spPr>
        <a:xfrm>
          <a:off x="2789106" y="323158"/>
          <a:ext cx="1988969" cy="1193381"/>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Shaking</a:t>
          </a:r>
        </a:p>
      </dsp:txBody>
      <dsp:txXfrm>
        <a:off x="2824059" y="358111"/>
        <a:ext cx="1919063" cy="1123475"/>
      </dsp:txXfrm>
    </dsp:sp>
    <dsp:sp modelId="{A71645A0-3A8C-4C33-AECC-9EAEA72F9088}">
      <dsp:nvSpPr>
        <dsp:cNvPr id="0" name=""/>
        <dsp:cNvSpPr/>
      </dsp:nvSpPr>
      <dsp:spPr>
        <a:xfrm>
          <a:off x="4953104" y="673217"/>
          <a:ext cx="421661" cy="49326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4953104" y="771870"/>
        <a:ext cx="295163" cy="295958"/>
      </dsp:txXfrm>
    </dsp:sp>
    <dsp:sp modelId="{5F4A54AC-BF68-4B58-9AC9-0816FF712205}">
      <dsp:nvSpPr>
        <dsp:cNvPr id="0" name=""/>
        <dsp:cNvSpPr/>
      </dsp:nvSpPr>
      <dsp:spPr>
        <a:xfrm>
          <a:off x="5573663" y="323158"/>
          <a:ext cx="1988969" cy="119338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Throwing </a:t>
          </a:r>
        </a:p>
      </dsp:txBody>
      <dsp:txXfrm>
        <a:off x="5608616" y="358111"/>
        <a:ext cx="1919063" cy="1123475"/>
      </dsp:txXfrm>
    </dsp:sp>
    <dsp:sp modelId="{C449C9BD-8631-4C6D-A491-63BF1B06227C}">
      <dsp:nvSpPr>
        <dsp:cNvPr id="0" name=""/>
        <dsp:cNvSpPr/>
      </dsp:nvSpPr>
      <dsp:spPr>
        <a:xfrm>
          <a:off x="7737662" y="673217"/>
          <a:ext cx="421661" cy="49326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7737662" y="771870"/>
        <a:ext cx="295163" cy="295958"/>
      </dsp:txXfrm>
    </dsp:sp>
    <dsp:sp modelId="{DA065105-F06C-4386-9C3A-E76B1024EEA5}">
      <dsp:nvSpPr>
        <dsp:cNvPr id="0" name=""/>
        <dsp:cNvSpPr/>
      </dsp:nvSpPr>
      <dsp:spPr>
        <a:xfrm>
          <a:off x="8358220" y="323158"/>
          <a:ext cx="1988969" cy="1193381"/>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Poisoning</a:t>
          </a:r>
        </a:p>
      </dsp:txBody>
      <dsp:txXfrm>
        <a:off x="8393173" y="358111"/>
        <a:ext cx="1919063" cy="1123475"/>
      </dsp:txXfrm>
    </dsp:sp>
    <dsp:sp modelId="{33331FE5-978D-4CDA-AED6-1A6406B8C257}">
      <dsp:nvSpPr>
        <dsp:cNvPr id="0" name=""/>
        <dsp:cNvSpPr/>
      </dsp:nvSpPr>
      <dsp:spPr>
        <a:xfrm rot="5400000">
          <a:off x="9066013" y="1794608"/>
          <a:ext cx="573383" cy="49326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9204726" y="1754549"/>
        <a:ext cx="295958" cy="425404"/>
      </dsp:txXfrm>
    </dsp:sp>
    <dsp:sp modelId="{60BB2444-C2BF-4C33-B473-AB105BC11FCC}">
      <dsp:nvSpPr>
        <dsp:cNvPr id="0" name=""/>
        <dsp:cNvSpPr/>
      </dsp:nvSpPr>
      <dsp:spPr>
        <a:xfrm>
          <a:off x="8358220" y="2598396"/>
          <a:ext cx="1988969" cy="1193381"/>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Burning or scalding</a:t>
          </a:r>
        </a:p>
      </dsp:txBody>
      <dsp:txXfrm>
        <a:off x="8393173" y="2633349"/>
        <a:ext cx="1919063" cy="1123475"/>
      </dsp:txXfrm>
    </dsp:sp>
    <dsp:sp modelId="{77B12CD7-8D22-4887-9915-CED221F2AC7D}">
      <dsp:nvSpPr>
        <dsp:cNvPr id="0" name=""/>
        <dsp:cNvSpPr/>
      </dsp:nvSpPr>
      <dsp:spPr>
        <a:xfrm rot="10800000">
          <a:off x="7761529" y="2948454"/>
          <a:ext cx="421661" cy="49326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7888027" y="3047107"/>
        <a:ext cx="295163" cy="295958"/>
      </dsp:txXfrm>
    </dsp:sp>
    <dsp:sp modelId="{F8536D34-D914-462D-BC6C-AD28C93D9DB8}">
      <dsp:nvSpPr>
        <dsp:cNvPr id="0" name=""/>
        <dsp:cNvSpPr/>
      </dsp:nvSpPr>
      <dsp:spPr>
        <a:xfrm>
          <a:off x="5573663" y="2598396"/>
          <a:ext cx="1988969" cy="1193381"/>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Drowning</a:t>
          </a:r>
        </a:p>
      </dsp:txBody>
      <dsp:txXfrm>
        <a:off x="5608616" y="2633349"/>
        <a:ext cx="1919063" cy="1123475"/>
      </dsp:txXfrm>
    </dsp:sp>
    <dsp:sp modelId="{2BCF013A-32BD-44A9-AA24-8B97385E3FBB}">
      <dsp:nvSpPr>
        <dsp:cNvPr id="0" name=""/>
        <dsp:cNvSpPr/>
      </dsp:nvSpPr>
      <dsp:spPr>
        <a:xfrm rot="10800000">
          <a:off x="4976972" y="2948454"/>
          <a:ext cx="421661" cy="49326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5103470" y="3047107"/>
        <a:ext cx="295163" cy="295958"/>
      </dsp:txXfrm>
    </dsp:sp>
    <dsp:sp modelId="{038264CD-7B1B-49CD-9A0C-543E61F2F435}">
      <dsp:nvSpPr>
        <dsp:cNvPr id="0" name=""/>
        <dsp:cNvSpPr/>
      </dsp:nvSpPr>
      <dsp:spPr>
        <a:xfrm>
          <a:off x="2789106" y="2598396"/>
          <a:ext cx="1988969" cy="1193381"/>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Suffocation</a:t>
          </a:r>
        </a:p>
      </dsp:txBody>
      <dsp:txXfrm>
        <a:off x="2824059" y="2633349"/>
        <a:ext cx="1919063" cy="1123475"/>
      </dsp:txXfrm>
    </dsp:sp>
    <dsp:sp modelId="{934B0023-C6A7-4CE2-A644-B5EC3B063631}">
      <dsp:nvSpPr>
        <dsp:cNvPr id="0" name=""/>
        <dsp:cNvSpPr/>
      </dsp:nvSpPr>
      <dsp:spPr>
        <a:xfrm rot="10800000">
          <a:off x="2192415" y="2948454"/>
          <a:ext cx="421661" cy="49326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2318913" y="3047107"/>
        <a:ext cx="295163" cy="295958"/>
      </dsp:txXfrm>
    </dsp:sp>
    <dsp:sp modelId="{2096B7F5-7648-489C-95CC-1FDEE7134009}">
      <dsp:nvSpPr>
        <dsp:cNvPr id="0" name=""/>
        <dsp:cNvSpPr/>
      </dsp:nvSpPr>
      <dsp:spPr>
        <a:xfrm>
          <a:off x="4549" y="2312127"/>
          <a:ext cx="1988969" cy="176591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Or otherwise causing physical harm</a:t>
          </a:r>
        </a:p>
      </dsp:txBody>
      <dsp:txXfrm>
        <a:off x="56271" y="2363849"/>
        <a:ext cx="1885525" cy="1662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3ECB95-1A6D-43D0-B00E-7D9233BEF003}">
      <dsp:nvSpPr>
        <dsp:cNvPr id="0" name=""/>
        <dsp:cNvSpPr/>
      </dsp:nvSpPr>
      <dsp:spPr>
        <a:xfrm>
          <a:off x="15584" y="2623"/>
          <a:ext cx="10270629" cy="1414344"/>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S58 </a:t>
          </a:r>
          <a:r>
            <a:rPr lang="en-GB" sz="2400" kern="1200" dirty="0">
              <a:solidFill>
                <a:schemeClr val="tx1"/>
              </a:solidFill>
            </a:rPr>
            <a:t>of the </a:t>
          </a:r>
          <a:r>
            <a:rPr lang="en-GB" sz="2400" b="1" kern="1200" dirty="0">
              <a:solidFill>
                <a:schemeClr val="tx1"/>
              </a:solidFill>
            </a:rPr>
            <a:t>Children Act 2004 </a:t>
          </a:r>
          <a:r>
            <a:rPr lang="en-GB" sz="2400" kern="1200" dirty="0">
              <a:solidFill>
                <a:schemeClr val="tx1"/>
              </a:solidFill>
            </a:rPr>
            <a:t>outlines the defence of reasonable punishment or lawful chastisement for those who have parental responsibility for a child</a:t>
          </a:r>
        </a:p>
      </dsp:txBody>
      <dsp:txXfrm>
        <a:off x="57009" y="44048"/>
        <a:ext cx="10187779" cy="1331494"/>
      </dsp:txXfrm>
    </dsp:sp>
    <dsp:sp modelId="{BC982A0D-41A6-495F-9AE5-3293B17C9FF5}">
      <dsp:nvSpPr>
        <dsp:cNvPr id="0" name=""/>
        <dsp:cNvSpPr/>
      </dsp:nvSpPr>
      <dsp:spPr>
        <a:xfrm rot="5400000">
          <a:off x="4885709" y="1452326"/>
          <a:ext cx="530379" cy="63645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4959963" y="1505363"/>
        <a:ext cx="381872" cy="371265"/>
      </dsp:txXfrm>
    </dsp:sp>
    <dsp:sp modelId="{1246D13B-6630-4148-8465-25579521EC7A}">
      <dsp:nvSpPr>
        <dsp:cNvPr id="0" name=""/>
        <dsp:cNvSpPr/>
      </dsp:nvSpPr>
      <dsp:spPr>
        <a:xfrm>
          <a:off x="3706316" y="2124140"/>
          <a:ext cx="2889166" cy="606272"/>
        </a:xfrm>
        <a:prstGeom prst="roundRect">
          <a:avLst>
            <a:gd name="adj" fmla="val 10000"/>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BUT</a:t>
          </a:r>
        </a:p>
      </dsp:txBody>
      <dsp:txXfrm>
        <a:off x="3724073" y="2141897"/>
        <a:ext cx="2853652" cy="570758"/>
      </dsp:txXfrm>
    </dsp:sp>
    <dsp:sp modelId="{25EDB5D4-6C9C-41D6-AFAE-FDD8415F10B4}">
      <dsp:nvSpPr>
        <dsp:cNvPr id="0" name=""/>
        <dsp:cNvSpPr/>
      </dsp:nvSpPr>
      <dsp:spPr>
        <a:xfrm rot="5400000">
          <a:off x="4885709" y="2765771"/>
          <a:ext cx="530379" cy="63645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4959963" y="2818808"/>
        <a:ext cx="381872" cy="371265"/>
      </dsp:txXfrm>
    </dsp:sp>
    <dsp:sp modelId="{3E102EA2-5DEE-4CEB-9E21-D843002E72DA}">
      <dsp:nvSpPr>
        <dsp:cNvPr id="0" name=""/>
        <dsp:cNvSpPr/>
      </dsp:nvSpPr>
      <dsp:spPr>
        <a:xfrm>
          <a:off x="1145193" y="3437585"/>
          <a:ext cx="8011412" cy="1392139"/>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From 21</a:t>
          </a:r>
          <a:r>
            <a:rPr lang="en-GB" sz="2800" kern="1200" baseline="30000" dirty="0">
              <a:solidFill>
                <a:schemeClr val="tx1"/>
              </a:solidFill>
            </a:rPr>
            <a:t>st</a:t>
          </a:r>
          <a:r>
            <a:rPr lang="en-GB" sz="2800" kern="1200" dirty="0">
              <a:solidFill>
                <a:schemeClr val="tx1"/>
              </a:solidFill>
            </a:rPr>
            <a:t> March 2022, physically punishing children will be illegal in Wales</a:t>
          </a:r>
        </a:p>
      </dsp:txBody>
      <dsp:txXfrm>
        <a:off x="1185967" y="3478359"/>
        <a:ext cx="7929864" cy="13105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483D5-3388-42D6-BA28-29A8CC8DE5CB}">
      <dsp:nvSpPr>
        <dsp:cNvPr id="0" name=""/>
        <dsp:cNvSpPr/>
      </dsp:nvSpPr>
      <dsp:spPr>
        <a:xfrm>
          <a:off x="1567" y="0"/>
          <a:ext cx="3992562" cy="4785782"/>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4305" rIns="200025" bIns="0" numCol="1" spcCol="1270" anchor="t" anchorCtr="0">
          <a:noAutofit/>
        </a:bodyPr>
        <a:lstStyle/>
        <a:p>
          <a:pPr marL="0" lvl="0" indent="0" algn="r" defTabSz="2000250">
            <a:lnSpc>
              <a:spcPct val="90000"/>
            </a:lnSpc>
            <a:spcBef>
              <a:spcPct val="0"/>
            </a:spcBef>
            <a:spcAft>
              <a:spcPct val="35000"/>
            </a:spcAft>
            <a:buNone/>
          </a:pPr>
          <a:endParaRPr lang="en-GB" sz="4500" kern="1200"/>
        </a:p>
      </dsp:txBody>
      <dsp:txXfrm rot="16200000">
        <a:off x="-1561347" y="1562914"/>
        <a:ext cx="3924342" cy="798512"/>
      </dsp:txXfrm>
    </dsp:sp>
    <dsp:sp modelId="{8EE6CB6C-5AFE-4E2A-827A-6F4A743DFEB7}">
      <dsp:nvSpPr>
        <dsp:cNvPr id="0" name=""/>
        <dsp:cNvSpPr/>
      </dsp:nvSpPr>
      <dsp:spPr>
        <a:xfrm>
          <a:off x="800080" y="0"/>
          <a:ext cx="2974459" cy="47857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The involvement of children in sexual activity of any kind</a:t>
          </a:r>
        </a:p>
      </dsp:txBody>
      <dsp:txXfrm>
        <a:off x="800080" y="0"/>
        <a:ext cx="2974459" cy="4785782"/>
      </dsp:txXfrm>
    </dsp:sp>
    <dsp:sp modelId="{81871C48-515D-4ACA-8839-06E89C2EDEF7}">
      <dsp:nvSpPr>
        <dsp:cNvPr id="0" name=""/>
        <dsp:cNvSpPr/>
      </dsp:nvSpPr>
      <dsp:spPr>
        <a:xfrm>
          <a:off x="4064000" y="0"/>
          <a:ext cx="3992562" cy="4785782"/>
        </a:xfrm>
        <a:prstGeom prst="roundRect">
          <a:avLst>
            <a:gd name="adj" fmla="val 5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4305" rIns="200025" bIns="0" numCol="1" spcCol="1270" anchor="t" anchorCtr="0">
          <a:noAutofit/>
        </a:bodyPr>
        <a:lstStyle/>
        <a:p>
          <a:pPr marL="0" lvl="0" indent="0" algn="r" defTabSz="2000250">
            <a:lnSpc>
              <a:spcPct val="90000"/>
            </a:lnSpc>
            <a:spcBef>
              <a:spcPct val="0"/>
            </a:spcBef>
            <a:spcAft>
              <a:spcPct val="35000"/>
            </a:spcAft>
            <a:buNone/>
          </a:pPr>
          <a:endParaRPr lang="en-GB" sz="4500" kern="1200"/>
        </a:p>
      </dsp:txBody>
      <dsp:txXfrm rot="16200000">
        <a:off x="2501085" y="1562914"/>
        <a:ext cx="3924342" cy="798512"/>
      </dsp:txXfrm>
    </dsp:sp>
    <dsp:sp modelId="{A1D6682D-6356-4DC8-9052-DD812223495D}">
      <dsp:nvSpPr>
        <dsp:cNvPr id="0" name=""/>
        <dsp:cNvSpPr/>
      </dsp:nvSpPr>
      <dsp:spPr>
        <a:xfrm rot="5400000">
          <a:off x="3802002" y="3805237"/>
          <a:ext cx="703659" cy="598884"/>
        </a:xfrm>
        <a:prstGeom prst="flowChartExtract">
          <a:avLst/>
        </a:prstGeom>
        <a:solidFill>
          <a:schemeClr val="accent5">
            <a:lumMod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BF528C6-BF08-4D5F-8E8B-6E55B4B215FD}">
      <dsp:nvSpPr>
        <dsp:cNvPr id="0" name=""/>
        <dsp:cNvSpPr/>
      </dsp:nvSpPr>
      <dsp:spPr>
        <a:xfrm>
          <a:off x="4862512" y="0"/>
          <a:ext cx="2974459" cy="47857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It may involve physical contact such as penetrative or non penetrative acts or non contact activities such as showing them pornographic images etc</a:t>
          </a:r>
        </a:p>
      </dsp:txBody>
      <dsp:txXfrm>
        <a:off x="4862512" y="0"/>
        <a:ext cx="2974459" cy="47857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E2BE5C-D66F-4DD6-B963-66CAF027A8D1}">
      <dsp:nvSpPr>
        <dsp:cNvPr id="0" name=""/>
        <dsp:cNvSpPr/>
      </dsp:nvSpPr>
      <dsp:spPr>
        <a:xfrm>
          <a:off x="0" y="0"/>
          <a:ext cx="6908800" cy="2057400"/>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chemeClr val="tx1"/>
              </a:solidFill>
            </a:rPr>
            <a:t>Causing or allowing the death or to suffer serious physical harm of a child or vulnerable adult</a:t>
          </a:r>
        </a:p>
      </dsp:txBody>
      <dsp:txXfrm>
        <a:off x="60259" y="60259"/>
        <a:ext cx="4782316" cy="1936882"/>
      </dsp:txXfrm>
    </dsp:sp>
    <dsp:sp modelId="{D2A5FAEA-13AA-4E50-903C-03F821C7F0E2}">
      <dsp:nvSpPr>
        <dsp:cNvPr id="0" name=""/>
        <dsp:cNvSpPr/>
      </dsp:nvSpPr>
      <dsp:spPr>
        <a:xfrm>
          <a:off x="1219199" y="2514599"/>
          <a:ext cx="6908800" cy="205740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Why do you think this was introduced?</a:t>
          </a:r>
        </a:p>
      </dsp:txBody>
      <dsp:txXfrm>
        <a:off x="1279458" y="2574858"/>
        <a:ext cx="4231772" cy="1936882"/>
      </dsp:txXfrm>
    </dsp:sp>
    <dsp:sp modelId="{F53200D8-BDBB-40E8-A674-567646A041AD}">
      <dsp:nvSpPr>
        <dsp:cNvPr id="0" name=""/>
        <dsp:cNvSpPr/>
      </dsp:nvSpPr>
      <dsp:spPr>
        <a:xfrm>
          <a:off x="5571490" y="1617344"/>
          <a:ext cx="1337310" cy="1337310"/>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872385" y="1617344"/>
        <a:ext cx="735520" cy="10063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31103-F914-4B48-A7FD-FDD4DE5B6F7C}">
      <dsp:nvSpPr>
        <dsp:cNvPr id="0" name=""/>
        <dsp:cNvSpPr/>
      </dsp:nvSpPr>
      <dsp:spPr>
        <a:xfrm>
          <a:off x="955117" y="3091"/>
          <a:ext cx="4695648" cy="222160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Where a constable has reasonable cause to believe that a child would otherwise be </a:t>
          </a:r>
          <a:r>
            <a:rPr lang="en-GB" sz="2800" b="1" kern="1200" dirty="0">
              <a:solidFill>
                <a:schemeClr val="tx1"/>
              </a:solidFill>
            </a:rPr>
            <a:t>likely to suffer </a:t>
          </a:r>
          <a:r>
            <a:rPr lang="en-GB" sz="2800" b="1" u="sng" kern="1200" dirty="0">
              <a:solidFill>
                <a:schemeClr val="tx1"/>
              </a:solidFill>
            </a:rPr>
            <a:t>significant harm</a:t>
          </a:r>
          <a:r>
            <a:rPr lang="en-GB" sz="2800" u="sng" kern="1200" dirty="0">
              <a:solidFill>
                <a:schemeClr val="tx1"/>
              </a:solidFill>
            </a:rPr>
            <a:t> </a:t>
          </a:r>
          <a:r>
            <a:rPr lang="en-GB" sz="2800" kern="1200" dirty="0">
              <a:solidFill>
                <a:schemeClr val="tx1"/>
              </a:solidFill>
            </a:rPr>
            <a:t>they may:</a:t>
          </a:r>
        </a:p>
      </dsp:txBody>
      <dsp:txXfrm>
        <a:off x="955117" y="3091"/>
        <a:ext cx="4695648" cy="2221600"/>
      </dsp:txXfrm>
    </dsp:sp>
    <dsp:sp modelId="{87DD15B5-3A5D-4C8B-B5D7-92447AD91587}">
      <dsp:nvSpPr>
        <dsp:cNvPr id="0" name=""/>
        <dsp:cNvSpPr/>
      </dsp:nvSpPr>
      <dsp:spPr>
        <a:xfrm>
          <a:off x="6021032" y="3091"/>
          <a:ext cx="4853900" cy="222160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Remove the child to suitable accommodation &amp; keep them there </a:t>
          </a:r>
          <a:r>
            <a:rPr lang="en-GB" sz="2800" b="1" kern="1200" dirty="0">
              <a:solidFill>
                <a:schemeClr val="tx1"/>
              </a:solidFill>
            </a:rPr>
            <a:t>OR</a:t>
          </a:r>
        </a:p>
      </dsp:txBody>
      <dsp:txXfrm>
        <a:off x="6021032" y="3091"/>
        <a:ext cx="4853900" cy="2221600"/>
      </dsp:txXfrm>
    </dsp:sp>
    <dsp:sp modelId="{9A724A26-AB60-4518-92DB-CCD949FD40D8}">
      <dsp:nvSpPr>
        <dsp:cNvPr id="0" name=""/>
        <dsp:cNvSpPr/>
      </dsp:nvSpPr>
      <dsp:spPr>
        <a:xfrm>
          <a:off x="2758723" y="2594958"/>
          <a:ext cx="6312602" cy="2221600"/>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Take such steps as are reasonable to ensure that the child’s removal from any hospital or any other place, in which they are then being accommodated, is prevented</a:t>
          </a:r>
        </a:p>
      </dsp:txBody>
      <dsp:txXfrm>
        <a:off x="2758723" y="2594958"/>
        <a:ext cx="6312602" cy="22216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0A286-8DA7-4C7B-B14C-CAB43086BCDE}">
      <dsp:nvSpPr>
        <dsp:cNvPr id="0" name=""/>
        <dsp:cNvSpPr/>
      </dsp:nvSpPr>
      <dsp:spPr>
        <a:xfrm>
          <a:off x="819" y="913995"/>
          <a:ext cx="3528598" cy="4234318"/>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GB" sz="4000" kern="1200"/>
        </a:p>
      </dsp:txBody>
      <dsp:txXfrm rot="16200000">
        <a:off x="-1382390" y="2297206"/>
        <a:ext cx="3472141" cy="705719"/>
      </dsp:txXfrm>
    </dsp:sp>
    <dsp:sp modelId="{DFAB427D-38F3-4376-96ED-7D6ADDE0A9C7}">
      <dsp:nvSpPr>
        <dsp:cNvPr id="0" name=""/>
        <dsp:cNvSpPr/>
      </dsp:nvSpPr>
      <dsp:spPr>
        <a:xfrm>
          <a:off x="706539" y="913995"/>
          <a:ext cx="2628806" cy="423431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The term ‘significant harm’ refers to harm which is affecting or would affect the child’s physical or psychological development</a:t>
          </a:r>
        </a:p>
      </dsp:txBody>
      <dsp:txXfrm>
        <a:off x="706539" y="913995"/>
        <a:ext cx="2628806" cy="4234318"/>
      </dsp:txXfrm>
    </dsp:sp>
    <dsp:sp modelId="{23F41CF2-D60B-47A2-A8A4-28FFBE02DF4D}">
      <dsp:nvSpPr>
        <dsp:cNvPr id="0" name=""/>
        <dsp:cNvSpPr/>
      </dsp:nvSpPr>
      <dsp:spPr>
        <a:xfrm>
          <a:off x="3652919" y="913995"/>
          <a:ext cx="3528598" cy="4234318"/>
        </a:xfrm>
        <a:prstGeom prst="roundRect">
          <a:avLst>
            <a:gd name="adj" fmla="val 5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GB" sz="4000" kern="1200"/>
        </a:p>
      </dsp:txBody>
      <dsp:txXfrm rot="16200000">
        <a:off x="2269708" y="2297206"/>
        <a:ext cx="3472141" cy="705719"/>
      </dsp:txXfrm>
    </dsp:sp>
    <dsp:sp modelId="{3D8E90CC-7BCD-472B-8CC3-C476605069F2}">
      <dsp:nvSpPr>
        <dsp:cNvPr id="0" name=""/>
        <dsp:cNvSpPr/>
      </dsp:nvSpPr>
      <dsp:spPr>
        <a:xfrm rot="5400000">
          <a:off x="3359288" y="4280887"/>
          <a:ext cx="622549" cy="529289"/>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C66BC79-548F-44CC-B5EC-9F5B673D2AF9}">
      <dsp:nvSpPr>
        <dsp:cNvPr id="0" name=""/>
        <dsp:cNvSpPr/>
      </dsp:nvSpPr>
      <dsp:spPr>
        <a:xfrm>
          <a:off x="4358639" y="913995"/>
          <a:ext cx="2628806" cy="423431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It includes impairment suffered from seeing or hearing the ill treatment of another</a:t>
          </a:r>
        </a:p>
      </dsp:txBody>
      <dsp:txXfrm>
        <a:off x="4358639" y="913995"/>
        <a:ext cx="2628806" cy="4234318"/>
      </dsp:txXfrm>
    </dsp:sp>
    <dsp:sp modelId="{312A1FFA-E6B3-4F4F-BCFE-C47687ED4C06}">
      <dsp:nvSpPr>
        <dsp:cNvPr id="0" name=""/>
        <dsp:cNvSpPr/>
      </dsp:nvSpPr>
      <dsp:spPr>
        <a:xfrm>
          <a:off x="7305019" y="913995"/>
          <a:ext cx="3528598" cy="4234318"/>
        </a:xfrm>
        <a:prstGeom prst="roundRect">
          <a:avLst>
            <a:gd name="adj" fmla="val 5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GB" sz="4000" kern="1200"/>
        </a:p>
      </dsp:txBody>
      <dsp:txXfrm rot="16200000">
        <a:off x="5921808" y="2297206"/>
        <a:ext cx="3472141" cy="705719"/>
      </dsp:txXfrm>
    </dsp:sp>
    <dsp:sp modelId="{96D5D889-6251-4220-AB63-056FA9603CC4}">
      <dsp:nvSpPr>
        <dsp:cNvPr id="0" name=""/>
        <dsp:cNvSpPr/>
      </dsp:nvSpPr>
      <dsp:spPr>
        <a:xfrm rot="5400000">
          <a:off x="7011387" y="4280887"/>
          <a:ext cx="622549" cy="529289"/>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BCBC1CE-570A-473B-A5E1-B1A3920BD87C}">
      <dsp:nvSpPr>
        <dsp:cNvPr id="0" name=""/>
        <dsp:cNvSpPr/>
      </dsp:nvSpPr>
      <dsp:spPr>
        <a:xfrm>
          <a:off x="8010739" y="913995"/>
          <a:ext cx="2628806" cy="423431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Sometimes a single traumatic event may constitute </a:t>
          </a:r>
          <a:r>
            <a:rPr lang="en-GB" sz="2600" b="1" kern="1200" dirty="0">
              <a:solidFill>
                <a:schemeClr val="tx1"/>
              </a:solidFill>
            </a:rPr>
            <a:t>significant harm</a:t>
          </a:r>
          <a:r>
            <a:rPr lang="en-GB" sz="2600" kern="1200" dirty="0">
              <a:solidFill>
                <a:schemeClr val="tx1"/>
              </a:solidFill>
            </a:rPr>
            <a:t>, however it is more often a compilation of events which interrupt, change or damage the child’s development</a:t>
          </a:r>
        </a:p>
      </dsp:txBody>
      <dsp:txXfrm>
        <a:off x="8010739" y="913995"/>
        <a:ext cx="2628806" cy="42343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3F179-D0B2-4745-AD42-93B4E692CD7A}">
      <dsp:nvSpPr>
        <dsp:cNvPr id="0" name=""/>
        <dsp:cNvSpPr/>
      </dsp:nvSpPr>
      <dsp:spPr>
        <a:xfrm>
          <a:off x="613311" y="972"/>
          <a:ext cx="2456565" cy="160306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family context</a:t>
          </a:r>
        </a:p>
      </dsp:txBody>
      <dsp:txXfrm>
        <a:off x="613311" y="972"/>
        <a:ext cx="2456565" cy="1603066"/>
      </dsp:txXfrm>
    </dsp:sp>
    <dsp:sp modelId="{E4D7A07F-5AC8-4E8E-BB77-700D5666AA34}">
      <dsp:nvSpPr>
        <dsp:cNvPr id="0" name=""/>
        <dsp:cNvSpPr/>
      </dsp:nvSpPr>
      <dsp:spPr>
        <a:xfrm>
          <a:off x="3337055" y="972"/>
          <a:ext cx="3537086" cy="160306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child’s development within the context of their family &amp; wider social &amp; cultural environment</a:t>
          </a:r>
        </a:p>
      </dsp:txBody>
      <dsp:txXfrm>
        <a:off x="3337055" y="972"/>
        <a:ext cx="3537086" cy="1603066"/>
      </dsp:txXfrm>
    </dsp:sp>
    <dsp:sp modelId="{EE03D181-A678-4F1E-AD31-0DA49BCA41A4}">
      <dsp:nvSpPr>
        <dsp:cNvPr id="0" name=""/>
        <dsp:cNvSpPr/>
      </dsp:nvSpPr>
      <dsp:spPr>
        <a:xfrm>
          <a:off x="7141319" y="972"/>
          <a:ext cx="4555380" cy="160306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 special needs such as medical condition, communication difficulty or disability that may affect the child’s development &amp; care within the family</a:t>
          </a:r>
        </a:p>
      </dsp:txBody>
      <dsp:txXfrm>
        <a:off x="7141319" y="972"/>
        <a:ext cx="4555380" cy="1603066"/>
      </dsp:txXfrm>
    </dsp:sp>
    <dsp:sp modelId="{9C5F94D2-1AE9-4D78-85E1-0D89E9C94D9E}">
      <dsp:nvSpPr>
        <dsp:cNvPr id="0" name=""/>
        <dsp:cNvSpPr/>
      </dsp:nvSpPr>
      <dsp:spPr>
        <a:xfrm>
          <a:off x="695282" y="1834089"/>
          <a:ext cx="3395642" cy="1603066"/>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nature of harm in terms of ill treatment or the failure to provide adequate care</a:t>
          </a:r>
        </a:p>
      </dsp:txBody>
      <dsp:txXfrm>
        <a:off x="695282" y="1834089"/>
        <a:ext cx="3395642" cy="1603066"/>
      </dsp:txXfrm>
    </dsp:sp>
    <dsp:sp modelId="{390368EF-7517-4D6D-99AF-80E19DFF4E97}">
      <dsp:nvSpPr>
        <dsp:cNvPr id="0" name=""/>
        <dsp:cNvSpPr/>
      </dsp:nvSpPr>
      <dsp:spPr>
        <a:xfrm>
          <a:off x="4570161" y="1852172"/>
          <a:ext cx="3127876" cy="1603066"/>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impact on the child’s health &amp; development</a:t>
          </a:r>
        </a:p>
      </dsp:txBody>
      <dsp:txXfrm>
        <a:off x="4570161" y="1852172"/>
        <a:ext cx="3127876" cy="1603066"/>
      </dsp:txXfrm>
    </dsp:sp>
    <dsp:sp modelId="{3352CEB5-F31D-4D33-9F66-88454F977FDA}">
      <dsp:nvSpPr>
        <dsp:cNvPr id="0" name=""/>
        <dsp:cNvSpPr/>
      </dsp:nvSpPr>
      <dsp:spPr>
        <a:xfrm>
          <a:off x="8147430" y="1871216"/>
          <a:ext cx="3073025" cy="1603066"/>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adequacy of parental care</a:t>
          </a:r>
        </a:p>
      </dsp:txBody>
      <dsp:txXfrm>
        <a:off x="8147430" y="1871216"/>
        <a:ext cx="3073025" cy="16030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63CF4-2B54-40CE-A714-AAA5A0BE1FED}">
      <dsp:nvSpPr>
        <dsp:cNvPr id="0" name=""/>
        <dsp:cNvSpPr/>
      </dsp:nvSpPr>
      <dsp:spPr>
        <a:xfrm>
          <a:off x="8192" y="232355"/>
          <a:ext cx="2448793" cy="146927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child’s safety</a:t>
          </a:r>
        </a:p>
      </dsp:txBody>
      <dsp:txXfrm>
        <a:off x="51226" y="275389"/>
        <a:ext cx="2362725" cy="1383207"/>
      </dsp:txXfrm>
    </dsp:sp>
    <dsp:sp modelId="{5F075663-8AEE-4AEC-9368-C5D7835F55D3}">
      <dsp:nvSpPr>
        <dsp:cNvPr id="0" name=""/>
        <dsp:cNvSpPr/>
      </dsp:nvSpPr>
      <dsp:spPr>
        <a:xfrm>
          <a:off x="2672479" y="663343"/>
          <a:ext cx="519144" cy="60730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2672479" y="784803"/>
        <a:ext cx="363401" cy="364380"/>
      </dsp:txXfrm>
    </dsp:sp>
    <dsp:sp modelId="{D67B398C-027E-4A63-9E54-DA42DA1EAA2B}">
      <dsp:nvSpPr>
        <dsp:cNvPr id="0" name=""/>
        <dsp:cNvSpPr/>
      </dsp:nvSpPr>
      <dsp:spPr>
        <a:xfrm>
          <a:off x="3436503" y="232355"/>
          <a:ext cx="2448793" cy="1469275"/>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Observation &amp; recording of the child’s condition</a:t>
          </a:r>
        </a:p>
      </dsp:txBody>
      <dsp:txXfrm>
        <a:off x="3479537" y="275389"/>
        <a:ext cx="2362725" cy="1383207"/>
      </dsp:txXfrm>
    </dsp:sp>
    <dsp:sp modelId="{2E776E65-5C87-4F52-90DF-DD4ADB218CD9}">
      <dsp:nvSpPr>
        <dsp:cNvPr id="0" name=""/>
        <dsp:cNvSpPr/>
      </dsp:nvSpPr>
      <dsp:spPr>
        <a:xfrm>
          <a:off x="6100790" y="663343"/>
          <a:ext cx="519144" cy="60730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100790" y="784803"/>
        <a:ext cx="363401" cy="364380"/>
      </dsp:txXfrm>
    </dsp:sp>
    <dsp:sp modelId="{76CE8A42-E81A-4ECB-9486-F9C59A1A613A}">
      <dsp:nvSpPr>
        <dsp:cNvPr id="0" name=""/>
        <dsp:cNvSpPr/>
      </dsp:nvSpPr>
      <dsp:spPr>
        <a:xfrm>
          <a:off x="6864813" y="232355"/>
          <a:ext cx="2448793" cy="146927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Immediate safeguarding of the child’s welfare</a:t>
          </a:r>
        </a:p>
      </dsp:txBody>
      <dsp:txXfrm>
        <a:off x="6907847" y="275389"/>
        <a:ext cx="2362725" cy="1383207"/>
      </dsp:txXfrm>
    </dsp:sp>
    <dsp:sp modelId="{AA1650BA-B7B9-4FEC-A488-A34AD51649D9}">
      <dsp:nvSpPr>
        <dsp:cNvPr id="0" name=""/>
        <dsp:cNvSpPr/>
      </dsp:nvSpPr>
      <dsp:spPr>
        <a:xfrm rot="5400000">
          <a:off x="7829638" y="1873046"/>
          <a:ext cx="519144" cy="60730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7907021" y="1917124"/>
        <a:ext cx="364380" cy="363401"/>
      </dsp:txXfrm>
    </dsp:sp>
    <dsp:sp modelId="{12B84104-EAD2-4427-913C-9FD1781E7698}">
      <dsp:nvSpPr>
        <dsp:cNvPr id="0" name=""/>
        <dsp:cNvSpPr/>
      </dsp:nvSpPr>
      <dsp:spPr>
        <a:xfrm>
          <a:off x="6864813" y="2681148"/>
          <a:ext cx="2448793" cy="1469275"/>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Having to ask questions</a:t>
          </a:r>
        </a:p>
      </dsp:txBody>
      <dsp:txXfrm>
        <a:off x="6907847" y="2724182"/>
        <a:ext cx="2362725" cy="1383207"/>
      </dsp:txXfrm>
    </dsp:sp>
    <dsp:sp modelId="{381BD49C-2673-4937-B69A-4C1BCDC04035}">
      <dsp:nvSpPr>
        <dsp:cNvPr id="0" name=""/>
        <dsp:cNvSpPr/>
      </dsp:nvSpPr>
      <dsp:spPr>
        <a:xfrm rot="10800000">
          <a:off x="6130175" y="3112136"/>
          <a:ext cx="519144" cy="60730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6285918" y="3233596"/>
        <a:ext cx="363401" cy="364380"/>
      </dsp:txXfrm>
    </dsp:sp>
    <dsp:sp modelId="{3792C91D-7B9C-4C89-ADDD-80BD45DBD0B0}">
      <dsp:nvSpPr>
        <dsp:cNvPr id="0" name=""/>
        <dsp:cNvSpPr/>
      </dsp:nvSpPr>
      <dsp:spPr>
        <a:xfrm>
          <a:off x="3436503" y="2681148"/>
          <a:ext cx="2448793" cy="146927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other children could be at risk?</a:t>
          </a:r>
        </a:p>
      </dsp:txBody>
      <dsp:txXfrm>
        <a:off x="3479537" y="2724182"/>
        <a:ext cx="2362725" cy="138320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E6C7A-FE3A-4495-BE1E-96969D2B8F8E}">
      <dsp:nvSpPr>
        <dsp:cNvPr id="0" name=""/>
        <dsp:cNvSpPr/>
      </dsp:nvSpPr>
      <dsp:spPr>
        <a:xfrm>
          <a:off x="943972" y="0"/>
          <a:ext cx="8386636" cy="5328709"/>
        </a:xfrm>
        <a:prstGeom prst="rightArrow">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dsp:style>
    </dsp:sp>
    <dsp:sp modelId="{5E9B7196-B8EC-41DB-BE72-6DD3F35BCE58}">
      <dsp:nvSpPr>
        <dsp:cNvPr id="0" name=""/>
        <dsp:cNvSpPr/>
      </dsp:nvSpPr>
      <dsp:spPr>
        <a:xfrm>
          <a:off x="1130" y="1598612"/>
          <a:ext cx="3215886" cy="2131483"/>
        </a:xfrm>
        <a:prstGeom prst="round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S46</a:t>
          </a:r>
          <a:r>
            <a:rPr lang="en-GB" sz="2400" kern="1200" dirty="0">
              <a:solidFill>
                <a:schemeClr val="tx1"/>
              </a:solidFill>
            </a:rPr>
            <a:t> states that under no circumstances may a child be kept in police protection for more than 72 hours </a:t>
          </a:r>
        </a:p>
      </dsp:txBody>
      <dsp:txXfrm>
        <a:off x="105180" y="1702662"/>
        <a:ext cx="3007786" cy="1923383"/>
      </dsp:txXfrm>
    </dsp:sp>
    <dsp:sp modelId="{C3315DB7-5D0E-4245-933F-5049EDDE2630}">
      <dsp:nvSpPr>
        <dsp:cNvPr id="0" name=""/>
        <dsp:cNvSpPr/>
      </dsp:nvSpPr>
      <dsp:spPr>
        <a:xfrm>
          <a:off x="3684781" y="1598612"/>
          <a:ext cx="3215886" cy="2131483"/>
        </a:xfrm>
        <a:prstGeom prst="round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police station is not suitable medium to long term</a:t>
          </a:r>
        </a:p>
      </dsp:txBody>
      <dsp:txXfrm>
        <a:off x="3788831" y="1702662"/>
        <a:ext cx="3007786" cy="1923383"/>
      </dsp:txXfrm>
    </dsp:sp>
    <dsp:sp modelId="{BB5818A4-6B1C-473F-A6A6-029994808F24}">
      <dsp:nvSpPr>
        <dsp:cNvPr id="0" name=""/>
        <dsp:cNvSpPr/>
      </dsp:nvSpPr>
      <dsp:spPr>
        <a:xfrm>
          <a:off x="7368433" y="1598612"/>
          <a:ext cx="3215886" cy="2131483"/>
        </a:xfrm>
        <a:prstGeom prst="round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The Children Act </a:t>
          </a:r>
          <a:r>
            <a:rPr lang="en-GB" sz="2400" kern="1200" dirty="0">
              <a:solidFill>
                <a:schemeClr val="tx1"/>
              </a:solidFill>
            </a:rPr>
            <a:t>does not give a POE. </a:t>
          </a:r>
          <a:r>
            <a:rPr lang="en-GB" sz="2400" b="1" kern="1200" dirty="0">
              <a:solidFill>
                <a:schemeClr val="tx1"/>
              </a:solidFill>
            </a:rPr>
            <a:t>Consider S17 PACE </a:t>
          </a:r>
          <a:r>
            <a:rPr lang="en-GB" sz="2400" kern="1200" dirty="0">
              <a:solidFill>
                <a:schemeClr val="tx1"/>
              </a:solidFill>
            </a:rPr>
            <a:t>to enter &amp; search if necessary to save life &amp; limb</a:t>
          </a:r>
        </a:p>
      </dsp:txBody>
      <dsp:txXfrm>
        <a:off x="7472483" y="1702662"/>
        <a:ext cx="3007786" cy="192338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69DCF-75AF-4C2E-BB74-A41C7CF14AE9}">
      <dsp:nvSpPr>
        <dsp:cNvPr id="0" name=""/>
        <dsp:cNvSpPr/>
      </dsp:nvSpPr>
      <dsp:spPr>
        <a:xfrm>
          <a:off x="0" y="2738064"/>
          <a:ext cx="7924799" cy="1623266"/>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solidFill>
                <a:schemeClr val="tx1"/>
              </a:solidFill>
            </a:rPr>
            <a:t>Designated Officer</a:t>
          </a:r>
        </a:p>
      </dsp:txBody>
      <dsp:txXfrm>
        <a:off x="0" y="2738064"/>
        <a:ext cx="7924799" cy="876563"/>
      </dsp:txXfrm>
    </dsp:sp>
    <dsp:sp modelId="{8EAD8720-B8B5-4CD7-9058-983062066657}">
      <dsp:nvSpPr>
        <dsp:cNvPr id="0" name=""/>
        <dsp:cNvSpPr/>
      </dsp:nvSpPr>
      <dsp:spPr>
        <a:xfrm>
          <a:off x="0" y="3495511"/>
          <a:ext cx="7924799" cy="1006733"/>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Inspector rank or above. Takes an independent oversight of the circumstances in which the child has been taken into police protection</a:t>
          </a:r>
        </a:p>
      </dsp:txBody>
      <dsp:txXfrm>
        <a:off x="0" y="3495511"/>
        <a:ext cx="7924799" cy="1006733"/>
      </dsp:txXfrm>
    </dsp:sp>
    <dsp:sp modelId="{A9E8EEB2-FB4A-44EC-BF70-4677CD0BD9D3}">
      <dsp:nvSpPr>
        <dsp:cNvPr id="0" name=""/>
        <dsp:cNvSpPr/>
      </dsp:nvSpPr>
      <dsp:spPr>
        <a:xfrm rot="10800000">
          <a:off x="0" y="89696"/>
          <a:ext cx="7924799" cy="2763358"/>
        </a:xfrm>
        <a:prstGeom prst="upArrowCallou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solidFill>
                <a:schemeClr val="tx1"/>
              </a:solidFill>
            </a:rPr>
            <a:t>Investigating/Initiating Officer</a:t>
          </a:r>
        </a:p>
      </dsp:txBody>
      <dsp:txXfrm rot="-10800000">
        <a:off x="0" y="89696"/>
        <a:ext cx="7924799" cy="969938"/>
      </dsp:txXfrm>
    </dsp:sp>
    <dsp:sp modelId="{6A25FBFE-5458-40A9-996A-C024EFF082EB}">
      <dsp:nvSpPr>
        <dsp:cNvPr id="0" name=""/>
        <dsp:cNvSpPr/>
      </dsp:nvSpPr>
      <dsp:spPr>
        <a:xfrm>
          <a:off x="0" y="832910"/>
          <a:ext cx="7924799" cy="1103614"/>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Takes child into police protection &amp; undertakes initial enquiries</a:t>
          </a:r>
        </a:p>
      </dsp:txBody>
      <dsp:txXfrm>
        <a:off x="0" y="832910"/>
        <a:ext cx="7924799" cy="110361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48E3E-FF43-4636-BA17-C259417E0D73}">
      <dsp:nvSpPr>
        <dsp:cNvPr id="0" name=""/>
        <dsp:cNvSpPr/>
      </dsp:nvSpPr>
      <dsp:spPr>
        <a:xfrm>
          <a:off x="0" y="0"/>
          <a:ext cx="7907337" cy="206504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Every local authority keeps a register of the names of children who are deemed to be at risk of abuse &amp; who need a Child Protection Plan to keep them safe.</a:t>
          </a:r>
        </a:p>
      </dsp:txBody>
      <dsp:txXfrm>
        <a:off x="60483" y="60483"/>
        <a:ext cx="5772954" cy="1944076"/>
      </dsp:txXfrm>
    </dsp:sp>
    <dsp:sp modelId="{8D2F703F-1A27-4720-9864-2E497B5D7A04}">
      <dsp:nvSpPr>
        <dsp:cNvPr id="0" name=""/>
        <dsp:cNvSpPr/>
      </dsp:nvSpPr>
      <dsp:spPr>
        <a:xfrm>
          <a:off x="1395412" y="2523941"/>
          <a:ext cx="7907337" cy="2065042"/>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How do </a:t>
          </a:r>
          <a:r>
            <a:rPr lang="en-GB" sz="2800" b="1" kern="1200" dirty="0">
              <a:solidFill>
                <a:schemeClr val="tx1"/>
              </a:solidFill>
            </a:rPr>
            <a:t>you</a:t>
          </a:r>
          <a:r>
            <a:rPr lang="en-GB" sz="2800" kern="1200" dirty="0">
              <a:solidFill>
                <a:schemeClr val="tx1"/>
              </a:solidFill>
            </a:rPr>
            <a:t> access it?</a:t>
          </a:r>
        </a:p>
      </dsp:txBody>
      <dsp:txXfrm>
        <a:off x="1455895" y="2584424"/>
        <a:ext cx="5048681" cy="1944076"/>
      </dsp:txXfrm>
    </dsp:sp>
    <dsp:sp modelId="{27E7906D-D32F-469B-8D4E-AD08D818FD1E}">
      <dsp:nvSpPr>
        <dsp:cNvPr id="0" name=""/>
        <dsp:cNvSpPr/>
      </dsp:nvSpPr>
      <dsp:spPr>
        <a:xfrm>
          <a:off x="6565059" y="1623353"/>
          <a:ext cx="1342277" cy="1342277"/>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867071" y="1623353"/>
        <a:ext cx="738253" cy="101006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C7097C-F8C7-4346-992C-3B9D7570BE9C}">
      <dsp:nvSpPr>
        <dsp:cNvPr id="0" name=""/>
        <dsp:cNvSpPr/>
      </dsp:nvSpPr>
      <dsp:spPr>
        <a:xfrm>
          <a:off x="4639" y="752269"/>
          <a:ext cx="2028705" cy="1217223"/>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Brain Development</a:t>
          </a:r>
        </a:p>
      </dsp:txBody>
      <dsp:txXfrm>
        <a:off x="40290" y="787920"/>
        <a:ext cx="1957403" cy="1145921"/>
      </dsp:txXfrm>
    </dsp:sp>
    <dsp:sp modelId="{DC3D15D7-14FE-4E64-B97C-122BC9CA29D0}">
      <dsp:nvSpPr>
        <dsp:cNvPr id="0" name=""/>
        <dsp:cNvSpPr/>
      </dsp:nvSpPr>
      <dsp:spPr>
        <a:xfrm>
          <a:off x="2211871" y="1109321"/>
          <a:ext cx="430085" cy="50311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211871" y="1209945"/>
        <a:ext cx="301060" cy="301870"/>
      </dsp:txXfrm>
    </dsp:sp>
    <dsp:sp modelId="{598C6343-6519-421B-93A3-DB9C6038B2A4}">
      <dsp:nvSpPr>
        <dsp:cNvPr id="0" name=""/>
        <dsp:cNvSpPr/>
      </dsp:nvSpPr>
      <dsp:spPr>
        <a:xfrm>
          <a:off x="2844827" y="752269"/>
          <a:ext cx="2028705" cy="121722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Cognition</a:t>
          </a:r>
        </a:p>
      </dsp:txBody>
      <dsp:txXfrm>
        <a:off x="2880478" y="787920"/>
        <a:ext cx="1957403" cy="1145921"/>
      </dsp:txXfrm>
    </dsp:sp>
    <dsp:sp modelId="{3AD8DB2C-F1DE-4CF2-BADF-F107CE98D824}">
      <dsp:nvSpPr>
        <dsp:cNvPr id="0" name=""/>
        <dsp:cNvSpPr/>
      </dsp:nvSpPr>
      <dsp:spPr>
        <a:xfrm>
          <a:off x="5052059" y="1109321"/>
          <a:ext cx="430085" cy="50311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5052059" y="1209945"/>
        <a:ext cx="301060" cy="301870"/>
      </dsp:txXfrm>
    </dsp:sp>
    <dsp:sp modelId="{E84780B7-D2D2-42F7-8E76-FDE28466917A}">
      <dsp:nvSpPr>
        <dsp:cNvPr id="0" name=""/>
        <dsp:cNvSpPr/>
      </dsp:nvSpPr>
      <dsp:spPr>
        <a:xfrm>
          <a:off x="5685015" y="752269"/>
          <a:ext cx="2028705" cy="1217223"/>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Emotions</a:t>
          </a:r>
        </a:p>
      </dsp:txBody>
      <dsp:txXfrm>
        <a:off x="5720666" y="787920"/>
        <a:ext cx="1957403" cy="1145921"/>
      </dsp:txXfrm>
    </dsp:sp>
    <dsp:sp modelId="{43D37222-A523-4C68-89DB-4336E27D5662}">
      <dsp:nvSpPr>
        <dsp:cNvPr id="0" name=""/>
        <dsp:cNvSpPr/>
      </dsp:nvSpPr>
      <dsp:spPr>
        <a:xfrm>
          <a:off x="7892247" y="1109321"/>
          <a:ext cx="430085" cy="50311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7892247" y="1209945"/>
        <a:ext cx="301060" cy="301870"/>
      </dsp:txXfrm>
    </dsp:sp>
    <dsp:sp modelId="{97BF98A9-8909-445A-90DE-26E1BEF7C030}">
      <dsp:nvSpPr>
        <dsp:cNvPr id="0" name=""/>
        <dsp:cNvSpPr/>
      </dsp:nvSpPr>
      <dsp:spPr>
        <a:xfrm>
          <a:off x="8525203" y="752269"/>
          <a:ext cx="2028705" cy="1217223"/>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Physical Health</a:t>
          </a:r>
        </a:p>
      </dsp:txBody>
      <dsp:txXfrm>
        <a:off x="8560854" y="787920"/>
        <a:ext cx="1957403" cy="1145921"/>
      </dsp:txXfrm>
    </dsp:sp>
    <dsp:sp modelId="{0A73E982-C838-4F15-8CB1-1B0F0A7DF8D0}">
      <dsp:nvSpPr>
        <dsp:cNvPr id="0" name=""/>
        <dsp:cNvSpPr/>
      </dsp:nvSpPr>
      <dsp:spPr>
        <a:xfrm rot="5400000">
          <a:off x="9324513" y="2111501"/>
          <a:ext cx="430085" cy="50311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9388621" y="2148018"/>
        <a:ext cx="301870" cy="301060"/>
      </dsp:txXfrm>
    </dsp:sp>
    <dsp:sp modelId="{FF750244-6B82-41C5-A3F7-210A3EE22EBE}">
      <dsp:nvSpPr>
        <dsp:cNvPr id="0" name=""/>
        <dsp:cNvSpPr/>
      </dsp:nvSpPr>
      <dsp:spPr>
        <a:xfrm>
          <a:off x="8525203" y="2780974"/>
          <a:ext cx="2028705" cy="1217223"/>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Relationships</a:t>
          </a:r>
        </a:p>
      </dsp:txBody>
      <dsp:txXfrm>
        <a:off x="8560854" y="2816625"/>
        <a:ext cx="1957403" cy="1145921"/>
      </dsp:txXfrm>
    </dsp:sp>
    <dsp:sp modelId="{91922BAC-1FC5-4835-94E1-2C77A3FF0003}">
      <dsp:nvSpPr>
        <dsp:cNvPr id="0" name=""/>
        <dsp:cNvSpPr/>
      </dsp:nvSpPr>
      <dsp:spPr>
        <a:xfrm rot="10800000">
          <a:off x="7916591" y="3138026"/>
          <a:ext cx="430085" cy="50311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8045616" y="3238650"/>
        <a:ext cx="301060" cy="301870"/>
      </dsp:txXfrm>
    </dsp:sp>
    <dsp:sp modelId="{5EE16B17-2245-4F58-BBFE-2190B12239F7}">
      <dsp:nvSpPr>
        <dsp:cNvPr id="0" name=""/>
        <dsp:cNvSpPr/>
      </dsp:nvSpPr>
      <dsp:spPr>
        <a:xfrm>
          <a:off x="5685015" y="2780974"/>
          <a:ext cx="2028705" cy="121722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Mental Health</a:t>
          </a:r>
        </a:p>
      </dsp:txBody>
      <dsp:txXfrm>
        <a:off x="5720666" y="2816625"/>
        <a:ext cx="1957403" cy="1145921"/>
      </dsp:txXfrm>
    </dsp:sp>
    <dsp:sp modelId="{E5DB1EC3-751A-4805-9145-1BF10C653674}">
      <dsp:nvSpPr>
        <dsp:cNvPr id="0" name=""/>
        <dsp:cNvSpPr/>
      </dsp:nvSpPr>
      <dsp:spPr>
        <a:xfrm rot="10800000">
          <a:off x="5076403" y="3138026"/>
          <a:ext cx="430085" cy="50311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5205428" y="3238650"/>
        <a:ext cx="301060" cy="301870"/>
      </dsp:txXfrm>
    </dsp:sp>
    <dsp:sp modelId="{68F8FEFB-5960-49DA-9102-4ADF44C5F760}">
      <dsp:nvSpPr>
        <dsp:cNvPr id="0" name=""/>
        <dsp:cNvSpPr/>
      </dsp:nvSpPr>
      <dsp:spPr>
        <a:xfrm>
          <a:off x="2844827" y="2780974"/>
          <a:ext cx="2028705" cy="1217223"/>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Behaviour</a:t>
          </a:r>
        </a:p>
      </dsp:txBody>
      <dsp:txXfrm>
        <a:off x="2880478" y="2816625"/>
        <a:ext cx="1957403" cy="114592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2347C-D517-4673-896E-8C586AD9211D}">
      <dsp:nvSpPr>
        <dsp:cNvPr id="0" name=""/>
        <dsp:cNvSpPr/>
      </dsp:nvSpPr>
      <dsp:spPr>
        <a:xfrm>
          <a:off x="792768" y="3098"/>
          <a:ext cx="2749115" cy="1649469"/>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Protect a child or vulnerable person</a:t>
          </a:r>
        </a:p>
      </dsp:txBody>
      <dsp:txXfrm>
        <a:off x="841079" y="51409"/>
        <a:ext cx="2652493" cy="1552847"/>
      </dsp:txXfrm>
    </dsp:sp>
    <dsp:sp modelId="{8A0A5AA4-5A97-4E11-AEE7-80D27E3C23D1}">
      <dsp:nvSpPr>
        <dsp:cNvPr id="0" name=""/>
        <dsp:cNvSpPr/>
      </dsp:nvSpPr>
      <dsp:spPr>
        <a:xfrm>
          <a:off x="3783806" y="486943"/>
          <a:ext cx="582812" cy="68178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783806" y="623299"/>
        <a:ext cx="407968" cy="409068"/>
      </dsp:txXfrm>
    </dsp:sp>
    <dsp:sp modelId="{DF1417BE-C0CE-4022-963B-B8E9428F2665}">
      <dsp:nvSpPr>
        <dsp:cNvPr id="0" name=""/>
        <dsp:cNvSpPr/>
      </dsp:nvSpPr>
      <dsp:spPr>
        <a:xfrm>
          <a:off x="4641530" y="3098"/>
          <a:ext cx="2749115" cy="164946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Prompt &amp; effective investigation</a:t>
          </a:r>
        </a:p>
      </dsp:txBody>
      <dsp:txXfrm>
        <a:off x="4689841" y="51409"/>
        <a:ext cx="2652493" cy="1552847"/>
      </dsp:txXfrm>
    </dsp:sp>
    <dsp:sp modelId="{02734565-5B88-4B19-833D-C188484152E4}">
      <dsp:nvSpPr>
        <dsp:cNvPr id="0" name=""/>
        <dsp:cNvSpPr/>
      </dsp:nvSpPr>
      <dsp:spPr>
        <a:xfrm rot="5400000">
          <a:off x="5724682" y="1845006"/>
          <a:ext cx="582812" cy="68178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5811554" y="1894490"/>
        <a:ext cx="409068" cy="407968"/>
      </dsp:txXfrm>
    </dsp:sp>
    <dsp:sp modelId="{A91AF520-2752-43C6-96FF-96A6847D14A9}">
      <dsp:nvSpPr>
        <dsp:cNvPr id="0" name=""/>
        <dsp:cNvSpPr/>
      </dsp:nvSpPr>
      <dsp:spPr>
        <a:xfrm>
          <a:off x="4641530" y="2752214"/>
          <a:ext cx="2749115" cy="1649469"/>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Causing physical injury to themselves or another</a:t>
          </a:r>
        </a:p>
      </dsp:txBody>
      <dsp:txXfrm>
        <a:off x="4689841" y="2800525"/>
        <a:ext cx="2652493" cy="1552847"/>
      </dsp:txXfrm>
    </dsp:sp>
    <dsp:sp modelId="{633D1A4A-5901-4C92-BB86-272BBD030897}">
      <dsp:nvSpPr>
        <dsp:cNvPr id="0" name=""/>
        <dsp:cNvSpPr/>
      </dsp:nvSpPr>
      <dsp:spPr>
        <a:xfrm rot="10800000">
          <a:off x="3816795" y="3236059"/>
          <a:ext cx="582812" cy="68178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3991639" y="3372415"/>
        <a:ext cx="407968" cy="409068"/>
      </dsp:txXfrm>
    </dsp:sp>
    <dsp:sp modelId="{E39B2804-071B-4A8F-9E75-AFA1EBAB7C23}">
      <dsp:nvSpPr>
        <dsp:cNvPr id="0" name=""/>
        <dsp:cNvSpPr/>
      </dsp:nvSpPr>
      <dsp:spPr>
        <a:xfrm>
          <a:off x="792768" y="2752214"/>
          <a:ext cx="2749115" cy="1649469"/>
        </a:xfrm>
        <a:prstGeom prst="roundRect">
          <a:avLst>
            <a:gd name="adj" fmla="val 10000"/>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Causing loss or damage to property</a:t>
          </a:r>
        </a:p>
      </dsp:txBody>
      <dsp:txXfrm>
        <a:off x="841079" y="2800525"/>
        <a:ext cx="2652493" cy="155284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20/07/2023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20/07/2023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Law_enforcement_in_the_United_Kingdom" TargetMode="External"/><Relationship Id="rId7" Type="http://schemas.openxmlformats.org/officeDocument/2006/relationships/hyperlink" Target="https://en.wikipedia.org/wiki/National_Society_for_the_Prevention_of_Cruelty_to_Children"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en.wikipedia.org/wiki/National_Health_Service" TargetMode="External"/><Relationship Id="rId5" Type="http://schemas.openxmlformats.org/officeDocument/2006/relationships/hyperlink" Target="https://en.wikipedia.org/wiki/Local_government_in_the_United_Kingdom" TargetMode="External"/><Relationship Id="rId4" Type="http://schemas.openxmlformats.org/officeDocument/2006/relationships/hyperlink" Target="https://en.wikipedia.org/wiki/Social_work" TargetMode="Externa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en.wikipedia.org/wiki/Herbert_Laming,_Baron_Laming" TargetMode="External"/><Relationship Id="rId3" Type="http://schemas.openxmlformats.org/officeDocument/2006/relationships/hyperlink" Target="https://en.wikipedia.org/wiki/London_Borough_of_Haringey" TargetMode="External"/><Relationship Id="rId7" Type="http://schemas.openxmlformats.org/officeDocument/2006/relationships/hyperlink" Target="https://en.wikipedia.org/wiki/Death_of_Baby_P#cite_note-White-6"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en.wikipedia.org/wiki/Murder_of_Victoria_Climbi%C3%A9" TargetMode="External"/><Relationship Id="rId5" Type="http://schemas.openxmlformats.org/officeDocument/2006/relationships/hyperlink" Target="https://en.wikipedia.org/wiki/Child_welfare" TargetMode="External"/><Relationship Id="rId4" Type="http://schemas.openxmlformats.org/officeDocument/2006/relationships/hyperlink" Target="https://en.wikipedia.org/wiki/North_London"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impact of the Victoria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Climbie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report recommendations on police procedures in relation to the protection of children.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4 categories of child abuse and behaviours associated with the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Outline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key sections of legislation and relevant powers for investigating child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their role in safeguarding children and when they would need to consider removing a child under a Police Protection Order.</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800" b="1" dirty="0">
                <a:solidFill>
                  <a:srgbClr val="002060"/>
                </a:solidFill>
                <a:effectLst/>
                <a:latin typeface="Calibri" panose="020F0502020204030204" pitchFamily="34" charset="0"/>
                <a:ea typeface="Times New Roman" panose="02020603050405020304" pitchFamily="18" charset="0"/>
              </a:rPr>
              <a:t>Explain</a:t>
            </a:r>
            <a:r>
              <a:rPr lang="en-GB" sz="1800" dirty="0">
                <a:solidFill>
                  <a:srgbClr val="002060"/>
                </a:solidFill>
                <a:effectLst/>
                <a:latin typeface="Calibri" panose="020F0502020204030204" pitchFamily="34" charset="0"/>
                <a:ea typeface="Times New Roman" panose="02020603050405020304" pitchFamily="18" charset="0"/>
              </a:rPr>
              <a:t> the purpose of a Child Protection Plan and how to find out if the child is subject of one.</a:t>
            </a:r>
            <a:endParaRPr lang="en-GB" sz="1800" dirty="0">
              <a:solidFill>
                <a:srgbClr val="002060"/>
              </a:solidFill>
              <a:effectLst/>
              <a:latin typeface="Times New Roman" panose="02020603050405020304" pitchFamily="18" charset="0"/>
              <a:ea typeface="Times New Roman" panose="02020603050405020304" pitchFamily="18"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800" b="1">
                <a:solidFill>
                  <a:srgbClr val="002060"/>
                </a:solidFill>
                <a:effectLst/>
                <a:latin typeface="Calibri" panose="020F0502020204030204" pitchFamily="34" charset="0"/>
                <a:ea typeface="Times New Roman" panose="02020603050405020304" pitchFamily="18" charset="0"/>
              </a:rPr>
              <a:t>Summarise </a:t>
            </a:r>
            <a:r>
              <a:rPr lang="en-GB" sz="1800">
                <a:solidFill>
                  <a:srgbClr val="002060"/>
                </a:solidFill>
                <a:effectLst/>
                <a:latin typeface="Calibri" panose="020F0502020204030204" pitchFamily="34" charset="0"/>
                <a:ea typeface="Times New Roman" panose="02020603050405020304" pitchFamily="18" charset="0"/>
              </a:rPr>
              <a:t>what constitutes an Adverse Childhood Experience (ACEs) and the impact that can have on a child</a:t>
            </a:r>
            <a:endParaRPr lang="en-GB" sz="1800">
              <a:solidFill>
                <a:srgbClr val="002060"/>
              </a:solidFill>
              <a:effectLst/>
              <a:latin typeface="Times New Roman" panose="02020603050405020304" pitchFamily="18" charset="0"/>
              <a:ea typeface="Times New Roman" panose="02020603050405020304" pitchFamily="18"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780878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217"/>
              </a:spcAft>
            </a:pPr>
            <a:r>
              <a:rPr lang="en-GB" sz="1100" b="1" dirty="0">
                <a:effectLst/>
                <a:latin typeface="Arial" panose="020B0604020202020204" pitchFamily="34" charset="0"/>
                <a:cs typeface="Arial" panose="020B0604020202020204" pitchFamily="34" charset="0"/>
              </a:rPr>
              <a:t>QTS – what do you know about the Victoria Climbie murder and the inquiry that took place afterwards?</a:t>
            </a:r>
          </a:p>
          <a:p>
            <a:pPr>
              <a:spcBef>
                <a:spcPts val="0"/>
              </a:spcBef>
              <a:spcAft>
                <a:spcPts val="1217"/>
              </a:spcAft>
            </a:pPr>
            <a:endParaRPr lang="en-GB" sz="1100" dirty="0">
              <a:effectLst/>
              <a:latin typeface="Arial" panose="020B0604020202020204" pitchFamily="34" charset="0"/>
              <a:cs typeface="Arial" panose="020B0604020202020204" pitchFamily="34" charset="0"/>
            </a:endParaRPr>
          </a:p>
          <a:p>
            <a:pPr>
              <a:spcBef>
                <a:spcPts val="0"/>
              </a:spcBef>
              <a:spcAft>
                <a:spcPts val="1217"/>
              </a:spcAft>
            </a:pPr>
            <a:r>
              <a:rPr lang="en-GB" sz="1100" dirty="0">
                <a:effectLst/>
                <a:latin typeface="Arial" panose="020B0604020202020204" pitchFamily="34" charset="0"/>
                <a:cs typeface="Arial" panose="020B0604020202020204" pitchFamily="34" charset="0"/>
              </a:rPr>
              <a:t>In 2000 </a:t>
            </a:r>
            <a:r>
              <a:rPr lang="en-GB" sz="1100" b="1" dirty="0">
                <a:effectLst/>
                <a:latin typeface="Arial" panose="020B0604020202020204" pitchFamily="34" charset="0"/>
                <a:cs typeface="Arial" panose="020B0604020202020204" pitchFamily="34" charset="0"/>
              </a:rPr>
              <a:t>Victoria Climbié</a:t>
            </a:r>
            <a:r>
              <a:rPr lang="en-GB" sz="1100" dirty="0">
                <a:effectLst/>
                <a:latin typeface="Arial" panose="020B0604020202020204" pitchFamily="34" charset="0"/>
                <a:cs typeface="Arial" panose="020B0604020202020204" pitchFamily="34" charset="0"/>
              </a:rPr>
              <a:t> was tortured and murdered by her guardians..  She died on 25</a:t>
            </a:r>
            <a:r>
              <a:rPr lang="en-GB" sz="1100" baseline="30000" dirty="0">
                <a:effectLst/>
                <a:latin typeface="Arial" panose="020B0604020202020204" pitchFamily="34" charset="0"/>
                <a:cs typeface="Arial" panose="020B0604020202020204" pitchFamily="34" charset="0"/>
              </a:rPr>
              <a:t>th</a:t>
            </a:r>
            <a:r>
              <a:rPr lang="en-GB" sz="1100" dirty="0">
                <a:effectLst/>
                <a:latin typeface="Arial" panose="020B0604020202020204" pitchFamily="34" charset="0"/>
                <a:cs typeface="Arial" panose="020B0604020202020204" pitchFamily="34" charset="0"/>
              </a:rPr>
              <a:t> February 2000</a:t>
            </a:r>
          </a:p>
          <a:p>
            <a:pPr>
              <a:spcBef>
                <a:spcPts val="0"/>
              </a:spcBef>
              <a:spcAft>
                <a:spcPts val="1217"/>
              </a:spcAft>
            </a:pPr>
            <a:endParaRPr lang="en-GB" sz="1100" dirty="0">
              <a:effectLst/>
              <a:latin typeface="Arial" panose="020B0604020202020204" pitchFamily="34" charset="0"/>
              <a:cs typeface="Arial" panose="020B0604020202020204" pitchFamily="34" charset="0"/>
            </a:endParaRPr>
          </a:p>
          <a:p>
            <a:pPr>
              <a:spcBef>
                <a:spcPts val="0"/>
              </a:spcBef>
              <a:spcAft>
                <a:spcPts val="1217"/>
              </a:spcAft>
            </a:pPr>
            <a:r>
              <a:rPr lang="en-GB" sz="1100" dirty="0">
                <a:effectLst/>
                <a:latin typeface="Arial" panose="020B0604020202020204" pitchFamily="34" charset="0"/>
                <a:cs typeface="Arial" panose="020B0604020202020204" pitchFamily="34" charset="0"/>
              </a:rPr>
              <a:t>During the abuse, </a:t>
            </a:r>
            <a:r>
              <a:rPr lang="en-GB" sz="1100" dirty="0" err="1">
                <a:effectLst/>
                <a:latin typeface="Arial" panose="020B0604020202020204" pitchFamily="34" charset="0"/>
                <a:cs typeface="Arial" panose="020B0604020202020204" pitchFamily="34" charset="0"/>
              </a:rPr>
              <a:t>Climbié</a:t>
            </a:r>
            <a:r>
              <a:rPr lang="en-GB" sz="1100" dirty="0">
                <a:effectLst/>
                <a:latin typeface="Arial" panose="020B0604020202020204" pitchFamily="34" charset="0"/>
                <a:cs typeface="Arial" panose="020B0604020202020204" pitchFamily="34" charset="0"/>
              </a:rPr>
              <a:t> was burnt with cigarettes, tied up for periods of longer than 24 hours, and hit with bike chains, hammers and wires. Up to her death, the </a:t>
            </a:r>
            <a:r>
              <a:rPr lang="en-GB" sz="1100" dirty="0">
                <a:effectLst/>
                <a:latin typeface="Arial" panose="020B0604020202020204" pitchFamily="34" charset="0"/>
                <a:cs typeface="Arial" panose="020B0604020202020204" pitchFamily="34" charset="0"/>
                <a:hlinkClick r:id="rId3" tooltip="Law enforcement in the United Kingdom"/>
              </a:rPr>
              <a:t>police</a:t>
            </a:r>
            <a:r>
              <a:rPr lang="en-GB" sz="1100" dirty="0">
                <a:effectLst/>
                <a:latin typeface="Arial" panose="020B0604020202020204" pitchFamily="34" charset="0"/>
                <a:cs typeface="Arial" panose="020B0604020202020204" pitchFamily="34" charset="0"/>
              </a:rPr>
              <a:t>, the </a:t>
            </a:r>
            <a:r>
              <a:rPr lang="en-GB" sz="1100" dirty="0">
                <a:effectLst/>
                <a:latin typeface="Arial" panose="020B0604020202020204" pitchFamily="34" charset="0"/>
                <a:cs typeface="Arial" panose="020B0604020202020204" pitchFamily="34" charset="0"/>
                <a:hlinkClick r:id="rId4" tooltip="Social work"/>
              </a:rPr>
              <a:t>social services</a:t>
            </a:r>
            <a:r>
              <a:rPr lang="en-GB" sz="1100" dirty="0">
                <a:effectLst/>
                <a:latin typeface="Arial" panose="020B0604020202020204" pitchFamily="34" charset="0"/>
                <a:cs typeface="Arial" panose="020B0604020202020204" pitchFamily="34" charset="0"/>
              </a:rPr>
              <a:t> department of four </a:t>
            </a:r>
            <a:r>
              <a:rPr lang="en-GB" sz="1100" dirty="0">
                <a:effectLst/>
                <a:latin typeface="Arial" panose="020B0604020202020204" pitchFamily="34" charset="0"/>
                <a:cs typeface="Arial" panose="020B0604020202020204" pitchFamily="34" charset="0"/>
                <a:hlinkClick r:id="rId5" tooltip="Local government in the United Kingdom"/>
              </a:rPr>
              <a:t>local authorities</a:t>
            </a:r>
            <a:r>
              <a:rPr lang="en-GB" sz="1100" dirty="0">
                <a:effectLst/>
                <a:latin typeface="Arial" panose="020B0604020202020204" pitchFamily="34" charset="0"/>
                <a:cs typeface="Arial" panose="020B0604020202020204" pitchFamily="34" charset="0"/>
              </a:rPr>
              <a:t>, the </a:t>
            </a:r>
            <a:r>
              <a:rPr lang="en-GB" sz="1100" dirty="0">
                <a:effectLst/>
                <a:latin typeface="Arial" panose="020B0604020202020204" pitchFamily="34" charset="0"/>
                <a:cs typeface="Arial" panose="020B0604020202020204" pitchFamily="34" charset="0"/>
                <a:hlinkClick r:id="rId6" tooltip="National Health Service"/>
              </a:rPr>
              <a:t>National Health Service</a:t>
            </a:r>
            <a:r>
              <a:rPr lang="en-GB" sz="1100" dirty="0">
                <a:effectLst/>
                <a:latin typeface="Arial" panose="020B0604020202020204" pitchFamily="34" charset="0"/>
                <a:cs typeface="Arial" panose="020B0604020202020204" pitchFamily="34" charset="0"/>
              </a:rPr>
              <a:t>, the </a:t>
            </a:r>
            <a:r>
              <a:rPr lang="en-GB" sz="1100" dirty="0">
                <a:effectLst/>
                <a:latin typeface="Arial" panose="020B0604020202020204" pitchFamily="34" charset="0"/>
                <a:cs typeface="Arial" panose="020B0604020202020204" pitchFamily="34" charset="0"/>
                <a:hlinkClick r:id="rId7" tooltip="National Society for the Prevention of Cruelty to Children"/>
              </a:rPr>
              <a:t>National Society for the Prevention of Cruelty to Children</a:t>
            </a:r>
            <a:r>
              <a:rPr lang="en-GB" sz="1100" dirty="0">
                <a:effectLst/>
                <a:latin typeface="Arial" panose="020B0604020202020204" pitchFamily="34" charset="0"/>
                <a:cs typeface="Arial" panose="020B0604020202020204" pitchFamily="34" charset="0"/>
              </a:rPr>
              <a:t> (NSPCC), and local churches all had contact with her, and noted the signs of abuse. </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T</a:t>
            </a:r>
            <a:r>
              <a:rPr lang="en-GB" sz="1100" dirty="0">
                <a:effectLst/>
                <a:latin typeface="Arial" panose="020B0604020202020204" pitchFamily="34" charset="0"/>
                <a:cs typeface="Arial" panose="020B0604020202020204" pitchFamily="34" charset="0"/>
              </a:rPr>
              <a:t>he judge in the trial following </a:t>
            </a:r>
            <a:r>
              <a:rPr lang="en-GB" sz="1100" dirty="0" err="1">
                <a:effectLst/>
                <a:latin typeface="Arial" panose="020B0604020202020204" pitchFamily="34" charset="0"/>
                <a:cs typeface="Arial" panose="020B0604020202020204" pitchFamily="34" charset="0"/>
              </a:rPr>
              <a:t>Climbié's</a:t>
            </a:r>
            <a:r>
              <a:rPr lang="en-GB" sz="1100" dirty="0">
                <a:effectLst/>
                <a:latin typeface="Arial" panose="020B0604020202020204" pitchFamily="34" charset="0"/>
                <a:cs typeface="Arial" panose="020B0604020202020204" pitchFamily="34" charset="0"/>
              </a:rPr>
              <a:t> death described as "blinding incompetence", all involved failed to properly investigate the case and little action was taken. </a:t>
            </a:r>
            <a:r>
              <a:rPr lang="en-GB" sz="1100" dirty="0" err="1">
                <a:effectLst/>
                <a:latin typeface="Arial" panose="020B0604020202020204" pitchFamily="34" charset="0"/>
                <a:cs typeface="Arial" panose="020B0604020202020204" pitchFamily="34" charset="0"/>
              </a:rPr>
              <a:t>Kouao</a:t>
            </a:r>
            <a:r>
              <a:rPr lang="en-GB" sz="1100" dirty="0">
                <a:effectLst/>
                <a:latin typeface="Arial" panose="020B0604020202020204" pitchFamily="34" charset="0"/>
                <a:cs typeface="Arial" panose="020B0604020202020204" pitchFamily="34" charset="0"/>
              </a:rPr>
              <a:t> and Manning were convicted of murder and sentenced to life imprisonment.</a:t>
            </a:r>
          </a:p>
          <a:p>
            <a:pPr>
              <a:spcBef>
                <a:spcPts val="0"/>
              </a:spcBef>
              <a:spcAft>
                <a:spcPts val="1217"/>
              </a:spcAft>
            </a:pPr>
            <a:endParaRPr lang="en-GB" altLang="en-US" sz="1100" dirty="0">
              <a:latin typeface="Arial" panose="020B0604020202020204" pitchFamily="34" charset="0"/>
              <a:cs typeface="Arial" panose="020B0604020202020204" pitchFamily="34" charset="0"/>
            </a:endParaRPr>
          </a:p>
          <a:p>
            <a:pPr>
              <a:spcBef>
                <a:spcPts val="0"/>
              </a:spcBef>
              <a:spcAft>
                <a:spcPts val="1217"/>
              </a:spcAft>
            </a:pPr>
            <a:r>
              <a:rPr lang="en-GB" altLang="en-US" sz="1100" dirty="0">
                <a:latin typeface="Arial" panose="020B0604020202020204" pitchFamily="34" charset="0"/>
                <a:cs typeface="Arial" panose="020B0604020202020204" pitchFamily="34" charset="0"/>
              </a:rPr>
              <a:t>Victoria’s death at the age of just nine years old highlighted the failings of a number of agencies, including the police, who were responsible for ensuring her care and welfare.</a:t>
            </a:r>
            <a:endParaRPr lang="en-US" altLang="en-US" sz="1100" dirty="0">
              <a:latin typeface="Arial" panose="020B0604020202020204" pitchFamily="34" charset="0"/>
              <a:cs typeface="Arial" panose="020B0604020202020204" pitchFamily="34" charset="0"/>
            </a:endParaRPr>
          </a:p>
          <a:p>
            <a:pPr>
              <a:spcBef>
                <a:spcPts val="0"/>
              </a:spcBef>
              <a:spcAft>
                <a:spcPts val="1217"/>
              </a:spcAft>
            </a:pPr>
            <a:r>
              <a:rPr lang="en-US" altLang="en-US" sz="1100" dirty="0">
                <a:latin typeface="Arial" panose="020B0604020202020204" pitchFamily="34" charset="0"/>
                <a:cs typeface="Arial" panose="020B0604020202020204" pitchFamily="34" charset="0"/>
              </a:rPr>
              <a:t>On 20 April 2001 Lord Laming was appointed to conduct an Independent Statutory Inquiry, into the circumstances leading to the death of Victoria and to make recommendations as to how such an event may be avoided in the future. The Report ran to over 400 pages.</a:t>
            </a:r>
            <a:endParaRPr lang="en-US" altLang="en-US" sz="1100" i="1" dirty="0">
              <a:latin typeface="Arial" panose="020B0604020202020204" pitchFamily="34" charset="0"/>
              <a:cs typeface="Arial" panose="020B0604020202020204" pitchFamily="34" charset="0"/>
            </a:endParaRPr>
          </a:p>
          <a:p>
            <a:pPr>
              <a:spcBef>
                <a:spcPts val="0"/>
              </a:spcBef>
              <a:spcAft>
                <a:spcPts val="1217"/>
              </a:spcAft>
            </a:pPr>
            <a:endParaRPr lang="en-US" altLang="en-US" sz="1100" dirty="0">
              <a:latin typeface="Arial" panose="020B0604020202020204" pitchFamily="34" charset="0"/>
              <a:cs typeface="Arial" panose="020B0604020202020204" pitchFamily="34" charset="0"/>
            </a:endParaRPr>
          </a:p>
          <a:p>
            <a:pPr>
              <a:spcBef>
                <a:spcPts val="0"/>
              </a:spcBef>
              <a:spcAft>
                <a:spcPts val="1217"/>
              </a:spcAft>
            </a:pPr>
            <a:r>
              <a:rPr lang="en-US" altLang="en-US" sz="1100" dirty="0">
                <a:latin typeface="Arial" panose="020B0604020202020204" pitchFamily="34" charset="0"/>
                <a:cs typeface="Arial" panose="020B0604020202020204" pitchFamily="34" charset="0"/>
              </a:rPr>
              <a:t>As a result of the inquiry report Lord Laming made a number of recommendations that are directly aimed at the police. </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Her death was largely responsible for the introduction of the Children Act 2004, a government database designed to hold information on all children in England (now defunct after closure by the government of 2010); and the creation of the Office of the Children's Commissioner.</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b="1" dirty="0">
                <a:latin typeface="Arial" panose="020B0604020202020204" pitchFamily="34" charset="0"/>
                <a:cs typeface="Arial" panose="020B0604020202020204" pitchFamily="34" charset="0"/>
              </a:rPr>
              <a:t>QTS – What impact do you think the inquiry had on the police &amp; their procedures recommended to protect children?</a:t>
            </a:r>
          </a:p>
          <a:p>
            <a:pPr>
              <a:spcBef>
                <a:spcPts val="0"/>
              </a:spcBef>
              <a:spcAft>
                <a:spcPts val="1217"/>
              </a:spcAft>
            </a:pPr>
            <a:r>
              <a:rPr lang="en-GB" sz="1100" b="1" dirty="0">
                <a:latin typeface="Arial" panose="020B0604020202020204" pitchFamily="34" charset="0"/>
                <a:cs typeface="Arial" panose="020B0604020202020204" pitchFamily="34" charset="0"/>
              </a:rPr>
              <a:t>QTS – Following the recommendations from the Victoria Climbie inquiry, what improvements, if any, do you think have been put in place to protect children?</a:t>
            </a:r>
          </a:p>
          <a:p>
            <a:pPr>
              <a:spcBef>
                <a:spcPts val="0"/>
              </a:spcBef>
              <a:spcAft>
                <a:spcPts val="1217"/>
              </a:spcAft>
            </a:pP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1217"/>
              </a:spcAft>
              <a:buClrTx/>
              <a:buSzTx/>
              <a:buFontTx/>
              <a:buNone/>
              <a:tabLst/>
              <a:defRPr/>
            </a:pPr>
            <a:r>
              <a:rPr lang="en-US" altLang="en-US" sz="1100" b="0" i="1" dirty="0">
                <a:latin typeface="Arial" panose="020B0604020202020204" pitchFamily="34" charset="0"/>
                <a:cs typeface="Arial" panose="020B0604020202020204" pitchFamily="34" charset="0"/>
              </a:rPr>
              <a:t>DISTRIBUTE HANDOUT</a:t>
            </a:r>
          </a:p>
          <a:p>
            <a:pPr>
              <a:spcBef>
                <a:spcPts val="0"/>
              </a:spcBef>
              <a:spcAft>
                <a:spcPts val="1217"/>
              </a:spcAft>
            </a:pPr>
            <a:endParaRPr lang="en-GB" sz="1100" b="0" dirty="0">
              <a:latin typeface="Arial" panose="020B0604020202020204" pitchFamily="34" charset="0"/>
              <a:cs typeface="Arial" panose="020B0604020202020204" pitchFamily="34" charset="0"/>
            </a:endParaRPr>
          </a:p>
          <a:p>
            <a:pPr>
              <a:spcBef>
                <a:spcPts val="0"/>
              </a:spcBef>
              <a:spcAft>
                <a:spcPts val="1217"/>
              </a:spcAft>
            </a:pPr>
            <a:r>
              <a:rPr lang="en-GB" sz="1100" b="0" dirty="0">
                <a:latin typeface="Arial" panose="020B0604020202020204" pitchFamily="34" charset="0"/>
                <a:cs typeface="Arial" panose="020B0604020202020204" pitchFamily="34" charset="0"/>
              </a:rPr>
              <a:t>Trainer to show video ‘Crimes That Shook Britain – Victoria Climbie.’ This can be typed into the ‘You Tube’ search bar. Play up until 30mins 10 sec</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886574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217"/>
              </a:spcAft>
            </a:pPr>
            <a:r>
              <a:rPr lang="en-GB" sz="1100" b="1" dirty="0">
                <a:latin typeface="Arial" panose="020B0604020202020204" pitchFamily="34" charset="0"/>
                <a:cs typeface="Arial" panose="020B0604020202020204" pitchFamily="34" charset="0"/>
              </a:rPr>
              <a:t>QTS – Do you think we have improved in protecting children?</a:t>
            </a:r>
          </a:p>
          <a:p>
            <a:pPr>
              <a:spcBef>
                <a:spcPts val="0"/>
              </a:spcBef>
              <a:spcAft>
                <a:spcPts val="1217"/>
              </a:spcAft>
            </a:pPr>
            <a:endParaRPr lang="en-GB" sz="1100" b="1" dirty="0">
              <a:latin typeface="Arial" panose="020B0604020202020204" pitchFamily="34" charset="0"/>
              <a:cs typeface="Arial" panose="020B0604020202020204" pitchFamily="34" charset="0"/>
            </a:endParaRPr>
          </a:p>
          <a:p>
            <a:pPr>
              <a:spcBef>
                <a:spcPts val="0"/>
              </a:spcBef>
              <a:spcAft>
                <a:spcPts val="1217"/>
              </a:spcAft>
            </a:pPr>
            <a:r>
              <a:rPr lang="en-GB" sz="1100" b="1" dirty="0">
                <a:latin typeface="Arial" panose="020B0604020202020204" pitchFamily="34" charset="0"/>
                <a:cs typeface="Arial" panose="020B0604020202020204" pitchFamily="34" charset="0"/>
              </a:rPr>
              <a:t>Peter Connelly</a:t>
            </a:r>
            <a:r>
              <a:rPr lang="en-GB" sz="1100" dirty="0">
                <a:latin typeface="Arial" panose="020B0604020202020204" pitchFamily="34" charset="0"/>
                <a:cs typeface="Arial" panose="020B0604020202020204" pitchFamily="34" charset="0"/>
              </a:rPr>
              <a:t> (also known as </a:t>
            </a:r>
            <a:r>
              <a:rPr lang="en-GB" sz="1100" b="1" dirty="0">
                <a:latin typeface="Arial" panose="020B0604020202020204" pitchFamily="34" charset="0"/>
                <a:cs typeface="Arial" panose="020B0604020202020204" pitchFamily="34" charset="0"/>
              </a:rPr>
              <a:t>Baby P</a:t>
            </a:r>
            <a:r>
              <a:rPr lang="en-GB" sz="1100" dirty="0">
                <a:latin typeface="Arial" panose="020B0604020202020204" pitchFamily="34" charset="0"/>
                <a:cs typeface="Arial" panose="020B0604020202020204" pitchFamily="34" charset="0"/>
              </a:rPr>
              <a:t>) was a 17-month-old boy who died in London on 3</a:t>
            </a:r>
            <a:r>
              <a:rPr lang="en-GB" sz="1100" baseline="30000" dirty="0">
                <a:latin typeface="Arial" panose="020B0604020202020204" pitchFamily="34" charset="0"/>
                <a:cs typeface="Arial" panose="020B0604020202020204" pitchFamily="34" charset="0"/>
              </a:rPr>
              <a:t>rd</a:t>
            </a:r>
            <a:r>
              <a:rPr lang="en-GB" sz="1100" dirty="0">
                <a:latin typeface="Arial" panose="020B0604020202020204" pitchFamily="34" charset="0"/>
                <a:cs typeface="Arial" panose="020B0604020202020204" pitchFamily="34" charset="0"/>
              </a:rPr>
              <a:t> August 2007 after suffering more than fifty injuries over an eight-month period. </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The list of his injuries are:</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Eight broken ribs and a broken back, with another area of bleeding around the spine at neck level. </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Numerous bruises, cuts and abrasions, including a deep tear to his left ear lobe, which had been pulled away from his head. </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Severe lacerations to the top of his head, including a large gouge which could have been caused by a dog bite. </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Blackened finger- and toenails, with several nails missing; the middle finger of his right hand was without a nail and its tip was also missing, as if it had been sliced off. </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A tear to his fraenulum, the strip of skin between the middle of the upper lip and the gum, which had partially healed. </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One of his front teeth had also been knocked out and was found in his colon. He had swallowed it. </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The jury was not shown photographs of the child's actual injuries because it would be too upsetting but was shown computer generated images of his injuries. </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The case caused shock and concern among the public partly because of the magnitude of Peter's injuries, and partly because Peter had lived in the </a:t>
            </a:r>
            <a:r>
              <a:rPr lang="en-GB" sz="1100" dirty="0">
                <a:latin typeface="Arial" panose="020B0604020202020204" pitchFamily="34" charset="0"/>
                <a:cs typeface="Arial" panose="020B0604020202020204" pitchFamily="34" charset="0"/>
                <a:hlinkClick r:id="rId3" tooltip="London Borough of Haringey"/>
              </a:rPr>
              <a:t>London Borough of Haringey</a:t>
            </a:r>
            <a:r>
              <a:rPr lang="en-GB"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4" tooltip="North London"/>
              </a:rPr>
              <a:t>North London</a:t>
            </a:r>
            <a:r>
              <a:rPr lang="en-GB" sz="1100" dirty="0">
                <a:latin typeface="Arial" panose="020B0604020202020204" pitchFamily="34" charset="0"/>
                <a:cs typeface="Arial" panose="020B0604020202020204" pitchFamily="34" charset="0"/>
              </a:rPr>
              <a:t>, under the same </a:t>
            </a:r>
            <a:r>
              <a:rPr lang="en-GB" sz="1100" dirty="0">
                <a:latin typeface="Arial" panose="020B0604020202020204" pitchFamily="34" charset="0"/>
                <a:cs typeface="Arial" panose="020B0604020202020204" pitchFamily="34" charset="0"/>
                <a:hlinkClick r:id="rId5" tooltip="Child welfare"/>
              </a:rPr>
              <a:t>child welfare</a:t>
            </a:r>
            <a:r>
              <a:rPr lang="en-GB" sz="1100" dirty="0">
                <a:latin typeface="Arial" panose="020B0604020202020204" pitchFamily="34" charset="0"/>
                <a:cs typeface="Arial" panose="020B0604020202020204" pitchFamily="34" charset="0"/>
              </a:rPr>
              <a:t> authorities that had already failed seven years earlier in the case of </a:t>
            </a:r>
            <a:r>
              <a:rPr lang="en-GB" sz="1100" dirty="0">
                <a:latin typeface="Arial" panose="020B0604020202020204" pitchFamily="34" charset="0"/>
                <a:cs typeface="Arial" panose="020B0604020202020204" pitchFamily="34" charset="0"/>
                <a:hlinkClick r:id="rId6" tooltip="Murder of Victoria Climbié"/>
              </a:rPr>
              <a:t>Victoria </a:t>
            </a:r>
            <a:r>
              <a:rPr lang="en-GB" sz="1100" dirty="0" err="1">
                <a:latin typeface="Arial" panose="020B0604020202020204" pitchFamily="34" charset="0"/>
                <a:cs typeface="Arial" panose="020B0604020202020204" pitchFamily="34" charset="0"/>
                <a:hlinkClick r:id="rId6" tooltip="Murder of Victoria Climbié"/>
              </a:rPr>
              <a:t>Climbié</a:t>
            </a:r>
            <a:r>
              <a:rPr lang="en-GB" sz="1100" dirty="0">
                <a:latin typeface="Arial" panose="020B0604020202020204" pitchFamily="34" charset="0"/>
                <a:cs typeface="Arial" panose="020B0604020202020204" pitchFamily="34" charset="0"/>
              </a:rPr>
              <a:t>.</a:t>
            </a:r>
            <a:r>
              <a:rPr lang="en-GB" sz="1100" baseline="30000" dirty="0">
                <a:latin typeface="Arial" panose="020B0604020202020204" pitchFamily="34" charset="0"/>
                <a:cs typeface="Arial" panose="020B0604020202020204" pitchFamily="34" charset="0"/>
                <a:hlinkClick r:id="rId7"/>
              </a:rPr>
              <a:t>[</a:t>
            </a:r>
            <a:endParaRPr lang="en-GB" sz="1100" baseline="30000" dirty="0">
              <a:latin typeface="Arial" panose="020B0604020202020204" pitchFamily="34" charset="0"/>
              <a:cs typeface="Arial" panose="020B0604020202020204" pitchFamily="34" charset="0"/>
            </a:endParaRP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Another nationwide review was conducted by </a:t>
            </a:r>
            <a:r>
              <a:rPr lang="en-GB" sz="1100" dirty="0">
                <a:latin typeface="Arial" panose="020B0604020202020204" pitchFamily="34" charset="0"/>
                <a:cs typeface="Arial" panose="020B0604020202020204" pitchFamily="34" charset="0"/>
                <a:hlinkClick r:id="rId8" tooltip="Herbert Laming, Baron Laming"/>
              </a:rPr>
              <a:t>Lord Laming</a:t>
            </a:r>
            <a:r>
              <a:rPr lang="en-GB" sz="1100" dirty="0">
                <a:latin typeface="Arial" panose="020B0604020202020204" pitchFamily="34" charset="0"/>
                <a:cs typeface="Arial" panose="020B0604020202020204" pitchFamily="34" charset="0"/>
              </a:rPr>
              <a:t> into his own recommendations concerning Victoria </a:t>
            </a:r>
            <a:r>
              <a:rPr lang="en-GB" sz="1100" dirty="0" err="1">
                <a:latin typeface="Arial" panose="020B0604020202020204" pitchFamily="34" charset="0"/>
                <a:cs typeface="Arial" panose="020B0604020202020204" pitchFamily="34" charset="0"/>
              </a:rPr>
              <a:t>Climbié's</a:t>
            </a:r>
            <a:r>
              <a:rPr lang="en-GB" sz="1100" dirty="0">
                <a:latin typeface="Arial" panose="020B0604020202020204" pitchFamily="34" charset="0"/>
                <a:cs typeface="Arial" panose="020B0604020202020204" pitchFamily="34" charset="0"/>
              </a:rPr>
              <a:t> killing in 2000</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522849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rPr>
              <a:t>QTS – What do you think the 4 categories of child abuse are?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Whiteboard answers ... Recorded by trainer and placed into the four categories of abuse – summarised on following slides..</a:t>
            </a: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515068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rPr>
              <a:t>This definition comes from  - </a:t>
            </a:r>
            <a:r>
              <a:rPr lang="en-GB" altLang="en-US" sz="1100" dirty="0" err="1">
                <a:latin typeface="Arial" panose="020B0604020202020204" pitchFamily="34" charset="0"/>
              </a:rPr>
              <a:t>Dept</a:t>
            </a:r>
            <a:r>
              <a:rPr lang="en-GB" altLang="en-US" sz="1100" dirty="0">
                <a:latin typeface="Arial" panose="020B0604020202020204" pitchFamily="34" charset="0"/>
              </a:rPr>
              <a:t> for Education and Skills document ‘Working Together to Safeguard Children. A guide to inter agency working to safeguard and promote the welfare of children’ (2006)</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Once a child is born, neglect may involve a parent or carer failing to provide adequate food, clothing, medical aid, shelter - if having been unable to provide any of these, they have failed to take steps to procure them; </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It may involve seeing or hearing the ill treatment of another, serious bullying, causing children to feel frightened or in danger, or the exploitation or corruption of children</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For criminal neglect – must be evidence of ‘wilful’ (deliberate or reckless) as opposed to the issue of poor parenting or lack of knowledge.</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In all cases of actual or suspected abuse the immediate concern must be for ensuring the immediate safety of the child(</a:t>
            </a:r>
            <a:r>
              <a:rPr lang="en-GB" altLang="en-US" sz="1100" dirty="0" err="1">
                <a:latin typeface="Arial" panose="020B0604020202020204" pitchFamily="34" charset="0"/>
              </a:rPr>
              <a:t>ren</a:t>
            </a:r>
            <a:r>
              <a:rPr lang="en-GB" altLang="en-US" sz="1100" dirty="0">
                <a:latin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677308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rPr>
              <a:t>Above definition is from - </a:t>
            </a:r>
            <a:r>
              <a:rPr lang="en-GB" altLang="en-US" sz="1100" dirty="0" err="1">
                <a:latin typeface="Arial" panose="020B0604020202020204" pitchFamily="34" charset="0"/>
              </a:rPr>
              <a:t>Dept</a:t>
            </a:r>
            <a:r>
              <a:rPr lang="en-GB" altLang="en-US" sz="1100" dirty="0">
                <a:latin typeface="Arial" panose="020B0604020202020204" pitchFamily="34" charset="0"/>
              </a:rPr>
              <a:t> for Education and Skills document ‘Working Together to Safeguard Children. A guide to inter agency working to safeguard and promote the welfare of children’ (2006)</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Physical harm may also be caused when a parent or carer fabricates or induces illness or deliberately causes ill health to a child in their care</a:t>
            </a:r>
          </a:p>
          <a:p>
            <a:pPr eaLnBrk="1" hangingPunct="1"/>
            <a:r>
              <a:rPr lang="en-GB" altLang="en-US" sz="1100" dirty="0">
                <a:latin typeface="Arial" panose="020B0604020202020204" pitchFamily="34" charset="0"/>
              </a:rPr>
              <a:t>E.g. alcohol in a bottle to get child to sleep.</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Usually an urgent response is required to an allegation of physical abuse/non accidental injury (NAI)</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Although it may be easier to detect than other forms of child abuse, it presents similar difficulties to the investigator. There may be some visible mark or scar which makes it obvious that a child has been injured.  Unfortunately, what the mark does not generally prove is whether it was caused by an accident or an assault.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4067395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Smacking for example.....person with parental control can raise the defence for common assault on a child. Any higher level of injury and this defence will not be applicable.</a:t>
            </a:r>
            <a:endParaRPr lang="en-US" altLang="en-US" sz="1100" dirty="0">
              <a:latin typeface="Arial" panose="020B0604020202020204" pitchFamily="34" charset="0"/>
            </a:endParaRP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ＭＳ Ｐゴシック" pitchFamily="-112" charset="-128"/>
                <a:cs typeface="ＭＳ Ｐゴシック" pitchFamily="-112" charset="-128"/>
              </a:rPr>
              <a:t>From 21 March 2022, physically punishing children will be illegal in Wales.</a:t>
            </a:r>
          </a:p>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change is being brought about by the Children (Abolition of Defence of Reasonable Punishment) (Wales) Act 2020 (the Act).</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change in law does not create a new offence, rather it removes a 160-year old legal defence which sent the message that it was acceptable for children to be physically punished by their parents or those with parental authority.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t>Section 1 of the Act comes into force on 21 March 2022. It will abolish the common law defence of reasonable punishment, so it can no longer be used in Wales where a child has been physically punished. The Act defines corporal (i.e. physical) punishment as any battery of a child carried out as punishment. Prior to 21 March 2022, the defence of reasonable punishment could be used by parents or those acting in loco parentis, in respect of both the criminal and civil law.</a:t>
            </a:r>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This means that no one can physically punish children in Wales, including in the home.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Gives children the same legal protection from assault as adults.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Removes a legal loophole, meaning that the defence of reasonable punishment can no longer be used in unregulated settings. These unregulated settings include some places of learning, worship, play or leisure, or other locations which aren’t regulated in the same way as schools or childcare settings for example.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Brings clarity, making it easier for children, parents, professionals and the public to understand the law.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This will improve the ability of professionals working with families to protect children by eliminating the current potential for confusion over what is an acceptable level of physical punishment. It will also enable professionals to provide clear, unambiguous advice to parents and carers that any level of physical punishment will be illegal in Wales.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Helps protect children’s rights and send a clear signal that physically punishing children is not tolerated in Wales.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t>The removal of the defence will mean that no one in Wales will be able to use the defence of reasonable punishment as a defence to common assault of a child. This will be the first time the core criminal law will differ between Wales and England.</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t>And as with other laws, it will apply to visitors to Wales too. </a:t>
            </a:r>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032153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rPr>
              <a:t>It may involve conveying to a child that they are worthless or unloved, inadequate or valued only in so far as they meet the needs of another person. It may involve causing children frequently to feel frightened or in danger, or the exploitation or corruption of children.</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Consider domestic abuse – cause children to feel frightened or in danger</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Age or developmentally inappropriate expectations imposed on a child</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All abuse carries a level of emotional abuse.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750716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Covered in the sexual offences lesson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7288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chemeClr val="bg1"/>
                </a:solidFill>
              </a:rPr>
              <a:t>QTS – Why do you think this was introduced?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To prevent cases where both parents could blame each other and it was very difficult to prove offences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bg1"/>
                </a:solidFill>
              </a:rPr>
              <a:t>S5 Domestic Violence, Crime and Victims Act 2004,</a:t>
            </a:r>
            <a:r>
              <a:rPr lang="en-GB" sz="1100" b="0" baseline="0" dirty="0">
                <a:solidFill>
                  <a:schemeClr val="bg1"/>
                </a:solidFill>
              </a:rPr>
              <a:t> </a:t>
            </a:r>
            <a:r>
              <a:rPr lang="en-GB" sz="1100" b="0" dirty="0">
                <a:solidFill>
                  <a:schemeClr val="bg1"/>
                </a:solidFill>
              </a:rPr>
              <a:t>as amended by S1 of the Domestic Violence, Crime and Victims (Amendment) Act 2012 which now incorporates suffering physical harm in addition to death.</a:t>
            </a:r>
          </a:p>
          <a:p>
            <a:endParaRPr lang="en-GB" altLang="en-US" sz="1100" dirty="0">
              <a:latin typeface="Arial" panose="020B0604020202020204" pitchFamily="34" charset="0"/>
            </a:endParaRPr>
          </a:p>
          <a:p>
            <a:r>
              <a:rPr lang="en-GB" sz="1600" b="0" i="0" dirty="0">
                <a:solidFill>
                  <a:srgbClr val="080705"/>
                </a:solidFill>
                <a:effectLst/>
                <a:latin typeface="Nunito" pitchFamily="2" charset="0"/>
              </a:rPr>
              <a:t>The 2012 Act is intended to fill a recognised gap in the law in cases where, although it is clear that serious injuries short of death suffered by a child or vulnerable adult must have been sustained at the hands of one of a limited number of members of the household, there is insufficient evidence to point to the particular person responsible. </a:t>
            </a:r>
            <a:endParaRPr lang="en-GB" altLang="en-US" sz="1100" dirty="0">
              <a:latin typeface="Arial" panose="020B0604020202020204" pitchFamily="34" charset="0"/>
            </a:endParaRPr>
          </a:p>
          <a:p>
            <a:endParaRPr lang="en-GB" altLang="en-US" sz="1100" dirty="0">
              <a:latin typeface="Arial" panose="020B0604020202020204" pitchFamily="34" charset="0"/>
            </a:endParaRPr>
          </a:p>
          <a:p>
            <a:endParaRPr lang="en-GB" altLang="en-US" sz="1100" dirty="0">
              <a:latin typeface="Arial" panose="020B0604020202020204" pitchFamily="34" charset="0"/>
            </a:endParaRPr>
          </a:p>
          <a:p>
            <a:r>
              <a:rPr lang="en-GB" altLang="en-US" sz="1100" dirty="0">
                <a:latin typeface="Arial" panose="020B0604020202020204" pitchFamily="34" charset="0"/>
              </a:rPr>
              <a:t>Only applies to members of the victim’s household, who had frequent contact with the victim, and could therefore reasonably be expected to have been aware of a risk of serious physical harm to the victim, and to have protected the victim from such harm. </a:t>
            </a:r>
          </a:p>
          <a:p>
            <a:endParaRPr lang="en-GB" altLang="en-US" sz="1100" dirty="0">
              <a:latin typeface="Arial" panose="020B0604020202020204" pitchFamily="34" charset="0"/>
            </a:endParaRPr>
          </a:p>
          <a:p>
            <a:endParaRPr lang="en-GB" altLang="en-US" sz="1100" dirty="0">
              <a:latin typeface="Arial" panose="020B0604020202020204" pitchFamily="34" charset="0"/>
            </a:endParaRPr>
          </a:p>
          <a:p>
            <a:r>
              <a:rPr lang="en-GB" altLang="en-US" sz="1100" dirty="0">
                <a:latin typeface="Arial" panose="020B0604020202020204" pitchFamily="34" charset="0"/>
              </a:rPr>
              <a:t>Applies only to those who are 16 or over (unless they are the mother or father). Members of the household under 16 will not have a duty of care or be expected to take steps to prevent a victim coming to harm. </a:t>
            </a:r>
          </a:p>
          <a:p>
            <a:endParaRPr lang="en-GB" altLang="en-US" sz="1100" dirty="0">
              <a:latin typeface="Arial" panose="020B0604020202020204" pitchFamily="34" charset="0"/>
            </a:endParaRPr>
          </a:p>
          <a:p>
            <a:r>
              <a:rPr lang="en-GB" altLang="en-US" sz="1100" dirty="0">
                <a:solidFill>
                  <a:srgbClr val="FF0000"/>
                </a:solidFill>
                <a:latin typeface="Arial" panose="020B0604020202020204" pitchFamily="34" charset="0"/>
              </a:rPr>
              <a:t>From 28</a:t>
            </a:r>
            <a:r>
              <a:rPr lang="en-GB" altLang="en-US" sz="1100" baseline="30000" dirty="0">
                <a:solidFill>
                  <a:srgbClr val="FF0000"/>
                </a:solidFill>
                <a:latin typeface="Arial" panose="020B0604020202020204" pitchFamily="34" charset="0"/>
              </a:rPr>
              <a:t>th</a:t>
            </a:r>
            <a:r>
              <a:rPr lang="en-GB" altLang="en-US" sz="1100" dirty="0">
                <a:solidFill>
                  <a:srgbClr val="FF0000"/>
                </a:solidFill>
                <a:latin typeface="Arial" panose="020B0604020202020204" pitchFamily="34" charset="0"/>
              </a:rPr>
              <a:t> June 2022 maximum penalty of 14 years for Causing or allowing serious physical harm.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31857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What do you think is in the definition of child cruelty?</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It is also committed if a person </a:t>
            </a:r>
            <a:r>
              <a:rPr lang="en-GB" altLang="en-US" sz="1100" b="1" dirty="0">
                <a:latin typeface="Arial" panose="020B0604020202020204" pitchFamily="34" charset="0"/>
              </a:rPr>
              <a:t>causes or procures</a:t>
            </a:r>
            <a:r>
              <a:rPr lang="en-GB" altLang="en-US" sz="1100" dirty="0">
                <a:latin typeface="Arial" panose="020B0604020202020204" pitchFamily="34" charset="0"/>
              </a:rPr>
              <a:t> the child to be assaulted, ill-treated, neglected, abandoned or exposed in a manner</a:t>
            </a:r>
            <a:r>
              <a:rPr lang="en-GB" altLang="en-US" sz="1100" b="1" dirty="0">
                <a:latin typeface="Arial" panose="020B0604020202020204" pitchFamily="34" charset="0"/>
              </a:rPr>
              <a:t> </a:t>
            </a:r>
            <a:r>
              <a:rPr lang="en-GB" altLang="en-US" sz="1100" dirty="0">
                <a:latin typeface="Arial" panose="020B0604020202020204" pitchFamily="34" charset="0"/>
              </a:rPr>
              <a:t>likely to cause</a:t>
            </a:r>
            <a:r>
              <a:rPr lang="en-GB" altLang="en-US" sz="1100" b="1" dirty="0">
                <a:latin typeface="Arial" panose="020B0604020202020204" pitchFamily="34" charset="0"/>
              </a:rPr>
              <a:t> </a:t>
            </a:r>
            <a:r>
              <a:rPr lang="en-GB" altLang="en-US" sz="1100" dirty="0">
                <a:latin typeface="Arial" panose="020B0604020202020204" pitchFamily="34" charset="0"/>
              </a:rPr>
              <a:t>him unnecessary suffering or injury to health (including injury to or loss of sight , or hearing, or limb, or organ of the body, and any mental derangement).</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Causes</a:t>
            </a:r>
            <a:r>
              <a:rPr lang="en-GB" altLang="en-US" sz="1100" dirty="0">
                <a:latin typeface="Arial" panose="020B0604020202020204" pitchFamily="34" charset="0"/>
              </a:rPr>
              <a:t> – to make someone do something – implies influence over a person. </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Procures</a:t>
            </a:r>
            <a:r>
              <a:rPr lang="en-GB" altLang="en-US" sz="1100" dirty="0">
                <a:latin typeface="Arial" panose="020B0604020202020204" pitchFamily="34" charset="0"/>
              </a:rPr>
              <a:t> – to bring about by persuasion</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Responsibility</a:t>
            </a:r>
            <a:r>
              <a:rPr lang="en-GB" altLang="en-US" sz="1100" dirty="0">
                <a:latin typeface="Arial" panose="020B0604020202020204" pitchFamily="34" charset="0"/>
              </a:rPr>
              <a:t> - The following person will be presumed to have responsibility for a child or young person:- </a:t>
            </a:r>
          </a:p>
          <a:p>
            <a:r>
              <a:rPr lang="en-GB" altLang="en-US" sz="1100" dirty="0">
                <a:latin typeface="Arial" panose="020B0604020202020204" pitchFamily="34" charset="0"/>
              </a:rPr>
              <a:t>any person who has parental responsibility or are legally liable to maintain them (these persons will continue to have responsibility even if they do not have care of them)</a:t>
            </a:r>
            <a:r>
              <a:rPr lang="en-GB" altLang="en-US" sz="1100" b="1" dirty="0">
                <a:latin typeface="Arial" panose="020B0604020202020204" pitchFamily="34" charset="0"/>
              </a:rPr>
              <a:t> and</a:t>
            </a:r>
            <a:r>
              <a:rPr lang="en-GB" altLang="en-US" sz="1100" dirty="0">
                <a:latin typeface="Arial" panose="020B0604020202020204" pitchFamily="34" charset="0"/>
              </a:rPr>
              <a:t> any person who has care of the child – such as babysitters</a:t>
            </a:r>
          </a:p>
          <a:p>
            <a:endParaRPr lang="en-GB" altLang="en-US" sz="1100" b="1" dirty="0">
              <a:latin typeface="Arial" panose="020B0604020202020204" pitchFamily="34" charset="0"/>
            </a:endParaRPr>
          </a:p>
          <a:p>
            <a:r>
              <a:rPr lang="en-GB" altLang="en-US" sz="1100" b="1" dirty="0">
                <a:latin typeface="Arial" panose="020B0604020202020204" pitchFamily="34" charset="0"/>
              </a:rPr>
              <a:t>Q:  “A</a:t>
            </a:r>
            <a:r>
              <a:rPr lang="en-GB" altLang="en-US" sz="1100" dirty="0">
                <a:latin typeface="Arial" panose="020B0604020202020204" pitchFamily="34" charset="0"/>
              </a:rPr>
              <a:t> </a:t>
            </a:r>
            <a:r>
              <a:rPr lang="en-GB" altLang="en-US" sz="1100" b="1" dirty="0">
                <a:latin typeface="Arial" panose="020B0604020202020204" pitchFamily="34" charset="0"/>
              </a:rPr>
              <a:t>child is left with a 14yr old babysitter, if something happens whilst parents are out who is responsible? Who commits the offence?”</a:t>
            </a:r>
          </a:p>
          <a:p>
            <a:r>
              <a:rPr lang="en-GB" altLang="en-US" sz="1100" i="1" u="sng" dirty="0">
                <a:latin typeface="Arial" panose="020B0604020202020204" pitchFamily="34" charset="0"/>
              </a:rPr>
              <a:t>The Parents - The babysitter is under 16yrs.</a:t>
            </a:r>
            <a:endParaRPr lang="en-US" altLang="en-US" sz="1100" i="1" u="sng" dirty="0">
              <a:latin typeface="Arial" panose="020B0604020202020204" pitchFamily="34" charset="0"/>
            </a:endParaRP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Wilfully</a:t>
            </a:r>
            <a:r>
              <a:rPr lang="en-GB" altLang="en-US" sz="1100" dirty="0">
                <a:latin typeface="Arial" panose="020B0604020202020204" pitchFamily="34" charset="0"/>
              </a:rPr>
              <a:t> – deliberate, knowingly</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Assaults</a:t>
            </a:r>
            <a:r>
              <a:rPr lang="en-GB" altLang="en-US" sz="1100" dirty="0">
                <a:latin typeface="Arial" panose="020B0604020202020204" pitchFamily="34" charset="0"/>
              </a:rPr>
              <a:t> - From 15 Jan 2005 Sec 58 Children Act 2004 introduced a new provision under which ‘the battery of a child cannot be justified on the ground that it is reasonable punishment’. The same Act removed the provision of section 1(7) which allowed parents and other carers to administer punishment.</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Ill – treats</a:t>
            </a:r>
            <a:r>
              <a:rPr lang="en-GB" altLang="en-US" sz="1100" dirty="0">
                <a:latin typeface="Arial" panose="020B0604020202020204" pitchFamily="34" charset="0"/>
              </a:rPr>
              <a:t> - usually an ongoing situation as opposed to one off includes bullying, frightening </a:t>
            </a:r>
            <a:r>
              <a:rPr lang="en-GB" altLang="en-US" sz="1100" dirty="0" err="1">
                <a:latin typeface="Arial" panose="020B0604020202020204" pitchFamily="34" charset="0"/>
              </a:rPr>
              <a:t>eg</a:t>
            </a:r>
            <a:r>
              <a:rPr lang="en-GB" altLang="en-US" sz="1100" dirty="0">
                <a:latin typeface="Arial" panose="020B0604020202020204" pitchFamily="34" charset="0"/>
              </a:rPr>
              <a:t> locked in a dark room </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Neglects</a:t>
            </a:r>
            <a:r>
              <a:rPr lang="en-GB" altLang="en-US" sz="1100" dirty="0">
                <a:latin typeface="Arial" panose="020B0604020202020204" pitchFamily="34" charset="0"/>
              </a:rPr>
              <a:t> – lack of food, lack of medical care, inappropriate clothing, not sent to school </a:t>
            </a:r>
            <a:r>
              <a:rPr lang="en-GB" altLang="en-US" sz="1100" dirty="0" err="1">
                <a:latin typeface="Arial" panose="020B0604020202020204" pitchFamily="34" charset="0"/>
              </a:rPr>
              <a:t>etc</a:t>
            </a:r>
            <a:endParaRPr lang="en-GB" altLang="en-US" sz="1100" dirty="0">
              <a:latin typeface="Arial" panose="020B0604020202020204" pitchFamily="34" charset="0"/>
            </a:endParaRP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Abandons</a:t>
            </a:r>
            <a:r>
              <a:rPr lang="en-GB" altLang="en-US" sz="1100" dirty="0">
                <a:latin typeface="Arial" panose="020B0604020202020204" pitchFamily="34" charset="0"/>
              </a:rPr>
              <a:t> – home alone</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Exposes</a:t>
            </a:r>
            <a:r>
              <a:rPr lang="en-GB" altLang="en-US" sz="1100" dirty="0">
                <a:latin typeface="Arial" panose="020B0604020202020204" pitchFamily="34" charset="0"/>
              </a:rPr>
              <a:t> – no fire guard, allowing small child to wander streets, smoking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6171738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b="1" dirty="0">
                <a:latin typeface="Arial" panose="020B0604020202020204" pitchFamily="34" charset="0"/>
              </a:rPr>
              <a:t>QTS – In what situations do you think you are likely to encounter children who are in urgent need of protection?</a:t>
            </a:r>
          </a:p>
          <a:p>
            <a:pPr eaLnBrk="1" hangingPunct="1"/>
            <a:endParaRPr lang="en-GB" altLang="en-US" b="1"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Domestic abuse situations - In many cases the offender will be the person removed from the home - this would remove the risk to the child and therefore Police Protection would not be appropriate.</a:t>
            </a:r>
          </a:p>
          <a:p>
            <a:pPr eaLnBrk="1" hangingPunct="1"/>
            <a:r>
              <a:rPr lang="en-GB" altLang="en-US" dirty="0">
                <a:latin typeface="Arial" panose="020B0604020202020204" pitchFamily="34" charset="0"/>
              </a:rPr>
              <a:t>Missing from home</a:t>
            </a:r>
          </a:p>
          <a:p>
            <a:pPr eaLnBrk="1" hangingPunct="1"/>
            <a:r>
              <a:rPr lang="en-GB" altLang="en-US" dirty="0">
                <a:latin typeface="Arial" panose="020B0604020202020204" pitchFamily="34" charset="0"/>
              </a:rPr>
              <a:t>Children may also be at risk by being left alone at home</a:t>
            </a:r>
          </a:p>
          <a:p>
            <a:pPr eaLnBrk="1" hangingPunct="1"/>
            <a:r>
              <a:rPr lang="en-GB" altLang="en-US" dirty="0">
                <a:latin typeface="Arial" panose="020B0604020202020204" pitchFamily="34" charset="0"/>
              </a:rPr>
              <a:t>Routine patrol</a:t>
            </a:r>
          </a:p>
          <a:p>
            <a:pPr eaLnBrk="1" hangingPunct="1"/>
            <a:r>
              <a:rPr lang="en-GB" altLang="en-US" dirty="0">
                <a:latin typeface="Arial" panose="020B0604020202020204" pitchFamily="34" charset="0"/>
              </a:rPr>
              <a:t>Routine calls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In many incidents you will come across ‘families with complex needs’ – who experience both a ‘breadth of interrelated or interconnected’ needs and a ‘depth of ‘profound, severe, serious or intense needs’ (Rankin and Regan 2004) and are therefore most reliant on services and support. This might include families affected by mental health needs, disability, caring responsibilities, criminal behaviour, domestic abuse, drug and alcohol misuse etc.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436527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How can we protect children from harm?</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Section 46 provides the power to take children into police protection</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Child is a person under 18yrs </a:t>
            </a:r>
            <a:r>
              <a:rPr lang="en-GB" altLang="en-US" sz="1100" dirty="0" err="1">
                <a:latin typeface="Arial" panose="020B0604020202020204" pitchFamily="34" charset="0"/>
              </a:rPr>
              <a:t>ie</a:t>
            </a:r>
            <a:r>
              <a:rPr lang="en-GB" altLang="en-US" sz="1100" dirty="0">
                <a:latin typeface="Arial" panose="020B0604020202020204" pitchFamily="34" charset="0"/>
              </a:rPr>
              <a:t> 17 and under.</a:t>
            </a:r>
          </a:p>
          <a:p>
            <a:pPr eaLnBrk="1" hangingPunct="1"/>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Suitable Accommodation usually means local authority accommodation, registered children s home or foster care but not a police station </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Only use police station in exceptional circumstances (such as lack of immediately avail local auth accommodation) and only for a short time</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Relatives or carers and any residents at their address need to have ID verified. Checks should be made including PNC, sex offenders register, child protection register, </a:t>
            </a:r>
            <a:r>
              <a:rPr lang="en-GB" altLang="en-US" sz="1100" dirty="0" err="1">
                <a:latin typeface="Arial" panose="020B0604020202020204" pitchFamily="34" charset="0"/>
              </a:rPr>
              <a:t>ViSOR</a:t>
            </a:r>
            <a:r>
              <a:rPr lang="en-GB" altLang="en-US" sz="1100" dirty="0">
                <a:latin typeface="Arial" panose="020B0604020202020204" pitchFamily="34" charset="0"/>
              </a:rPr>
              <a:t> ( violent and sex offenders register) Social Services should also make checks. </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Police station should have suitable room – safe &amp; comfortable where child could be taken – needs access to suitable play materials, food, drink, toilet, washroom, nappy changing – some forces have ‘on call’ registered child minders</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This is referred to as a Police Protection Order (or PPO) – an emergency power – only used in exceptional circumstances where there is insufficient time to </a:t>
            </a:r>
            <a:r>
              <a:rPr lang="en-GB" altLang="en-US" sz="1100" dirty="0" err="1">
                <a:latin typeface="Arial" panose="020B0604020202020204" pitchFamily="34" charset="0"/>
              </a:rPr>
              <a:t>liase</a:t>
            </a:r>
            <a:r>
              <a:rPr lang="en-GB" altLang="en-US" sz="1100" dirty="0">
                <a:latin typeface="Arial" panose="020B0604020202020204" pitchFamily="34" charset="0"/>
              </a:rPr>
              <a:t> with social services and seek a EPO or for reasons relating to the immediate safety of the child. Before a police power of protection seek advice from child protection unit or if this not possible –inform them ASAP.</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Complete form PPN</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You may need to consider the possibility of bruising/injuries being hidden by clothing.  </a:t>
            </a:r>
            <a:r>
              <a:rPr lang="en-GB" altLang="en-US" sz="1100" b="1" dirty="0">
                <a:latin typeface="Arial" panose="020B0604020202020204" pitchFamily="34" charset="0"/>
              </a:rPr>
              <a:t>Consent must be given</a:t>
            </a:r>
            <a:r>
              <a:rPr lang="en-GB" altLang="en-US" sz="1100" dirty="0">
                <a:latin typeface="Arial" panose="020B0604020202020204" pitchFamily="34" charset="0"/>
              </a:rPr>
              <a:t> by the parent/carer (and the child if old enough to understand) before clothing is removed.</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You may need to consider a forensic medical examination</a:t>
            </a:r>
            <a:r>
              <a:rPr lang="en-GB" altLang="en-US" sz="1100" baseline="0" dirty="0">
                <a:latin typeface="Arial" panose="020B0604020202020204" pitchFamily="34" charset="0"/>
              </a:rPr>
              <a:t> </a:t>
            </a:r>
            <a:r>
              <a:rPr lang="en-GB" altLang="en-US" sz="1100" dirty="0">
                <a:latin typeface="Arial" panose="020B0604020202020204" pitchFamily="34" charset="0"/>
              </a:rPr>
              <a:t>and visually recording any physical evidence, bearing in mind the age of the child, the time of day and the loss of potential evidence if such an examination is delayed.  </a:t>
            </a:r>
          </a:p>
          <a:p>
            <a:pPr eaLnBrk="1" hangingPunct="1">
              <a:spcBef>
                <a:spcPts val="0"/>
              </a:spcBef>
              <a:spcAft>
                <a:spcPts val="1200"/>
              </a:spcAft>
            </a:pPr>
            <a:r>
              <a:rPr lang="en-GB" altLang="en-US" sz="1100" dirty="0">
                <a:latin typeface="Arial" panose="020B0604020202020204" pitchFamily="34" charset="0"/>
              </a:rPr>
              <a:t>In serious cases consider police protection powers.</a:t>
            </a:r>
          </a:p>
          <a:p>
            <a:pPr eaLnBrk="1" hangingPunct="1"/>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8761005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100" dirty="0">
                <a:latin typeface="Arial" panose="020B0604020202020204" pitchFamily="34" charset="0"/>
                <a:cs typeface="Arial" panose="020B0604020202020204" pitchFamily="34" charset="0"/>
              </a:rPr>
              <a:t>Concept of significant harm was introduced in order to assess need for compulsory intervention in family life in the best interests of the child.</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Significant harm is a </a:t>
            </a:r>
            <a:r>
              <a:rPr lang="en-GB" sz="1100" b="1" dirty="0">
                <a:latin typeface="Arial" panose="020B0604020202020204" pitchFamily="34" charset="0"/>
                <a:cs typeface="Arial" panose="020B0604020202020204" pitchFamily="34" charset="0"/>
              </a:rPr>
              <a:t>subjective judgement</a:t>
            </a:r>
            <a:r>
              <a:rPr lang="en-GB" sz="1100" dirty="0">
                <a:latin typeface="Arial" panose="020B0604020202020204" pitchFamily="34" charset="0"/>
                <a:cs typeface="Arial" panose="020B0604020202020204" pitchFamily="34" charset="0"/>
              </a:rPr>
              <a:t> made by the officer at the time</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Adoption and Children Act 2002 amends sec 31 of children act  1989 to include following in definition of harm ‘impairment suffered from seeing or hearing the ill treatment of another’  - witness to domestic abuse.</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Compilation may for example be:- a child turning up for school each day in unclean clothes would not be sufficient. however if this was coupled with the child not ever having dinner money or sandwiches then the concern would be greater and it may fall into this heading.</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Some children live in family and social circumstances where their health and development are neglected – for them, it is the corrosiveness of long term emotional, physical or sexual abuse that causes impairment to health and development to the extent of constituting significant harm</a:t>
            </a:r>
            <a:r>
              <a:rPr lang="en-GB" dirty="0"/>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2509663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Danger of subjective or prejudiced judgements here? Discuss and ensure links back to Induction models to ensure we are objective and evidence based.....and positive.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535648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0"/>
              </a:spcBef>
              <a:spcAft>
                <a:spcPts val="1825"/>
              </a:spcAft>
            </a:pPr>
            <a:r>
              <a:rPr lang="en-GB" altLang="en-US" sz="1100" b="1" dirty="0">
                <a:latin typeface="Arial" panose="020B0604020202020204" pitchFamily="34" charset="0"/>
              </a:rPr>
              <a:t>Confirming the Child’s Safety</a:t>
            </a:r>
          </a:p>
          <a:p>
            <a:pPr eaLnBrk="1" hangingPunct="1">
              <a:spcBef>
                <a:spcPts val="0"/>
              </a:spcBef>
              <a:spcAft>
                <a:spcPts val="1825"/>
              </a:spcAft>
            </a:pPr>
            <a:r>
              <a:rPr lang="en-GB" altLang="en-US" sz="1100" dirty="0">
                <a:latin typeface="Arial" panose="020B0604020202020204" pitchFamily="34" charset="0"/>
              </a:rPr>
              <a:t>Care should be taken, to ensure that speaking to the child is confined to establishing the child’s safety, ask for the minimum amount of information and use open questions to enable the child to give a brief account of anything that has occurred, </a:t>
            </a:r>
            <a:r>
              <a:rPr lang="en-GB" altLang="en-US" sz="1100" dirty="0" err="1">
                <a:latin typeface="Arial" panose="020B0604020202020204" pitchFamily="34" charset="0"/>
              </a:rPr>
              <a:t>eg</a:t>
            </a:r>
            <a:r>
              <a:rPr lang="en-GB" altLang="en-US" sz="1100" dirty="0">
                <a:latin typeface="Arial" panose="020B0604020202020204" pitchFamily="34" charset="0"/>
              </a:rPr>
              <a:t>. identify any offences, suspect(s) and scene and any information to preserve evidence.</a:t>
            </a:r>
          </a:p>
          <a:p>
            <a:pPr eaLnBrk="1" hangingPunct="1">
              <a:spcBef>
                <a:spcPts val="0"/>
              </a:spcBef>
              <a:spcAft>
                <a:spcPts val="1825"/>
              </a:spcAft>
            </a:pPr>
            <a:endParaRPr lang="en-GB" altLang="en-US" sz="1100" dirty="0">
              <a:latin typeface="Arial" panose="020B0604020202020204" pitchFamily="34" charset="0"/>
            </a:endParaRPr>
          </a:p>
          <a:p>
            <a:pPr eaLnBrk="1" hangingPunct="1">
              <a:spcBef>
                <a:spcPts val="0"/>
              </a:spcBef>
              <a:spcAft>
                <a:spcPts val="1825"/>
              </a:spcAft>
            </a:pPr>
            <a:r>
              <a:rPr lang="en-GB" altLang="en-US" sz="1100" dirty="0">
                <a:latin typeface="Arial" panose="020B0604020202020204" pitchFamily="34" charset="0"/>
              </a:rPr>
              <a:t>As soon as the welfare of the child has been established or the officer has determined that the child is at risk of harm or has been harmed, the conversation should be brought to a close so that it does not constitute an interview.</a:t>
            </a:r>
          </a:p>
          <a:p>
            <a:pPr eaLnBrk="1" hangingPunct="1">
              <a:spcBef>
                <a:spcPts val="0"/>
              </a:spcBef>
              <a:spcAft>
                <a:spcPts val="1825"/>
              </a:spcAft>
            </a:pPr>
            <a:endParaRPr lang="en-GB" altLang="en-US" sz="1100" b="1" dirty="0">
              <a:latin typeface="Arial" panose="020B0604020202020204" pitchFamily="34" charset="0"/>
            </a:endParaRPr>
          </a:p>
          <a:p>
            <a:pPr eaLnBrk="1" hangingPunct="1">
              <a:spcBef>
                <a:spcPts val="0"/>
              </a:spcBef>
              <a:spcAft>
                <a:spcPts val="1825"/>
              </a:spcAft>
            </a:pPr>
            <a:r>
              <a:rPr lang="en-GB" altLang="en-US" sz="1100" b="1" dirty="0">
                <a:latin typeface="Arial" panose="020B0604020202020204" pitchFamily="34" charset="0"/>
              </a:rPr>
              <a:t>Observing and Recording the Child's Condition</a:t>
            </a:r>
          </a:p>
          <a:p>
            <a:pPr eaLnBrk="1" hangingPunct="1">
              <a:spcBef>
                <a:spcPts val="0"/>
              </a:spcBef>
              <a:spcAft>
                <a:spcPts val="1825"/>
              </a:spcAft>
            </a:pPr>
            <a:r>
              <a:rPr lang="en-GB" altLang="en-US" sz="1100" dirty="0">
                <a:latin typeface="Arial" panose="020B0604020202020204" pitchFamily="34" charset="0"/>
              </a:rPr>
              <a:t>Officers should use observation to determine the physical and emotional condition of the child.  The nature of the observation and child’s condition should be recorded for the purposes of any future investigation, child protection proceedings or other notifications of concern for a child:</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the child’s name, sex and date of birth;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the name of the person(s) with parental responsibility and primary carer(s);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who was present when the child was spoken to; the questions asked of the child; the child’s responses;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a description of the child’s physical appearance including injuries, clothing and state of cleanliness;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any action the officer took to observe the child’s physical condition – parental consent must be given if removal of clothing is necessary.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a description of the child’s demeanour; a description of the child’s surroundings, including the condition of the home.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0411238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Where do our Police Protection Powers come from??</a:t>
            </a:r>
          </a:p>
          <a:p>
            <a:pPr eaLnBrk="1" hangingPunct="1"/>
            <a:r>
              <a:rPr lang="en-GB" altLang="en-US" sz="1100" b="1" dirty="0">
                <a:latin typeface="Arial" panose="020B0604020202020204" pitchFamily="34" charset="0"/>
              </a:rPr>
              <a:t>QTS – When do you think we would need to use our Police Protection Powers?</a:t>
            </a:r>
          </a:p>
          <a:p>
            <a:pPr eaLnBrk="1" hangingPunct="1"/>
            <a:endParaRPr lang="en-GB" altLang="en-US" sz="1100" b="1" dirty="0">
              <a:latin typeface="Arial" panose="020B0604020202020204" pitchFamily="34" charset="0"/>
            </a:endParaRPr>
          </a:p>
          <a:p>
            <a:pPr eaLnBrk="1" hangingPunct="1"/>
            <a:r>
              <a:rPr lang="en-GB" sz="1800" b="0" dirty="0">
                <a:effectLst/>
                <a:latin typeface="Calibri" panose="020F0502020204030204" pitchFamily="34" charset="0"/>
                <a:ea typeface="Calibri" panose="020F0502020204030204" pitchFamily="34" charset="0"/>
              </a:rPr>
              <a:t>Section 46, Children Act 1989 states: “Where a constable has reasonable cause to believe a child would otherwise be likely to suffer significant harm he/she may remove the child to suitable accommodation and keep him/her there; or take such steps as are reasonable to ensure that the child’s removal from any hospital, or other place, in which he/she is then being accommodated is prevented. Where a constable exercises the above power, the child is deemed to be under police protection.” The power can be exercised by any police officer. </a:t>
            </a:r>
            <a:r>
              <a:rPr lang="en-GB" sz="1800" b="0" dirty="0">
                <a:solidFill>
                  <a:srgbClr val="FF0000"/>
                </a:solidFill>
                <a:effectLst/>
                <a:latin typeface="Calibri" panose="020F0502020204030204" pitchFamily="34" charset="0"/>
                <a:ea typeface="Calibri" panose="020F0502020204030204" pitchFamily="34" charset="0"/>
              </a:rPr>
              <a:t>The power is not an order granted by a court so therefore should not be referred to as a Police Protection Order.</a:t>
            </a:r>
            <a:endParaRPr lang="en-GB" altLang="en-US" sz="1100" b="0" dirty="0">
              <a:latin typeface="Arial" panose="020B0604020202020204" pitchFamily="34" charset="0"/>
            </a:endParaRPr>
          </a:p>
          <a:p>
            <a:pPr eaLnBrk="1" hangingPunct="1"/>
            <a:endParaRPr lang="en-GB" altLang="en-US" sz="1100" b="1" dirty="0">
              <a:latin typeface="Arial" panose="020B0604020202020204" pitchFamily="34" charset="0"/>
            </a:endParaRPr>
          </a:p>
          <a:p>
            <a:pPr eaLnBrk="1" hangingPunct="1"/>
            <a:r>
              <a:rPr lang="en-GB" altLang="en-US" sz="1100" dirty="0">
                <a:latin typeface="Arial" panose="020B0604020202020204" pitchFamily="34" charset="0"/>
              </a:rPr>
              <a:t>During the 72 hours all relevant statutory agencies – police, social services, health will jointly make a decision as to what further action if any should be taken. - ranges from allowing child to return home to social services </a:t>
            </a:r>
            <a:r>
              <a:rPr lang="en-GB" altLang="en-US" sz="1100" dirty="0" err="1">
                <a:latin typeface="Arial" panose="020B0604020202020204" pitchFamily="34" charset="0"/>
              </a:rPr>
              <a:t>dept</a:t>
            </a:r>
            <a:r>
              <a:rPr lang="en-GB" altLang="en-US" sz="1100" dirty="0">
                <a:latin typeface="Arial" panose="020B0604020202020204" pitchFamily="34" charset="0"/>
              </a:rPr>
              <a:t> applying to a court for a care order (Interim Care Order).</a:t>
            </a:r>
          </a:p>
          <a:p>
            <a:pPr eaLnBrk="1" hangingPunct="1"/>
            <a:r>
              <a:rPr lang="en-GB" altLang="en-US" sz="1100" dirty="0">
                <a:latin typeface="Arial" panose="020B0604020202020204" pitchFamily="34" charset="0"/>
              </a:rPr>
              <a:t>Section 17 </a:t>
            </a:r>
          </a:p>
          <a:p>
            <a:pPr eaLnBrk="1" hangingPunct="1"/>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Activity 2 follows this slide – see LP</a:t>
            </a:r>
          </a:p>
          <a:p>
            <a:pPr eaLnBrk="1" hangingPunct="1"/>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0718465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What is the role and responsibility of the attending response officer?</a:t>
            </a:r>
          </a:p>
          <a:p>
            <a:pPr eaLnBrk="1" hangingPunct="1"/>
            <a:r>
              <a:rPr lang="en-GB" altLang="en-US" sz="1100" b="1" dirty="0">
                <a:latin typeface="Arial" panose="020B0604020202020204" pitchFamily="34" charset="0"/>
              </a:rPr>
              <a:t>QTS – What rank must the designated officer be for authorising a PPO? </a:t>
            </a:r>
          </a:p>
          <a:p>
            <a:pPr eaLnBrk="1" hangingPunct="1"/>
            <a:endParaRPr lang="en-GB" altLang="en-US" sz="1100" b="1" dirty="0">
              <a:latin typeface="Arial" panose="020B0604020202020204" pitchFamily="34" charset="0"/>
            </a:endParaRPr>
          </a:p>
          <a:p>
            <a:pPr eaLnBrk="1" hangingPunct="1"/>
            <a:r>
              <a:rPr lang="en-GB" altLang="en-US" sz="1100" dirty="0">
                <a:latin typeface="Arial" panose="020B0604020202020204" pitchFamily="34" charset="0"/>
              </a:rPr>
              <a:t>Handouts available re roles.....</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The same officer must not carry out these two separate roles</a:t>
            </a:r>
          </a:p>
          <a:p>
            <a:pPr eaLnBrk="1" hangingPunct="1"/>
            <a:endParaRPr lang="en-GB" altLang="en-US" sz="110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5757369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So how do the police find out if a child is on the child protection register?</a:t>
            </a:r>
          </a:p>
          <a:p>
            <a:pPr marL="228600" indent="-228600" eaLnBrk="1" hangingPunct="1">
              <a:buAutoNum type="arabicPeriod"/>
            </a:pPr>
            <a:r>
              <a:rPr lang="en-GB" altLang="en-US" sz="1100" dirty="0">
                <a:latin typeface="Arial" panose="020B0604020202020204" pitchFamily="34" charset="0"/>
              </a:rPr>
              <a:t>During daytime hours? (conduct inquiries through MASH)</a:t>
            </a:r>
          </a:p>
          <a:p>
            <a:pPr marL="228600" indent="-228600" eaLnBrk="1" hangingPunct="1">
              <a:buAutoNum type="arabicPeriod"/>
            </a:pPr>
            <a:r>
              <a:rPr lang="en-GB" altLang="en-US" sz="1100" dirty="0">
                <a:latin typeface="Arial" panose="020B0604020202020204" pitchFamily="34" charset="0"/>
              </a:rPr>
              <a:t>Out of normal working office hours? (conduct EDT for your area)</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Every local authority (social services dept) in England and Wales keeps a register, or list, of the names of children who need a </a:t>
            </a:r>
            <a:r>
              <a:rPr lang="en-GB" altLang="en-US" sz="1100" b="1" dirty="0">
                <a:latin typeface="Arial" panose="020B0604020202020204" pitchFamily="34" charset="0"/>
              </a:rPr>
              <a:t>Child Protection Plan</a:t>
            </a:r>
            <a:r>
              <a:rPr lang="en-GB" altLang="en-US" sz="1100" dirty="0">
                <a:latin typeface="Arial" panose="020B0604020202020204" pitchFamily="34" charset="0"/>
              </a:rPr>
              <a:t> to keep them safe.</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The list is confidential and gives the details of children who are known or believed to have been abused or injured in some way, or who are thought to be at risk of injury, abuse or neglect. This list was referred to as the Child Protection Register – now this register is a list of children that have a protection plan in place.</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Details of this list are held with Social Services who can be contacted directly via telephone or via our control room.</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The registers are constantly changing – they should not be interpreted as a record of all child abuse. </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 Check if there is an intelligence marker on Niche for these children as CPIU may have been informed via social services.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3452188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are ACES?</a:t>
            </a:r>
          </a:p>
          <a:p>
            <a:endParaRPr lang="en-GB" dirty="0"/>
          </a:p>
          <a:p>
            <a:r>
              <a:rPr lang="en-GB" dirty="0"/>
              <a:t>ACEs are stressful experiences occurring during childhood that directly harm a child or affect the environment in which they live (</a:t>
            </a:r>
            <a:r>
              <a:rPr lang="en-GB" dirty="0" err="1"/>
              <a:t>e.g</a:t>
            </a:r>
            <a:r>
              <a:rPr lang="en-GB" dirty="0"/>
              <a:t> growing up in a house with domestic violence) that they were subjected to while </a:t>
            </a:r>
            <a:r>
              <a:rPr lang="en-GB" baseline="0" dirty="0"/>
              <a:t>under the age of 18.  </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31F20"/>
                </a:solidFill>
                <a:effectLst/>
                <a:latin typeface="Frutiger LT W01_45 Light"/>
              </a:rPr>
              <a:t>Adverse Childhood Experiences (ACEs) are “highly stressful, and potentially traumatic, events or situations that occur during childhood and/or adolescence. They can be a single event, or prolonged threats to, and breaches of, the young person’s safety, security, trust or bodily integrity.” (Young Minds, 2018).</a:t>
            </a:r>
            <a:endParaRPr lang="en-GB" dirty="0"/>
          </a:p>
          <a:p>
            <a:endParaRPr lang="en-GB" baseline="0" dirty="0"/>
          </a:p>
          <a:p>
            <a:r>
              <a:rPr lang="en-GB" baseline="0" dirty="0"/>
              <a:t>   </a:t>
            </a:r>
            <a:endParaRPr lang="en-GB" dirty="0"/>
          </a:p>
          <a:p>
            <a:r>
              <a:rPr lang="en-GB" dirty="0"/>
              <a:t>Although you are more likely to experience ACEs if you live in a deprived area and less likely to have protective factors. </a:t>
            </a:r>
          </a:p>
          <a:p>
            <a:r>
              <a:rPr lang="en-GB" dirty="0"/>
              <a:t>It</a:t>
            </a:r>
            <a:r>
              <a:rPr lang="en-GB" baseline="0" dirty="0"/>
              <a:t> is important to note that that regardless of the background (poor/rich, both/single parent, alcohol/drugs, DV)</a:t>
            </a:r>
            <a:r>
              <a:rPr lang="en-GB" dirty="0"/>
              <a:t> experiencing ACEs can have the same impact.  If not addressed at</a:t>
            </a:r>
            <a:r>
              <a:rPr lang="en-GB" baseline="0" dirty="0"/>
              <a:t> the time.  </a:t>
            </a:r>
            <a:endParaRPr lang="en-GB" dirty="0"/>
          </a:p>
          <a:p>
            <a:endParaRPr lang="en-GB" dirty="0"/>
          </a:p>
          <a:p>
            <a:r>
              <a:rPr lang="en-GB" dirty="0"/>
              <a:t>Preventing ACEs can improve health across the whole life course, enhancing individuals’ wellbeing and productivity while reducing pressures and costs on partners in LA, health, education and demand</a:t>
            </a:r>
            <a:r>
              <a:rPr lang="en-GB" baseline="0" dirty="0"/>
              <a:t> for us.</a:t>
            </a:r>
            <a:r>
              <a:rPr lang="en-GB" dirty="0"/>
              <a:t> Those experiencing more ACEs are also more likely to be involved in violence and other anti-social behaviour and perform more poorly in schools.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25628068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Public Health Wales video</a:t>
            </a:r>
          </a:p>
          <a:p>
            <a:r>
              <a:rPr lang="en-GB" sz="1100" b="1" dirty="0"/>
              <a:t>QTS - What are your thoughts after watching this video?</a:t>
            </a:r>
          </a:p>
          <a:p>
            <a:endParaRPr lang="en-GB" sz="1100" dirty="0"/>
          </a:p>
          <a:p>
            <a:r>
              <a:rPr lang="en-GB" sz="1100" dirty="0"/>
              <a:t>There are links between ACEs and poor outcomes in later life (crime, victimisation and poor health), with those who have experienced four or more ACEs 14 times more likely to have been a victim of violence, 15 times more likely to have committed violence against another person, and 20 times more likely to be incarcerated at any point in their lifetime. </a:t>
            </a:r>
          </a:p>
          <a:p>
            <a:endParaRPr lang="en-GB" sz="1100" dirty="0"/>
          </a:p>
          <a:p>
            <a:r>
              <a:rPr lang="en-GB" sz="1100" dirty="0"/>
              <a:t>As</a:t>
            </a:r>
            <a:r>
              <a:rPr lang="en-GB" sz="1100" baseline="0" dirty="0"/>
              <a:t> such, </a:t>
            </a:r>
            <a:r>
              <a:rPr lang="en-GB" sz="1100" dirty="0"/>
              <a:t>crime does not operate in isolation to vulnerability and that the police have an integral role in addressing childhood adversity at the earliest opportunity to mitigate the impact they have, and subsequently, the risk of negative outcomes in later life.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1492861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ACES can lead to :</a:t>
            </a:r>
          </a:p>
          <a:p>
            <a:endParaRPr lang="en-GB" sz="1100" dirty="0"/>
          </a:p>
          <a:p>
            <a:r>
              <a:rPr lang="en-GB" sz="1100" dirty="0"/>
              <a:t>Brain Development</a:t>
            </a:r>
          </a:p>
          <a:p>
            <a:pPr marL="171450" indent="-171450">
              <a:buFontTx/>
              <a:buChar char="-"/>
            </a:pPr>
            <a:r>
              <a:rPr lang="en-GB" sz="1100" dirty="0"/>
              <a:t>Smaller brain size / Less efficient processing / Impaired stress response / Changes in gene expression</a:t>
            </a:r>
          </a:p>
          <a:p>
            <a:endParaRPr lang="en-GB" sz="1100" dirty="0"/>
          </a:p>
          <a:p>
            <a:r>
              <a:rPr lang="en-GB" sz="1100" dirty="0"/>
              <a:t>Cognition</a:t>
            </a:r>
          </a:p>
          <a:p>
            <a:pPr marL="171450" indent="-171450">
              <a:buFontTx/>
              <a:buChar char="-"/>
            </a:pPr>
            <a:r>
              <a:rPr lang="en-GB" sz="1100" dirty="0"/>
              <a:t>Impaired learning / Difficulty problem solving / Language delays / Problems concentrating / Poor Academic achievement</a:t>
            </a:r>
          </a:p>
          <a:p>
            <a:pPr marL="171450" indent="-171450">
              <a:buFontTx/>
              <a:buChar char="-"/>
            </a:pPr>
            <a:endParaRPr lang="en-GB" sz="1100" dirty="0"/>
          </a:p>
          <a:p>
            <a:pPr marL="0" indent="0">
              <a:buFontTx/>
              <a:buNone/>
            </a:pPr>
            <a:r>
              <a:rPr lang="en-GB" sz="1100" dirty="0"/>
              <a:t>Emotions</a:t>
            </a:r>
          </a:p>
          <a:p>
            <a:pPr marL="0" indent="0">
              <a:buFontTx/>
              <a:buNone/>
            </a:pPr>
            <a:r>
              <a:rPr lang="en-GB" sz="1100" dirty="0"/>
              <a:t>- Difficulty Controlling emotions / Trouble recognising emotions / Limited coping skills / Increased sensitivity to stress / Shame and guilt / Excess Worry / Feelings of Hopelessness</a:t>
            </a:r>
          </a:p>
          <a:p>
            <a:pPr marL="0" indent="0">
              <a:buFontTx/>
              <a:buNone/>
            </a:pPr>
            <a:endParaRPr lang="en-GB" sz="1100" dirty="0"/>
          </a:p>
          <a:p>
            <a:pPr marL="0" indent="0">
              <a:buFontTx/>
              <a:buNone/>
            </a:pPr>
            <a:r>
              <a:rPr lang="en-GB" sz="1100" dirty="0"/>
              <a:t>Physical Health</a:t>
            </a:r>
          </a:p>
          <a:p>
            <a:pPr marL="0" indent="0">
              <a:buFontTx/>
              <a:buNone/>
            </a:pPr>
            <a:r>
              <a:rPr lang="en-GB" sz="1100" dirty="0"/>
              <a:t>- Sleeping disorders / Eating disorders / Poor immune system / Heart disease / Shorter life span</a:t>
            </a:r>
          </a:p>
          <a:p>
            <a:pPr marL="0" indent="0">
              <a:buFontTx/>
              <a:buNone/>
            </a:pPr>
            <a:endParaRPr lang="en-GB" sz="1100" dirty="0"/>
          </a:p>
          <a:p>
            <a:pPr marL="0" indent="0">
              <a:buFontTx/>
              <a:buNone/>
            </a:pPr>
            <a:r>
              <a:rPr lang="en-GB" sz="1100" dirty="0"/>
              <a:t>Relationships</a:t>
            </a:r>
          </a:p>
          <a:p>
            <a:pPr marL="171450" indent="-171450">
              <a:buFontTx/>
              <a:buChar char="-"/>
            </a:pPr>
            <a:r>
              <a:rPr lang="en-GB" sz="1100" baseline="0" dirty="0"/>
              <a:t>Poor or broken relationships with family members / No role models / Friends who are similar</a:t>
            </a:r>
          </a:p>
          <a:p>
            <a:pPr marL="171450" indent="-171450">
              <a:buFontTx/>
              <a:buChar char="-"/>
            </a:pPr>
            <a:endParaRPr lang="en-GB" sz="1100" baseline="0" dirty="0"/>
          </a:p>
          <a:p>
            <a:pPr marL="0" indent="0">
              <a:buFontTx/>
              <a:buNone/>
            </a:pPr>
            <a:r>
              <a:rPr lang="en-GB" sz="1100" dirty="0"/>
              <a:t>Mental Health</a:t>
            </a:r>
          </a:p>
          <a:p>
            <a:pPr marL="0" indent="0">
              <a:buFontTx/>
              <a:buNone/>
            </a:pPr>
            <a:r>
              <a:rPr lang="en-GB" sz="1100" dirty="0"/>
              <a:t>- Depression / Anxiety /</a:t>
            </a:r>
            <a:r>
              <a:rPr lang="en-GB" sz="1100" baseline="0" dirty="0"/>
              <a:t> </a:t>
            </a:r>
            <a:r>
              <a:rPr lang="en-GB" sz="1100" dirty="0"/>
              <a:t>Negative self Image / low self esteem / PTSD / Suicidality</a:t>
            </a:r>
          </a:p>
          <a:p>
            <a:pPr marL="0" indent="0">
              <a:buFontTx/>
              <a:buNone/>
            </a:pPr>
            <a:endParaRPr lang="en-GB" sz="1100" dirty="0"/>
          </a:p>
          <a:p>
            <a:r>
              <a:rPr lang="en-GB" sz="1100" dirty="0"/>
              <a:t>Behaviour</a:t>
            </a:r>
          </a:p>
          <a:p>
            <a:r>
              <a:rPr lang="en-GB" sz="1100" dirty="0"/>
              <a:t>- Poor self regulations / Socially withdrawn / Aggression / Poor impulse control / Risk taking or illegal activity / Harmful Sexual Behaviour / Adolescent Pregnancy / Drug and Alcohol use / Shorter Life span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err="1">
                <a:latin typeface="Arial" panose="020B0604020202020204" pitchFamily="34" charset="0"/>
              </a:rPr>
              <a:t>Paperfeed</a:t>
            </a:r>
            <a:r>
              <a:rPr lang="en-GB" altLang="en-US" sz="1100" dirty="0">
                <a:latin typeface="Arial" panose="020B0604020202020204" pitchFamily="34" charset="0"/>
              </a:rPr>
              <a:t> exercise follows this slide – see LP</a:t>
            </a: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3995220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Options will often be prevalent (consider ACES)...What others could there be?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err="1">
                <a:latin typeface="Arial" panose="020B0604020202020204" pitchFamily="34" charset="0"/>
              </a:rPr>
              <a:t>Paperfeed</a:t>
            </a:r>
            <a:r>
              <a:rPr lang="en-GB" altLang="en-US" sz="1200" dirty="0">
                <a:latin typeface="Arial" panose="020B0604020202020204" pitchFamily="34" charset="0"/>
              </a:rPr>
              <a:t> exercise follows this slide – see LP</a:t>
            </a:r>
            <a:endParaRPr lang="en-US" altLang="en-US" sz="12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40581673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8682759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21345158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2738697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9489285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37793805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10160392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9860350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8475874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0368962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372342653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3415736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30851251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218589280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93396654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274567297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220107972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394192624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382416284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Tree>
    <p:extLst>
      <p:ext uri="{BB962C8B-B14F-4D97-AF65-F5344CB8AC3E}">
        <p14:creationId xmlns:p14="http://schemas.microsoft.com/office/powerpoint/2010/main" val="3598710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2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059888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442143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38922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59275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718386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985821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475029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334080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741115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07936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3772799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9.png"/><Relationship Id="rId7" Type="http://schemas.openxmlformats.org/officeDocument/2006/relationships/diagramColors" Target="../diagrams/colors9.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0.png"/><Relationship Id="rId7" Type="http://schemas.openxmlformats.org/officeDocument/2006/relationships/diagramColors" Target="../diagrams/colors1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hyperlink" Target="https://youtu.be/XHgLYI9KZ-A" TargetMode="External"/></Relationships>
</file>

<file path=ppt/slides/_rels/slide2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3.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14.png"/><Relationship Id="rId7" Type="http://schemas.openxmlformats.org/officeDocument/2006/relationships/diagramColors" Target="../diagrams/colors14.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255454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Investigating Child Abuse &amp; Initial Response to Safeguarding Children</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 name="Picture 5">
            <a:extLst>
              <a:ext uri="{FF2B5EF4-FFF2-40B4-BE49-F238E27FC236}">
                <a16:creationId xmlns:a16="http://schemas.microsoft.com/office/drawing/2014/main" id="{D99D2F54-8B97-4E26-A7E4-5DB3C97B674A}"/>
              </a:ext>
            </a:extLst>
          </p:cNvPr>
          <p:cNvPicPr>
            <a:picLocks noChangeAspect="1"/>
          </p:cNvPicPr>
          <p:nvPr/>
        </p:nvPicPr>
        <p:blipFill>
          <a:blip r:embed="rId4">
            <a:extLst>
              <a:ext uri="{28A0092B-C50C-407E-A947-70E740481C1C}">
                <a14:useLocalDpi xmlns:a14="http://schemas.microsoft.com/office/drawing/2010/main" val="0"/>
              </a:ext>
            </a:extLst>
          </a:blip>
          <a:stretch/>
        </p:blipFill>
        <p:spPr>
          <a:xfrm>
            <a:off x="6096000" y="2198603"/>
            <a:ext cx="5462470" cy="4096852"/>
          </a:xfrm>
          <a:prstGeom prst="rect">
            <a:avLst/>
          </a:prstGeom>
        </p:spPr>
      </p:pic>
    </p:spTree>
    <p:extLst>
      <p:ext uri="{BB962C8B-B14F-4D97-AF65-F5344CB8AC3E}">
        <p14:creationId xmlns:p14="http://schemas.microsoft.com/office/powerpoint/2010/main" val="757380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2099" y="290217"/>
            <a:ext cx="10526750" cy="646331"/>
          </a:xfrm>
          <a:prstGeom prst="rect">
            <a:avLst/>
          </a:prstGeom>
          <a:solidFill>
            <a:srgbClr val="002060"/>
          </a:solidFill>
        </p:spPr>
        <p:txBody>
          <a:bodyPr wrap="square" rtlCol="0">
            <a:spAutoFit/>
          </a:bodyPr>
          <a:lstStyle/>
          <a:p>
            <a:pPr algn="ctr"/>
            <a:r>
              <a:rPr lang="en-GB" sz="3600" b="1" dirty="0">
                <a:solidFill>
                  <a:schemeClr val="bg1"/>
                </a:solidFill>
              </a:rPr>
              <a:t>Child Abuse</a:t>
            </a:r>
          </a:p>
        </p:txBody>
      </p:sp>
      <p:pic>
        <p:nvPicPr>
          <p:cNvPr id="3" name="Picture 2"/>
          <p:cNvPicPr>
            <a:picLocks noChangeAspect="1"/>
          </p:cNvPicPr>
          <p:nvPr/>
        </p:nvPicPr>
        <p:blipFill>
          <a:blip r:embed="rId3"/>
          <a:stretch>
            <a:fillRect/>
          </a:stretch>
        </p:blipFill>
        <p:spPr>
          <a:xfrm>
            <a:off x="1981200" y="2598244"/>
            <a:ext cx="3226234" cy="2773395"/>
          </a:xfrm>
          <a:prstGeom prst="rect">
            <a:avLst/>
          </a:prstGeom>
        </p:spPr>
      </p:pic>
      <p:pic>
        <p:nvPicPr>
          <p:cNvPr id="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4568" y="2255104"/>
            <a:ext cx="2781300" cy="3267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a:extLst>
              <a:ext uri="{FF2B5EF4-FFF2-40B4-BE49-F238E27FC236}">
                <a16:creationId xmlns:a16="http://schemas.microsoft.com/office/drawing/2014/main" id="{6954EEB0-3A81-48E6-9572-F2CC78BD9A24}"/>
              </a:ext>
            </a:extLst>
          </p:cNvPr>
          <p:cNvSpPr/>
          <p:nvPr/>
        </p:nvSpPr>
        <p:spPr>
          <a:xfrm>
            <a:off x="4077629" y="1163195"/>
            <a:ext cx="4036741" cy="646331"/>
          </a:xfrm>
          <a:custGeom>
            <a:avLst/>
            <a:gdLst>
              <a:gd name="connsiteX0" fmla="*/ 0 w 4036741"/>
              <a:gd name="connsiteY0" fmla="*/ 0 h 646331"/>
              <a:gd name="connsiteX1" fmla="*/ 495942 w 4036741"/>
              <a:gd name="connsiteY1" fmla="*/ 0 h 646331"/>
              <a:gd name="connsiteX2" fmla="*/ 1112987 w 4036741"/>
              <a:gd name="connsiteY2" fmla="*/ 0 h 646331"/>
              <a:gd name="connsiteX3" fmla="*/ 1649297 w 4036741"/>
              <a:gd name="connsiteY3" fmla="*/ 0 h 646331"/>
              <a:gd name="connsiteX4" fmla="*/ 2145240 w 4036741"/>
              <a:gd name="connsiteY4" fmla="*/ 0 h 646331"/>
              <a:gd name="connsiteX5" fmla="*/ 2762284 w 4036741"/>
              <a:gd name="connsiteY5" fmla="*/ 0 h 646331"/>
              <a:gd name="connsiteX6" fmla="*/ 3338961 w 4036741"/>
              <a:gd name="connsiteY6" fmla="*/ 0 h 646331"/>
              <a:gd name="connsiteX7" fmla="*/ 4036741 w 4036741"/>
              <a:gd name="connsiteY7" fmla="*/ 0 h 646331"/>
              <a:gd name="connsiteX8" fmla="*/ 4036741 w 4036741"/>
              <a:gd name="connsiteY8" fmla="*/ 336092 h 646331"/>
              <a:gd name="connsiteX9" fmla="*/ 4036741 w 4036741"/>
              <a:gd name="connsiteY9" fmla="*/ 646331 h 646331"/>
              <a:gd name="connsiteX10" fmla="*/ 3540799 w 4036741"/>
              <a:gd name="connsiteY10" fmla="*/ 646331 h 646331"/>
              <a:gd name="connsiteX11" fmla="*/ 3085223 w 4036741"/>
              <a:gd name="connsiteY11" fmla="*/ 646331 h 646331"/>
              <a:gd name="connsiteX12" fmla="*/ 2468179 w 4036741"/>
              <a:gd name="connsiteY12" fmla="*/ 646331 h 646331"/>
              <a:gd name="connsiteX13" fmla="*/ 1972236 w 4036741"/>
              <a:gd name="connsiteY13" fmla="*/ 646331 h 646331"/>
              <a:gd name="connsiteX14" fmla="*/ 1355192 w 4036741"/>
              <a:gd name="connsiteY14" fmla="*/ 646331 h 646331"/>
              <a:gd name="connsiteX15" fmla="*/ 697780 w 4036741"/>
              <a:gd name="connsiteY15" fmla="*/ 646331 h 646331"/>
              <a:gd name="connsiteX16" fmla="*/ 0 w 4036741"/>
              <a:gd name="connsiteY16" fmla="*/ 646331 h 646331"/>
              <a:gd name="connsiteX17" fmla="*/ 0 w 4036741"/>
              <a:gd name="connsiteY17" fmla="*/ 310239 h 646331"/>
              <a:gd name="connsiteX18" fmla="*/ 0 w 4036741"/>
              <a:gd name="connsiteY18"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036741" h="646331" fill="none" extrusionOk="0">
                <a:moveTo>
                  <a:pt x="0" y="0"/>
                </a:moveTo>
                <a:cubicBezTo>
                  <a:pt x="153038" y="-26687"/>
                  <a:pt x="277116" y="12565"/>
                  <a:pt x="495942" y="0"/>
                </a:cubicBezTo>
                <a:cubicBezTo>
                  <a:pt x="714768" y="-12565"/>
                  <a:pt x="895278" y="52213"/>
                  <a:pt x="1112987" y="0"/>
                </a:cubicBezTo>
                <a:cubicBezTo>
                  <a:pt x="1330696" y="-52213"/>
                  <a:pt x="1496465" y="25830"/>
                  <a:pt x="1649297" y="0"/>
                </a:cubicBezTo>
                <a:cubicBezTo>
                  <a:pt x="1802129" y="-25830"/>
                  <a:pt x="1950850" y="15723"/>
                  <a:pt x="2145240" y="0"/>
                </a:cubicBezTo>
                <a:cubicBezTo>
                  <a:pt x="2339630" y="-15723"/>
                  <a:pt x="2540598" y="53820"/>
                  <a:pt x="2762284" y="0"/>
                </a:cubicBezTo>
                <a:cubicBezTo>
                  <a:pt x="2983970" y="-53820"/>
                  <a:pt x="3055291" y="30564"/>
                  <a:pt x="3338961" y="0"/>
                </a:cubicBezTo>
                <a:cubicBezTo>
                  <a:pt x="3622631" y="-30564"/>
                  <a:pt x="3764166" y="16429"/>
                  <a:pt x="4036741" y="0"/>
                </a:cubicBezTo>
                <a:cubicBezTo>
                  <a:pt x="4069568" y="107996"/>
                  <a:pt x="4024325" y="256335"/>
                  <a:pt x="4036741" y="336092"/>
                </a:cubicBezTo>
                <a:cubicBezTo>
                  <a:pt x="4049157" y="415849"/>
                  <a:pt x="4009275" y="574113"/>
                  <a:pt x="4036741" y="646331"/>
                </a:cubicBezTo>
                <a:cubicBezTo>
                  <a:pt x="3923457" y="677518"/>
                  <a:pt x="3711426" y="643502"/>
                  <a:pt x="3540799" y="646331"/>
                </a:cubicBezTo>
                <a:cubicBezTo>
                  <a:pt x="3370172" y="649160"/>
                  <a:pt x="3228161" y="612837"/>
                  <a:pt x="3085223" y="646331"/>
                </a:cubicBezTo>
                <a:cubicBezTo>
                  <a:pt x="2942285" y="679825"/>
                  <a:pt x="2670760" y="612680"/>
                  <a:pt x="2468179" y="646331"/>
                </a:cubicBezTo>
                <a:cubicBezTo>
                  <a:pt x="2265598" y="679982"/>
                  <a:pt x="2164575" y="604324"/>
                  <a:pt x="1972236" y="646331"/>
                </a:cubicBezTo>
                <a:cubicBezTo>
                  <a:pt x="1779897" y="688338"/>
                  <a:pt x="1620271" y="610921"/>
                  <a:pt x="1355192" y="646331"/>
                </a:cubicBezTo>
                <a:cubicBezTo>
                  <a:pt x="1090113" y="681741"/>
                  <a:pt x="945738" y="589272"/>
                  <a:pt x="697780" y="646331"/>
                </a:cubicBezTo>
                <a:cubicBezTo>
                  <a:pt x="449822" y="703390"/>
                  <a:pt x="141213" y="635711"/>
                  <a:pt x="0" y="646331"/>
                </a:cubicBezTo>
                <a:cubicBezTo>
                  <a:pt x="-28048" y="499536"/>
                  <a:pt x="7484" y="409848"/>
                  <a:pt x="0" y="310239"/>
                </a:cubicBezTo>
                <a:cubicBezTo>
                  <a:pt x="-7484" y="210630"/>
                  <a:pt x="17583" y="154908"/>
                  <a:pt x="0" y="0"/>
                </a:cubicBezTo>
                <a:close/>
              </a:path>
              <a:path w="4036741" h="646331" stroke="0" extrusionOk="0">
                <a:moveTo>
                  <a:pt x="0" y="0"/>
                </a:moveTo>
                <a:cubicBezTo>
                  <a:pt x="122937" y="-59269"/>
                  <a:pt x="342315" y="39853"/>
                  <a:pt x="536310" y="0"/>
                </a:cubicBezTo>
                <a:cubicBezTo>
                  <a:pt x="730305" y="-39853"/>
                  <a:pt x="870944" y="25016"/>
                  <a:pt x="991885" y="0"/>
                </a:cubicBezTo>
                <a:cubicBezTo>
                  <a:pt x="1112826" y="-25016"/>
                  <a:pt x="1375870" y="32260"/>
                  <a:pt x="1649297" y="0"/>
                </a:cubicBezTo>
                <a:cubicBezTo>
                  <a:pt x="1922724" y="-32260"/>
                  <a:pt x="1943291" y="6518"/>
                  <a:pt x="2185607" y="0"/>
                </a:cubicBezTo>
                <a:cubicBezTo>
                  <a:pt x="2427923" y="-6518"/>
                  <a:pt x="2476170" y="51854"/>
                  <a:pt x="2721917" y="0"/>
                </a:cubicBezTo>
                <a:cubicBezTo>
                  <a:pt x="2967664" y="-51854"/>
                  <a:pt x="3081351" y="46962"/>
                  <a:pt x="3379329" y="0"/>
                </a:cubicBezTo>
                <a:cubicBezTo>
                  <a:pt x="3677307" y="-46962"/>
                  <a:pt x="3714569" y="27851"/>
                  <a:pt x="4036741" y="0"/>
                </a:cubicBezTo>
                <a:cubicBezTo>
                  <a:pt x="4064722" y="150841"/>
                  <a:pt x="4009059" y="187854"/>
                  <a:pt x="4036741" y="336092"/>
                </a:cubicBezTo>
                <a:cubicBezTo>
                  <a:pt x="4064423" y="484330"/>
                  <a:pt x="4012694" y="513455"/>
                  <a:pt x="4036741" y="646331"/>
                </a:cubicBezTo>
                <a:cubicBezTo>
                  <a:pt x="3846038" y="682795"/>
                  <a:pt x="3779159" y="635868"/>
                  <a:pt x="3540799" y="646331"/>
                </a:cubicBezTo>
                <a:cubicBezTo>
                  <a:pt x="3302439" y="656794"/>
                  <a:pt x="3219841" y="590084"/>
                  <a:pt x="2964121" y="646331"/>
                </a:cubicBezTo>
                <a:cubicBezTo>
                  <a:pt x="2708401" y="702578"/>
                  <a:pt x="2694936" y="618020"/>
                  <a:pt x="2427811" y="646331"/>
                </a:cubicBezTo>
                <a:cubicBezTo>
                  <a:pt x="2160686" y="674642"/>
                  <a:pt x="1946486" y="645968"/>
                  <a:pt x="1770399" y="646331"/>
                </a:cubicBezTo>
                <a:cubicBezTo>
                  <a:pt x="1594312" y="646694"/>
                  <a:pt x="1340079" y="620705"/>
                  <a:pt x="1112987" y="646331"/>
                </a:cubicBezTo>
                <a:cubicBezTo>
                  <a:pt x="885895" y="671957"/>
                  <a:pt x="798928" y="631363"/>
                  <a:pt x="617045" y="646331"/>
                </a:cubicBezTo>
                <a:cubicBezTo>
                  <a:pt x="435162" y="661299"/>
                  <a:pt x="189966" y="601704"/>
                  <a:pt x="0" y="646331"/>
                </a:cubicBezTo>
                <a:cubicBezTo>
                  <a:pt x="-27191" y="490181"/>
                  <a:pt x="9927" y="438138"/>
                  <a:pt x="0" y="310239"/>
                </a:cubicBezTo>
                <a:cubicBezTo>
                  <a:pt x="-9927" y="182340"/>
                  <a:pt x="16951" y="132664"/>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Victoria Climbie</a:t>
            </a:r>
          </a:p>
        </p:txBody>
      </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6542" y="334823"/>
            <a:ext cx="10186190" cy="657840"/>
          </a:xfrm>
          <a:prstGeom prst="rect">
            <a:avLst/>
          </a:prstGeom>
          <a:solidFill>
            <a:srgbClr val="002060"/>
          </a:solidFill>
        </p:spPr>
        <p:txBody>
          <a:bodyPr wrap="square" rtlCol="0">
            <a:spAutoFit/>
          </a:bodyPr>
          <a:lstStyle/>
          <a:p>
            <a:pPr algn="ctr"/>
            <a:r>
              <a:rPr lang="en-GB" sz="3600" b="1" dirty="0">
                <a:solidFill>
                  <a:schemeClr val="bg1"/>
                </a:solidFill>
              </a:rPr>
              <a:t>Child Abuse</a:t>
            </a:r>
          </a:p>
        </p:txBody>
      </p:sp>
      <p:sp>
        <p:nvSpPr>
          <p:cNvPr id="4" name="Subtitle 2"/>
          <p:cNvSpPr txBox="1">
            <a:spLocks/>
          </p:cNvSpPr>
          <p:nvPr/>
        </p:nvSpPr>
        <p:spPr>
          <a:xfrm>
            <a:off x="3551648" y="1158641"/>
            <a:ext cx="5200329" cy="657840"/>
          </a:xfrm>
          <a:custGeom>
            <a:avLst/>
            <a:gdLst>
              <a:gd name="connsiteX0" fmla="*/ 0 w 5200329"/>
              <a:gd name="connsiteY0" fmla="*/ 0 h 657840"/>
              <a:gd name="connsiteX1" fmla="*/ 681821 w 5200329"/>
              <a:gd name="connsiteY1" fmla="*/ 0 h 657840"/>
              <a:gd name="connsiteX2" fmla="*/ 1311639 w 5200329"/>
              <a:gd name="connsiteY2" fmla="*/ 0 h 657840"/>
              <a:gd name="connsiteX3" fmla="*/ 1889453 w 5200329"/>
              <a:gd name="connsiteY3" fmla="*/ 0 h 657840"/>
              <a:gd name="connsiteX4" fmla="*/ 2467267 w 5200329"/>
              <a:gd name="connsiteY4" fmla="*/ 0 h 657840"/>
              <a:gd name="connsiteX5" fmla="*/ 3149088 w 5200329"/>
              <a:gd name="connsiteY5" fmla="*/ 0 h 657840"/>
              <a:gd name="connsiteX6" fmla="*/ 3778906 w 5200329"/>
              <a:gd name="connsiteY6" fmla="*/ 0 h 657840"/>
              <a:gd name="connsiteX7" fmla="*/ 4200710 w 5200329"/>
              <a:gd name="connsiteY7" fmla="*/ 0 h 657840"/>
              <a:gd name="connsiteX8" fmla="*/ 5200329 w 5200329"/>
              <a:gd name="connsiteY8" fmla="*/ 0 h 657840"/>
              <a:gd name="connsiteX9" fmla="*/ 5200329 w 5200329"/>
              <a:gd name="connsiteY9" fmla="*/ 342077 h 657840"/>
              <a:gd name="connsiteX10" fmla="*/ 5200329 w 5200329"/>
              <a:gd name="connsiteY10" fmla="*/ 657840 h 657840"/>
              <a:gd name="connsiteX11" fmla="*/ 4726521 w 5200329"/>
              <a:gd name="connsiteY11" fmla="*/ 657840 h 657840"/>
              <a:gd name="connsiteX12" fmla="*/ 4044700 w 5200329"/>
              <a:gd name="connsiteY12" fmla="*/ 657840 h 657840"/>
              <a:gd name="connsiteX13" fmla="*/ 3518889 w 5200329"/>
              <a:gd name="connsiteY13" fmla="*/ 657840 h 657840"/>
              <a:gd name="connsiteX14" fmla="*/ 2837068 w 5200329"/>
              <a:gd name="connsiteY14" fmla="*/ 657840 h 657840"/>
              <a:gd name="connsiteX15" fmla="*/ 2363261 w 5200329"/>
              <a:gd name="connsiteY15" fmla="*/ 657840 h 657840"/>
              <a:gd name="connsiteX16" fmla="*/ 1941456 w 5200329"/>
              <a:gd name="connsiteY16" fmla="*/ 657840 h 657840"/>
              <a:gd name="connsiteX17" fmla="*/ 1519652 w 5200329"/>
              <a:gd name="connsiteY17" fmla="*/ 657840 h 657840"/>
              <a:gd name="connsiteX18" fmla="*/ 889834 w 5200329"/>
              <a:gd name="connsiteY18" fmla="*/ 657840 h 657840"/>
              <a:gd name="connsiteX19" fmla="*/ 0 w 5200329"/>
              <a:gd name="connsiteY19" fmla="*/ 657840 h 657840"/>
              <a:gd name="connsiteX20" fmla="*/ 0 w 5200329"/>
              <a:gd name="connsiteY20" fmla="*/ 328920 h 657840"/>
              <a:gd name="connsiteX21" fmla="*/ 0 w 5200329"/>
              <a:gd name="connsiteY21" fmla="*/ 0 h 657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200329" h="657840" fill="none" extrusionOk="0">
                <a:moveTo>
                  <a:pt x="0" y="0"/>
                </a:moveTo>
                <a:cubicBezTo>
                  <a:pt x="212646" y="-64848"/>
                  <a:pt x="450890" y="62505"/>
                  <a:pt x="681821" y="0"/>
                </a:cubicBezTo>
                <a:cubicBezTo>
                  <a:pt x="912752" y="-62505"/>
                  <a:pt x="1120655" y="27275"/>
                  <a:pt x="1311639" y="0"/>
                </a:cubicBezTo>
                <a:cubicBezTo>
                  <a:pt x="1502623" y="-27275"/>
                  <a:pt x="1624244" y="63594"/>
                  <a:pt x="1889453" y="0"/>
                </a:cubicBezTo>
                <a:cubicBezTo>
                  <a:pt x="2154662" y="-63594"/>
                  <a:pt x="2283332" y="27238"/>
                  <a:pt x="2467267" y="0"/>
                </a:cubicBezTo>
                <a:cubicBezTo>
                  <a:pt x="2651202" y="-27238"/>
                  <a:pt x="2989686" y="47900"/>
                  <a:pt x="3149088" y="0"/>
                </a:cubicBezTo>
                <a:cubicBezTo>
                  <a:pt x="3308490" y="-47900"/>
                  <a:pt x="3581028" y="6529"/>
                  <a:pt x="3778906" y="0"/>
                </a:cubicBezTo>
                <a:cubicBezTo>
                  <a:pt x="3976784" y="-6529"/>
                  <a:pt x="4003256" y="18135"/>
                  <a:pt x="4200710" y="0"/>
                </a:cubicBezTo>
                <a:cubicBezTo>
                  <a:pt x="4398164" y="-18135"/>
                  <a:pt x="4944571" y="72566"/>
                  <a:pt x="5200329" y="0"/>
                </a:cubicBezTo>
                <a:cubicBezTo>
                  <a:pt x="5202808" y="133168"/>
                  <a:pt x="5192583" y="180599"/>
                  <a:pt x="5200329" y="342077"/>
                </a:cubicBezTo>
                <a:cubicBezTo>
                  <a:pt x="5208075" y="503555"/>
                  <a:pt x="5189881" y="504055"/>
                  <a:pt x="5200329" y="657840"/>
                </a:cubicBezTo>
                <a:cubicBezTo>
                  <a:pt x="5084969" y="666251"/>
                  <a:pt x="4865964" y="613193"/>
                  <a:pt x="4726521" y="657840"/>
                </a:cubicBezTo>
                <a:cubicBezTo>
                  <a:pt x="4587078" y="702487"/>
                  <a:pt x="4253162" y="635765"/>
                  <a:pt x="4044700" y="657840"/>
                </a:cubicBezTo>
                <a:cubicBezTo>
                  <a:pt x="3836238" y="679915"/>
                  <a:pt x="3655554" y="612649"/>
                  <a:pt x="3518889" y="657840"/>
                </a:cubicBezTo>
                <a:cubicBezTo>
                  <a:pt x="3382224" y="703031"/>
                  <a:pt x="3021582" y="630233"/>
                  <a:pt x="2837068" y="657840"/>
                </a:cubicBezTo>
                <a:cubicBezTo>
                  <a:pt x="2652554" y="685447"/>
                  <a:pt x="2475402" y="624139"/>
                  <a:pt x="2363261" y="657840"/>
                </a:cubicBezTo>
                <a:cubicBezTo>
                  <a:pt x="2251120" y="691541"/>
                  <a:pt x="2046430" y="625808"/>
                  <a:pt x="1941456" y="657840"/>
                </a:cubicBezTo>
                <a:cubicBezTo>
                  <a:pt x="1836483" y="689872"/>
                  <a:pt x="1689286" y="625163"/>
                  <a:pt x="1519652" y="657840"/>
                </a:cubicBezTo>
                <a:cubicBezTo>
                  <a:pt x="1350018" y="690517"/>
                  <a:pt x="1114191" y="619171"/>
                  <a:pt x="889834" y="657840"/>
                </a:cubicBezTo>
                <a:cubicBezTo>
                  <a:pt x="665477" y="696509"/>
                  <a:pt x="327330" y="639775"/>
                  <a:pt x="0" y="657840"/>
                </a:cubicBezTo>
                <a:cubicBezTo>
                  <a:pt x="-5790" y="517284"/>
                  <a:pt x="1405" y="438584"/>
                  <a:pt x="0" y="328920"/>
                </a:cubicBezTo>
                <a:cubicBezTo>
                  <a:pt x="-1405" y="219256"/>
                  <a:pt x="19843" y="127538"/>
                  <a:pt x="0" y="0"/>
                </a:cubicBezTo>
                <a:close/>
              </a:path>
              <a:path w="5200329" h="657840" stroke="0" extrusionOk="0">
                <a:moveTo>
                  <a:pt x="0" y="0"/>
                </a:moveTo>
                <a:cubicBezTo>
                  <a:pt x="254139" y="-5799"/>
                  <a:pt x="310144" y="2180"/>
                  <a:pt x="525811" y="0"/>
                </a:cubicBezTo>
                <a:cubicBezTo>
                  <a:pt x="741478" y="-2180"/>
                  <a:pt x="834262" y="14193"/>
                  <a:pt x="947616" y="0"/>
                </a:cubicBezTo>
                <a:cubicBezTo>
                  <a:pt x="1060971" y="-14193"/>
                  <a:pt x="1378725" y="69550"/>
                  <a:pt x="1629436" y="0"/>
                </a:cubicBezTo>
                <a:cubicBezTo>
                  <a:pt x="1880147" y="-69550"/>
                  <a:pt x="1944468" y="26366"/>
                  <a:pt x="2155247" y="0"/>
                </a:cubicBezTo>
                <a:cubicBezTo>
                  <a:pt x="2366026" y="-26366"/>
                  <a:pt x="2557133" y="61416"/>
                  <a:pt x="2681059" y="0"/>
                </a:cubicBezTo>
                <a:cubicBezTo>
                  <a:pt x="2804985" y="-61416"/>
                  <a:pt x="3064315" y="11021"/>
                  <a:pt x="3362879" y="0"/>
                </a:cubicBezTo>
                <a:cubicBezTo>
                  <a:pt x="3661443" y="-11021"/>
                  <a:pt x="3678932" y="18367"/>
                  <a:pt x="3836687" y="0"/>
                </a:cubicBezTo>
                <a:cubicBezTo>
                  <a:pt x="3994442" y="-18367"/>
                  <a:pt x="4345778" y="50804"/>
                  <a:pt x="4518508" y="0"/>
                </a:cubicBezTo>
                <a:cubicBezTo>
                  <a:pt x="4691238" y="-50804"/>
                  <a:pt x="4961277" y="60265"/>
                  <a:pt x="5200329" y="0"/>
                </a:cubicBezTo>
                <a:cubicBezTo>
                  <a:pt x="5222852" y="140930"/>
                  <a:pt x="5171454" y="192694"/>
                  <a:pt x="5200329" y="328920"/>
                </a:cubicBezTo>
                <a:cubicBezTo>
                  <a:pt x="5229204" y="465146"/>
                  <a:pt x="5192708" y="584019"/>
                  <a:pt x="5200329" y="657840"/>
                </a:cubicBezTo>
                <a:cubicBezTo>
                  <a:pt x="4955915" y="725723"/>
                  <a:pt x="4769058" y="591147"/>
                  <a:pt x="4570511" y="657840"/>
                </a:cubicBezTo>
                <a:cubicBezTo>
                  <a:pt x="4371964" y="724533"/>
                  <a:pt x="4136086" y="651476"/>
                  <a:pt x="3888690" y="657840"/>
                </a:cubicBezTo>
                <a:cubicBezTo>
                  <a:pt x="3641294" y="664204"/>
                  <a:pt x="3376815" y="638901"/>
                  <a:pt x="3206870" y="657840"/>
                </a:cubicBezTo>
                <a:cubicBezTo>
                  <a:pt x="3036925" y="676779"/>
                  <a:pt x="2829285" y="652412"/>
                  <a:pt x="2733062" y="657840"/>
                </a:cubicBezTo>
                <a:cubicBezTo>
                  <a:pt x="2636839" y="663268"/>
                  <a:pt x="2357366" y="653952"/>
                  <a:pt x="2155247" y="657840"/>
                </a:cubicBezTo>
                <a:cubicBezTo>
                  <a:pt x="1953128" y="661728"/>
                  <a:pt x="1624436" y="600830"/>
                  <a:pt x="1473427" y="657840"/>
                </a:cubicBezTo>
                <a:cubicBezTo>
                  <a:pt x="1322418" y="714850"/>
                  <a:pt x="1031051" y="596593"/>
                  <a:pt x="895612" y="657840"/>
                </a:cubicBezTo>
                <a:cubicBezTo>
                  <a:pt x="760174" y="719087"/>
                  <a:pt x="188754" y="625683"/>
                  <a:pt x="0" y="657840"/>
                </a:cubicBezTo>
                <a:cubicBezTo>
                  <a:pt x="-37861" y="593288"/>
                  <a:pt x="36985" y="467390"/>
                  <a:pt x="0" y="342077"/>
                </a:cubicBezTo>
                <a:cubicBezTo>
                  <a:pt x="-36985" y="216764"/>
                  <a:pt x="38333" y="116495"/>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sz="3900" b="1" dirty="0"/>
              <a:t>Peter Connelly </a:t>
            </a:r>
          </a:p>
          <a:p>
            <a:endParaRPr lang="en-GB" altLang="en-US" sz="3600" dirty="0"/>
          </a:p>
        </p:txBody>
      </p:sp>
      <p:pic>
        <p:nvPicPr>
          <p:cNvPr id="5" name="Picture 4"/>
          <p:cNvPicPr>
            <a:picLocks noChangeAspect="1"/>
          </p:cNvPicPr>
          <p:nvPr/>
        </p:nvPicPr>
        <p:blipFill>
          <a:blip r:embed="rId3"/>
          <a:stretch>
            <a:fillRect/>
          </a:stretch>
        </p:blipFill>
        <p:spPr>
          <a:xfrm>
            <a:off x="6554570" y="2182158"/>
            <a:ext cx="3869585" cy="3255188"/>
          </a:xfrm>
          <a:prstGeom prst="rect">
            <a:avLst/>
          </a:prstGeom>
        </p:spPr>
      </p:pic>
      <p:pic>
        <p:nvPicPr>
          <p:cNvPr id="3" name="Picture 2"/>
          <p:cNvPicPr>
            <a:picLocks noChangeAspect="1"/>
          </p:cNvPicPr>
          <p:nvPr/>
        </p:nvPicPr>
        <p:blipFill>
          <a:blip r:embed="rId4"/>
          <a:stretch>
            <a:fillRect/>
          </a:stretch>
        </p:blipFill>
        <p:spPr>
          <a:xfrm>
            <a:off x="1250005" y="2950411"/>
            <a:ext cx="3603048" cy="2091109"/>
          </a:xfrm>
          <a:prstGeom prst="rect">
            <a:avLst/>
          </a:prstGeom>
          <a:ln>
            <a:solidFill>
              <a:schemeClr val="tx1"/>
            </a:solidFill>
          </a:ln>
        </p:spPr>
      </p:pic>
    </p:spTree>
    <p:extLst>
      <p:ext uri="{BB962C8B-B14F-4D97-AF65-F5344CB8AC3E}">
        <p14:creationId xmlns:p14="http://schemas.microsoft.com/office/powerpoint/2010/main" val="3659772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3"/>
          <p:cNvSpPr txBox="1">
            <a:spLocks/>
          </p:cNvSpPr>
          <p:nvPr/>
        </p:nvSpPr>
        <p:spPr>
          <a:xfrm>
            <a:off x="2943726" y="1471962"/>
            <a:ext cx="6802440" cy="3769112"/>
          </a:xfrm>
          <a:custGeom>
            <a:avLst/>
            <a:gdLst>
              <a:gd name="connsiteX0" fmla="*/ 0 w 6802440"/>
              <a:gd name="connsiteY0" fmla="*/ 0 h 3769112"/>
              <a:gd name="connsiteX1" fmla="*/ 362797 w 6802440"/>
              <a:gd name="connsiteY1" fmla="*/ 0 h 3769112"/>
              <a:gd name="connsiteX2" fmla="*/ 997691 w 6802440"/>
              <a:gd name="connsiteY2" fmla="*/ 0 h 3769112"/>
              <a:gd name="connsiteX3" fmla="*/ 1360488 w 6802440"/>
              <a:gd name="connsiteY3" fmla="*/ 0 h 3769112"/>
              <a:gd name="connsiteX4" fmla="*/ 1723285 w 6802440"/>
              <a:gd name="connsiteY4" fmla="*/ 0 h 3769112"/>
              <a:gd name="connsiteX5" fmla="*/ 2426204 w 6802440"/>
              <a:gd name="connsiteY5" fmla="*/ 0 h 3769112"/>
              <a:gd name="connsiteX6" fmla="*/ 2993074 w 6802440"/>
              <a:gd name="connsiteY6" fmla="*/ 0 h 3769112"/>
              <a:gd name="connsiteX7" fmla="*/ 3355870 w 6802440"/>
              <a:gd name="connsiteY7" fmla="*/ 0 h 3769112"/>
              <a:gd name="connsiteX8" fmla="*/ 3922740 w 6802440"/>
              <a:gd name="connsiteY8" fmla="*/ 0 h 3769112"/>
              <a:gd name="connsiteX9" fmla="*/ 4625659 w 6802440"/>
              <a:gd name="connsiteY9" fmla="*/ 0 h 3769112"/>
              <a:gd name="connsiteX10" fmla="*/ 5124505 w 6802440"/>
              <a:gd name="connsiteY10" fmla="*/ 0 h 3769112"/>
              <a:gd name="connsiteX11" fmla="*/ 5623350 w 6802440"/>
              <a:gd name="connsiteY11" fmla="*/ 0 h 3769112"/>
              <a:gd name="connsiteX12" fmla="*/ 6190220 w 6802440"/>
              <a:gd name="connsiteY12" fmla="*/ 0 h 3769112"/>
              <a:gd name="connsiteX13" fmla="*/ 6802440 w 6802440"/>
              <a:gd name="connsiteY13" fmla="*/ 0 h 3769112"/>
              <a:gd name="connsiteX14" fmla="*/ 6802440 w 6802440"/>
              <a:gd name="connsiteY14" fmla="*/ 576136 h 3769112"/>
              <a:gd name="connsiteX15" fmla="*/ 6802440 w 6802440"/>
              <a:gd name="connsiteY15" fmla="*/ 1189963 h 3769112"/>
              <a:gd name="connsiteX16" fmla="*/ 6802440 w 6802440"/>
              <a:gd name="connsiteY16" fmla="*/ 1690716 h 3769112"/>
              <a:gd name="connsiteX17" fmla="*/ 6802440 w 6802440"/>
              <a:gd name="connsiteY17" fmla="*/ 2153778 h 3769112"/>
              <a:gd name="connsiteX18" fmla="*/ 6802440 w 6802440"/>
              <a:gd name="connsiteY18" fmla="*/ 2692223 h 3769112"/>
              <a:gd name="connsiteX19" fmla="*/ 6802440 w 6802440"/>
              <a:gd name="connsiteY19" fmla="*/ 3268359 h 3769112"/>
              <a:gd name="connsiteX20" fmla="*/ 6802440 w 6802440"/>
              <a:gd name="connsiteY20" fmla="*/ 3769112 h 3769112"/>
              <a:gd name="connsiteX21" fmla="*/ 6167546 w 6802440"/>
              <a:gd name="connsiteY21" fmla="*/ 3769112 h 3769112"/>
              <a:gd name="connsiteX22" fmla="*/ 5668700 w 6802440"/>
              <a:gd name="connsiteY22" fmla="*/ 3769112 h 3769112"/>
              <a:gd name="connsiteX23" fmla="*/ 5169854 w 6802440"/>
              <a:gd name="connsiteY23" fmla="*/ 3769112 h 3769112"/>
              <a:gd name="connsiteX24" fmla="*/ 4671009 w 6802440"/>
              <a:gd name="connsiteY24" fmla="*/ 3769112 h 3769112"/>
              <a:gd name="connsiteX25" fmla="*/ 4172163 w 6802440"/>
              <a:gd name="connsiteY25" fmla="*/ 3769112 h 3769112"/>
              <a:gd name="connsiteX26" fmla="*/ 3537269 w 6802440"/>
              <a:gd name="connsiteY26" fmla="*/ 3769112 h 3769112"/>
              <a:gd name="connsiteX27" fmla="*/ 2970399 w 6802440"/>
              <a:gd name="connsiteY27" fmla="*/ 3769112 h 3769112"/>
              <a:gd name="connsiteX28" fmla="*/ 2607602 w 6802440"/>
              <a:gd name="connsiteY28" fmla="*/ 3769112 h 3769112"/>
              <a:gd name="connsiteX29" fmla="*/ 2108756 w 6802440"/>
              <a:gd name="connsiteY29" fmla="*/ 3769112 h 3769112"/>
              <a:gd name="connsiteX30" fmla="*/ 1473862 w 6802440"/>
              <a:gd name="connsiteY30" fmla="*/ 3769112 h 3769112"/>
              <a:gd name="connsiteX31" fmla="*/ 1043041 w 6802440"/>
              <a:gd name="connsiteY31" fmla="*/ 3769112 h 3769112"/>
              <a:gd name="connsiteX32" fmla="*/ 0 w 6802440"/>
              <a:gd name="connsiteY32" fmla="*/ 3769112 h 3769112"/>
              <a:gd name="connsiteX33" fmla="*/ 0 w 6802440"/>
              <a:gd name="connsiteY33" fmla="*/ 3155285 h 3769112"/>
              <a:gd name="connsiteX34" fmla="*/ 0 w 6802440"/>
              <a:gd name="connsiteY34" fmla="*/ 2541458 h 3769112"/>
              <a:gd name="connsiteX35" fmla="*/ 0 w 6802440"/>
              <a:gd name="connsiteY35" fmla="*/ 2116087 h 3769112"/>
              <a:gd name="connsiteX36" fmla="*/ 0 w 6802440"/>
              <a:gd name="connsiteY36" fmla="*/ 1577643 h 3769112"/>
              <a:gd name="connsiteX37" fmla="*/ 0 w 6802440"/>
              <a:gd name="connsiteY37" fmla="*/ 1114580 h 3769112"/>
              <a:gd name="connsiteX38" fmla="*/ 0 w 6802440"/>
              <a:gd name="connsiteY38" fmla="*/ 651518 h 3769112"/>
              <a:gd name="connsiteX39" fmla="*/ 0 w 6802440"/>
              <a:gd name="connsiteY39" fmla="*/ 0 h 3769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802440" h="3769112" fill="none" extrusionOk="0">
                <a:moveTo>
                  <a:pt x="0" y="0"/>
                </a:moveTo>
                <a:cubicBezTo>
                  <a:pt x="120049" y="-15434"/>
                  <a:pt x="227031" y="4683"/>
                  <a:pt x="362797" y="0"/>
                </a:cubicBezTo>
                <a:cubicBezTo>
                  <a:pt x="498563" y="-4683"/>
                  <a:pt x="725179" y="14739"/>
                  <a:pt x="997691" y="0"/>
                </a:cubicBezTo>
                <a:cubicBezTo>
                  <a:pt x="1270203" y="-14739"/>
                  <a:pt x="1268650" y="11232"/>
                  <a:pt x="1360488" y="0"/>
                </a:cubicBezTo>
                <a:cubicBezTo>
                  <a:pt x="1452326" y="-11232"/>
                  <a:pt x="1557382" y="25706"/>
                  <a:pt x="1723285" y="0"/>
                </a:cubicBezTo>
                <a:cubicBezTo>
                  <a:pt x="1889188" y="-25706"/>
                  <a:pt x="2243960" y="13837"/>
                  <a:pt x="2426204" y="0"/>
                </a:cubicBezTo>
                <a:cubicBezTo>
                  <a:pt x="2608448" y="-13837"/>
                  <a:pt x="2790850" y="67498"/>
                  <a:pt x="2993074" y="0"/>
                </a:cubicBezTo>
                <a:cubicBezTo>
                  <a:pt x="3195298" y="-67498"/>
                  <a:pt x="3227904" y="3721"/>
                  <a:pt x="3355870" y="0"/>
                </a:cubicBezTo>
                <a:cubicBezTo>
                  <a:pt x="3483836" y="-3721"/>
                  <a:pt x="3692822" y="50457"/>
                  <a:pt x="3922740" y="0"/>
                </a:cubicBezTo>
                <a:cubicBezTo>
                  <a:pt x="4152658" y="-50457"/>
                  <a:pt x="4463762" y="72822"/>
                  <a:pt x="4625659" y="0"/>
                </a:cubicBezTo>
                <a:cubicBezTo>
                  <a:pt x="4787556" y="-72822"/>
                  <a:pt x="4885039" y="58241"/>
                  <a:pt x="5124505" y="0"/>
                </a:cubicBezTo>
                <a:cubicBezTo>
                  <a:pt x="5363971" y="-58241"/>
                  <a:pt x="5501527" y="40283"/>
                  <a:pt x="5623350" y="0"/>
                </a:cubicBezTo>
                <a:cubicBezTo>
                  <a:pt x="5745174" y="-40283"/>
                  <a:pt x="5943684" y="43806"/>
                  <a:pt x="6190220" y="0"/>
                </a:cubicBezTo>
                <a:cubicBezTo>
                  <a:pt x="6436756" y="-43806"/>
                  <a:pt x="6525841" y="21903"/>
                  <a:pt x="6802440" y="0"/>
                </a:cubicBezTo>
                <a:cubicBezTo>
                  <a:pt x="6861405" y="157555"/>
                  <a:pt x="6780839" y="302286"/>
                  <a:pt x="6802440" y="576136"/>
                </a:cubicBezTo>
                <a:cubicBezTo>
                  <a:pt x="6824041" y="849986"/>
                  <a:pt x="6792384" y="990372"/>
                  <a:pt x="6802440" y="1189963"/>
                </a:cubicBezTo>
                <a:cubicBezTo>
                  <a:pt x="6812496" y="1389554"/>
                  <a:pt x="6781953" y="1494495"/>
                  <a:pt x="6802440" y="1690716"/>
                </a:cubicBezTo>
                <a:cubicBezTo>
                  <a:pt x="6822927" y="1886937"/>
                  <a:pt x="6756967" y="2059963"/>
                  <a:pt x="6802440" y="2153778"/>
                </a:cubicBezTo>
                <a:cubicBezTo>
                  <a:pt x="6847913" y="2247593"/>
                  <a:pt x="6802143" y="2513641"/>
                  <a:pt x="6802440" y="2692223"/>
                </a:cubicBezTo>
                <a:cubicBezTo>
                  <a:pt x="6802737" y="2870805"/>
                  <a:pt x="6793391" y="3019185"/>
                  <a:pt x="6802440" y="3268359"/>
                </a:cubicBezTo>
                <a:cubicBezTo>
                  <a:pt x="6811489" y="3517533"/>
                  <a:pt x="6763419" y="3612708"/>
                  <a:pt x="6802440" y="3769112"/>
                </a:cubicBezTo>
                <a:cubicBezTo>
                  <a:pt x="6616072" y="3792464"/>
                  <a:pt x="6294946" y="3739296"/>
                  <a:pt x="6167546" y="3769112"/>
                </a:cubicBezTo>
                <a:cubicBezTo>
                  <a:pt x="6040146" y="3798928"/>
                  <a:pt x="5880257" y="3769082"/>
                  <a:pt x="5668700" y="3769112"/>
                </a:cubicBezTo>
                <a:cubicBezTo>
                  <a:pt x="5457143" y="3769142"/>
                  <a:pt x="5382697" y="3741273"/>
                  <a:pt x="5169854" y="3769112"/>
                </a:cubicBezTo>
                <a:cubicBezTo>
                  <a:pt x="4957011" y="3796951"/>
                  <a:pt x="4903072" y="3713419"/>
                  <a:pt x="4671009" y="3769112"/>
                </a:cubicBezTo>
                <a:cubicBezTo>
                  <a:pt x="4438947" y="3824805"/>
                  <a:pt x="4293061" y="3739153"/>
                  <a:pt x="4172163" y="3769112"/>
                </a:cubicBezTo>
                <a:cubicBezTo>
                  <a:pt x="4051265" y="3799071"/>
                  <a:pt x="3846105" y="3705193"/>
                  <a:pt x="3537269" y="3769112"/>
                </a:cubicBezTo>
                <a:cubicBezTo>
                  <a:pt x="3228433" y="3833031"/>
                  <a:pt x="3225456" y="3740698"/>
                  <a:pt x="2970399" y="3769112"/>
                </a:cubicBezTo>
                <a:cubicBezTo>
                  <a:pt x="2715342" y="3797526"/>
                  <a:pt x="2707635" y="3752078"/>
                  <a:pt x="2607602" y="3769112"/>
                </a:cubicBezTo>
                <a:cubicBezTo>
                  <a:pt x="2507569" y="3786146"/>
                  <a:pt x="2276423" y="3760162"/>
                  <a:pt x="2108756" y="3769112"/>
                </a:cubicBezTo>
                <a:cubicBezTo>
                  <a:pt x="1941089" y="3778062"/>
                  <a:pt x="1721726" y="3707760"/>
                  <a:pt x="1473862" y="3769112"/>
                </a:cubicBezTo>
                <a:cubicBezTo>
                  <a:pt x="1225998" y="3830464"/>
                  <a:pt x="1129783" y="3745583"/>
                  <a:pt x="1043041" y="3769112"/>
                </a:cubicBezTo>
                <a:cubicBezTo>
                  <a:pt x="956299" y="3792641"/>
                  <a:pt x="469104" y="3733018"/>
                  <a:pt x="0" y="3769112"/>
                </a:cubicBezTo>
                <a:cubicBezTo>
                  <a:pt x="-34536" y="3570986"/>
                  <a:pt x="6817" y="3295414"/>
                  <a:pt x="0" y="3155285"/>
                </a:cubicBezTo>
                <a:cubicBezTo>
                  <a:pt x="-6817" y="3015156"/>
                  <a:pt x="23099" y="2747514"/>
                  <a:pt x="0" y="2541458"/>
                </a:cubicBezTo>
                <a:cubicBezTo>
                  <a:pt x="-23099" y="2335402"/>
                  <a:pt x="49232" y="2266473"/>
                  <a:pt x="0" y="2116087"/>
                </a:cubicBezTo>
                <a:cubicBezTo>
                  <a:pt x="-49232" y="1965701"/>
                  <a:pt x="405" y="1816813"/>
                  <a:pt x="0" y="1577643"/>
                </a:cubicBezTo>
                <a:cubicBezTo>
                  <a:pt x="-405" y="1338473"/>
                  <a:pt x="26606" y="1297587"/>
                  <a:pt x="0" y="1114580"/>
                </a:cubicBezTo>
                <a:cubicBezTo>
                  <a:pt x="-26606" y="931573"/>
                  <a:pt x="22390" y="777983"/>
                  <a:pt x="0" y="651518"/>
                </a:cubicBezTo>
                <a:cubicBezTo>
                  <a:pt x="-22390" y="525053"/>
                  <a:pt x="17570" y="253217"/>
                  <a:pt x="0" y="0"/>
                </a:cubicBezTo>
                <a:close/>
              </a:path>
              <a:path w="6802440" h="3769112" stroke="0" extrusionOk="0">
                <a:moveTo>
                  <a:pt x="0" y="0"/>
                </a:moveTo>
                <a:cubicBezTo>
                  <a:pt x="176347" y="-9665"/>
                  <a:pt x="378083" y="42791"/>
                  <a:pt x="498846" y="0"/>
                </a:cubicBezTo>
                <a:cubicBezTo>
                  <a:pt x="619609" y="-42791"/>
                  <a:pt x="782949" y="25553"/>
                  <a:pt x="861642" y="0"/>
                </a:cubicBezTo>
                <a:cubicBezTo>
                  <a:pt x="940335" y="-25553"/>
                  <a:pt x="1385413" y="30352"/>
                  <a:pt x="1564561" y="0"/>
                </a:cubicBezTo>
                <a:cubicBezTo>
                  <a:pt x="1743709" y="-30352"/>
                  <a:pt x="1858489" y="34462"/>
                  <a:pt x="2063407" y="0"/>
                </a:cubicBezTo>
                <a:cubicBezTo>
                  <a:pt x="2268325" y="-34462"/>
                  <a:pt x="2448042" y="33092"/>
                  <a:pt x="2562252" y="0"/>
                </a:cubicBezTo>
                <a:cubicBezTo>
                  <a:pt x="2676463" y="-33092"/>
                  <a:pt x="2989610" y="10023"/>
                  <a:pt x="3265171" y="0"/>
                </a:cubicBezTo>
                <a:cubicBezTo>
                  <a:pt x="3540732" y="-10023"/>
                  <a:pt x="3498142" y="43279"/>
                  <a:pt x="3695992" y="0"/>
                </a:cubicBezTo>
                <a:cubicBezTo>
                  <a:pt x="3893842" y="-43279"/>
                  <a:pt x="4240173" y="79758"/>
                  <a:pt x="4398911" y="0"/>
                </a:cubicBezTo>
                <a:cubicBezTo>
                  <a:pt x="4557649" y="-79758"/>
                  <a:pt x="4847061" y="59480"/>
                  <a:pt x="5101830" y="0"/>
                </a:cubicBezTo>
                <a:cubicBezTo>
                  <a:pt x="5356599" y="-59480"/>
                  <a:pt x="5509747" y="35293"/>
                  <a:pt x="5668700" y="0"/>
                </a:cubicBezTo>
                <a:cubicBezTo>
                  <a:pt x="5827653" y="-35293"/>
                  <a:pt x="6334600" y="105633"/>
                  <a:pt x="6802440" y="0"/>
                </a:cubicBezTo>
                <a:cubicBezTo>
                  <a:pt x="6829153" y="117820"/>
                  <a:pt x="6762674" y="256978"/>
                  <a:pt x="6802440" y="500753"/>
                </a:cubicBezTo>
                <a:cubicBezTo>
                  <a:pt x="6842206" y="744528"/>
                  <a:pt x="6772869" y="733582"/>
                  <a:pt x="6802440" y="926125"/>
                </a:cubicBezTo>
                <a:cubicBezTo>
                  <a:pt x="6832011" y="1118668"/>
                  <a:pt x="6778058" y="1352175"/>
                  <a:pt x="6802440" y="1464569"/>
                </a:cubicBezTo>
                <a:cubicBezTo>
                  <a:pt x="6826822" y="1576963"/>
                  <a:pt x="6785844" y="1770592"/>
                  <a:pt x="6802440" y="2003014"/>
                </a:cubicBezTo>
                <a:cubicBezTo>
                  <a:pt x="6819036" y="2235436"/>
                  <a:pt x="6801117" y="2298662"/>
                  <a:pt x="6802440" y="2541458"/>
                </a:cubicBezTo>
                <a:cubicBezTo>
                  <a:pt x="6803763" y="2784254"/>
                  <a:pt x="6760459" y="2894366"/>
                  <a:pt x="6802440" y="3117594"/>
                </a:cubicBezTo>
                <a:cubicBezTo>
                  <a:pt x="6844421" y="3340822"/>
                  <a:pt x="6787211" y="3631970"/>
                  <a:pt x="6802440" y="3769112"/>
                </a:cubicBezTo>
                <a:cubicBezTo>
                  <a:pt x="6538876" y="3813958"/>
                  <a:pt x="6325537" y="3698091"/>
                  <a:pt x="6167546" y="3769112"/>
                </a:cubicBezTo>
                <a:cubicBezTo>
                  <a:pt x="6009555" y="3840133"/>
                  <a:pt x="5873111" y="3751997"/>
                  <a:pt x="5736724" y="3769112"/>
                </a:cubicBezTo>
                <a:cubicBezTo>
                  <a:pt x="5600337" y="3786227"/>
                  <a:pt x="5254183" y="3748461"/>
                  <a:pt x="5033806" y="3769112"/>
                </a:cubicBezTo>
                <a:cubicBezTo>
                  <a:pt x="4813429" y="3789763"/>
                  <a:pt x="4707369" y="3731539"/>
                  <a:pt x="4466936" y="3769112"/>
                </a:cubicBezTo>
                <a:cubicBezTo>
                  <a:pt x="4226503" y="3806685"/>
                  <a:pt x="4201298" y="3755204"/>
                  <a:pt x="4036114" y="3769112"/>
                </a:cubicBezTo>
                <a:cubicBezTo>
                  <a:pt x="3870930" y="3783020"/>
                  <a:pt x="3742995" y="3756019"/>
                  <a:pt x="3469244" y="3769112"/>
                </a:cubicBezTo>
                <a:cubicBezTo>
                  <a:pt x="3195493" y="3782205"/>
                  <a:pt x="3204875" y="3759748"/>
                  <a:pt x="3106448" y="3769112"/>
                </a:cubicBezTo>
                <a:cubicBezTo>
                  <a:pt x="3008021" y="3778476"/>
                  <a:pt x="2915748" y="3730357"/>
                  <a:pt x="2743651" y="3769112"/>
                </a:cubicBezTo>
                <a:cubicBezTo>
                  <a:pt x="2571554" y="3807867"/>
                  <a:pt x="2419497" y="3753722"/>
                  <a:pt x="2176781" y="3769112"/>
                </a:cubicBezTo>
                <a:cubicBezTo>
                  <a:pt x="1934065" y="3784502"/>
                  <a:pt x="1866678" y="3762050"/>
                  <a:pt x="1745960" y="3769112"/>
                </a:cubicBezTo>
                <a:cubicBezTo>
                  <a:pt x="1625242" y="3776174"/>
                  <a:pt x="1354686" y="3733247"/>
                  <a:pt x="1111065" y="3769112"/>
                </a:cubicBezTo>
                <a:cubicBezTo>
                  <a:pt x="867444" y="3804977"/>
                  <a:pt x="841761" y="3742308"/>
                  <a:pt x="680244" y="3769112"/>
                </a:cubicBezTo>
                <a:cubicBezTo>
                  <a:pt x="518727" y="3795916"/>
                  <a:pt x="334530" y="3710706"/>
                  <a:pt x="0" y="3769112"/>
                </a:cubicBezTo>
                <a:cubicBezTo>
                  <a:pt x="-47543" y="3597476"/>
                  <a:pt x="12385" y="3437830"/>
                  <a:pt x="0" y="3343741"/>
                </a:cubicBezTo>
                <a:cubicBezTo>
                  <a:pt x="-12385" y="3249652"/>
                  <a:pt x="8640" y="2997126"/>
                  <a:pt x="0" y="2880678"/>
                </a:cubicBezTo>
                <a:cubicBezTo>
                  <a:pt x="-8640" y="2764230"/>
                  <a:pt x="36671" y="2463604"/>
                  <a:pt x="0" y="2304543"/>
                </a:cubicBezTo>
                <a:cubicBezTo>
                  <a:pt x="-36671" y="2145482"/>
                  <a:pt x="43172" y="1908983"/>
                  <a:pt x="0" y="1690716"/>
                </a:cubicBezTo>
                <a:cubicBezTo>
                  <a:pt x="-43172" y="1472449"/>
                  <a:pt x="24840" y="1402639"/>
                  <a:pt x="0" y="1189963"/>
                </a:cubicBezTo>
                <a:cubicBezTo>
                  <a:pt x="-24840" y="977287"/>
                  <a:pt x="16440" y="705923"/>
                  <a:pt x="0" y="576136"/>
                </a:cubicBezTo>
                <a:cubicBezTo>
                  <a:pt x="-16440" y="446349"/>
                  <a:pt x="6397" y="253279"/>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dirty="0"/>
              <a:t>What are the four categories of child abuse?</a:t>
            </a:r>
          </a:p>
          <a:p>
            <a:pPr marL="0" indent="0" algn="ctr">
              <a:buNone/>
            </a:pPr>
            <a:endParaRPr lang="en-GB" altLang="en-US" dirty="0"/>
          </a:p>
          <a:p>
            <a:pPr marL="0" indent="0" algn="ctr">
              <a:buNone/>
            </a:pPr>
            <a:r>
              <a:rPr lang="en-GB" altLang="en-US" dirty="0"/>
              <a:t>What  behaviour do you think could constitute child abuse or cruelty within these categories?</a:t>
            </a:r>
          </a:p>
          <a:p>
            <a:pPr marL="0" indent="0" algn="ctr">
              <a:buNone/>
            </a:pPr>
            <a:endParaRPr lang="en-GB" altLang="en-US" dirty="0"/>
          </a:p>
          <a:p>
            <a:pPr marL="0" indent="0" algn="ctr">
              <a:buNone/>
            </a:pPr>
            <a:r>
              <a:rPr lang="en-GB" altLang="en-US" dirty="0"/>
              <a:t>Construct a list... </a:t>
            </a:r>
          </a:p>
        </p:txBody>
      </p:sp>
      <p:sp>
        <p:nvSpPr>
          <p:cNvPr id="4" name="Title 3">
            <a:extLst>
              <a:ext uri="{FF2B5EF4-FFF2-40B4-BE49-F238E27FC236}">
                <a16:creationId xmlns:a16="http://schemas.microsoft.com/office/drawing/2014/main" id="{88E8A09A-7655-4201-B282-328C26A7DEAD}"/>
              </a:ext>
            </a:extLst>
          </p:cNvPr>
          <p:cNvSpPr>
            <a:spLocks noGrp="1"/>
          </p:cNvSpPr>
          <p:nvPr>
            <p:ph type="title"/>
          </p:nvPr>
        </p:nvSpPr>
        <p:spPr>
          <a:xfrm>
            <a:off x="838200" y="365125"/>
            <a:ext cx="10515600" cy="653549"/>
          </a:xfrm>
          <a:solidFill>
            <a:schemeClr val="accent5">
              <a:lumMod val="50000"/>
            </a:schemeClr>
          </a:solidFill>
        </p:spPr>
        <p:txBody>
          <a:bodyPr>
            <a:normAutofit/>
          </a:bodyPr>
          <a:lstStyle/>
          <a:p>
            <a:pPr algn="ctr"/>
            <a:r>
              <a:rPr lang="en-GB" sz="3600" b="1" dirty="0">
                <a:solidFill>
                  <a:schemeClr val="bg1"/>
                </a:solidFill>
                <a:latin typeface="+mn-lt"/>
              </a:rPr>
              <a:t>Task</a:t>
            </a:r>
          </a:p>
        </p:txBody>
      </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3873" y="144651"/>
            <a:ext cx="10794381" cy="584775"/>
          </a:xfrm>
          <a:prstGeom prst="rect">
            <a:avLst/>
          </a:prstGeom>
          <a:solidFill>
            <a:srgbClr val="002060"/>
          </a:solidFill>
        </p:spPr>
        <p:txBody>
          <a:bodyPr wrap="square" rtlCol="0">
            <a:spAutoFit/>
          </a:bodyPr>
          <a:lstStyle/>
          <a:p>
            <a:pPr algn="ctr"/>
            <a:r>
              <a:rPr lang="en-GB" sz="3200" b="1" dirty="0">
                <a:solidFill>
                  <a:schemeClr val="bg1"/>
                </a:solidFill>
              </a:rPr>
              <a:t>Neglect</a:t>
            </a:r>
          </a:p>
        </p:txBody>
      </p:sp>
      <p:graphicFrame>
        <p:nvGraphicFramePr>
          <p:cNvPr id="4" name="Diagram 3">
            <a:extLst>
              <a:ext uri="{FF2B5EF4-FFF2-40B4-BE49-F238E27FC236}">
                <a16:creationId xmlns:a16="http://schemas.microsoft.com/office/drawing/2014/main" id="{ED1A4844-8A4F-4CD6-A982-939FE7AF9358}"/>
              </a:ext>
            </a:extLst>
          </p:cNvPr>
          <p:cNvGraphicFramePr/>
          <p:nvPr>
            <p:extLst>
              <p:ext uri="{D42A27DB-BD31-4B8C-83A1-F6EECF244321}">
                <p14:modId xmlns:p14="http://schemas.microsoft.com/office/powerpoint/2010/main" val="4286792504"/>
              </p:ext>
            </p:extLst>
          </p:nvPr>
        </p:nvGraphicFramePr>
        <p:xfrm>
          <a:off x="1531433" y="729426"/>
          <a:ext cx="9679260" cy="4889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717CDE0-5673-45A8-AF33-C12C85E3E2FE}"/>
                                            </p:graphicEl>
                                          </p:spTgt>
                                        </p:tgtEl>
                                        <p:attrNameLst>
                                          <p:attrName>style.visibility</p:attrName>
                                        </p:attrNameLst>
                                      </p:cBhvr>
                                      <p:to>
                                        <p:strVal val="visible"/>
                                      </p:to>
                                    </p:set>
                                    <p:animEffect transition="in" filter="fade">
                                      <p:cBhvr>
                                        <p:cTn id="7" dur="500"/>
                                        <p:tgtEl>
                                          <p:spTgt spid="4">
                                            <p:graphicEl>
                                              <a:dgm id="{9717CDE0-5673-45A8-AF33-C12C85E3E2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E0C7537-D516-4714-855A-0A1F26BA0C81}"/>
                                            </p:graphicEl>
                                          </p:spTgt>
                                        </p:tgtEl>
                                        <p:attrNameLst>
                                          <p:attrName>style.visibility</p:attrName>
                                        </p:attrNameLst>
                                      </p:cBhvr>
                                      <p:to>
                                        <p:strVal val="visible"/>
                                      </p:to>
                                    </p:set>
                                    <p:animEffect transition="in" filter="fade">
                                      <p:cBhvr>
                                        <p:cTn id="12" dur="500"/>
                                        <p:tgtEl>
                                          <p:spTgt spid="4">
                                            <p:graphicEl>
                                              <a:dgm id="{FE0C7537-D516-4714-855A-0A1F26BA0C8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A6F1130-F472-496F-9CA5-33DE775BD8AF}"/>
                                            </p:graphicEl>
                                          </p:spTgt>
                                        </p:tgtEl>
                                        <p:attrNameLst>
                                          <p:attrName>style.visibility</p:attrName>
                                        </p:attrNameLst>
                                      </p:cBhvr>
                                      <p:to>
                                        <p:strVal val="visible"/>
                                      </p:to>
                                    </p:set>
                                    <p:animEffect transition="in" filter="fade">
                                      <p:cBhvr>
                                        <p:cTn id="15" dur="500"/>
                                        <p:tgtEl>
                                          <p:spTgt spid="4">
                                            <p:graphicEl>
                                              <a:dgm id="{8A6F1130-F472-496F-9CA5-33DE775BD8A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F016BEB-4749-4172-B5E5-33A7F313ECA4}"/>
                                            </p:graphicEl>
                                          </p:spTgt>
                                        </p:tgtEl>
                                        <p:attrNameLst>
                                          <p:attrName>style.visibility</p:attrName>
                                        </p:attrNameLst>
                                      </p:cBhvr>
                                      <p:to>
                                        <p:strVal val="visible"/>
                                      </p:to>
                                    </p:set>
                                    <p:animEffect transition="in" filter="fade">
                                      <p:cBhvr>
                                        <p:cTn id="20" dur="500"/>
                                        <p:tgtEl>
                                          <p:spTgt spid="4">
                                            <p:graphicEl>
                                              <a:dgm id="{7F016BEB-4749-4172-B5E5-33A7F313ECA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2AB0209-D7A6-4973-8BB0-40E6D2DD16FD}"/>
                                            </p:graphicEl>
                                          </p:spTgt>
                                        </p:tgtEl>
                                        <p:attrNameLst>
                                          <p:attrName>style.visibility</p:attrName>
                                        </p:attrNameLst>
                                      </p:cBhvr>
                                      <p:to>
                                        <p:strVal val="visible"/>
                                      </p:to>
                                    </p:set>
                                    <p:animEffect transition="in" filter="fade">
                                      <p:cBhvr>
                                        <p:cTn id="23" dur="500"/>
                                        <p:tgtEl>
                                          <p:spTgt spid="4">
                                            <p:graphicEl>
                                              <a:dgm id="{C2AB0209-D7A6-4973-8BB0-40E6D2DD16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7561" y="178420"/>
            <a:ext cx="10950497" cy="646331"/>
          </a:xfrm>
          <a:prstGeom prst="rect">
            <a:avLst/>
          </a:prstGeom>
          <a:solidFill>
            <a:srgbClr val="002060"/>
          </a:solidFill>
        </p:spPr>
        <p:txBody>
          <a:bodyPr wrap="square" rtlCol="0">
            <a:spAutoFit/>
          </a:bodyPr>
          <a:lstStyle/>
          <a:p>
            <a:pPr algn="ctr"/>
            <a:r>
              <a:rPr lang="en-GB" sz="3600" b="1" dirty="0">
                <a:solidFill>
                  <a:schemeClr val="bg1"/>
                </a:solidFill>
              </a:rPr>
              <a:t>Physical Abuse</a:t>
            </a:r>
          </a:p>
        </p:txBody>
      </p:sp>
      <p:sp>
        <p:nvSpPr>
          <p:cNvPr id="4" name="Rectangle 3">
            <a:extLst>
              <a:ext uri="{FF2B5EF4-FFF2-40B4-BE49-F238E27FC236}">
                <a16:creationId xmlns:a16="http://schemas.microsoft.com/office/drawing/2014/main" id="{503AC102-85B3-4FE8-BEB5-49B8A4C7D094}"/>
              </a:ext>
            </a:extLst>
          </p:cNvPr>
          <p:cNvSpPr/>
          <p:nvPr/>
        </p:nvSpPr>
        <p:spPr>
          <a:xfrm>
            <a:off x="4065549" y="876325"/>
            <a:ext cx="4705814" cy="646331"/>
          </a:xfrm>
          <a:custGeom>
            <a:avLst/>
            <a:gdLst>
              <a:gd name="connsiteX0" fmla="*/ 0 w 4705814"/>
              <a:gd name="connsiteY0" fmla="*/ 0 h 646331"/>
              <a:gd name="connsiteX1" fmla="*/ 494110 w 4705814"/>
              <a:gd name="connsiteY1" fmla="*/ 0 h 646331"/>
              <a:gd name="connsiteX2" fmla="*/ 1035279 w 4705814"/>
              <a:gd name="connsiteY2" fmla="*/ 0 h 646331"/>
              <a:gd name="connsiteX3" fmla="*/ 1529390 w 4705814"/>
              <a:gd name="connsiteY3" fmla="*/ 0 h 646331"/>
              <a:gd name="connsiteX4" fmla="*/ 2164674 w 4705814"/>
              <a:gd name="connsiteY4" fmla="*/ 0 h 646331"/>
              <a:gd name="connsiteX5" fmla="*/ 2752901 w 4705814"/>
              <a:gd name="connsiteY5" fmla="*/ 0 h 646331"/>
              <a:gd name="connsiteX6" fmla="*/ 3341128 w 4705814"/>
              <a:gd name="connsiteY6" fmla="*/ 0 h 646331"/>
              <a:gd name="connsiteX7" fmla="*/ 4023471 w 4705814"/>
              <a:gd name="connsiteY7" fmla="*/ 0 h 646331"/>
              <a:gd name="connsiteX8" fmla="*/ 4705814 w 4705814"/>
              <a:gd name="connsiteY8" fmla="*/ 0 h 646331"/>
              <a:gd name="connsiteX9" fmla="*/ 4705814 w 4705814"/>
              <a:gd name="connsiteY9" fmla="*/ 303776 h 646331"/>
              <a:gd name="connsiteX10" fmla="*/ 4705814 w 4705814"/>
              <a:gd name="connsiteY10" fmla="*/ 646331 h 646331"/>
              <a:gd name="connsiteX11" fmla="*/ 4258762 w 4705814"/>
              <a:gd name="connsiteY11" fmla="*/ 646331 h 646331"/>
              <a:gd name="connsiteX12" fmla="*/ 3764651 w 4705814"/>
              <a:gd name="connsiteY12" fmla="*/ 646331 h 646331"/>
              <a:gd name="connsiteX13" fmla="*/ 3129366 w 4705814"/>
              <a:gd name="connsiteY13" fmla="*/ 646331 h 646331"/>
              <a:gd name="connsiteX14" fmla="*/ 2447023 w 4705814"/>
              <a:gd name="connsiteY14" fmla="*/ 646331 h 646331"/>
              <a:gd name="connsiteX15" fmla="*/ 1905855 w 4705814"/>
              <a:gd name="connsiteY15" fmla="*/ 646331 h 646331"/>
              <a:gd name="connsiteX16" fmla="*/ 1223512 w 4705814"/>
              <a:gd name="connsiteY16" fmla="*/ 646331 h 646331"/>
              <a:gd name="connsiteX17" fmla="*/ 729401 w 4705814"/>
              <a:gd name="connsiteY17" fmla="*/ 646331 h 646331"/>
              <a:gd name="connsiteX18" fmla="*/ 0 w 4705814"/>
              <a:gd name="connsiteY18" fmla="*/ 646331 h 646331"/>
              <a:gd name="connsiteX19" fmla="*/ 0 w 4705814"/>
              <a:gd name="connsiteY19" fmla="*/ 342555 h 646331"/>
              <a:gd name="connsiteX20" fmla="*/ 0 w 4705814"/>
              <a:gd name="connsiteY20"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05814" h="646331" fill="none" extrusionOk="0">
                <a:moveTo>
                  <a:pt x="0" y="0"/>
                </a:moveTo>
                <a:cubicBezTo>
                  <a:pt x="201559" y="-4212"/>
                  <a:pt x="275069" y="48706"/>
                  <a:pt x="494110" y="0"/>
                </a:cubicBezTo>
                <a:cubicBezTo>
                  <a:pt x="713151" y="-48706"/>
                  <a:pt x="859071" y="9568"/>
                  <a:pt x="1035279" y="0"/>
                </a:cubicBezTo>
                <a:cubicBezTo>
                  <a:pt x="1211487" y="-9568"/>
                  <a:pt x="1374138" y="16572"/>
                  <a:pt x="1529390" y="0"/>
                </a:cubicBezTo>
                <a:cubicBezTo>
                  <a:pt x="1684642" y="-16572"/>
                  <a:pt x="1867343" y="75580"/>
                  <a:pt x="2164674" y="0"/>
                </a:cubicBezTo>
                <a:cubicBezTo>
                  <a:pt x="2462005" y="-75580"/>
                  <a:pt x="2632147" y="38238"/>
                  <a:pt x="2752901" y="0"/>
                </a:cubicBezTo>
                <a:cubicBezTo>
                  <a:pt x="2873655" y="-38238"/>
                  <a:pt x="3161012" y="48755"/>
                  <a:pt x="3341128" y="0"/>
                </a:cubicBezTo>
                <a:cubicBezTo>
                  <a:pt x="3521244" y="-48755"/>
                  <a:pt x="3821222" y="78402"/>
                  <a:pt x="4023471" y="0"/>
                </a:cubicBezTo>
                <a:cubicBezTo>
                  <a:pt x="4225720" y="-78402"/>
                  <a:pt x="4534901" y="12992"/>
                  <a:pt x="4705814" y="0"/>
                </a:cubicBezTo>
                <a:cubicBezTo>
                  <a:pt x="4723649" y="148763"/>
                  <a:pt x="4705709" y="223102"/>
                  <a:pt x="4705814" y="303776"/>
                </a:cubicBezTo>
                <a:cubicBezTo>
                  <a:pt x="4705919" y="384450"/>
                  <a:pt x="4703110" y="557197"/>
                  <a:pt x="4705814" y="646331"/>
                </a:cubicBezTo>
                <a:cubicBezTo>
                  <a:pt x="4615630" y="651283"/>
                  <a:pt x="4448021" y="605450"/>
                  <a:pt x="4258762" y="646331"/>
                </a:cubicBezTo>
                <a:cubicBezTo>
                  <a:pt x="4069503" y="687212"/>
                  <a:pt x="4006958" y="622616"/>
                  <a:pt x="3764651" y="646331"/>
                </a:cubicBezTo>
                <a:cubicBezTo>
                  <a:pt x="3522344" y="670046"/>
                  <a:pt x="3315916" y="617611"/>
                  <a:pt x="3129366" y="646331"/>
                </a:cubicBezTo>
                <a:cubicBezTo>
                  <a:pt x="2942817" y="675051"/>
                  <a:pt x="2657717" y="567161"/>
                  <a:pt x="2447023" y="646331"/>
                </a:cubicBezTo>
                <a:cubicBezTo>
                  <a:pt x="2236329" y="725501"/>
                  <a:pt x="2167896" y="643917"/>
                  <a:pt x="1905855" y="646331"/>
                </a:cubicBezTo>
                <a:cubicBezTo>
                  <a:pt x="1643814" y="648745"/>
                  <a:pt x="1560005" y="603415"/>
                  <a:pt x="1223512" y="646331"/>
                </a:cubicBezTo>
                <a:cubicBezTo>
                  <a:pt x="887019" y="689247"/>
                  <a:pt x="950969" y="634220"/>
                  <a:pt x="729401" y="646331"/>
                </a:cubicBezTo>
                <a:cubicBezTo>
                  <a:pt x="507833" y="658442"/>
                  <a:pt x="191899" y="569176"/>
                  <a:pt x="0" y="646331"/>
                </a:cubicBezTo>
                <a:cubicBezTo>
                  <a:pt x="-4479" y="583920"/>
                  <a:pt x="1758" y="489342"/>
                  <a:pt x="0" y="342555"/>
                </a:cubicBezTo>
                <a:cubicBezTo>
                  <a:pt x="-1758" y="195768"/>
                  <a:pt x="870" y="149944"/>
                  <a:pt x="0" y="0"/>
                </a:cubicBezTo>
                <a:close/>
              </a:path>
              <a:path w="4705814" h="646331" stroke="0" extrusionOk="0">
                <a:moveTo>
                  <a:pt x="0" y="0"/>
                </a:moveTo>
                <a:cubicBezTo>
                  <a:pt x="184064" y="-15809"/>
                  <a:pt x="294851" y="35969"/>
                  <a:pt x="541169" y="0"/>
                </a:cubicBezTo>
                <a:cubicBezTo>
                  <a:pt x="787487" y="-35969"/>
                  <a:pt x="801462" y="48228"/>
                  <a:pt x="988221" y="0"/>
                </a:cubicBezTo>
                <a:cubicBezTo>
                  <a:pt x="1174980" y="-48228"/>
                  <a:pt x="1473732" y="3765"/>
                  <a:pt x="1670564" y="0"/>
                </a:cubicBezTo>
                <a:cubicBezTo>
                  <a:pt x="1867396" y="-3765"/>
                  <a:pt x="1948066" y="39607"/>
                  <a:pt x="2211733" y="0"/>
                </a:cubicBezTo>
                <a:cubicBezTo>
                  <a:pt x="2475400" y="-39607"/>
                  <a:pt x="2507180" y="9063"/>
                  <a:pt x="2752901" y="0"/>
                </a:cubicBezTo>
                <a:cubicBezTo>
                  <a:pt x="2998622" y="-9063"/>
                  <a:pt x="3257986" y="58078"/>
                  <a:pt x="3435244" y="0"/>
                </a:cubicBezTo>
                <a:cubicBezTo>
                  <a:pt x="3612502" y="-58078"/>
                  <a:pt x="3704730" y="39534"/>
                  <a:pt x="3929355" y="0"/>
                </a:cubicBezTo>
                <a:cubicBezTo>
                  <a:pt x="4153980" y="-39534"/>
                  <a:pt x="4527991" y="8199"/>
                  <a:pt x="4705814" y="0"/>
                </a:cubicBezTo>
                <a:cubicBezTo>
                  <a:pt x="4745783" y="102019"/>
                  <a:pt x="4692312" y="215343"/>
                  <a:pt x="4705814" y="336092"/>
                </a:cubicBezTo>
                <a:cubicBezTo>
                  <a:pt x="4719316" y="456841"/>
                  <a:pt x="4670187" y="526079"/>
                  <a:pt x="4705814" y="646331"/>
                </a:cubicBezTo>
                <a:cubicBezTo>
                  <a:pt x="4504199" y="691506"/>
                  <a:pt x="4373052" y="582714"/>
                  <a:pt x="4117587" y="646331"/>
                </a:cubicBezTo>
                <a:cubicBezTo>
                  <a:pt x="3862122" y="709948"/>
                  <a:pt x="3715668" y="644272"/>
                  <a:pt x="3576419" y="646331"/>
                </a:cubicBezTo>
                <a:cubicBezTo>
                  <a:pt x="3437170" y="648390"/>
                  <a:pt x="3121052" y="590228"/>
                  <a:pt x="2894076" y="646331"/>
                </a:cubicBezTo>
                <a:cubicBezTo>
                  <a:pt x="2667100" y="702434"/>
                  <a:pt x="2437143" y="580823"/>
                  <a:pt x="2211733" y="646331"/>
                </a:cubicBezTo>
                <a:cubicBezTo>
                  <a:pt x="1986323" y="711839"/>
                  <a:pt x="1891216" y="637617"/>
                  <a:pt x="1717622" y="646331"/>
                </a:cubicBezTo>
                <a:cubicBezTo>
                  <a:pt x="1544028" y="655045"/>
                  <a:pt x="1392103" y="595431"/>
                  <a:pt x="1129395" y="646331"/>
                </a:cubicBezTo>
                <a:cubicBezTo>
                  <a:pt x="866687" y="697231"/>
                  <a:pt x="534300" y="570637"/>
                  <a:pt x="0" y="646331"/>
                </a:cubicBezTo>
                <a:cubicBezTo>
                  <a:pt x="-13360" y="500393"/>
                  <a:pt x="17611" y="482750"/>
                  <a:pt x="0" y="323166"/>
                </a:cubicBezTo>
                <a:cubicBezTo>
                  <a:pt x="-17611" y="163582"/>
                  <a:pt x="6688" y="150881"/>
                  <a:pt x="0" y="0"/>
                </a:cubicBezTo>
                <a:close/>
              </a:path>
            </a:pathLst>
          </a:custGeom>
          <a:solidFill>
            <a:schemeClr val="tx2">
              <a:lumMod val="60000"/>
              <a:lumOff val="4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May involve:</a:t>
            </a:r>
          </a:p>
        </p:txBody>
      </p:sp>
      <p:graphicFrame>
        <p:nvGraphicFramePr>
          <p:cNvPr id="6" name="Diagram 5">
            <a:extLst>
              <a:ext uri="{FF2B5EF4-FFF2-40B4-BE49-F238E27FC236}">
                <a16:creationId xmlns:a16="http://schemas.microsoft.com/office/drawing/2014/main" id="{7E151F56-C894-4B5D-A3F0-B1C34846B5B2}"/>
              </a:ext>
            </a:extLst>
          </p:cNvPr>
          <p:cNvGraphicFramePr/>
          <p:nvPr>
            <p:extLst>
              <p:ext uri="{D42A27DB-BD31-4B8C-83A1-F6EECF244321}">
                <p14:modId xmlns:p14="http://schemas.microsoft.com/office/powerpoint/2010/main" val="1242197454"/>
              </p:ext>
            </p:extLst>
          </p:nvPr>
        </p:nvGraphicFramePr>
        <p:xfrm>
          <a:off x="920130" y="1522656"/>
          <a:ext cx="10351739" cy="440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5041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16943235-2F90-46BF-9676-22F5D66394D4}"/>
                                            </p:graphicEl>
                                          </p:spTgt>
                                        </p:tgtEl>
                                        <p:attrNameLst>
                                          <p:attrName>style.visibility</p:attrName>
                                        </p:attrNameLst>
                                      </p:cBhvr>
                                      <p:to>
                                        <p:strVal val="visible"/>
                                      </p:to>
                                    </p:set>
                                    <p:animEffect transition="in" filter="fade">
                                      <p:cBhvr>
                                        <p:cTn id="7" dur="500"/>
                                        <p:tgtEl>
                                          <p:spTgt spid="6">
                                            <p:graphicEl>
                                              <a:dgm id="{16943235-2F90-46BF-9676-22F5D66394D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9586C6A-C832-4744-BA51-6348192CC2CE}"/>
                                            </p:graphicEl>
                                          </p:spTgt>
                                        </p:tgtEl>
                                        <p:attrNameLst>
                                          <p:attrName>style.visibility</p:attrName>
                                        </p:attrNameLst>
                                      </p:cBhvr>
                                      <p:to>
                                        <p:strVal val="visible"/>
                                      </p:to>
                                    </p:set>
                                    <p:animEffect transition="in" filter="fade">
                                      <p:cBhvr>
                                        <p:cTn id="12" dur="500"/>
                                        <p:tgtEl>
                                          <p:spTgt spid="6">
                                            <p:graphicEl>
                                              <a:dgm id="{69586C6A-C832-4744-BA51-6348192CC2C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ECB076AF-5B53-4165-A1E9-C65893829CD5}"/>
                                            </p:graphicEl>
                                          </p:spTgt>
                                        </p:tgtEl>
                                        <p:attrNameLst>
                                          <p:attrName>style.visibility</p:attrName>
                                        </p:attrNameLst>
                                      </p:cBhvr>
                                      <p:to>
                                        <p:strVal val="visible"/>
                                      </p:to>
                                    </p:set>
                                    <p:animEffect transition="in" filter="fade">
                                      <p:cBhvr>
                                        <p:cTn id="15" dur="500"/>
                                        <p:tgtEl>
                                          <p:spTgt spid="6">
                                            <p:graphicEl>
                                              <a:dgm id="{ECB076AF-5B53-4165-A1E9-C65893829CD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A71645A0-3A8C-4C33-AECC-9EAEA72F9088}"/>
                                            </p:graphicEl>
                                          </p:spTgt>
                                        </p:tgtEl>
                                        <p:attrNameLst>
                                          <p:attrName>style.visibility</p:attrName>
                                        </p:attrNameLst>
                                      </p:cBhvr>
                                      <p:to>
                                        <p:strVal val="visible"/>
                                      </p:to>
                                    </p:set>
                                    <p:animEffect transition="in" filter="fade">
                                      <p:cBhvr>
                                        <p:cTn id="20" dur="500"/>
                                        <p:tgtEl>
                                          <p:spTgt spid="6">
                                            <p:graphicEl>
                                              <a:dgm id="{A71645A0-3A8C-4C33-AECC-9EAEA72F908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5F4A54AC-BF68-4B58-9AC9-0816FF712205}"/>
                                            </p:graphicEl>
                                          </p:spTgt>
                                        </p:tgtEl>
                                        <p:attrNameLst>
                                          <p:attrName>style.visibility</p:attrName>
                                        </p:attrNameLst>
                                      </p:cBhvr>
                                      <p:to>
                                        <p:strVal val="visible"/>
                                      </p:to>
                                    </p:set>
                                    <p:animEffect transition="in" filter="fade">
                                      <p:cBhvr>
                                        <p:cTn id="23" dur="500"/>
                                        <p:tgtEl>
                                          <p:spTgt spid="6">
                                            <p:graphicEl>
                                              <a:dgm id="{5F4A54AC-BF68-4B58-9AC9-0816FF71220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C449C9BD-8631-4C6D-A491-63BF1B06227C}"/>
                                            </p:graphicEl>
                                          </p:spTgt>
                                        </p:tgtEl>
                                        <p:attrNameLst>
                                          <p:attrName>style.visibility</p:attrName>
                                        </p:attrNameLst>
                                      </p:cBhvr>
                                      <p:to>
                                        <p:strVal val="visible"/>
                                      </p:to>
                                    </p:set>
                                    <p:animEffect transition="in" filter="fade">
                                      <p:cBhvr>
                                        <p:cTn id="28" dur="500"/>
                                        <p:tgtEl>
                                          <p:spTgt spid="6">
                                            <p:graphicEl>
                                              <a:dgm id="{C449C9BD-8631-4C6D-A491-63BF1B06227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DA065105-F06C-4386-9C3A-E76B1024EEA5}"/>
                                            </p:graphicEl>
                                          </p:spTgt>
                                        </p:tgtEl>
                                        <p:attrNameLst>
                                          <p:attrName>style.visibility</p:attrName>
                                        </p:attrNameLst>
                                      </p:cBhvr>
                                      <p:to>
                                        <p:strVal val="visible"/>
                                      </p:to>
                                    </p:set>
                                    <p:animEffect transition="in" filter="fade">
                                      <p:cBhvr>
                                        <p:cTn id="31" dur="500"/>
                                        <p:tgtEl>
                                          <p:spTgt spid="6">
                                            <p:graphicEl>
                                              <a:dgm id="{DA065105-F06C-4386-9C3A-E76B1024EEA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33331FE5-978D-4CDA-AED6-1A6406B8C257}"/>
                                            </p:graphicEl>
                                          </p:spTgt>
                                        </p:tgtEl>
                                        <p:attrNameLst>
                                          <p:attrName>style.visibility</p:attrName>
                                        </p:attrNameLst>
                                      </p:cBhvr>
                                      <p:to>
                                        <p:strVal val="visible"/>
                                      </p:to>
                                    </p:set>
                                    <p:animEffect transition="in" filter="fade">
                                      <p:cBhvr>
                                        <p:cTn id="36" dur="500"/>
                                        <p:tgtEl>
                                          <p:spTgt spid="6">
                                            <p:graphicEl>
                                              <a:dgm id="{33331FE5-978D-4CDA-AED6-1A6406B8C25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60BB2444-C2BF-4C33-B473-AB105BC11FCC}"/>
                                            </p:graphicEl>
                                          </p:spTgt>
                                        </p:tgtEl>
                                        <p:attrNameLst>
                                          <p:attrName>style.visibility</p:attrName>
                                        </p:attrNameLst>
                                      </p:cBhvr>
                                      <p:to>
                                        <p:strVal val="visible"/>
                                      </p:to>
                                    </p:set>
                                    <p:animEffect transition="in" filter="fade">
                                      <p:cBhvr>
                                        <p:cTn id="39" dur="500"/>
                                        <p:tgtEl>
                                          <p:spTgt spid="6">
                                            <p:graphicEl>
                                              <a:dgm id="{60BB2444-C2BF-4C33-B473-AB105BC11FCC}"/>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77B12CD7-8D22-4887-9915-CED221F2AC7D}"/>
                                            </p:graphicEl>
                                          </p:spTgt>
                                        </p:tgtEl>
                                        <p:attrNameLst>
                                          <p:attrName>style.visibility</p:attrName>
                                        </p:attrNameLst>
                                      </p:cBhvr>
                                      <p:to>
                                        <p:strVal val="visible"/>
                                      </p:to>
                                    </p:set>
                                    <p:animEffect transition="in" filter="fade">
                                      <p:cBhvr>
                                        <p:cTn id="44" dur="500"/>
                                        <p:tgtEl>
                                          <p:spTgt spid="6">
                                            <p:graphicEl>
                                              <a:dgm id="{77B12CD7-8D22-4887-9915-CED221F2AC7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F8536D34-D914-462D-BC6C-AD28C93D9DB8}"/>
                                            </p:graphicEl>
                                          </p:spTgt>
                                        </p:tgtEl>
                                        <p:attrNameLst>
                                          <p:attrName>style.visibility</p:attrName>
                                        </p:attrNameLst>
                                      </p:cBhvr>
                                      <p:to>
                                        <p:strVal val="visible"/>
                                      </p:to>
                                    </p:set>
                                    <p:animEffect transition="in" filter="fade">
                                      <p:cBhvr>
                                        <p:cTn id="47" dur="500"/>
                                        <p:tgtEl>
                                          <p:spTgt spid="6">
                                            <p:graphicEl>
                                              <a:dgm id="{F8536D34-D914-462D-BC6C-AD28C93D9DB8}"/>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2BCF013A-32BD-44A9-AA24-8B97385E3FBB}"/>
                                            </p:graphicEl>
                                          </p:spTgt>
                                        </p:tgtEl>
                                        <p:attrNameLst>
                                          <p:attrName>style.visibility</p:attrName>
                                        </p:attrNameLst>
                                      </p:cBhvr>
                                      <p:to>
                                        <p:strVal val="visible"/>
                                      </p:to>
                                    </p:set>
                                    <p:animEffect transition="in" filter="fade">
                                      <p:cBhvr>
                                        <p:cTn id="52" dur="500"/>
                                        <p:tgtEl>
                                          <p:spTgt spid="6">
                                            <p:graphicEl>
                                              <a:dgm id="{2BCF013A-32BD-44A9-AA24-8B97385E3FB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038264CD-7B1B-49CD-9A0C-543E61F2F435}"/>
                                            </p:graphicEl>
                                          </p:spTgt>
                                        </p:tgtEl>
                                        <p:attrNameLst>
                                          <p:attrName>style.visibility</p:attrName>
                                        </p:attrNameLst>
                                      </p:cBhvr>
                                      <p:to>
                                        <p:strVal val="visible"/>
                                      </p:to>
                                    </p:set>
                                    <p:animEffect transition="in" filter="fade">
                                      <p:cBhvr>
                                        <p:cTn id="55" dur="500"/>
                                        <p:tgtEl>
                                          <p:spTgt spid="6">
                                            <p:graphicEl>
                                              <a:dgm id="{038264CD-7B1B-49CD-9A0C-543E61F2F435}"/>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6">
                                            <p:graphicEl>
                                              <a:dgm id="{934B0023-C6A7-4CE2-A644-B5EC3B063631}"/>
                                            </p:graphicEl>
                                          </p:spTgt>
                                        </p:tgtEl>
                                        <p:attrNameLst>
                                          <p:attrName>style.visibility</p:attrName>
                                        </p:attrNameLst>
                                      </p:cBhvr>
                                      <p:to>
                                        <p:strVal val="visible"/>
                                      </p:to>
                                    </p:set>
                                    <p:animEffect transition="in" filter="fade">
                                      <p:cBhvr>
                                        <p:cTn id="60" dur="500"/>
                                        <p:tgtEl>
                                          <p:spTgt spid="6">
                                            <p:graphicEl>
                                              <a:dgm id="{934B0023-C6A7-4CE2-A644-B5EC3B063631}"/>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6">
                                            <p:graphicEl>
                                              <a:dgm id="{2096B7F5-7648-489C-95CC-1FDEE7134009}"/>
                                            </p:graphicEl>
                                          </p:spTgt>
                                        </p:tgtEl>
                                        <p:attrNameLst>
                                          <p:attrName>style.visibility</p:attrName>
                                        </p:attrNameLst>
                                      </p:cBhvr>
                                      <p:to>
                                        <p:strVal val="visible"/>
                                      </p:to>
                                    </p:set>
                                    <p:animEffect transition="in" filter="fade">
                                      <p:cBhvr>
                                        <p:cTn id="63" dur="500"/>
                                        <p:tgtEl>
                                          <p:spTgt spid="6">
                                            <p:graphicEl>
                                              <a:dgm id="{2096B7F5-7648-489C-95CC-1FDEE713400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1200" y="259777"/>
            <a:ext cx="8229600" cy="584775"/>
          </a:xfrm>
          <a:prstGeom prst="rect">
            <a:avLst/>
          </a:prstGeom>
          <a:solidFill>
            <a:srgbClr val="002060"/>
          </a:solidFill>
        </p:spPr>
        <p:txBody>
          <a:bodyPr wrap="square" rtlCol="0">
            <a:spAutoFit/>
          </a:bodyPr>
          <a:lstStyle/>
          <a:p>
            <a:pPr algn="ctr"/>
            <a:r>
              <a:rPr lang="en-GB" sz="3200" b="1" dirty="0">
                <a:solidFill>
                  <a:schemeClr val="bg1"/>
                </a:solidFill>
              </a:rPr>
              <a:t>Reasonable Chastisement</a:t>
            </a:r>
          </a:p>
        </p:txBody>
      </p:sp>
      <p:graphicFrame>
        <p:nvGraphicFramePr>
          <p:cNvPr id="6" name="Diagram 5">
            <a:extLst>
              <a:ext uri="{FF2B5EF4-FFF2-40B4-BE49-F238E27FC236}">
                <a16:creationId xmlns:a16="http://schemas.microsoft.com/office/drawing/2014/main" id="{70800B9D-7272-4072-85DF-A658E250C9E8}"/>
              </a:ext>
            </a:extLst>
          </p:cNvPr>
          <p:cNvGraphicFramePr/>
          <p:nvPr>
            <p:extLst>
              <p:ext uri="{D42A27DB-BD31-4B8C-83A1-F6EECF244321}">
                <p14:modId xmlns:p14="http://schemas.microsoft.com/office/powerpoint/2010/main" val="3774401080"/>
              </p:ext>
            </p:extLst>
          </p:nvPr>
        </p:nvGraphicFramePr>
        <p:xfrm>
          <a:off x="655126" y="844552"/>
          <a:ext cx="10301799" cy="4832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5022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E83ECB95-1A6D-43D0-B00E-7D9233BEF003}"/>
                                            </p:graphicEl>
                                          </p:spTgt>
                                        </p:tgtEl>
                                        <p:attrNameLst>
                                          <p:attrName>style.visibility</p:attrName>
                                        </p:attrNameLst>
                                      </p:cBhvr>
                                      <p:to>
                                        <p:strVal val="visible"/>
                                      </p:to>
                                    </p:set>
                                    <p:animEffect transition="in" filter="fade">
                                      <p:cBhvr>
                                        <p:cTn id="7" dur="500"/>
                                        <p:tgtEl>
                                          <p:spTgt spid="6">
                                            <p:graphicEl>
                                              <a:dgm id="{E83ECB95-1A6D-43D0-B00E-7D9233BEF0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C982A0D-41A6-495F-9AE5-3293B17C9FF5}"/>
                                            </p:graphicEl>
                                          </p:spTgt>
                                        </p:tgtEl>
                                        <p:attrNameLst>
                                          <p:attrName>style.visibility</p:attrName>
                                        </p:attrNameLst>
                                      </p:cBhvr>
                                      <p:to>
                                        <p:strVal val="visible"/>
                                      </p:to>
                                    </p:set>
                                    <p:animEffect transition="in" filter="fade">
                                      <p:cBhvr>
                                        <p:cTn id="12" dur="500"/>
                                        <p:tgtEl>
                                          <p:spTgt spid="6">
                                            <p:graphicEl>
                                              <a:dgm id="{BC982A0D-41A6-495F-9AE5-3293B17C9FF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1246D13B-6630-4148-8465-25579521EC7A}"/>
                                            </p:graphicEl>
                                          </p:spTgt>
                                        </p:tgtEl>
                                        <p:attrNameLst>
                                          <p:attrName>style.visibility</p:attrName>
                                        </p:attrNameLst>
                                      </p:cBhvr>
                                      <p:to>
                                        <p:strVal val="visible"/>
                                      </p:to>
                                    </p:set>
                                    <p:animEffect transition="in" filter="fade">
                                      <p:cBhvr>
                                        <p:cTn id="15" dur="500"/>
                                        <p:tgtEl>
                                          <p:spTgt spid="6">
                                            <p:graphicEl>
                                              <a:dgm id="{1246D13B-6630-4148-8465-25579521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25EDB5D4-6C9C-41D6-AFAE-FDD8415F10B4}"/>
                                            </p:graphicEl>
                                          </p:spTgt>
                                        </p:tgtEl>
                                        <p:attrNameLst>
                                          <p:attrName>style.visibility</p:attrName>
                                        </p:attrNameLst>
                                      </p:cBhvr>
                                      <p:to>
                                        <p:strVal val="visible"/>
                                      </p:to>
                                    </p:set>
                                    <p:animEffect transition="in" filter="fade">
                                      <p:cBhvr>
                                        <p:cTn id="20" dur="500"/>
                                        <p:tgtEl>
                                          <p:spTgt spid="6">
                                            <p:graphicEl>
                                              <a:dgm id="{25EDB5D4-6C9C-41D6-AFAE-FDD8415F10B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E102EA2-5DEE-4CEB-9E21-D843002E72DA}"/>
                                            </p:graphicEl>
                                          </p:spTgt>
                                        </p:tgtEl>
                                        <p:attrNameLst>
                                          <p:attrName>style.visibility</p:attrName>
                                        </p:attrNameLst>
                                      </p:cBhvr>
                                      <p:to>
                                        <p:strVal val="visible"/>
                                      </p:to>
                                    </p:set>
                                    <p:animEffect transition="in" filter="fade">
                                      <p:cBhvr>
                                        <p:cTn id="23" dur="500"/>
                                        <p:tgtEl>
                                          <p:spTgt spid="6">
                                            <p:graphicEl>
                                              <a:dgm id="{3E102EA2-5DEE-4CEB-9E21-D843002E72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1200" y="541022"/>
            <a:ext cx="8229600" cy="646331"/>
          </a:xfrm>
          <a:prstGeom prst="rect">
            <a:avLst/>
          </a:prstGeom>
          <a:solidFill>
            <a:srgbClr val="002060"/>
          </a:solidFill>
        </p:spPr>
        <p:txBody>
          <a:bodyPr wrap="square" rtlCol="0">
            <a:spAutoFit/>
          </a:bodyPr>
          <a:lstStyle/>
          <a:p>
            <a:pPr algn="ctr"/>
            <a:r>
              <a:rPr lang="en-GB" sz="3600" b="1" dirty="0">
                <a:solidFill>
                  <a:schemeClr val="bg1"/>
                </a:solidFill>
              </a:rPr>
              <a:t>Emotional Abuse</a:t>
            </a:r>
          </a:p>
        </p:txBody>
      </p:sp>
      <p:sp>
        <p:nvSpPr>
          <p:cNvPr id="4" name="Scroll: Horizontal 3">
            <a:extLst>
              <a:ext uri="{FF2B5EF4-FFF2-40B4-BE49-F238E27FC236}">
                <a16:creationId xmlns:a16="http://schemas.microsoft.com/office/drawing/2014/main" id="{A8D9000A-1B0A-4A6A-B505-73784625FD6B}"/>
              </a:ext>
            </a:extLst>
          </p:cNvPr>
          <p:cNvSpPr/>
          <p:nvPr/>
        </p:nvSpPr>
        <p:spPr>
          <a:xfrm>
            <a:off x="1981200" y="1885950"/>
            <a:ext cx="8477250" cy="3219450"/>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Persistent or severe emotional ill treatment or rejection of a child which causes an actual or adverse effect on the child’s emotional &amp; behavioural development</a:t>
            </a:r>
          </a:p>
        </p:txBody>
      </p:sp>
    </p:spTree>
    <p:extLst>
      <p:ext uri="{BB962C8B-B14F-4D97-AF65-F5344CB8AC3E}">
        <p14:creationId xmlns:p14="http://schemas.microsoft.com/office/powerpoint/2010/main" val="68458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34749" y="143980"/>
            <a:ext cx="10801350" cy="584775"/>
          </a:xfrm>
          <a:prstGeom prst="rect">
            <a:avLst/>
          </a:prstGeom>
          <a:solidFill>
            <a:srgbClr val="002060"/>
          </a:solidFill>
        </p:spPr>
        <p:txBody>
          <a:bodyPr wrap="square" rtlCol="0">
            <a:spAutoFit/>
          </a:bodyPr>
          <a:lstStyle/>
          <a:p>
            <a:pPr algn="ctr"/>
            <a:r>
              <a:rPr lang="en-GB" sz="3200" b="1" dirty="0">
                <a:solidFill>
                  <a:schemeClr val="bg1"/>
                </a:solidFill>
              </a:rPr>
              <a:t>Sexual Abuse</a:t>
            </a:r>
          </a:p>
        </p:txBody>
      </p:sp>
      <p:graphicFrame>
        <p:nvGraphicFramePr>
          <p:cNvPr id="5" name="Diagram 4">
            <a:extLst>
              <a:ext uri="{FF2B5EF4-FFF2-40B4-BE49-F238E27FC236}">
                <a16:creationId xmlns:a16="http://schemas.microsoft.com/office/drawing/2014/main" id="{550A14F0-C1E4-48B6-86E4-92CD54E2DEC2}"/>
              </a:ext>
            </a:extLst>
          </p:cNvPr>
          <p:cNvGraphicFramePr/>
          <p:nvPr>
            <p:extLst>
              <p:ext uri="{D42A27DB-BD31-4B8C-83A1-F6EECF244321}">
                <p14:modId xmlns:p14="http://schemas.microsoft.com/office/powerpoint/2010/main" val="3179616995"/>
              </p:ext>
            </p:extLst>
          </p:nvPr>
        </p:nvGraphicFramePr>
        <p:xfrm>
          <a:off x="2271424" y="1036108"/>
          <a:ext cx="8128000" cy="47857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3385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4A483D5-3388-42D6-BA28-29A8CC8DE5CB}"/>
                                            </p:graphicEl>
                                          </p:spTgt>
                                        </p:tgtEl>
                                        <p:attrNameLst>
                                          <p:attrName>style.visibility</p:attrName>
                                        </p:attrNameLst>
                                      </p:cBhvr>
                                      <p:to>
                                        <p:strVal val="visible"/>
                                      </p:to>
                                    </p:set>
                                    <p:animEffect transition="in" filter="fade">
                                      <p:cBhvr>
                                        <p:cTn id="7" dur="500"/>
                                        <p:tgtEl>
                                          <p:spTgt spid="5">
                                            <p:graphicEl>
                                              <a:dgm id="{54A483D5-3388-42D6-BA28-29A8CC8DE5C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EE6CB6C-5AFE-4E2A-827A-6F4A743DFEB7}"/>
                                            </p:graphicEl>
                                          </p:spTgt>
                                        </p:tgtEl>
                                        <p:attrNameLst>
                                          <p:attrName>style.visibility</p:attrName>
                                        </p:attrNameLst>
                                      </p:cBhvr>
                                      <p:to>
                                        <p:strVal val="visible"/>
                                      </p:to>
                                    </p:set>
                                    <p:animEffect transition="in" filter="fade">
                                      <p:cBhvr>
                                        <p:cTn id="12" dur="500"/>
                                        <p:tgtEl>
                                          <p:spTgt spid="5">
                                            <p:graphicEl>
                                              <a:dgm id="{8EE6CB6C-5AFE-4E2A-827A-6F4A743DFEB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1D6682D-6356-4DC8-9052-DD812223495D}"/>
                                            </p:graphicEl>
                                          </p:spTgt>
                                        </p:tgtEl>
                                        <p:attrNameLst>
                                          <p:attrName>style.visibility</p:attrName>
                                        </p:attrNameLst>
                                      </p:cBhvr>
                                      <p:to>
                                        <p:strVal val="visible"/>
                                      </p:to>
                                    </p:set>
                                    <p:animEffect transition="in" filter="fade">
                                      <p:cBhvr>
                                        <p:cTn id="17" dur="500"/>
                                        <p:tgtEl>
                                          <p:spTgt spid="5">
                                            <p:graphicEl>
                                              <a:dgm id="{A1D6682D-6356-4DC8-9052-DD812223495D}"/>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81871C48-515D-4ACA-8839-06E89C2EDEF7}"/>
                                            </p:graphicEl>
                                          </p:spTgt>
                                        </p:tgtEl>
                                        <p:attrNameLst>
                                          <p:attrName>style.visibility</p:attrName>
                                        </p:attrNameLst>
                                      </p:cBhvr>
                                      <p:to>
                                        <p:strVal val="visible"/>
                                      </p:to>
                                    </p:set>
                                    <p:animEffect transition="in" filter="fade">
                                      <p:cBhvr>
                                        <p:cTn id="20" dur="500"/>
                                        <p:tgtEl>
                                          <p:spTgt spid="5">
                                            <p:graphicEl>
                                              <a:dgm id="{81871C48-515D-4ACA-8839-06E89C2EDEF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ABF528C6-BF08-4D5F-8E8B-6E55B4B215FD}"/>
                                            </p:graphicEl>
                                          </p:spTgt>
                                        </p:tgtEl>
                                        <p:attrNameLst>
                                          <p:attrName>style.visibility</p:attrName>
                                        </p:attrNameLst>
                                      </p:cBhvr>
                                      <p:to>
                                        <p:strVal val="visible"/>
                                      </p:to>
                                    </p:set>
                                    <p:animEffect transition="in" filter="fade">
                                      <p:cBhvr>
                                        <p:cTn id="25" dur="500"/>
                                        <p:tgtEl>
                                          <p:spTgt spid="5">
                                            <p:graphicEl>
                                              <a:dgm id="{ABF528C6-BF08-4D5F-8E8B-6E55B4B215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8650" y="227947"/>
            <a:ext cx="11353800" cy="646331"/>
          </a:xfrm>
          <a:prstGeom prst="rect">
            <a:avLst/>
          </a:prstGeom>
          <a:solidFill>
            <a:srgbClr val="002060"/>
          </a:solidFill>
        </p:spPr>
        <p:txBody>
          <a:bodyPr wrap="square" rtlCol="0">
            <a:spAutoFit/>
          </a:bodyPr>
          <a:lstStyle/>
          <a:p>
            <a:pPr algn="ctr"/>
            <a:r>
              <a:rPr lang="en-GB" sz="3600" b="1" dirty="0">
                <a:solidFill>
                  <a:schemeClr val="bg1"/>
                </a:solidFill>
              </a:rPr>
              <a:t>S5 Domestic Violence, Crime &amp; Victims Act 2004 </a:t>
            </a:r>
          </a:p>
        </p:txBody>
      </p:sp>
      <p:graphicFrame>
        <p:nvGraphicFramePr>
          <p:cNvPr id="4" name="Diagram 3">
            <a:extLst>
              <a:ext uri="{FF2B5EF4-FFF2-40B4-BE49-F238E27FC236}">
                <a16:creationId xmlns:a16="http://schemas.microsoft.com/office/drawing/2014/main" id="{7827C2C9-C334-48AD-A61B-735D705A0305}"/>
              </a:ext>
            </a:extLst>
          </p:cNvPr>
          <p:cNvGraphicFramePr/>
          <p:nvPr>
            <p:extLst>
              <p:ext uri="{D42A27DB-BD31-4B8C-83A1-F6EECF244321}">
                <p14:modId xmlns:p14="http://schemas.microsoft.com/office/powerpoint/2010/main" val="1195849944"/>
              </p:ext>
            </p:extLst>
          </p:nvPr>
        </p:nvGraphicFramePr>
        <p:xfrm>
          <a:off x="2032000" y="1066801"/>
          <a:ext cx="81280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1115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2E2BE5C-D66F-4DD6-B963-66CAF027A8D1}"/>
                                            </p:graphicEl>
                                          </p:spTgt>
                                        </p:tgtEl>
                                        <p:attrNameLst>
                                          <p:attrName>style.visibility</p:attrName>
                                        </p:attrNameLst>
                                      </p:cBhvr>
                                      <p:to>
                                        <p:strVal val="visible"/>
                                      </p:to>
                                    </p:set>
                                    <p:animEffect transition="in" filter="fade">
                                      <p:cBhvr>
                                        <p:cTn id="7" dur="500"/>
                                        <p:tgtEl>
                                          <p:spTgt spid="4">
                                            <p:graphicEl>
                                              <a:dgm id="{E2E2BE5C-D66F-4DD6-B963-66CAF027A8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53200D8-BDBB-40E8-A674-567646A041AD}"/>
                                            </p:graphicEl>
                                          </p:spTgt>
                                        </p:tgtEl>
                                        <p:attrNameLst>
                                          <p:attrName>style.visibility</p:attrName>
                                        </p:attrNameLst>
                                      </p:cBhvr>
                                      <p:to>
                                        <p:strVal val="visible"/>
                                      </p:to>
                                    </p:set>
                                    <p:animEffect transition="in" filter="fade">
                                      <p:cBhvr>
                                        <p:cTn id="12" dur="500"/>
                                        <p:tgtEl>
                                          <p:spTgt spid="4">
                                            <p:graphicEl>
                                              <a:dgm id="{F53200D8-BDBB-40E8-A674-567646A041A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2A5FAEA-13AA-4E50-903C-03F821C7F0E2}"/>
                                            </p:graphicEl>
                                          </p:spTgt>
                                        </p:tgtEl>
                                        <p:attrNameLst>
                                          <p:attrName>style.visibility</p:attrName>
                                        </p:attrNameLst>
                                      </p:cBhvr>
                                      <p:to>
                                        <p:strVal val="visible"/>
                                      </p:to>
                                    </p:set>
                                    <p:animEffect transition="in" filter="fade">
                                      <p:cBhvr>
                                        <p:cTn id="15" dur="500"/>
                                        <p:tgtEl>
                                          <p:spTgt spid="4">
                                            <p:graphicEl>
                                              <a:dgm id="{D2A5FAEA-13AA-4E50-903C-03F821C7F0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9075" y="288359"/>
            <a:ext cx="10633850" cy="1200329"/>
          </a:xfrm>
          <a:prstGeom prst="rect">
            <a:avLst/>
          </a:prstGeom>
          <a:solidFill>
            <a:srgbClr val="002060"/>
          </a:solidFill>
        </p:spPr>
        <p:txBody>
          <a:bodyPr wrap="square" rtlCol="0">
            <a:spAutoFit/>
          </a:bodyPr>
          <a:lstStyle/>
          <a:p>
            <a:pPr algn="ctr"/>
            <a:r>
              <a:rPr lang="en-GB" sz="3600" b="1" dirty="0">
                <a:solidFill>
                  <a:schemeClr val="bg1"/>
                </a:solidFill>
              </a:rPr>
              <a:t>Child Cruelty                                                                                  S1 Children &amp; Young Persons Act 1933</a:t>
            </a:r>
          </a:p>
        </p:txBody>
      </p:sp>
      <p:sp>
        <p:nvSpPr>
          <p:cNvPr id="4" name="Scroll: Horizontal 3">
            <a:extLst>
              <a:ext uri="{FF2B5EF4-FFF2-40B4-BE49-F238E27FC236}">
                <a16:creationId xmlns:a16="http://schemas.microsoft.com/office/drawing/2014/main" id="{4190D809-AE9A-4DE5-B8A4-3A6FE3F6A064}"/>
              </a:ext>
            </a:extLst>
          </p:cNvPr>
          <p:cNvSpPr/>
          <p:nvPr/>
        </p:nvSpPr>
        <p:spPr>
          <a:xfrm>
            <a:off x="1219200" y="1488688"/>
            <a:ext cx="9810750" cy="3616287"/>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It is an offence for a person 16 years or over who, having </a:t>
            </a:r>
            <a:r>
              <a:rPr lang="en-GB" sz="2800" b="1" dirty="0">
                <a:solidFill>
                  <a:schemeClr val="tx1"/>
                </a:solidFill>
              </a:rPr>
              <a:t>responsibility</a:t>
            </a:r>
            <a:r>
              <a:rPr lang="en-GB" sz="2800" dirty="0">
                <a:solidFill>
                  <a:schemeClr val="tx1"/>
                </a:solidFill>
              </a:rPr>
              <a:t> for a child under 16, </a:t>
            </a:r>
            <a:r>
              <a:rPr lang="en-GB" sz="2800" b="1" dirty="0">
                <a:solidFill>
                  <a:schemeClr val="tx1"/>
                </a:solidFill>
              </a:rPr>
              <a:t>wilfully </a:t>
            </a:r>
            <a:r>
              <a:rPr lang="en-GB" sz="2800" dirty="0">
                <a:solidFill>
                  <a:schemeClr val="tx1"/>
                </a:solidFill>
              </a:rPr>
              <a:t>assaults, ill treats, neglects, abandons, or exposes the child </a:t>
            </a:r>
            <a:r>
              <a:rPr lang="en-GB" sz="2800" b="1" dirty="0">
                <a:solidFill>
                  <a:schemeClr val="tx1"/>
                </a:solidFill>
              </a:rPr>
              <a:t>in a manner that is likely to cause</a:t>
            </a:r>
            <a:r>
              <a:rPr lang="en-GB" sz="2800" dirty="0">
                <a:solidFill>
                  <a:schemeClr val="tx1"/>
                </a:solidFill>
              </a:rPr>
              <a:t> unnecessary suffering or injury to health</a:t>
            </a:r>
          </a:p>
        </p:txBody>
      </p:sp>
    </p:spTree>
    <p:extLst>
      <p:ext uri="{BB962C8B-B14F-4D97-AF65-F5344CB8AC3E}">
        <p14:creationId xmlns:p14="http://schemas.microsoft.com/office/powerpoint/2010/main" val="3929344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3900" y="342901"/>
            <a:ext cx="10820399" cy="646331"/>
          </a:xfrm>
          <a:prstGeom prst="rect">
            <a:avLst/>
          </a:prstGeom>
          <a:solidFill>
            <a:srgbClr val="002060"/>
          </a:solidFill>
        </p:spPr>
        <p:txBody>
          <a:bodyPr wrap="square" rtlCol="0">
            <a:spAutoFit/>
          </a:bodyPr>
          <a:lstStyle/>
          <a:p>
            <a:pPr algn="ctr"/>
            <a:r>
              <a:rPr lang="en-GB" sz="3600" b="1" dirty="0">
                <a:solidFill>
                  <a:schemeClr val="bg1"/>
                </a:solidFill>
              </a:rPr>
              <a:t>Children Act 1989</a:t>
            </a:r>
          </a:p>
        </p:txBody>
      </p:sp>
      <p:sp>
        <p:nvSpPr>
          <p:cNvPr id="4" name="Scroll: Horizontal 3">
            <a:extLst>
              <a:ext uri="{FF2B5EF4-FFF2-40B4-BE49-F238E27FC236}">
                <a16:creationId xmlns:a16="http://schemas.microsoft.com/office/drawing/2014/main" id="{94F4C08F-61BA-4E8A-9D2C-B2E6DCDDE4B2}"/>
              </a:ext>
            </a:extLst>
          </p:cNvPr>
          <p:cNvSpPr/>
          <p:nvPr/>
        </p:nvSpPr>
        <p:spPr>
          <a:xfrm>
            <a:off x="2362200" y="1733550"/>
            <a:ext cx="7775971" cy="3448050"/>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In what situations are you likely to encounter children who are in urgent need of protection?</a:t>
            </a:r>
          </a:p>
        </p:txBody>
      </p:sp>
    </p:spTree>
    <p:extLst>
      <p:ext uri="{BB962C8B-B14F-4D97-AF65-F5344CB8AC3E}">
        <p14:creationId xmlns:p14="http://schemas.microsoft.com/office/powerpoint/2010/main" val="2524976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65144" y="154007"/>
            <a:ext cx="10198206" cy="584775"/>
          </a:xfrm>
          <a:prstGeom prst="rect">
            <a:avLst/>
          </a:prstGeom>
          <a:solidFill>
            <a:srgbClr val="002060"/>
          </a:solidFill>
        </p:spPr>
        <p:txBody>
          <a:bodyPr wrap="square" rtlCol="0">
            <a:spAutoFit/>
          </a:bodyPr>
          <a:lstStyle/>
          <a:p>
            <a:pPr algn="ctr"/>
            <a:r>
              <a:rPr lang="en-GB" sz="3200" b="1" dirty="0">
                <a:solidFill>
                  <a:schemeClr val="bg1"/>
                </a:solidFill>
              </a:rPr>
              <a:t>S46 Children Act 1989   </a:t>
            </a:r>
          </a:p>
        </p:txBody>
      </p:sp>
      <p:graphicFrame>
        <p:nvGraphicFramePr>
          <p:cNvPr id="4" name="Diagram 3">
            <a:extLst>
              <a:ext uri="{FF2B5EF4-FFF2-40B4-BE49-F238E27FC236}">
                <a16:creationId xmlns:a16="http://schemas.microsoft.com/office/drawing/2014/main" id="{914E2400-174E-47A2-AB00-90F1E83E1C7C}"/>
              </a:ext>
            </a:extLst>
          </p:cNvPr>
          <p:cNvGraphicFramePr/>
          <p:nvPr>
            <p:extLst>
              <p:ext uri="{D42A27DB-BD31-4B8C-83A1-F6EECF244321}">
                <p14:modId xmlns:p14="http://schemas.microsoft.com/office/powerpoint/2010/main" val="572248189"/>
              </p:ext>
            </p:extLst>
          </p:nvPr>
        </p:nvGraphicFramePr>
        <p:xfrm>
          <a:off x="361950" y="1019175"/>
          <a:ext cx="11830050" cy="4819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5308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A531103-F914-4B48-A7FD-FDD4DE5B6F7C}"/>
                                            </p:graphicEl>
                                          </p:spTgt>
                                        </p:tgtEl>
                                        <p:attrNameLst>
                                          <p:attrName>style.visibility</p:attrName>
                                        </p:attrNameLst>
                                      </p:cBhvr>
                                      <p:to>
                                        <p:strVal val="visible"/>
                                      </p:to>
                                    </p:set>
                                    <p:animEffect transition="in" filter="fade">
                                      <p:cBhvr>
                                        <p:cTn id="7" dur="500"/>
                                        <p:tgtEl>
                                          <p:spTgt spid="4">
                                            <p:graphicEl>
                                              <a:dgm id="{BA531103-F914-4B48-A7FD-FDD4DE5B6F7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D15B5-3A5D-4C8B-B5D7-92447AD91587}"/>
                                            </p:graphicEl>
                                          </p:spTgt>
                                        </p:tgtEl>
                                        <p:attrNameLst>
                                          <p:attrName>style.visibility</p:attrName>
                                        </p:attrNameLst>
                                      </p:cBhvr>
                                      <p:to>
                                        <p:strVal val="visible"/>
                                      </p:to>
                                    </p:set>
                                    <p:animEffect transition="in" filter="fade">
                                      <p:cBhvr>
                                        <p:cTn id="12" dur="500"/>
                                        <p:tgtEl>
                                          <p:spTgt spid="4">
                                            <p:graphicEl>
                                              <a:dgm id="{87DD15B5-3A5D-4C8B-B5D7-92447AD9158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A724A26-AB60-4518-92DB-CCD949FD40D8}"/>
                                            </p:graphicEl>
                                          </p:spTgt>
                                        </p:tgtEl>
                                        <p:attrNameLst>
                                          <p:attrName>style.visibility</p:attrName>
                                        </p:attrNameLst>
                                      </p:cBhvr>
                                      <p:to>
                                        <p:strVal val="visible"/>
                                      </p:to>
                                    </p:set>
                                    <p:animEffect transition="in" filter="fade">
                                      <p:cBhvr>
                                        <p:cTn id="17" dur="500"/>
                                        <p:tgtEl>
                                          <p:spTgt spid="4">
                                            <p:graphicEl>
                                              <a:dgm id="{9A724A26-AB60-4518-92DB-CCD949FD40D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6062" y="243240"/>
            <a:ext cx="10567738" cy="646331"/>
          </a:xfrm>
          <a:prstGeom prst="rect">
            <a:avLst/>
          </a:prstGeom>
          <a:solidFill>
            <a:srgbClr val="002060"/>
          </a:solidFill>
        </p:spPr>
        <p:txBody>
          <a:bodyPr wrap="square" rtlCol="0">
            <a:spAutoFit/>
          </a:bodyPr>
          <a:lstStyle/>
          <a:p>
            <a:pPr algn="ctr"/>
            <a:r>
              <a:rPr lang="en-GB" sz="3600" b="1" dirty="0">
                <a:solidFill>
                  <a:schemeClr val="bg1"/>
                </a:solidFill>
              </a:rPr>
              <a:t>Significant Harm</a:t>
            </a:r>
          </a:p>
        </p:txBody>
      </p:sp>
      <p:graphicFrame>
        <p:nvGraphicFramePr>
          <p:cNvPr id="4" name="Diagram 3">
            <a:extLst>
              <a:ext uri="{FF2B5EF4-FFF2-40B4-BE49-F238E27FC236}">
                <a16:creationId xmlns:a16="http://schemas.microsoft.com/office/drawing/2014/main" id="{A2C38191-EDD9-4497-8F8F-9F56291B54EF}"/>
              </a:ext>
            </a:extLst>
          </p:cNvPr>
          <p:cNvGraphicFramePr/>
          <p:nvPr>
            <p:extLst>
              <p:ext uri="{D42A27DB-BD31-4B8C-83A1-F6EECF244321}">
                <p14:modId xmlns:p14="http://schemas.microsoft.com/office/powerpoint/2010/main" val="3943168472"/>
              </p:ext>
            </p:extLst>
          </p:nvPr>
        </p:nvGraphicFramePr>
        <p:xfrm>
          <a:off x="678781" y="397845"/>
          <a:ext cx="10834438" cy="60623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3949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7B0A286-8DA7-4C7B-B14C-CAB43086BCDE}"/>
                                            </p:graphicEl>
                                          </p:spTgt>
                                        </p:tgtEl>
                                        <p:attrNameLst>
                                          <p:attrName>style.visibility</p:attrName>
                                        </p:attrNameLst>
                                      </p:cBhvr>
                                      <p:to>
                                        <p:strVal val="visible"/>
                                      </p:to>
                                    </p:set>
                                    <p:animEffect transition="in" filter="fade">
                                      <p:cBhvr>
                                        <p:cTn id="7" dur="500"/>
                                        <p:tgtEl>
                                          <p:spTgt spid="4">
                                            <p:graphicEl>
                                              <a:dgm id="{E7B0A286-8DA7-4C7B-B14C-CAB43086BC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D8E90CC-7BCD-472B-8CC3-C476605069F2}"/>
                                            </p:graphicEl>
                                          </p:spTgt>
                                        </p:tgtEl>
                                        <p:attrNameLst>
                                          <p:attrName>style.visibility</p:attrName>
                                        </p:attrNameLst>
                                      </p:cBhvr>
                                      <p:to>
                                        <p:strVal val="visible"/>
                                      </p:to>
                                    </p:set>
                                    <p:animEffect transition="in" filter="fade">
                                      <p:cBhvr>
                                        <p:cTn id="12" dur="500"/>
                                        <p:tgtEl>
                                          <p:spTgt spid="4">
                                            <p:graphicEl>
                                              <a:dgm id="{3D8E90CC-7BCD-472B-8CC3-C476605069F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23F41CF2-D60B-47A2-A8A4-28FFBE02DF4D}"/>
                                            </p:graphicEl>
                                          </p:spTgt>
                                        </p:tgtEl>
                                        <p:attrNameLst>
                                          <p:attrName>style.visibility</p:attrName>
                                        </p:attrNameLst>
                                      </p:cBhvr>
                                      <p:to>
                                        <p:strVal val="visible"/>
                                      </p:to>
                                    </p:set>
                                    <p:animEffect transition="in" filter="fade">
                                      <p:cBhvr>
                                        <p:cTn id="15" dur="500"/>
                                        <p:tgtEl>
                                          <p:spTgt spid="4">
                                            <p:graphicEl>
                                              <a:dgm id="{23F41CF2-D60B-47A2-A8A4-28FFBE02DF4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96D5D889-6251-4220-AB63-056FA9603CC4}"/>
                                            </p:graphicEl>
                                          </p:spTgt>
                                        </p:tgtEl>
                                        <p:attrNameLst>
                                          <p:attrName>style.visibility</p:attrName>
                                        </p:attrNameLst>
                                      </p:cBhvr>
                                      <p:to>
                                        <p:strVal val="visible"/>
                                      </p:to>
                                    </p:set>
                                    <p:animEffect transition="in" filter="fade">
                                      <p:cBhvr>
                                        <p:cTn id="20" dur="500"/>
                                        <p:tgtEl>
                                          <p:spTgt spid="4">
                                            <p:graphicEl>
                                              <a:dgm id="{96D5D889-6251-4220-AB63-056FA9603CC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312A1FFA-E6B3-4F4F-BCFE-C47687ED4C06}"/>
                                            </p:graphicEl>
                                          </p:spTgt>
                                        </p:tgtEl>
                                        <p:attrNameLst>
                                          <p:attrName>style.visibility</p:attrName>
                                        </p:attrNameLst>
                                      </p:cBhvr>
                                      <p:to>
                                        <p:strVal val="visible"/>
                                      </p:to>
                                    </p:set>
                                    <p:animEffect transition="in" filter="fade">
                                      <p:cBhvr>
                                        <p:cTn id="23" dur="500"/>
                                        <p:tgtEl>
                                          <p:spTgt spid="4">
                                            <p:graphicEl>
                                              <a:dgm id="{312A1FFA-E6B3-4F4F-BCFE-C47687ED4C0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DFAB427D-38F3-4376-96ED-7D6ADDE0A9C7}"/>
                                            </p:graphicEl>
                                          </p:spTgt>
                                        </p:tgtEl>
                                        <p:attrNameLst>
                                          <p:attrName>style.visibility</p:attrName>
                                        </p:attrNameLst>
                                      </p:cBhvr>
                                      <p:to>
                                        <p:strVal val="visible"/>
                                      </p:to>
                                    </p:set>
                                    <p:animEffect transition="in" filter="fade">
                                      <p:cBhvr>
                                        <p:cTn id="28" dur="500"/>
                                        <p:tgtEl>
                                          <p:spTgt spid="4">
                                            <p:graphicEl>
                                              <a:dgm id="{DFAB427D-38F3-4376-96ED-7D6ADDE0A9C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graphicEl>
                                              <a:dgm id="{BC66BC79-548F-44CC-B5EC-9F5B673D2AF9}"/>
                                            </p:graphicEl>
                                          </p:spTgt>
                                        </p:tgtEl>
                                        <p:attrNameLst>
                                          <p:attrName>style.visibility</p:attrName>
                                        </p:attrNameLst>
                                      </p:cBhvr>
                                      <p:to>
                                        <p:strVal val="visible"/>
                                      </p:to>
                                    </p:set>
                                    <p:animEffect transition="in" filter="fade">
                                      <p:cBhvr>
                                        <p:cTn id="33" dur="500"/>
                                        <p:tgtEl>
                                          <p:spTgt spid="4">
                                            <p:graphicEl>
                                              <a:dgm id="{BC66BC79-548F-44CC-B5EC-9F5B673D2AF9}"/>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2BCBC1CE-570A-473B-A5E1-B1A3920BD87C}"/>
                                            </p:graphicEl>
                                          </p:spTgt>
                                        </p:tgtEl>
                                        <p:attrNameLst>
                                          <p:attrName>style.visibility</p:attrName>
                                        </p:attrNameLst>
                                      </p:cBhvr>
                                      <p:to>
                                        <p:strVal val="visible"/>
                                      </p:to>
                                    </p:set>
                                    <p:animEffect transition="in" filter="fade">
                                      <p:cBhvr>
                                        <p:cTn id="38" dur="500"/>
                                        <p:tgtEl>
                                          <p:spTgt spid="4">
                                            <p:graphicEl>
                                              <a:dgm id="{2BCBC1CE-570A-473B-A5E1-B1A3920BD8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5350" y="152400"/>
            <a:ext cx="10477500" cy="584775"/>
          </a:xfrm>
          <a:prstGeom prst="rect">
            <a:avLst/>
          </a:prstGeom>
          <a:solidFill>
            <a:srgbClr val="002060"/>
          </a:solidFill>
        </p:spPr>
        <p:txBody>
          <a:bodyPr wrap="square" rtlCol="0">
            <a:spAutoFit/>
          </a:bodyPr>
          <a:lstStyle/>
          <a:p>
            <a:pPr algn="ctr"/>
            <a:r>
              <a:rPr lang="en-GB" sz="3200" b="1" dirty="0">
                <a:solidFill>
                  <a:schemeClr val="bg1"/>
                </a:solidFill>
              </a:rPr>
              <a:t>Significant harm</a:t>
            </a:r>
          </a:p>
        </p:txBody>
      </p:sp>
      <p:sp>
        <p:nvSpPr>
          <p:cNvPr id="4" name="Rectangle 3">
            <a:extLst>
              <a:ext uri="{FF2B5EF4-FFF2-40B4-BE49-F238E27FC236}">
                <a16:creationId xmlns:a16="http://schemas.microsoft.com/office/drawing/2014/main" id="{BED1D21D-92B3-4E7A-9071-6D175ACA5483}"/>
              </a:ext>
            </a:extLst>
          </p:cNvPr>
          <p:cNvSpPr/>
          <p:nvPr/>
        </p:nvSpPr>
        <p:spPr>
          <a:xfrm>
            <a:off x="2600325" y="800100"/>
            <a:ext cx="7067550" cy="638175"/>
          </a:xfrm>
          <a:custGeom>
            <a:avLst/>
            <a:gdLst>
              <a:gd name="connsiteX0" fmla="*/ 0 w 7067550"/>
              <a:gd name="connsiteY0" fmla="*/ 0 h 638175"/>
              <a:gd name="connsiteX1" fmla="*/ 730314 w 7067550"/>
              <a:gd name="connsiteY1" fmla="*/ 0 h 638175"/>
              <a:gd name="connsiteX2" fmla="*/ 1460627 w 7067550"/>
              <a:gd name="connsiteY2" fmla="*/ 0 h 638175"/>
              <a:gd name="connsiteX3" fmla="*/ 2049589 w 7067550"/>
              <a:gd name="connsiteY3" fmla="*/ 0 h 638175"/>
              <a:gd name="connsiteX4" fmla="*/ 2709228 w 7067550"/>
              <a:gd name="connsiteY4" fmla="*/ 0 h 638175"/>
              <a:gd name="connsiteX5" fmla="*/ 3227515 w 7067550"/>
              <a:gd name="connsiteY5" fmla="*/ 0 h 638175"/>
              <a:gd name="connsiteX6" fmla="*/ 3816477 w 7067550"/>
              <a:gd name="connsiteY6" fmla="*/ 0 h 638175"/>
              <a:gd name="connsiteX7" fmla="*/ 4546791 w 7067550"/>
              <a:gd name="connsiteY7" fmla="*/ 0 h 638175"/>
              <a:gd name="connsiteX8" fmla="*/ 4994402 w 7067550"/>
              <a:gd name="connsiteY8" fmla="*/ 0 h 638175"/>
              <a:gd name="connsiteX9" fmla="*/ 5654040 w 7067550"/>
              <a:gd name="connsiteY9" fmla="*/ 0 h 638175"/>
              <a:gd name="connsiteX10" fmla="*/ 6101652 w 7067550"/>
              <a:gd name="connsiteY10" fmla="*/ 0 h 638175"/>
              <a:gd name="connsiteX11" fmla="*/ 7067550 w 7067550"/>
              <a:gd name="connsiteY11" fmla="*/ 0 h 638175"/>
              <a:gd name="connsiteX12" fmla="*/ 7067550 w 7067550"/>
              <a:gd name="connsiteY12" fmla="*/ 325469 h 638175"/>
              <a:gd name="connsiteX13" fmla="*/ 7067550 w 7067550"/>
              <a:gd name="connsiteY13" fmla="*/ 638175 h 638175"/>
              <a:gd name="connsiteX14" fmla="*/ 6337237 w 7067550"/>
              <a:gd name="connsiteY14" fmla="*/ 638175 h 638175"/>
              <a:gd name="connsiteX15" fmla="*/ 5748274 w 7067550"/>
              <a:gd name="connsiteY15" fmla="*/ 638175 h 638175"/>
              <a:gd name="connsiteX16" fmla="*/ 5159312 w 7067550"/>
              <a:gd name="connsiteY16" fmla="*/ 638175 h 638175"/>
              <a:gd name="connsiteX17" fmla="*/ 4570349 w 7067550"/>
              <a:gd name="connsiteY17" fmla="*/ 638175 h 638175"/>
              <a:gd name="connsiteX18" fmla="*/ 3981387 w 7067550"/>
              <a:gd name="connsiteY18" fmla="*/ 638175 h 638175"/>
              <a:gd name="connsiteX19" fmla="*/ 3463100 w 7067550"/>
              <a:gd name="connsiteY19" fmla="*/ 638175 h 638175"/>
              <a:gd name="connsiteX20" fmla="*/ 2803462 w 7067550"/>
              <a:gd name="connsiteY20" fmla="*/ 638175 h 638175"/>
              <a:gd name="connsiteX21" fmla="*/ 2214499 w 7067550"/>
              <a:gd name="connsiteY21" fmla="*/ 638175 h 638175"/>
              <a:gd name="connsiteX22" fmla="*/ 1484185 w 7067550"/>
              <a:gd name="connsiteY22" fmla="*/ 638175 h 638175"/>
              <a:gd name="connsiteX23" fmla="*/ 753872 w 7067550"/>
              <a:gd name="connsiteY23" fmla="*/ 638175 h 638175"/>
              <a:gd name="connsiteX24" fmla="*/ 0 w 7067550"/>
              <a:gd name="connsiteY24" fmla="*/ 638175 h 638175"/>
              <a:gd name="connsiteX25" fmla="*/ 0 w 7067550"/>
              <a:gd name="connsiteY25" fmla="*/ 312706 h 638175"/>
              <a:gd name="connsiteX26" fmla="*/ 0 w 7067550"/>
              <a:gd name="connsiteY26" fmla="*/ 0 h 63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067550" h="638175" fill="none" extrusionOk="0">
                <a:moveTo>
                  <a:pt x="0" y="0"/>
                </a:moveTo>
                <a:cubicBezTo>
                  <a:pt x="227904" y="-12357"/>
                  <a:pt x="507739" y="2296"/>
                  <a:pt x="730314" y="0"/>
                </a:cubicBezTo>
                <a:cubicBezTo>
                  <a:pt x="952889" y="-2296"/>
                  <a:pt x="1238332" y="67815"/>
                  <a:pt x="1460627" y="0"/>
                </a:cubicBezTo>
                <a:cubicBezTo>
                  <a:pt x="1682922" y="-67815"/>
                  <a:pt x="1929856" y="32904"/>
                  <a:pt x="2049589" y="0"/>
                </a:cubicBezTo>
                <a:cubicBezTo>
                  <a:pt x="2169322" y="-32904"/>
                  <a:pt x="2389354" y="2023"/>
                  <a:pt x="2709228" y="0"/>
                </a:cubicBezTo>
                <a:cubicBezTo>
                  <a:pt x="3029102" y="-2023"/>
                  <a:pt x="3108965" y="49620"/>
                  <a:pt x="3227515" y="0"/>
                </a:cubicBezTo>
                <a:cubicBezTo>
                  <a:pt x="3346065" y="-49620"/>
                  <a:pt x="3668703" y="64821"/>
                  <a:pt x="3816477" y="0"/>
                </a:cubicBezTo>
                <a:cubicBezTo>
                  <a:pt x="3964251" y="-64821"/>
                  <a:pt x="4221257" y="20311"/>
                  <a:pt x="4546791" y="0"/>
                </a:cubicBezTo>
                <a:cubicBezTo>
                  <a:pt x="4872325" y="-20311"/>
                  <a:pt x="4876399" y="11567"/>
                  <a:pt x="4994402" y="0"/>
                </a:cubicBezTo>
                <a:cubicBezTo>
                  <a:pt x="5112405" y="-11567"/>
                  <a:pt x="5449884" y="64434"/>
                  <a:pt x="5654040" y="0"/>
                </a:cubicBezTo>
                <a:cubicBezTo>
                  <a:pt x="5858196" y="-64434"/>
                  <a:pt x="5953728" y="30032"/>
                  <a:pt x="6101652" y="0"/>
                </a:cubicBezTo>
                <a:cubicBezTo>
                  <a:pt x="6249576" y="-30032"/>
                  <a:pt x="6832373" y="62434"/>
                  <a:pt x="7067550" y="0"/>
                </a:cubicBezTo>
                <a:cubicBezTo>
                  <a:pt x="7074616" y="134598"/>
                  <a:pt x="7046253" y="226191"/>
                  <a:pt x="7067550" y="325469"/>
                </a:cubicBezTo>
                <a:cubicBezTo>
                  <a:pt x="7088847" y="424747"/>
                  <a:pt x="7040132" y="498816"/>
                  <a:pt x="7067550" y="638175"/>
                </a:cubicBezTo>
                <a:cubicBezTo>
                  <a:pt x="6885796" y="663976"/>
                  <a:pt x="6574551" y="587791"/>
                  <a:pt x="6337237" y="638175"/>
                </a:cubicBezTo>
                <a:cubicBezTo>
                  <a:pt x="6099923" y="688559"/>
                  <a:pt x="6033790" y="580328"/>
                  <a:pt x="5748274" y="638175"/>
                </a:cubicBezTo>
                <a:cubicBezTo>
                  <a:pt x="5462758" y="696022"/>
                  <a:pt x="5329936" y="569918"/>
                  <a:pt x="5159312" y="638175"/>
                </a:cubicBezTo>
                <a:cubicBezTo>
                  <a:pt x="4988688" y="706432"/>
                  <a:pt x="4775788" y="634470"/>
                  <a:pt x="4570349" y="638175"/>
                </a:cubicBezTo>
                <a:cubicBezTo>
                  <a:pt x="4364910" y="641880"/>
                  <a:pt x="4126652" y="618693"/>
                  <a:pt x="3981387" y="638175"/>
                </a:cubicBezTo>
                <a:cubicBezTo>
                  <a:pt x="3836122" y="657657"/>
                  <a:pt x="3574635" y="636658"/>
                  <a:pt x="3463100" y="638175"/>
                </a:cubicBezTo>
                <a:cubicBezTo>
                  <a:pt x="3351565" y="639692"/>
                  <a:pt x="3027740" y="595777"/>
                  <a:pt x="2803462" y="638175"/>
                </a:cubicBezTo>
                <a:cubicBezTo>
                  <a:pt x="2579184" y="680573"/>
                  <a:pt x="2388362" y="595878"/>
                  <a:pt x="2214499" y="638175"/>
                </a:cubicBezTo>
                <a:cubicBezTo>
                  <a:pt x="2040636" y="680472"/>
                  <a:pt x="1667159" y="630947"/>
                  <a:pt x="1484185" y="638175"/>
                </a:cubicBezTo>
                <a:cubicBezTo>
                  <a:pt x="1301211" y="645403"/>
                  <a:pt x="1108932" y="584593"/>
                  <a:pt x="753872" y="638175"/>
                </a:cubicBezTo>
                <a:cubicBezTo>
                  <a:pt x="398812" y="691757"/>
                  <a:pt x="223181" y="592364"/>
                  <a:pt x="0" y="638175"/>
                </a:cubicBezTo>
                <a:cubicBezTo>
                  <a:pt x="-20052" y="545027"/>
                  <a:pt x="5868" y="466381"/>
                  <a:pt x="0" y="312706"/>
                </a:cubicBezTo>
                <a:cubicBezTo>
                  <a:pt x="-5868" y="159031"/>
                  <a:pt x="29401" y="64066"/>
                  <a:pt x="0" y="0"/>
                </a:cubicBezTo>
                <a:close/>
              </a:path>
              <a:path w="7067550" h="638175" stroke="0" extrusionOk="0">
                <a:moveTo>
                  <a:pt x="0" y="0"/>
                </a:moveTo>
                <a:cubicBezTo>
                  <a:pt x="223812" y="-52402"/>
                  <a:pt x="295419" y="38114"/>
                  <a:pt x="518287" y="0"/>
                </a:cubicBezTo>
                <a:cubicBezTo>
                  <a:pt x="741155" y="-38114"/>
                  <a:pt x="789949" y="24186"/>
                  <a:pt x="895223" y="0"/>
                </a:cubicBezTo>
                <a:cubicBezTo>
                  <a:pt x="1000497" y="-24186"/>
                  <a:pt x="1378808" y="56622"/>
                  <a:pt x="1625536" y="0"/>
                </a:cubicBezTo>
                <a:cubicBezTo>
                  <a:pt x="1872264" y="-56622"/>
                  <a:pt x="1952517" y="54543"/>
                  <a:pt x="2143824" y="0"/>
                </a:cubicBezTo>
                <a:cubicBezTo>
                  <a:pt x="2335131" y="-54543"/>
                  <a:pt x="2541215" y="49710"/>
                  <a:pt x="2662111" y="0"/>
                </a:cubicBezTo>
                <a:cubicBezTo>
                  <a:pt x="2783007" y="-49710"/>
                  <a:pt x="3124322" y="22499"/>
                  <a:pt x="3392424" y="0"/>
                </a:cubicBezTo>
                <a:cubicBezTo>
                  <a:pt x="3660526" y="-22499"/>
                  <a:pt x="3734635" y="38698"/>
                  <a:pt x="3840036" y="0"/>
                </a:cubicBezTo>
                <a:cubicBezTo>
                  <a:pt x="3945437" y="-38698"/>
                  <a:pt x="4369135" y="32268"/>
                  <a:pt x="4570349" y="0"/>
                </a:cubicBezTo>
                <a:cubicBezTo>
                  <a:pt x="4771563" y="-32268"/>
                  <a:pt x="5033470" y="49847"/>
                  <a:pt x="5300663" y="0"/>
                </a:cubicBezTo>
                <a:cubicBezTo>
                  <a:pt x="5567856" y="-49847"/>
                  <a:pt x="5744778" y="70475"/>
                  <a:pt x="5889625" y="0"/>
                </a:cubicBezTo>
                <a:cubicBezTo>
                  <a:pt x="6034472" y="-70475"/>
                  <a:pt x="6491453" y="139896"/>
                  <a:pt x="7067550" y="0"/>
                </a:cubicBezTo>
                <a:cubicBezTo>
                  <a:pt x="7082940" y="87285"/>
                  <a:pt x="7049115" y="229502"/>
                  <a:pt x="7067550" y="312706"/>
                </a:cubicBezTo>
                <a:cubicBezTo>
                  <a:pt x="7085985" y="395910"/>
                  <a:pt x="7031246" y="571778"/>
                  <a:pt x="7067550" y="638175"/>
                </a:cubicBezTo>
                <a:cubicBezTo>
                  <a:pt x="6776786" y="664592"/>
                  <a:pt x="6609015" y="604688"/>
                  <a:pt x="6478588" y="638175"/>
                </a:cubicBezTo>
                <a:cubicBezTo>
                  <a:pt x="6348161" y="671662"/>
                  <a:pt x="6219554" y="603738"/>
                  <a:pt x="6030976" y="638175"/>
                </a:cubicBezTo>
                <a:cubicBezTo>
                  <a:pt x="5842398" y="672612"/>
                  <a:pt x="5563868" y="577546"/>
                  <a:pt x="5442014" y="638175"/>
                </a:cubicBezTo>
                <a:cubicBezTo>
                  <a:pt x="5320160" y="698804"/>
                  <a:pt x="4946577" y="567831"/>
                  <a:pt x="4711700" y="638175"/>
                </a:cubicBezTo>
                <a:cubicBezTo>
                  <a:pt x="4476823" y="708519"/>
                  <a:pt x="4337337" y="575451"/>
                  <a:pt x="4122738" y="638175"/>
                </a:cubicBezTo>
                <a:cubicBezTo>
                  <a:pt x="3908139" y="700899"/>
                  <a:pt x="3877367" y="610550"/>
                  <a:pt x="3745802" y="638175"/>
                </a:cubicBezTo>
                <a:cubicBezTo>
                  <a:pt x="3614237" y="665800"/>
                  <a:pt x="3508802" y="585577"/>
                  <a:pt x="3298190" y="638175"/>
                </a:cubicBezTo>
                <a:cubicBezTo>
                  <a:pt x="3087578" y="690773"/>
                  <a:pt x="2793671" y="636415"/>
                  <a:pt x="2567876" y="638175"/>
                </a:cubicBezTo>
                <a:cubicBezTo>
                  <a:pt x="2342081" y="639935"/>
                  <a:pt x="2221760" y="571364"/>
                  <a:pt x="1978914" y="638175"/>
                </a:cubicBezTo>
                <a:cubicBezTo>
                  <a:pt x="1736068" y="704986"/>
                  <a:pt x="1724027" y="605306"/>
                  <a:pt x="1531302" y="638175"/>
                </a:cubicBezTo>
                <a:cubicBezTo>
                  <a:pt x="1338577" y="671044"/>
                  <a:pt x="1146796" y="617673"/>
                  <a:pt x="942340" y="638175"/>
                </a:cubicBezTo>
                <a:cubicBezTo>
                  <a:pt x="737884" y="658677"/>
                  <a:pt x="648912" y="627555"/>
                  <a:pt x="565404" y="638175"/>
                </a:cubicBezTo>
                <a:cubicBezTo>
                  <a:pt x="481896" y="648795"/>
                  <a:pt x="169292" y="598835"/>
                  <a:pt x="0" y="638175"/>
                </a:cubicBezTo>
                <a:cubicBezTo>
                  <a:pt x="-37469" y="483216"/>
                  <a:pt x="14221" y="435461"/>
                  <a:pt x="0" y="319088"/>
                </a:cubicBezTo>
                <a:cubicBezTo>
                  <a:pt x="-14221" y="202715"/>
                  <a:pt x="20882" y="153892"/>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To understand &amp; establish significant harm, consider:</a:t>
            </a:r>
          </a:p>
        </p:txBody>
      </p:sp>
      <p:graphicFrame>
        <p:nvGraphicFramePr>
          <p:cNvPr id="5" name="Diagram 4">
            <a:extLst>
              <a:ext uri="{FF2B5EF4-FFF2-40B4-BE49-F238E27FC236}">
                <a16:creationId xmlns:a16="http://schemas.microsoft.com/office/drawing/2014/main" id="{62BA9AA7-DAA8-4B7D-900E-473430D547F9}"/>
              </a:ext>
            </a:extLst>
          </p:cNvPr>
          <p:cNvGraphicFramePr/>
          <p:nvPr>
            <p:extLst>
              <p:ext uri="{D42A27DB-BD31-4B8C-83A1-F6EECF244321}">
                <p14:modId xmlns:p14="http://schemas.microsoft.com/office/powerpoint/2010/main" val="2786162856"/>
              </p:ext>
            </p:extLst>
          </p:nvPr>
        </p:nvGraphicFramePr>
        <p:xfrm>
          <a:off x="0" y="1501200"/>
          <a:ext cx="12310012" cy="3475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652DA28B-C553-4CD1-A096-8C4F6E0168C7}"/>
              </a:ext>
            </a:extLst>
          </p:cNvPr>
          <p:cNvSpPr/>
          <p:nvPr/>
        </p:nvSpPr>
        <p:spPr>
          <a:xfrm>
            <a:off x="2940318" y="5160825"/>
            <a:ext cx="6429375" cy="579656"/>
          </a:xfrm>
          <a:custGeom>
            <a:avLst/>
            <a:gdLst>
              <a:gd name="connsiteX0" fmla="*/ 0 w 6429375"/>
              <a:gd name="connsiteY0" fmla="*/ 0 h 579656"/>
              <a:gd name="connsiteX1" fmla="*/ 713076 w 6429375"/>
              <a:gd name="connsiteY1" fmla="*/ 0 h 579656"/>
              <a:gd name="connsiteX2" fmla="*/ 1426152 w 6429375"/>
              <a:gd name="connsiteY2" fmla="*/ 0 h 579656"/>
              <a:gd name="connsiteX3" fmla="*/ 1882053 w 6429375"/>
              <a:gd name="connsiteY3" fmla="*/ 0 h 579656"/>
              <a:gd name="connsiteX4" fmla="*/ 2402248 w 6429375"/>
              <a:gd name="connsiteY4" fmla="*/ 0 h 579656"/>
              <a:gd name="connsiteX5" fmla="*/ 3115324 w 6429375"/>
              <a:gd name="connsiteY5" fmla="*/ 0 h 579656"/>
              <a:gd name="connsiteX6" fmla="*/ 3635519 w 6429375"/>
              <a:gd name="connsiteY6" fmla="*/ 0 h 579656"/>
              <a:gd name="connsiteX7" fmla="*/ 4220008 w 6429375"/>
              <a:gd name="connsiteY7" fmla="*/ 0 h 579656"/>
              <a:gd name="connsiteX8" fmla="*/ 4933084 w 6429375"/>
              <a:gd name="connsiteY8" fmla="*/ 0 h 579656"/>
              <a:gd name="connsiteX9" fmla="*/ 5453279 w 6429375"/>
              <a:gd name="connsiteY9" fmla="*/ 0 h 579656"/>
              <a:gd name="connsiteX10" fmla="*/ 6429375 w 6429375"/>
              <a:gd name="connsiteY10" fmla="*/ 0 h 579656"/>
              <a:gd name="connsiteX11" fmla="*/ 6429375 w 6429375"/>
              <a:gd name="connsiteY11" fmla="*/ 579656 h 579656"/>
              <a:gd name="connsiteX12" fmla="*/ 5716299 w 6429375"/>
              <a:gd name="connsiteY12" fmla="*/ 579656 h 579656"/>
              <a:gd name="connsiteX13" fmla="*/ 5131810 w 6429375"/>
              <a:gd name="connsiteY13" fmla="*/ 579656 h 579656"/>
              <a:gd name="connsiteX14" fmla="*/ 4611615 w 6429375"/>
              <a:gd name="connsiteY14" fmla="*/ 579656 h 579656"/>
              <a:gd name="connsiteX15" fmla="*/ 3962833 w 6429375"/>
              <a:gd name="connsiteY15" fmla="*/ 579656 h 579656"/>
              <a:gd name="connsiteX16" fmla="*/ 3249757 w 6429375"/>
              <a:gd name="connsiteY16" fmla="*/ 579656 h 579656"/>
              <a:gd name="connsiteX17" fmla="*/ 2600974 w 6429375"/>
              <a:gd name="connsiteY17" fmla="*/ 579656 h 579656"/>
              <a:gd name="connsiteX18" fmla="*/ 2209367 w 6429375"/>
              <a:gd name="connsiteY18" fmla="*/ 579656 h 579656"/>
              <a:gd name="connsiteX19" fmla="*/ 1560585 w 6429375"/>
              <a:gd name="connsiteY19" fmla="*/ 579656 h 579656"/>
              <a:gd name="connsiteX20" fmla="*/ 1104684 w 6429375"/>
              <a:gd name="connsiteY20" fmla="*/ 579656 h 579656"/>
              <a:gd name="connsiteX21" fmla="*/ 713076 w 6429375"/>
              <a:gd name="connsiteY21" fmla="*/ 579656 h 579656"/>
              <a:gd name="connsiteX22" fmla="*/ 0 w 6429375"/>
              <a:gd name="connsiteY22" fmla="*/ 579656 h 579656"/>
              <a:gd name="connsiteX23" fmla="*/ 0 w 6429375"/>
              <a:gd name="connsiteY23" fmla="*/ 0 h 579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429375" h="579656" fill="none" extrusionOk="0">
                <a:moveTo>
                  <a:pt x="0" y="0"/>
                </a:moveTo>
                <a:cubicBezTo>
                  <a:pt x="334045" y="-42042"/>
                  <a:pt x="537312" y="44564"/>
                  <a:pt x="713076" y="0"/>
                </a:cubicBezTo>
                <a:cubicBezTo>
                  <a:pt x="888840" y="-44564"/>
                  <a:pt x="1135628" y="47571"/>
                  <a:pt x="1426152" y="0"/>
                </a:cubicBezTo>
                <a:cubicBezTo>
                  <a:pt x="1716676" y="-47571"/>
                  <a:pt x="1747152" y="30886"/>
                  <a:pt x="1882053" y="0"/>
                </a:cubicBezTo>
                <a:cubicBezTo>
                  <a:pt x="2016954" y="-30886"/>
                  <a:pt x="2280477" y="367"/>
                  <a:pt x="2402248" y="0"/>
                </a:cubicBezTo>
                <a:cubicBezTo>
                  <a:pt x="2524020" y="-367"/>
                  <a:pt x="2886531" y="42223"/>
                  <a:pt x="3115324" y="0"/>
                </a:cubicBezTo>
                <a:cubicBezTo>
                  <a:pt x="3344117" y="-42223"/>
                  <a:pt x="3432367" y="42434"/>
                  <a:pt x="3635519" y="0"/>
                </a:cubicBezTo>
                <a:cubicBezTo>
                  <a:pt x="3838671" y="-42434"/>
                  <a:pt x="4000147" y="3604"/>
                  <a:pt x="4220008" y="0"/>
                </a:cubicBezTo>
                <a:cubicBezTo>
                  <a:pt x="4439869" y="-3604"/>
                  <a:pt x="4666202" y="73215"/>
                  <a:pt x="4933084" y="0"/>
                </a:cubicBezTo>
                <a:cubicBezTo>
                  <a:pt x="5199966" y="-73215"/>
                  <a:pt x="5347945" y="6167"/>
                  <a:pt x="5453279" y="0"/>
                </a:cubicBezTo>
                <a:cubicBezTo>
                  <a:pt x="5558613" y="-6167"/>
                  <a:pt x="6035505" y="66141"/>
                  <a:pt x="6429375" y="0"/>
                </a:cubicBezTo>
                <a:cubicBezTo>
                  <a:pt x="6473004" y="209055"/>
                  <a:pt x="6410293" y="423545"/>
                  <a:pt x="6429375" y="579656"/>
                </a:cubicBezTo>
                <a:cubicBezTo>
                  <a:pt x="6152413" y="660631"/>
                  <a:pt x="6021468" y="497680"/>
                  <a:pt x="5716299" y="579656"/>
                </a:cubicBezTo>
                <a:cubicBezTo>
                  <a:pt x="5411130" y="661632"/>
                  <a:pt x="5347537" y="513099"/>
                  <a:pt x="5131810" y="579656"/>
                </a:cubicBezTo>
                <a:cubicBezTo>
                  <a:pt x="4916083" y="646213"/>
                  <a:pt x="4828501" y="533672"/>
                  <a:pt x="4611615" y="579656"/>
                </a:cubicBezTo>
                <a:cubicBezTo>
                  <a:pt x="4394730" y="625640"/>
                  <a:pt x="4285725" y="531228"/>
                  <a:pt x="3962833" y="579656"/>
                </a:cubicBezTo>
                <a:cubicBezTo>
                  <a:pt x="3639941" y="628084"/>
                  <a:pt x="3570545" y="568787"/>
                  <a:pt x="3249757" y="579656"/>
                </a:cubicBezTo>
                <a:cubicBezTo>
                  <a:pt x="2928969" y="590525"/>
                  <a:pt x="2826473" y="572529"/>
                  <a:pt x="2600974" y="579656"/>
                </a:cubicBezTo>
                <a:cubicBezTo>
                  <a:pt x="2375475" y="586783"/>
                  <a:pt x="2309001" y="535192"/>
                  <a:pt x="2209367" y="579656"/>
                </a:cubicBezTo>
                <a:cubicBezTo>
                  <a:pt x="2109733" y="624120"/>
                  <a:pt x="1754934" y="513058"/>
                  <a:pt x="1560585" y="579656"/>
                </a:cubicBezTo>
                <a:cubicBezTo>
                  <a:pt x="1366236" y="646254"/>
                  <a:pt x="1235004" y="532439"/>
                  <a:pt x="1104684" y="579656"/>
                </a:cubicBezTo>
                <a:cubicBezTo>
                  <a:pt x="974364" y="626873"/>
                  <a:pt x="904158" y="555026"/>
                  <a:pt x="713076" y="579656"/>
                </a:cubicBezTo>
                <a:cubicBezTo>
                  <a:pt x="521994" y="604286"/>
                  <a:pt x="263807" y="511842"/>
                  <a:pt x="0" y="579656"/>
                </a:cubicBezTo>
                <a:cubicBezTo>
                  <a:pt x="-39029" y="440864"/>
                  <a:pt x="29989" y="285730"/>
                  <a:pt x="0" y="0"/>
                </a:cubicBezTo>
                <a:close/>
              </a:path>
              <a:path w="6429375" h="579656" stroke="0" extrusionOk="0">
                <a:moveTo>
                  <a:pt x="0" y="0"/>
                </a:moveTo>
                <a:cubicBezTo>
                  <a:pt x="118853" y="-10855"/>
                  <a:pt x="302157" y="44355"/>
                  <a:pt x="391607" y="0"/>
                </a:cubicBezTo>
                <a:cubicBezTo>
                  <a:pt x="481057" y="-44355"/>
                  <a:pt x="785143" y="66144"/>
                  <a:pt x="976096" y="0"/>
                </a:cubicBezTo>
                <a:cubicBezTo>
                  <a:pt x="1167049" y="-66144"/>
                  <a:pt x="1433900" y="54433"/>
                  <a:pt x="1689172" y="0"/>
                </a:cubicBezTo>
                <a:cubicBezTo>
                  <a:pt x="1944444" y="-54433"/>
                  <a:pt x="1985770" y="57727"/>
                  <a:pt x="2209367" y="0"/>
                </a:cubicBezTo>
                <a:cubicBezTo>
                  <a:pt x="2432964" y="-57727"/>
                  <a:pt x="2520020" y="29556"/>
                  <a:pt x="2729562" y="0"/>
                </a:cubicBezTo>
                <a:cubicBezTo>
                  <a:pt x="2939104" y="-29556"/>
                  <a:pt x="3214019" y="20329"/>
                  <a:pt x="3378344" y="0"/>
                </a:cubicBezTo>
                <a:cubicBezTo>
                  <a:pt x="3542669" y="-20329"/>
                  <a:pt x="3651982" y="22071"/>
                  <a:pt x="3769952" y="0"/>
                </a:cubicBezTo>
                <a:cubicBezTo>
                  <a:pt x="3887922" y="-22071"/>
                  <a:pt x="4081239" y="14589"/>
                  <a:pt x="4354440" y="0"/>
                </a:cubicBezTo>
                <a:cubicBezTo>
                  <a:pt x="4627641" y="-14589"/>
                  <a:pt x="4824412" y="53587"/>
                  <a:pt x="5067516" y="0"/>
                </a:cubicBezTo>
                <a:cubicBezTo>
                  <a:pt x="5310620" y="-53587"/>
                  <a:pt x="5374265" y="270"/>
                  <a:pt x="5587711" y="0"/>
                </a:cubicBezTo>
                <a:cubicBezTo>
                  <a:pt x="5801158" y="-270"/>
                  <a:pt x="6183960" y="502"/>
                  <a:pt x="6429375" y="0"/>
                </a:cubicBezTo>
                <a:cubicBezTo>
                  <a:pt x="6485483" y="268667"/>
                  <a:pt x="6405105" y="310824"/>
                  <a:pt x="6429375" y="579656"/>
                </a:cubicBezTo>
                <a:cubicBezTo>
                  <a:pt x="6183143" y="638347"/>
                  <a:pt x="6014077" y="573960"/>
                  <a:pt x="5780593" y="579656"/>
                </a:cubicBezTo>
                <a:cubicBezTo>
                  <a:pt x="5547109" y="585352"/>
                  <a:pt x="5440964" y="551233"/>
                  <a:pt x="5324691" y="579656"/>
                </a:cubicBezTo>
                <a:cubicBezTo>
                  <a:pt x="5208418" y="608079"/>
                  <a:pt x="5010972" y="571528"/>
                  <a:pt x="4740203" y="579656"/>
                </a:cubicBezTo>
                <a:cubicBezTo>
                  <a:pt x="4469434" y="587784"/>
                  <a:pt x="4402398" y="538002"/>
                  <a:pt x="4220008" y="579656"/>
                </a:cubicBezTo>
                <a:cubicBezTo>
                  <a:pt x="4037618" y="621310"/>
                  <a:pt x="4015386" y="566999"/>
                  <a:pt x="3828401" y="579656"/>
                </a:cubicBezTo>
                <a:cubicBezTo>
                  <a:pt x="3641416" y="592313"/>
                  <a:pt x="3423441" y="535710"/>
                  <a:pt x="3115324" y="579656"/>
                </a:cubicBezTo>
                <a:cubicBezTo>
                  <a:pt x="2807207" y="623602"/>
                  <a:pt x="2908073" y="569786"/>
                  <a:pt x="2723717" y="579656"/>
                </a:cubicBezTo>
                <a:cubicBezTo>
                  <a:pt x="2539361" y="589526"/>
                  <a:pt x="2410158" y="573760"/>
                  <a:pt x="2203522" y="579656"/>
                </a:cubicBezTo>
                <a:cubicBezTo>
                  <a:pt x="1996887" y="585552"/>
                  <a:pt x="1853315" y="551187"/>
                  <a:pt x="1554740" y="579656"/>
                </a:cubicBezTo>
                <a:cubicBezTo>
                  <a:pt x="1256165" y="608125"/>
                  <a:pt x="1175231" y="574403"/>
                  <a:pt x="905957" y="579656"/>
                </a:cubicBezTo>
                <a:cubicBezTo>
                  <a:pt x="636683" y="584909"/>
                  <a:pt x="696416" y="572569"/>
                  <a:pt x="514350" y="579656"/>
                </a:cubicBezTo>
                <a:cubicBezTo>
                  <a:pt x="332284" y="586743"/>
                  <a:pt x="107429" y="548314"/>
                  <a:pt x="0" y="579656"/>
                </a:cubicBezTo>
                <a:cubicBezTo>
                  <a:pt x="-59241" y="387331"/>
                  <a:pt x="46893" y="124734"/>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260677286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Local Authority also has a duty to make enquiries</a:t>
            </a:r>
          </a:p>
        </p:txBody>
      </p:sp>
    </p:spTree>
    <p:extLst>
      <p:ext uri="{BB962C8B-B14F-4D97-AF65-F5344CB8AC3E}">
        <p14:creationId xmlns:p14="http://schemas.microsoft.com/office/powerpoint/2010/main" val="879881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E33F179-D0B2-4745-AD42-93B4E692CD7A}"/>
                                            </p:graphicEl>
                                          </p:spTgt>
                                        </p:tgtEl>
                                        <p:attrNameLst>
                                          <p:attrName>style.visibility</p:attrName>
                                        </p:attrNameLst>
                                      </p:cBhvr>
                                      <p:to>
                                        <p:strVal val="visible"/>
                                      </p:to>
                                    </p:set>
                                    <p:animEffect transition="in" filter="fade">
                                      <p:cBhvr>
                                        <p:cTn id="12" dur="500"/>
                                        <p:tgtEl>
                                          <p:spTgt spid="5">
                                            <p:graphicEl>
                                              <a:dgm id="{8E33F179-D0B2-4745-AD42-93B4E692CD7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4D7A07F-5AC8-4E8E-BB77-700D5666AA34}"/>
                                            </p:graphicEl>
                                          </p:spTgt>
                                        </p:tgtEl>
                                        <p:attrNameLst>
                                          <p:attrName>style.visibility</p:attrName>
                                        </p:attrNameLst>
                                      </p:cBhvr>
                                      <p:to>
                                        <p:strVal val="visible"/>
                                      </p:to>
                                    </p:set>
                                    <p:animEffect transition="in" filter="fade">
                                      <p:cBhvr>
                                        <p:cTn id="17" dur="500"/>
                                        <p:tgtEl>
                                          <p:spTgt spid="5">
                                            <p:graphicEl>
                                              <a:dgm id="{E4D7A07F-5AC8-4E8E-BB77-700D5666AA3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EE03D181-A678-4F1E-AD31-0DA49BCA41A4}"/>
                                            </p:graphicEl>
                                          </p:spTgt>
                                        </p:tgtEl>
                                        <p:attrNameLst>
                                          <p:attrName>style.visibility</p:attrName>
                                        </p:attrNameLst>
                                      </p:cBhvr>
                                      <p:to>
                                        <p:strVal val="visible"/>
                                      </p:to>
                                    </p:set>
                                    <p:animEffect transition="in" filter="fade">
                                      <p:cBhvr>
                                        <p:cTn id="22" dur="500"/>
                                        <p:tgtEl>
                                          <p:spTgt spid="5">
                                            <p:graphicEl>
                                              <a:dgm id="{EE03D181-A678-4F1E-AD31-0DA49BCA41A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9C5F94D2-1AE9-4D78-85E1-0D89E9C94D9E}"/>
                                            </p:graphicEl>
                                          </p:spTgt>
                                        </p:tgtEl>
                                        <p:attrNameLst>
                                          <p:attrName>style.visibility</p:attrName>
                                        </p:attrNameLst>
                                      </p:cBhvr>
                                      <p:to>
                                        <p:strVal val="visible"/>
                                      </p:to>
                                    </p:set>
                                    <p:animEffect transition="in" filter="fade">
                                      <p:cBhvr>
                                        <p:cTn id="27" dur="500"/>
                                        <p:tgtEl>
                                          <p:spTgt spid="5">
                                            <p:graphicEl>
                                              <a:dgm id="{9C5F94D2-1AE9-4D78-85E1-0D89E9C94D9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390368EF-7517-4D6D-99AF-80E19DFF4E97}"/>
                                            </p:graphicEl>
                                          </p:spTgt>
                                        </p:tgtEl>
                                        <p:attrNameLst>
                                          <p:attrName>style.visibility</p:attrName>
                                        </p:attrNameLst>
                                      </p:cBhvr>
                                      <p:to>
                                        <p:strVal val="visible"/>
                                      </p:to>
                                    </p:set>
                                    <p:animEffect transition="in" filter="fade">
                                      <p:cBhvr>
                                        <p:cTn id="32" dur="500"/>
                                        <p:tgtEl>
                                          <p:spTgt spid="5">
                                            <p:graphicEl>
                                              <a:dgm id="{390368EF-7517-4D6D-99AF-80E19DFF4E9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3352CEB5-F31D-4D33-9F66-88454F977FDA}"/>
                                            </p:graphicEl>
                                          </p:spTgt>
                                        </p:tgtEl>
                                        <p:attrNameLst>
                                          <p:attrName>style.visibility</p:attrName>
                                        </p:attrNameLst>
                                      </p:cBhvr>
                                      <p:to>
                                        <p:strVal val="visible"/>
                                      </p:to>
                                    </p:set>
                                    <p:animEffect transition="in" filter="fade">
                                      <p:cBhvr>
                                        <p:cTn id="37" dur="500"/>
                                        <p:tgtEl>
                                          <p:spTgt spid="5">
                                            <p:graphicEl>
                                              <a:dgm id="{3352CEB5-F31D-4D33-9F66-88454F977FDA}"/>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425223" y="3848100"/>
            <a:ext cx="2338503" cy="1860579"/>
          </a:xfrm>
          <a:prstGeom prst="rect">
            <a:avLst/>
          </a:prstGeom>
        </p:spPr>
      </p:pic>
      <p:sp>
        <p:nvSpPr>
          <p:cNvPr id="4" name="Title 3">
            <a:extLst>
              <a:ext uri="{FF2B5EF4-FFF2-40B4-BE49-F238E27FC236}">
                <a16:creationId xmlns:a16="http://schemas.microsoft.com/office/drawing/2014/main" id="{15C21D41-5F3C-4639-BEB9-85366E53FB48}"/>
              </a:ext>
            </a:extLst>
          </p:cNvPr>
          <p:cNvSpPr>
            <a:spLocks noGrp="1"/>
          </p:cNvSpPr>
          <p:nvPr>
            <p:ph type="title"/>
          </p:nvPr>
        </p:nvSpPr>
        <p:spPr>
          <a:xfrm>
            <a:off x="838200" y="231135"/>
            <a:ext cx="10515600" cy="587375"/>
          </a:xfrm>
          <a:solidFill>
            <a:srgbClr val="002060"/>
          </a:solidFill>
        </p:spPr>
        <p:txBody>
          <a:bodyPr>
            <a:normAutofit/>
          </a:bodyPr>
          <a:lstStyle/>
          <a:p>
            <a:pPr algn="ctr"/>
            <a:r>
              <a:rPr lang="en-GB" sz="3200" b="1" dirty="0">
                <a:solidFill>
                  <a:schemeClr val="bg1"/>
                </a:solidFill>
                <a:latin typeface="+mn-lt"/>
              </a:rPr>
              <a:t>Child Abuse</a:t>
            </a:r>
          </a:p>
        </p:txBody>
      </p:sp>
      <p:sp>
        <p:nvSpPr>
          <p:cNvPr id="5" name="Rectangle 4">
            <a:extLst>
              <a:ext uri="{FF2B5EF4-FFF2-40B4-BE49-F238E27FC236}">
                <a16:creationId xmlns:a16="http://schemas.microsoft.com/office/drawing/2014/main" id="{4FDD2B31-8B54-48FB-B3E1-3EC04372EC6D}"/>
              </a:ext>
            </a:extLst>
          </p:cNvPr>
          <p:cNvSpPr/>
          <p:nvPr/>
        </p:nvSpPr>
        <p:spPr>
          <a:xfrm>
            <a:off x="1981200" y="929606"/>
            <a:ext cx="8229600" cy="704850"/>
          </a:xfrm>
          <a:custGeom>
            <a:avLst/>
            <a:gdLst>
              <a:gd name="connsiteX0" fmla="*/ 0 w 8229600"/>
              <a:gd name="connsiteY0" fmla="*/ 0 h 704850"/>
              <a:gd name="connsiteX1" fmla="*/ 670125 w 8229600"/>
              <a:gd name="connsiteY1" fmla="*/ 0 h 704850"/>
              <a:gd name="connsiteX2" fmla="*/ 1422545 w 8229600"/>
              <a:gd name="connsiteY2" fmla="*/ 0 h 704850"/>
              <a:gd name="connsiteX3" fmla="*/ 1845782 w 8229600"/>
              <a:gd name="connsiteY3" fmla="*/ 0 h 704850"/>
              <a:gd name="connsiteX4" fmla="*/ 2515906 w 8229600"/>
              <a:gd name="connsiteY4" fmla="*/ 0 h 704850"/>
              <a:gd name="connsiteX5" fmla="*/ 2939143 w 8229600"/>
              <a:gd name="connsiteY5" fmla="*/ 0 h 704850"/>
              <a:gd name="connsiteX6" fmla="*/ 3526971 w 8229600"/>
              <a:gd name="connsiteY6" fmla="*/ 0 h 704850"/>
              <a:gd name="connsiteX7" fmla="*/ 4197096 w 8229600"/>
              <a:gd name="connsiteY7" fmla="*/ 0 h 704850"/>
              <a:gd name="connsiteX8" fmla="*/ 4538037 w 8229600"/>
              <a:gd name="connsiteY8" fmla="*/ 0 h 704850"/>
              <a:gd name="connsiteX9" fmla="*/ 4878977 w 8229600"/>
              <a:gd name="connsiteY9" fmla="*/ 0 h 704850"/>
              <a:gd name="connsiteX10" fmla="*/ 5631398 w 8229600"/>
              <a:gd name="connsiteY10" fmla="*/ 0 h 704850"/>
              <a:gd name="connsiteX11" fmla="*/ 6219226 w 8229600"/>
              <a:gd name="connsiteY11" fmla="*/ 0 h 704850"/>
              <a:gd name="connsiteX12" fmla="*/ 6560167 w 8229600"/>
              <a:gd name="connsiteY12" fmla="*/ 0 h 704850"/>
              <a:gd name="connsiteX13" fmla="*/ 7147995 w 8229600"/>
              <a:gd name="connsiteY13" fmla="*/ 0 h 704850"/>
              <a:gd name="connsiteX14" fmla="*/ 8229600 w 8229600"/>
              <a:gd name="connsiteY14" fmla="*/ 0 h 704850"/>
              <a:gd name="connsiteX15" fmla="*/ 8229600 w 8229600"/>
              <a:gd name="connsiteY15" fmla="*/ 345377 h 704850"/>
              <a:gd name="connsiteX16" fmla="*/ 8229600 w 8229600"/>
              <a:gd name="connsiteY16" fmla="*/ 704850 h 704850"/>
              <a:gd name="connsiteX17" fmla="*/ 7888659 w 8229600"/>
              <a:gd name="connsiteY17" fmla="*/ 704850 h 704850"/>
              <a:gd name="connsiteX18" fmla="*/ 7136239 w 8229600"/>
              <a:gd name="connsiteY18" fmla="*/ 704850 h 704850"/>
              <a:gd name="connsiteX19" fmla="*/ 6466114 w 8229600"/>
              <a:gd name="connsiteY19" fmla="*/ 704850 h 704850"/>
              <a:gd name="connsiteX20" fmla="*/ 5795990 w 8229600"/>
              <a:gd name="connsiteY20" fmla="*/ 704850 h 704850"/>
              <a:gd name="connsiteX21" fmla="*/ 5125865 w 8229600"/>
              <a:gd name="connsiteY21" fmla="*/ 704850 h 704850"/>
              <a:gd name="connsiteX22" fmla="*/ 4702629 w 8229600"/>
              <a:gd name="connsiteY22" fmla="*/ 704850 h 704850"/>
              <a:gd name="connsiteX23" fmla="*/ 3950208 w 8229600"/>
              <a:gd name="connsiteY23" fmla="*/ 704850 h 704850"/>
              <a:gd name="connsiteX24" fmla="*/ 3362379 w 8229600"/>
              <a:gd name="connsiteY24" fmla="*/ 704850 h 704850"/>
              <a:gd name="connsiteX25" fmla="*/ 3021439 w 8229600"/>
              <a:gd name="connsiteY25" fmla="*/ 704850 h 704850"/>
              <a:gd name="connsiteX26" fmla="*/ 2433610 w 8229600"/>
              <a:gd name="connsiteY26" fmla="*/ 704850 h 704850"/>
              <a:gd name="connsiteX27" fmla="*/ 1928078 w 8229600"/>
              <a:gd name="connsiteY27" fmla="*/ 704850 h 704850"/>
              <a:gd name="connsiteX28" fmla="*/ 1422545 w 8229600"/>
              <a:gd name="connsiteY28" fmla="*/ 704850 h 704850"/>
              <a:gd name="connsiteX29" fmla="*/ 917013 w 8229600"/>
              <a:gd name="connsiteY29" fmla="*/ 704850 h 704850"/>
              <a:gd name="connsiteX30" fmla="*/ 0 w 8229600"/>
              <a:gd name="connsiteY30" fmla="*/ 704850 h 704850"/>
              <a:gd name="connsiteX31" fmla="*/ 0 w 8229600"/>
              <a:gd name="connsiteY31" fmla="*/ 345377 h 704850"/>
              <a:gd name="connsiteX32" fmla="*/ 0 w 8229600"/>
              <a:gd name="connsiteY32" fmla="*/ 0 h 70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8229600" h="704850" fill="none" extrusionOk="0">
                <a:moveTo>
                  <a:pt x="0" y="0"/>
                </a:moveTo>
                <a:cubicBezTo>
                  <a:pt x="244045" y="-74931"/>
                  <a:pt x="408892" y="49984"/>
                  <a:pt x="670125" y="0"/>
                </a:cubicBezTo>
                <a:cubicBezTo>
                  <a:pt x="931358" y="-49984"/>
                  <a:pt x="1167077" y="55527"/>
                  <a:pt x="1422545" y="0"/>
                </a:cubicBezTo>
                <a:cubicBezTo>
                  <a:pt x="1678013" y="-55527"/>
                  <a:pt x="1732699" y="26845"/>
                  <a:pt x="1845782" y="0"/>
                </a:cubicBezTo>
                <a:cubicBezTo>
                  <a:pt x="1958865" y="-26845"/>
                  <a:pt x="2345767" y="73842"/>
                  <a:pt x="2515906" y="0"/>
                </a:cubicBezTo>
                <a:cubicBezTo>
                  <a:pt x="2686045" y="-73842"/>
                  <a:pt x="2789761" y="38846"/>
                  <a:pt x="2939143" y="0"/>
                </a:cubicBezTo>
                <a:cubicBezTo>
                  <a:pt x="3088525" y="-38846"/>
                  <a:pt x="3371388" y="67311"/>
                  <a:pt x="3526971" y="0"/>
                </a:cubicBezTo>
                <a:cubicBezTo>
                  <a:pt x="3682554" y="-67311"/>
                  <a:pt x="3965562" y="8778"/>
                  <a:pt x="4197096" y="0"/>
                </a:cubicBezTo>
                <a:cubicBezTo>
                  <a:pt x="4428631" y="-8778"/>
                  <a:pt x="4393770" y="35904"/>
                  <a:pt x="4538037" y="0"/>
                </a:cubicBezTo>
                <a:cubicBezTo>
                  <a:pt x="4682304" y="-35904"/>
                  <a:pt x="4727758" y="23578"/>
                  <a:pt x="4878977" y="0"/>
                </a:cubicBezTo>
                <a:cubicBezTo>
                  <a:pt x="5030196" y="-23578"/>
                  <a:pt x="5372740" y="38514"/>
                  <a:pt x="5631398" y="0"/>
                </a:cubicBezTo>
                <a:cubicBezTo>
                  <a:pt x="5890056" y="-38514"/>
                  <a:pt x="6095731" y="26477"/>
                  <a:pt x="6219226" y="0"/>
                </a:cubicBezTo>
                <a:cubicBezTo>
                  <a:pt x="6342721" y="-26477"/>
                  <a:pt x="6435450" y="2994"/>
                  <a:pt x="6560167" y="0"/>
                </a:cubicBezTo>
                <a:cubicBezTo>
                  <a:pt x="6684884" y="-2994"/>
                  <a:pt x="6957126" y="24229"/>
                  <a:pt x="7147995" y="0"/>
                </a:cubicBezTo>
                <a:cubicBezTo>
                  <a:pt x="7338864" y="-24229"/>
                  <a:pt x="7719143" y="46530"/>
                  <a:pt x="8229600" y="0"/>
                </a:cubicBezTo>
                <a:cubicBezTo>
                  <a:pt x="8256733" y="90202"/>
                  <a:pt x="8191228" y="199551"/>
                  <a:pt x="8229600" y="345377"/>
                </a:cubicBezTo>
                <a:cubicBezTo>
                  <a:pt x="8267972" y="491203"/>
                  <a:pt x="8224650" y="600827"/>
                  <a:pt x="8229600" y="704850"/>
                </a:cubicBezTo>
                <a:cubicBezTo>
                  <a:pt x="8075678" y="735809"/>
                  <a:pt x="7986196" y="676650"/>
                  <a:pt x="7888659" y="704850"/>
                </a:cubicBezTo>
                <a:cubicBezTo>
                  <a:pt x="7791122" y="733050"/>
                  <a:pt x="7321908" y="621988"/>
                  <a:pt x="7136239" y="704850"/>
                </a:cubicBezTo>
                <a:cubicBezTo>
                  <a:pt x="6950570" y="787712"/>
                  <a:pt x="6656949" y="628600"/>
                  <a:pt x="6466114" y="704850"/>
                </a:cubicBezTo>
                <a:cubicBezTo>
                  <a:pt x="6275280" y="781100"/>
                  <a:pt x="5977986" y="666720"/>
                  <a:pt x="5795990" y="704850"/>
                </a:cubicBezTo>
                <a:cubicBezTo>
                  <a:pt x="5613994" y="742980"/>
                  <a:pt x="5436575" y="625523"/>
                  <a:pt x="5125865" y="704850"/>
                </a:cubicBezTo>
                <a:cubicBezTo>
                  <a:pt x="4815156" y="784177"/>
                  <a:pt x="4823844" y="693295"/>
                  <a:pt x="4702629" y="704850"/>
                </a:cubicBezTo>
                <a:cubicBezTo>
                  <a:pt x="4581414" y="716405"/>
                  <a:pt x="4200735" y="666495"/>
                  <a:pt x="3950208" y="704850"/>
                </a:cubicBezTo>
                <a:cubicBezTo>
                  <a:pt x="3699681" y="743205"/>
                  <a:pt x="3560866" y="700350"/>
                  <a:pt x="3362379" y="704850"/>
                </a:cubicBezTo>
                <a:cubicBezTo>
                  <a:pt x="3163892" y="709350"/>
                  <a:pt x="3141062" y="694264"/>
                  <a:pt x="3021439" y="704850"/>
                </a:cubicBezTo>
                <a:cubicBezTo>
                  <a:pt x="2901816" y="715436"/>
                  <a:pt x="2640091" y="657122"/>
                  <a:pt x="2433610" y="704850"/>
                </a:cubicBezTo>
                <a:cubicBezTo>
                  <a:pt x="2227129" y="752578"/>
                  <a:pt x="2121386" y="644923"/>
                  <a:pt x="1928078" y="704850"/>
                </a:cubicBezTo>
                <a:cubicBezTo>
                  <a:pt x="1734770" y="764777"/>
                  <a:pt x="1654855" y="683892"/>
                  <a:pt x="1422545" y="704850"/>
                </a:cubicBezTo>
                <a:cubicBezTo>
                  <a:pt x="1190235" y="725808"/>
                  <a:pt x="1079441" y="678110"/>
                  <a:pt x="917013" y="704850"/>
                </a:cubicBezTo>
                <a:cubicBezTo>
                  <a:pt x="754585" y="731590"/>
                  <a:pt x="453495" y="702549"/>
                  <a:pt x="0" y="704850"/>
                </a:cubicBezTo>
                <a:cubicBezTo>
                  <a:pt x="-38452" y="565612"/>
                  <a:pt x="30259" y="461145"/>
                  <a:pt x="0" y="345377"/>
                </a:cubicBezTo>
                <a:cubicBezTo>
                  <a:pt x="-30259" y="229609"/>
                  <a:pt x="20558" y="152300"/>
                  <a:pt x="0" y="0"/>
                </a:cubicBezTo>
                <a:close/>
              </a:path>
              <a:path w="8229600" h="704850" stroke="0" extrusionOk="0">
                <a:moveTo>
                  <a:pt x="0" y="0"/>
                </a:moveTo>
                <a:cubicBezTo>
                  <a:pt x="135527" y="-57494"/>
                  <a:pt x="376976" y="25161"/>
                  <a:pt x="505533" y="0"/>
                </a:cubicBezTo>
                <a:cubicBezTo>
                  <a:pt x="634090" y="-25161"/>
                  <a:pt x="695344" y="28865"/>
                  <a:pt x="846473" y="0"/>
                </a:cubicBezTo>
                <a:cubicBezTo>
                  <a:pt x="997602" y="-28865"/>
                  <a:pt x="1281262" y="36869"/>
                  <a:pt x="1598894" y="0"/>
                </a:cubicBezTo>
                <a:cubicBezTo>
                  <a:pt x="1916526" y="-36869"/>
                  <a:pt x="1915421" y="12977"/>
                  <a:pt x="2104426" y="0"/>
                </a:cubicBezTo>
                <a:cubicBezTo>
                  <a:pt x="2293431" y="-12977"/>
                  <a:pt x="2450212" y="51236"/>
                  <a:pt x="2609959" y="0"/>
                </a:cubicBezTo>
                <a:cubicBezTo>
                  <a:pt x="2769706" y="-51236"/>
                  <a:pt x="3088348" y="69552"/>
                  <a:pt x="3362379" y="0"/>
                </a:cubicBezTo>
                <a:cubicBezTo>
                  <a:pt x="3636410" y="-69552"/>
                  <a:pt x="3633555" y="6774"/>
                  <a:pt x="3785616" y="0"/>
                </a:cubicBezTo>
                <a:cubicBezTo>
                  <a:pt x="3937677" y="-6774"/>
                  <a:pt x="4305417" y="78537"/>
                  <a:pt x="4538037" y="0"/>
                </a:cubicBezTo>
                <a:cubicBezTo>
                  <a:pt x="4770657" y="-78537"/>
                  <a:pt x="4922836" y="50346"/>
                  <a:pt x="5290457" y="0"/>
                </a:cubicBezTo>
                <a:cubicBezTo>
                  <a:pt x="5658078" y="-50346"/>
                  <a:pt x="5618036" y="42774"/>
                  <a:pt x="5878286" y="0"/>
                </a:cubicBezTo>
                <a:cubicBezTo>
                  <a:pt x="6138536" y="-42774"/>
                  <a:pt x="6300493" y="39784"/>
                  <a:pt x="6630706" y="0"/>
                </a:cubicBezTo>
                <a:cubicBezTo>
                  <a:pt x="6960919" y="-39784"/>
                  <a:pt x="6913160" y="52102"/>
                  <a:pt x="7136239" y="0"/>
                </a:cubicBezTo>
                <a:cubicBezTo>
                  <a:pt x="7359318" y="-52102"/>
                  <a:pt x="7516162" y="23704"/>
                  <a:pt x="7641771" y="0"/>
                </a:cubicBezTo>
                <a:cubicBezTo>
                  <a:pt x="7767380" y="-23704"/>
                  <a:pt x="8054549" y="24433"/>
                  <a:pt x="8229600" y="0"/>
                </a:cubicBezTo>
                <a:cubicBezTo>
                  <a:pt x="8259414" y="135678"/>
                  <a:pt x="8211515" y="235920"/>
                  <a:pt x="8229600" y="345377"/>
                </a:cubicBezTo>
                <a:cubicBezTo>
                  <a:pt x="8247685" y="454834"/>
                  <a:pt x="8194426" y="575054"/>
                  <a:pt x="8229600" y="704850"/>
                </a:cubicBezTo>
                <a:cubicBezTo>
                  <a:pt x="7960671" y="732256"/>
                  <a:pt x="7811091" y="655330"/>
                  <a:pt x="7559475" y="704850"/>
                </a:cubicBezTo>
                <a:cubicBezTo>
                  <a:pt x="7307860" y="754370"/>
                  <a:pt x="7231172" y="656415"/>
                  <a:pt x="6971647" y="704850"/>
                </a:cubicBezTo>
                <a:cubicBezTo>
                  <a:pt x="6712122" y="753285"/>
                  <a:pt x="6740115" y="665084"/>
                  <a:pt x="6630706" y="704850"/>
                </a:cubicBezTo>
                <a:cubicBezTo>
                  <a:pt x="6521297" y="744616"/>
                  <a:pt x="6307008" y="685305"/>
                  <a:pt x="6207470" y="704850"/>
                </a:cubicBezTo>
                <a:cubicBezTo>
                  <a:pt x="6107932" y="724395"/>
                  <a:pt x="5804076" y="689191"/>
                  <a:pt x="5455049" y="704850"/>
                </a:cubicBezTo>
                <a:cubicBezTo>
                  <a:pt x="5106022" y="720509"/>
                  <a:pt x="5008712" y="686402"/>
                  <a:pt x="4867221" y="704850"/>
                </a:cubicBezTo>
                <a:cubicBezTo>
                  <a:pt x="4725730" y="723298"/>
                  <a:pt x="4633749" y="689250"/>
                  <a:pt x="4443984" y="704850"/>
                </a:cubicBezTo>
                <a:cubicBezTo>
                  <a:pt x="4254219" y="720450"/>
                  <a:pt x="4142455" y="679037"/>
                  <a:pt x="3856155" y="704850"/>
                </a:cubicBezTo>
                <a:cubicBezTo>
                  <a:pt x="3569855" y="730663"/>
                  <a:pt x="3684499" y="688108"/>
                  <a:pt x="3515215" y="704850"/>
                </a:cubicBezTo>
                <a:cubicBezTo>
                  <a:pt x="3345931" y="721592"/>
                  <a:pt x="3278778" y="674650"/>
                  <a:pt x="3174274" y="704850"/>
                </a:cubicBezTo>
                <a:cubicBezTo>
                  <a:pt x="3069770" y="735050"/>
                  <a:pt x="2798307" y="695300"/>
                  <a:pt x="2586446" y="704850"/>
                </a:cubicBezTo>
                <a:cubicBezTo>
                  <a:pt x="2374585" y="714400"/>
                  <a:pt x="2345030" y="684857"/>
                  <a:pt x="2163209" y="704850"/>
                </a:cubicBezTo>
                <a:cubicBezTo>
                  <a:pt x="1981388" y="724843"/>
                  <a:pt x="1733215" y="656674"/>
                  <a:pt x="1493085" y="704850"/>
                </a:cubicBezTo>
                <a:cubicBezTo>
                  <a:pt x="1252955" y="753026"/>
                  <a:pt x="1200064" y="674586"/>
                  <a:pt x="1069848" y="704850"/>
                </a:cubicBezTo>
                <a:cubicBezTo>
                  <a:pt x="939632" y="735114"/>
                  <a:pt x="457557" y="599613"/>
                  <a:pt x="0" y="704850"/>
                </a:cubicBezTo>
                <a:cubicBezTo>
                  <a:pt x="-21080" y="581634"/>
                  <a:pt x="24083" y="494154"/>
                  <a:pt x="0" y="373571"/>
                </a:cubicBezTo>
                <a:cubicBezTo>
                  <a:pt x="-24083" y="252988"/>
                  <a:pt x="28776" y="155608"/>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Whenever concern has been expressed about a child, officers should consider :</a:t>
            </a:r>
          </a:p>
        </p:txBody>
      </p:sp>
      <p:graphicFrame>
        <p:nvGraphicFramePr>
          <p:cNvPr id="6" name="Diagram 5">
            <a:extLst>
              <a:ext uri="{FF2B5EF4-FFF2-40B4-BE49-F238E27FC236}">
                <a16:creationId xmlns:a16="http://schemas.microsoft.com/office/drawing/2014/main" id="{E7897ECB-A816-40DA-9E0E-058DAB8CF30D}"/>
              </a:ext>
            </a:extLst>
          </p:cNvPr>
          <p:cNvGraphicFramePr/>
          <p:nvPr>
            <p:extLst>
              <p:ext uri="{D42A27DB-BD31-4B8C-83A1-F6EECF244321}">
                <p14:modId xmlns:p14="http://schemas.microsoft.com/office/powerpoint/2010/main" val="3685273756"/>
              </p:ext>
            </p:extLst>
          </p:nvPr>
        </p:nvGraphicFramePr>
        <p:xfrm>
          <a:off x="1276350" y="1592512"/>
          <a:ext cx="9321800" cy="43827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8307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B063CF4-2B54-40CE-A714-AAA5A0BE1FED}"/>
                                            </p:graphicEl>
                                          </p:spTgt>
                                        </p:tgtEl>
                                        <p:attrNameLst>
                                          <p:attrName>style.visibility</p:attrName>
                                        </p:attrNameLst>
                                      </p:cBhvr>
                                      <p:to>
                                        <p:strVal val="visible"/>
                                      </p:to>
                                    </p:set>
                                    <p:animEffect transition="in" filter="fade">
                                      <p:cBhvr>
                                        <p:cTn id="7" dur="500"/>
                                        <p:tgtEl>
                                          <p:spTgt spid="6">
                                            <p:graphicEl>
                                              <a:dgm id="{DB063CF4-2B54-40CE-A714-AAA5A0BE1FE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F075663-8AEE-4AEC-9368-C5D7835F55D3}"/>
                                            </p:graphicEl>
                                          </p:spTgt>
                                        </p:tgtEl>
                                        <p:attrNameLst>
                                          <p:attrName>style.visibility</p:attrName>
                                        </p:attrNameLst>
                                      </p:cBhvr>
                                      <p:to>
                                        <p:strVal val="visible"/>
                                      </p:to>
                                    </p:set>
                                    <p:animEffect transition="in" filter="fade">
                                      <p:cBhvr>
                                        <p:cTn id="12" dur="500"/>
                                        <p:tgtEl>
                                          <p:spTgt spid="6">
                                            <p:graphicEl>
                                              <a:dgm id="{5F075663-8AEE-4AEC-9368-C5D7835F55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D67B398C-027E-4A63-9E54-DA42DA1EAA2B}"/>
                                            </p:graphicEl>
                                          </p:spTgt>
                                        </p:tgtEl>
                                        <p:attrNameLst>
                                          <p:attrName>style.visibility</p:attrName>
                                        </p:attrNameLst>
                                      </p:cBhvr>
                                      <p:to>
                                        <p:strVal val="visible"/>
                                      </p:to>
                                    </p:set>
                                    <p:animEffect transition="in" filter="fade">
                                      <p:cBhvr>
                                        <p:cTn id="15" dur="500"/>
                                        <p:tgtEl>
                                          <p:spTgt spid="6">
                                            <p:graphicEl>
                                              <a:dgm id="{D67B398C-027E-4A63-9E54-DA42DA1EAA2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2E776E65-5C87-4F52-90DF-DD4ADB218CD9}"/>
                                            </p:graphicEl>
                                          </p:spTgt>
                                        </p:tgtEl>
                                        <p:attrNameLst>
                                          <p:attrName>style.visibility</p:attrName>
                                        </p:attrNameLst>
                                      </p:cBhvr>
                                      <p:to>
                                        <p:strVal val="visible"/>
                                      </p:to>
                                    </p:set>
                                    <p:animEffect transition="in" filter="fade">
                                      <p:cBhvr>
                                        <p:cTn id="20" dur="500"/>
                                        <p:tgtEl>
                                          <p:spTgt spid="6">
                                            <p:graphicEl>
                                              <a:dgm id="{2E776E65-5C87-4F52-90DF-DD4ADB218CD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76CE8A42-E81A-4ECB-9486-F9C59A1A613A}"/>
                                            </p:graphicEl>
                                          </p:spTgt>
                                        </p:tgtEl>
                                        <p:attrNameLst>
                                          <p:attrName>style.visibility</p:attrName>
                                        </p:attrNameLst>
                                      </p:cBhvr>
                                      <p:to>
                                        <p:strVal val="visible"/>
                                      </p:to>
                                    </p:set>
                                    <p:animEffect transition="in" filter="fade">
                                      <p:cBhvr>
                                        <p:cTn id="23" dur="500"/>
                                        <p:tgtEl>
                                          <p:spTgt spid="6">
                                            <p:graphicEl>
                                              <a:dgm id="{76CE8A42-E81A-4ECB-9486-F9C59A1A613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A1650BA-B7B9-4FEC-A488-A34AD51649D9}"/>
                                            </p:graphicEl>
                                          </p:spTgt>
                                        </p:tgtEl>
                                        <p:attrNameLst>
                                          <p:attrName>style.visibility</p:attrName>
                                        </p:attrNameLst>
                                      </p:cBhvr>
                                      <p:to>
                                        <p:strVal val="visible"/>
                                      </p:to>
                                    </p:set>
                                    <p:animEffect transition="in" filter="fade">
                                      <p:cBhvr>
                                        <p:cTn id="28" dur="500"/>
                                        <p:tgtEl>
                                          <p:spTgt spid="6">
                                            <p:graphicEl>
                                              <a:dgm id="{AA1650BA-B7B9-4FEC-A488-A34AD51649D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12B84104-EAD2-4427-913C-9FD1781E7698}"/>
                                            </p:graphicEl>
                                          </p:spTgt>
                                        </p:tgtEl>
                                        <p:attrNameLst>
                                          <p:attrName>style.visibility</p:attrName>
                                        </p:attrNameLst>
                                      </p:cBhvr>
                                      <p:to>
                                        <p:strVal val="visible"/>
                                      </p:to>
                                    </p:set>
                                    <p:animEffect transition="in" filter="fade">
                                      <p:cBhvr>
                                        <p:cTn id="31" dur="500"/>
                                        <p:tgtEl>
                                          <p:spTgt spid="6">
                                            <p:graphicEl>
                                              <a:dgm id="{12B84104-EAD2-4427-913C-9FD1781E769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381BD49C-2673-4937-B69A-4C1BCDC04035}"/>
                                            </p:graphicEl>
                                          </p:spTgt>
                                        </p:tgtEl>
                                        <p:attrNameLst>
                                          <p:attrName>style.visibility</p:attrName>
                                        </p:attrNameLst>
                                      </p:cBhvr>
                                      <p:to>
                                        <p:strVal val="visible"/>
                                      </p:to>
                                    </p:set>
                                    <p:animEffect transition="in" filter="fade">
                                      <p:cBhvr>
                                        <p:cTn id="36" dur="500"/>
                                        <p:tgtEl>
                                          <p:spTgt spid="6">
                                            <p:graphicEl>
                                              <a:dgm id="{381BD49C-2673-4937-B69A-4C1BCDC040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3792C91D-7B9C-4C89-ADDD-80BD45DBD0B0}"/>
                                            </p:graphicEl>
                                          </p:spTgt>
                                        </p:tgtEl>
                                        <p:attrNameLst>
                                          <p:attrName>style.visibility</p:attrName>
                                        </p:attrNameLst>
                                      </p:cBhvr>
                                      <p:to>
                                        <p:strVal val="visible"/>
                                      </p:to>
                                    </p:set>
                                    <p:animEffect transition="in" filter="fade">
                                      <p:cBhvr>
                                        <p:cTn id="39" dur="500"/>
                                        <p:tgtEl>
                                          <p:spTgt spid="6">
                                            <p:graphicEl>
                                              <a:dgm id="{3792C91D-7B9C-4C89-ADDD-80BD45DBD0B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1200" y="73335"/>
            <a:ext cx="8229600" cy="584775"/>
          </a:xfrm>
          <a:prstGeom prst="rect">
            <a:avLst/>
          </a:prstGeom>
          <a:solidFill>
            <a:srgbClr val="002060"/>
          </a:solidFill>
        </p:spPr>
        <p:txBody>
          <a:bodyPr wrap="square" rtlCol="0">
            <a:spAutoFit/>
          </a:bodyPr>
          <a:lstStyle/>
          <a:p>
            <a:pPr algn="ctr"/>
            <a:r>
              <a:rPr lang="en-GB" sz="3200" b="1" dirty="0">
                <a:solidFill>
                  <a:schemeClr val="bg1"/>
                </a:solidFill>
              </a:rPr>
              <a:t>PPP: Police Protection Powers</a:t>
            </a:r>
          </a:p>
        </p:txBody>
      </p:sp>
      <p:graphicFrame>
        <p:nvGraphicFramePr>
          <p:cNvPr id="4" name="Diagram 3">
            <a:extLst>
              <a:ext uri="{FF2B5EF4-FFF2-40B4-BE49-F238E27FC236}">
                <a16:creationId xmlns:a16="http://schemas.microsoft.com/office/drawing/2014/main" id="{E5A90DE2-1685-470B-BDE7-78610E936B8E}"/>
              </a:ext>
            </a:extLst>
          </p:cNvPr>
          <p:cNvGraphicFramePr/>
          <p:nvPr>
            <p:extLst>
              <p:ext uri="{D42A27DB-BD31-4B8C-83A1-F6EECF244321}">
                <p14:modId xmlns:p14="http://schemas.microsoft.com/office/powerpoint/2010/main" val="1225720897"/>
              </p:ext>
            </p:extLst>
          </p:nvPr>
        </p:nvGraphicFramePr>
        <p:xfrm>
          <a:off x="803275" y="764645"/>
          <a:ext cx="10585450" cy="53287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3414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45E6C7A-FE3A-4495-BE1E-96969D2B8F8E}"/>
                                            </p:graphicEl>
                                          </p:spTgt>
                                        </p:tgtEl>
                                        <p:attrNameLst>
                                          <p:attrName>style.visibility</p:attrName>
                                        </p:attrNameLst>
                                      </p:cBhvr>
                                      <p:to>
                                        <p:strVal val="visible"/>
                                      </p:to>
                                    </p:set>
                                    <p:animEffect transition="in" filter="fade">
                                      <p:cBhvr>
                                        <p:cTn id="7" dur="500"/>
                                        <p:tgtEl>
                                          <p:spTgt spid="4">
                                            <p:graphicEl>
                                              <a:dgm id="{245E6C7A-FE3A-4495-BE1E-96969D2B8F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5E9B7196-B8EC-41DB-BE72-6DD3F35BCE58}"/>
                                            </p:graphicEl>
                                          </p:spTgt>
                                        </p:tgtEl>
                                        <p:attrNameLst>
                                          <p:attrName>style.visibility</p:attrName>
                                        </p:attrNameLst>
                                      </p:cBhvr>
                                      <p:to>
                                        <p:strVal val="visible"/>
                                      </p:to>
                                    </p:set>
                                    <p:animEffect transition="in" filter="fade">
                                      <p:cBhvr>
                                        <p:cTn id="12" dur="500"/>
                                        <p:tgtEl>
                                          <p:spTgt spid="4">
                                            <p:graphicEl>
                                              <a:dgm id="{5E9B7196-B8EC-41DB-BE72-6DD3F35BCE5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C3315DB7-5D0E-4245-933F-5049EDDE2630}"/>
                                            </p:graphicEl>
                                          </p:spTgt>
                                        </p:tgtEl>
                                        <p:attrNameLst>
                                          <p:attrName>style.visibility</p:attrName>
                                        </p:attrNameLst>
                                      </p:cBhvr>
                                      <p:to>
                                        <p:strVal val="visible"/>
                                      </p:to>
                                    </p:set>
                                    <p:animEffect transition="in" filter="fade">
                                      <p:cBhvr>
                                        <p:cTn id="17" dur="500"/>
                                        <p:tgtEl>
                                          <p:spTgt spid="4">
                                            <p:graphicEl>
                                              <a:dgm id="{C3315DB7-5D0E-4245-933F-5049EDDE263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BB5818A4-6B1C-473F-A6A6-029994808F24}"/>
                                            </p:graphicEl>
                                          </p:spTgt>
                                        </p:tgtEl>
                                        <p:attrNameLst>
                                          <p:attrName>style.visibility</p:attrName>
                                        </p:attrNameLst>
                                      </p:cBhvr>
                                      <p:to>
                                        <p:strVal val="visible"/>
                                      </p:to>
                                    </p:set>
                                    <p:animEffect transition="in" filter="fade">
                                      <p:cBhvr>
                                        <p:cTn id="22" dur="500"/>
                                        <p:tgtEl>
                                          <p:spTgt spid="4">
                                            <p:graphicEl>
                                              <a:dgm id="{BB5818A4-6B1C-473F-A6A6-029994808F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4850" y="342900"/>
            <a:ext cx="10839449" cy="646331"/>
          </a:xfrm>
          <a:prstGeom prst="rect">
            <a:avLst/>
          </a:prstGeom>
          <a:solidFill>
            <a:srgbClr val="002060"/>
          </a:solidFill>
        </p:spPr>
        <p:txBody>
          <a:bodyPr wrap="square" rtlCol="0">
            <a:spAutoFit/>
          </a:bodyPr>
          <a:lstStyle/>
          <a:p>
            <a:pPr algn="ctr"/>
            <a:r>
              <a:rPr lang="en-GB" sz="3600" b="1" dirty="0">
                <a:solidFill>
                  <a:schemeClr val="bg1"/>
                </a:solidFill>
              </a:rPr>
              <a:t>Role &amp; Responsibilities</a:t>
            </a:r>
          </a:p>
        </p:txBody>
      </p:sp>
      <p:pic>
        <p:nvPicPr>
          <p:cNvPr id="4" name="Picture 3"/>
          <p:cNvPicPr>
            <a:picLocks noChangeAspect="1"/>
          </p:cNvPicPr>
          <p:nvPr/>
        </p:nvPicPr>
        <p:blipFill rotWithShape="1">
          <a:blip r:embed="rId3"/>
          <a:srcRect t="16210" r="1822"/>
          <a:stretch/>
        </p:blipFill>
        <p:spPr>
          <a:xfrm>
            <a:off x="990600" y="2256117"/>
            <a:ext cx="2376597" cy="2345765"/>
          </a:xfrm>
          <a:prstGeom prst="rect">
            <a:avLst/>
          </a:prstGeom>
        </p:spPr>
      </p:pic>
      <p:graphicFrame>
        <p:nvGraphicFramePr>
          <p:cNvPr id="6" name="Diagram 5">
            <a:extLst>
              <a:ext uri="{FF2B5EF4-FFF2-40B4-BE49-F238E27FC236}">
                <a16:creationId xmlns:a16="http://schemas.microsoft.com/office/drawing/2014/main" id="{F4F49669-CE42-4A47-B05F-B9A19BE785F8}"/>
              </a:ext>
            </a:extLst>
          </p:cNvPr>
          <p:cNvGraphicFramePr/>
          <p:nvPr>
            <p:extLst>
              <p:ext uri="{D42A27DB-BD31-4B8C-83A1-F6EECF244321}">
                <p14:modId xmlns:p14="http://schemas.microsoft.com/office/powerpoint/2010/main" val="4097425127"/>
              </p:ext>
            </p:extLst>
          </p:nvPr>
        </p:nvGraphicFramePr>
        <p:xfrm>
          <a:off x="3619500" y="1134899"/>
          <a:ext cx="7924799" cy="45039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7520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E8EEB2-FB4A-44EC-BF70-4677CD0BD9D3}"/>
                                            </p:graphicEl>
                                          </p:spTgt>
                                        </p:tgtEl>
                                        <p:attrNameLst>
                                          <p:attrName>style.visibility</p:attrName>
                                        </p:attrNameLst>
                                      </p:cBhvr>
                                      <p:to>
                                        <p:strVal val="visible"/>
                                      </p:to>
                                    </p:set>
                                    <p:animEffect transition="in" filter="fade">
                                      <p:cBhvr>
                                        <p:cTn id="7" dur="500"/>
                                        <p:tgtEl>
                                          <p:spTgt spid="6">
                                            <p:graphicEl>
                                              <a:dgm id="{A9E8EEB2-FB4A-44EC-BF70-4677CD0BD9D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EEB69DCF-75AF-4C2E-BB74-A41C7CF14AE9}"/>
                                            </p:graphicEl>
                                          </p:spTgt>
                                        </p:tgtEl>
                                        <p:attrNameLst>
                                          <p:attrName>style.visibility</p:attrName>
                                        </p:attrNameLst>
                                      </p:cBhvr>
                                      <p:to>
                                        <p:strVal val="visible"/>
                                      </p:to>
                                    </p:set>
                                    <p:animEffect transition="in" filter="fade">
                                      <p:cBhvr>
                                        <p:cTn id="12" dur="500"/>
                                        <p:tgtEl>
                                          <p:spTgt spid="6">
                                            <p:graphicEl>
                                              <a:dgm id="{EEB69DCF-75AF-4C2E-BB74-A41C7CF14AE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6A25FBFE-5458-40A9-996A-C024EFF082EB}"/>
                                            </p:graphicEl>
                                          </p:spTgt>
                                        </p:tgtEl>
                                        <p:attrNameLst>
                                          <p:attrName>style.visibility</p:attrName>
                                        </p:attrNameLst>
                                      </p:cBhvr>
                                      <p:to>
                                        <p:strVal val="visible"/>
                                      </p:to>
                                    </p:set>
                                    <p:animEffect transition="in" filter="fade">
                                      <p:cBhvr>
                                        <p:cTn id="17" dur="500"/>
                                        <p:tgtEl>
                                          <p:spTgt spid="6">
                                            <p:graphicEl>
                                              <a:dgm id="{6A25FBFE-5458-40A9-996A-C024EFF082E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8EAD8720-B8B5-4CD7-9058-983062066657}"/>
                                            </p:graphicEl>
                                          </p:spTgt>
                                        </p:tgtEl>
                                        <p:attrNameLst>
                                          <p:attrName>style.visibility</p:attrName>
                                        </p:attrNameLst>
                                      </p:cBhvr>
                                      <p:to>
                                        <p:strVal val="visible"/>
                                      </p:to>
                                    </p:set>
                                    <p:animEffect transition="in" filter="fade">
                                      <p:cBhvr>
                                        <p:cTn id="22" dur="500"/>
                                        <p:tgtEl>
                                          <p:spTgt spid="6">
                                            <p:graphicEl>
                                              <a:dgm id="{8EAD8720-B8B5-4CD7-9058-98306206665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2950" y="323850"/>
            <a:ext cx="10839450" cy="646331"/>
          </a:xfrm>
          <a:prstGeom prst="rect">
            <a:avLst/>
          </a:prstGeom>
          <a:solidFill>
            <a:srgbClr val="002060"/>
          </a:solidFill>
        </p:spPr>
        <p:txBody>
          <a:bodyPr wrap="square" rtlCol="0">
            <a:spAutoFit/>
          </a:bodyPr>
          <a:lstStyle/>
          <a:p>
            <a:pPr algn="ctr"/>
            <a:r>
              <a:rPr lang="en-GB" sz="3600" b="1" dirty="0">
                <a:solidFill>
                  <a:schemeClr val="bg1"/>
                </a:solidFill>
              </a:rPr>
              <a:t>Child Protection Plan</a:t>
            </a:r>
          </a:p>
        </p:txBody>
      </p:sp>
      <p:graphicFrame>
        <p:nvGraphicFramePr>
          <p:cNvPr id="4" name="Diagram 3">
            <a:extLst>
              <a:ext uri="{FF2B5EF4-FFF2-40B4-BE49-F238E27FC236}">
                <a16:creationId xmlns:a16="http://schemas.microsoft.com/office/drawing/2014/main" id="{04F14266-2312-4D95-BAA3-D0298F24BE7B}"/>
              </a:ext>
            </a:extLst>
          </p:cNvPr>
          <p:cNvGraphicFramePr/>
          <p:nvPr>
            <p:extLst>
              <p:ext uri="{D42A27DB-BD31-4B8C-83A1-F6EECF244321}">
                <p14:modId xmlns:p14="http://schemas.microsoft.com/office/powerpoint/2010/main" val="2690580553"/>
              </p:ext>
            </p:extLst>
          </p:nvPr>
        </p:nvGraphicFramePr>
        <p:xfrm>
          <a:off x="1231900" y="1200150"/>
          <a:ext cx="9302750" cy="4588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712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D748E3E-FF43-4636-BA17-C259417E0D73}"/>
                                            </p:graphicEl>
                                          </p:spTgt>
                                        </p:tgtEl>
                                        <p:attrNameLst>
                                          <p:attrName>style.visibility</p:attrName>
                                        </p:attrNameLst>
                                      </p:cBhvr>
                                      <p:to>
                                        <p:strVal val="visible"/>
                                      </p:to>
                                    </p:set>
                                    <p:animEffect transition="in" filter="fade">
                                      <p:cBhvr>
                                        <p:cTn id="7" dur="500"/>
                                        <p:tgtEl>
                                          <p:spTgt spid="4">
                                            <p:graphicEl>
                                              <a:dgm id="{6D748E3E-FF43-4636-BA17-C259417E0D7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7E7906D-D32F-469B-8D4E-AD08D818FD1E}"/>
                                            </p:graphicEl>
                                          </p:spTgt>
                                        </p:tgtEl>
                                        <p:attrNameLst>
                                          <p:attrName>style.visibility</p:attrName>
                                        </p:attrNameLst>
                                      </p:cBhvr>
                                      <p:to>
                                        <p:strVal val="visible"/>
                                      </p:to>
                                    </p:set>
                                    <p:animEffect transition="in" filter="fade">
                                      <p:cBhvr>
                                        <p:cTn id="12" dur="500"/>
                                        <p:tgtEl>
                                          <p:spTgt spid="4">
                                            <p:graphicEl>
                                              <a:dgm id="{27E7906D-D32F-469B-8D4E-AD08D818FD1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D2F703F-1A27-4720-9864-2E497B5D7A04}"/>
                                            </p:graphicEl>
                                          </p:spTgt>
                                        </p:tgtEl>
                                        <p:attrNameLst>
                                          <p:attrName>style.visibility</p:attrName>
                                        </p:attrNameLst>
                                      </p:cBhvr>
                                      <p:to>
                                        <p:strVal val="visible"/>
                                      </p:to>
                                    </p:set>
                                    <p:animEffect transition="in" filter="fade">
                                      <p:cBhvr>
                                        <p:cTn id="15" dur="500"/>
                                        <p:tgtEl>
                                          <p:spTgt spid="4">
                                            <p:graphicEl>
                                              <a:dgm id="{8D2F703F-1A27-4720-9864-2E497B5D7A0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0100" y="239231"/>
            <a:ext cx="10706100" cy="646331"/>
          </a:xfrm>
          <a:prstGeom prst="rect">
            <a:avLst/>
          </a:prstGeom>
          <a:solidFill>
            <a:srgbClr val="002060"/>
          </a:solidFill>
        </p:spPr>
        <p:txBody>
          <a:bodyPr wrap="square" rtlCol="0">
            <a:spAutoFit/>
          </a:bodyPr>
          <a:lstStyle/>
          <a:p>
            <a:pPr algn="ctr"/>
            <a:r>
              <a:rPr lang="en-GB" sz="3600" b="1" dirty="0">
                <a:solidFill>
                  <a:schemeClr val="bg1"/>
                </a:solidFill>
              </a:rPr>
              <a:t>Adverse Childhood Experiences (ACES)</a:t>
            </a:r>
          </a:p>
        </p:txBody>
      </p:sp>
      <p:pic>
        <p:nvPicPr>
          <p:cNvPr id="8" name="Picture 7">
            <a:extLst>
              <a:ext uri="{FF2B5EF4-FFF2-40B4-BE49-F238E27FC236}">
                <a16:creationId xmlns:a16="http://schemas.microsoft.com/office/drawing/2014/main" id="{DE7F258B-5C9E-4770-BF48-1ABCD1AFBEE9}"/>
              </a:ext>
            </a:extLst>
          </p:cNvPr>
          <p:cNvPicPr>
            <a:picLocks noChangeAspect="1"/>
          </p:cNvPicPr>
          <p:nvPr/>
        </p:nvPicPr>
        <p:blipFill>
          <a:blip r:embed="rId3"/>
          <a:stretch>
            <a:fillRect/>
          </a:stretch>
        </p:blipFill>
        <p:spPr>
          <a:xfrm>
            <a:off x="2764820" y="1115814"/>
            <a:ext cx="6662359" cy="4361060"/>
          </a:xfrm>
          <a:prstGeom prst="rect">
            <a:avLst/>
          </a:prstGeom>
        </p:spPr>
      </p:pic>
    </p:spTree>
    <p:extLst>
      <p:ext uri="{BB962C8B-B14F-4D97-AF65-F5344CB8AC3E}">
        <p14:creationId xmlns:p14="http://schemas.microsoft.com/office/powerpoint/2010/main" val="945162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0100" y="239231"/>
            <a:ext cx="10706100" cy="646331"/>
          </a:xfrm>
          <a:prstGeom prst="rect">
            <a:avLst/>
          </a:prstGeom>
          <a:solidFill>
            <a:srgbClr val="002060"/>
          </a:solidFill>
        </p:spPr>
        <p:txBody>
          <a:bodyPr wrap="square" rtlCol="0">
            <a:spAutoFit/>
          </a:bodyPr>
          <a:lstStyle/>
          <a:p>
            <a:pPr algn="ctr"/>
            <a:r>
              <a:rPr lang="en-GB" sz="3600" b="1" dirty="0">
                <a:solidFill>
                  <a:schemeClr val="bg1"/>
                </a:solidFill>
              </a:rPr>
              <a:t>Adverse Childhood Experiences (ACES)</a:t>
            </a:r>
          </a:p>
        </p:txBody>
      </p:sp>
      <p:pic>
        <p:nvPicPr>
          <p:cNvPr id="6" name="Picture 5">
            <a:extLst>
              <a:ext uri="{FF2B5EF4-FFF2-40B4-BE49-F238E27FC236}">
                <a16:creationId xmlns:a16="http://schemas.microsoft.com/office/drawing/2014/main" id="{BF3AF6DB-DA0D-459E-AF6F-4321E597EDBD}"/>
              </a:ext>
            </a:extLst>
          </p:cNvPr>
          <p:cNvPicPr>
            <a:picLocks noChangeAspect="1"/>
          </p:cNvPicPr>
          <p:nvPr/>
        </p:nvPicPr>
        <p:blipFill>
          <a:blip r:embed="rId3"/>
          <a:stretch>
            <a:fillRect/>
          </a:stretch>
        </p:blipFill>
        <p:spPr>
          <a:xfrm>
            <a:off x="4041944" y="1456191"/>
            <a:ext cx="4282542" cy="2530593"/>
          </a:xfrm>
          <a:prstGeom prst="rect">
            <a:avLst/>
          </a:prstGeom>
        </p:spPr>
      </p:pic>
      <p:sp>
        <p:nvSpPr>
          <p:cNvPr id="7" name="TextBox 6">
            <a:extLst>
              <a:ext uri="{FF2B5EF4-FFF2-40B4-BE49-F238E27FC236}">
                <a16:creationId xmlns:a16="http://schemas.microsoft.com/office/drawing/2014/main" id="{AEE07F0A-3065-47EC-B6F6-DFAFDFDA81D9}"/>
              </a:ext>
            </a:extLst>
          </p:cNvPr>
          <p:cNvSpPr txBox="1"/>
          <p:nvPr/>
        </p:nvSpPr>
        <p:spPr>
          <a:xfrm>
            <a:off x="4649517" y="4372747"/>
            <a:ext cx="6093228" cy="369332"/>
          </a:xfrm>
          <a:prstGeom prst="rect">
            <a:avLst/>
          </a:prstGeom>
          <a:noFill/>
        </p:spPr>
        <p:txBody>
          <a:bodyPr wrap="square">
            <a:spAutoFit/>
          </a:bodyPr>
          <a:lstStyle/>
          <a:p>
            <a:r>
              <a:rPr lang="en-GB" dirty="0">
                <a:hlinkClick r:id="rId4"/>
              </a:rPr>
              <a:t>https://youtu.be/XHgLYI9KZ-A</a:t>
            </a:r>
            <a:endParaRPr lang="en-GB" dirty="0"/>
          </a:p>
        </p:txBody>
      </p:sp>
    </p:spTree>
    <p:extLst>
      <p:ext uri="{BB962C8B-B14F-4D97-AF65-F5344CB8AC3E}">
        <p14:creationId xmlns:p14="http://schemas.microsoft.com/office/powerpoint/2010/main" val="737412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0100" y="239231"/>
            <a:ext cx="10706100" cy="584775"/>
          </a:xfrm>
          <a:prstGeom prst="rect">
            <a:avLst/>
          </a:prstGeom>
          <a:solidFill>
            <a:srgbClr val="002060"/>
          </a:solidFill>
        </p:spPr>
        <p:txBody>
          <a:bodyPr wrap="square" rtlCol="0">
            <a:spAutoFit/>
          </a:bodyPr>
          <a:lstStyle/>
          <a:p>
            <a:pPr algn="ctr"/>
            <a:r>
              <a:rPr lang="en-GB" sz="3200" b="1" dirty="0">
                <a:solidFill>
                  <a:schemeClr val="bg1"/>
                </a:solidFill>
              </a:rPr>
              <a:t>Adverse Childhood Experiences (ACES)</a:t>
            </a:r>
          </a:p>
        </p:txBody>
      </p:sp>
      <p:graphicFrame>
        <p:nvGraphicFramePr>
          <p:cNvPr id="3" name="Diagram 2">
            <a:extLst>
              <a:ext uri="{FF2B5EF4-FFF2-40B4-BE49-F238E27FC236}">
                <a16:creationId xmlns:a16="http://schemas.microsoft.com/office/drawing/2014/main" id="{896B5052-88BE-4C96-A69A-84BD73BF68B8}"/>
              </a:ext>
            </a:extLst>
          </p:cNvPr>
          <p:cNvGraphicFramePr/>
          <p:nvPr>
            <p:extLst>
              <p:ext uri="{D42A27DB-BD31-4B8C-83A1-F6EECF244321}">
                <p14:modId xmlns:p14="http://schemas.microsoft.com/office/powerpoint/2010/main" val="559009445"/>
              </p:ext>
            </p:extLst>
          </p:nvPr>
        </p:nvGraphicFramePr>
        <p:xfrm>
          <a:off x="947651" y="562396"/>
          <a:ext cx="10558549" cy="4750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Diagram, text&#10;&#10;Description automatically generated">
            <a:extLst>
              <a:ext uri="{FF2B5EF4-FFF2-40B4-BE49-F238E27FC236}">
                <a16:creationId xmlns:a16="http://schemas.microsoft.com/office/drawing/2014/main" id="{F42C87B6-6805-487E-B1B1-9C31EA7182B9}"/>
              </a:ext>
            </a:extLst>
          </p:cNvPr>
          <p:cNvPicPr>
            <a:picLocks noChangeAspect="1"/>
          </p:cNvPicPr>
          <p:nvPr/>
        </p:nvPicPr>
        <p:blipFill>
          <a:blip r:embed="rId8"/>
          <a:stretch>
            <a:fillRect/>
          </a:stretch>
        </p:blipFill>
        <p:spPr>
          <a:xfrm>
            <a:off x="390433" y="3657600"/>
            <a:ext cx="3094891" cy="1856935"/>
          </a:xfrm>
          <a:prstGeom prst="rect">
            <a:avLst/>
          </a:prstGeom>
        </p:spPr>
      </p:pic>
    </p:spTree>
    <p:extLst>
      <p:ext uri="{BB962C8B-B14F-4D97-AF65-F5344CB8AC3E}">
        <p14:creationId xmlns:p14="http://schemas.microsoft.com/office/powerpoint/2010/main" val="4100729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AC7097C-F8C7-4346-992C-3B9D7570BE9C}"/>
                                            </p:graphicEl>
                                          </p:spTgt>
                                        </p:tgtEl>
                                        <p:attrNameLst>
                                          <p:attrName>style.visibility</p:attrName>
                                        </p:attrNameLst>
                                      </p:cBhvr>
                                      <p:to>
                                        <p:strVal val="visible"/>
                                      </p:to>
                                    </p:set>
                                    <p:animEffect transition="in" filter="fade">
                                      <p:cBhvr>
                                        <p:cTn id="7" dur="500"/>
                                        <p:tgtEl>
                                          <p:spTgt spid="3">
                                            <p:graphicEl>
                                              <a:dgm id="{2AC7097C-F8C7-4346-992C-3B9D7570BE9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C3D15D7-14FE-4E64-B97C-122BC9CA29D0}"/>
                                            </p:graphicEl>
                                          </p:spTgt>
                                        </p:tgtEl>
                                        <p:attrNameLst>
                                          <p:attrName>style.visibility</p:attrName>
                                        </p:attrNameLst>
                                      </p:cBhvr>
                                      <p:to>
                                        <p:strVal val="visible"/>
                                      </p:to>
                                    </p:set>
                                    <p:animEffect transition="in" filter="fade">
                                      <p:cBhvr>
                                        <p:cTn id="12" dur="500"/>
                                        <p:tgtEl>
                                          <p:spTgt spid="3">
                                            <p:graphicEl>
                                              <a:dgm id="{DC3D15D7-14FE-4E64-B97C-122BC9CA29D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98C6343-6519-421B-93A3-DB9C6038B2A4}"/>
                                            </p:graphicEl>
                                          </p:spTgt>
                                        </p:tgtEl>
                                        <p:attrNameLst>
                                          <p:attrName>style.visibility</p:attrName>
                                        </p:attrNameLst>
                                      </p:cBhvr>
                                      <p:to>
                                        <p:strVal val="visible"/>
                                      </p:to>
                                    </p:set>
                                    <p:animEffect transition="in" filter="fade">
                                      <p:cBhvr>
                                        <p:cTn id="15" dur="500"/>
                                        <p:tgtEl>
                                          <p:spTgt spid="3">
                                            <p:graphicEl>
                                              <a:dgm id="{598C6343-6519-421B-93A3-DB9C6038B2A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3AD8DB2C-F1DE-4CF2-BADF-F107CE98D824}"/>
                                            </p:graphicEl>
                                          </p:spTgt>
                                        </p:tgtEl>
                                        <p:attrNameLst>
                                          <p:attrName>style.visibility</p:attrName>
                                        </p:attrNameLst>
                                      </p:cBhvr>
                                      <p:to>
                                        <p:strVal val="visible"/>
                                      </p:to>
                                    </p:set>
                                    <p:animEffect transition="in" filter="fade">
                                      <p:cBhvr>
                                        <p:cTn id="20" dur="500"/>
                                        <p:tgtEl>
                                          <p:spTgt spid="3">
                                            <p:graphicEl>
                                              <a:dgm id="{3AD8DB2C-F1DE-4CF2-BADF-F107CE98D82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E84780B7-D2D2-42F7-8E76-FDE28466917A}"/>
                                            </p:graphicEl>
                                          </p:spTgt>
                                        </p:tgtEl>
                                        <p:attrNameLst>
                                          <p:attrName>style.visibility</p:attrName>
                                        </p:attrNameLst>
                                      </p:cBhvr>
                                      <p:to>
                                        <p:strVal val="visible"/>
                                      </p:to>
                                    </p:set>
                                    <p:animEffect transition="in" filter="fade">
                                      <p:cBhvr>
                                        <p:cTn id="23" dur="500"/>
                                        <p:tgtEl>
                                          <p:spTgt spid="3">
                                            <p:graphicEl>
                                              <a:dgm id="{E84780B7-D2D2-42F7-8E76-FDE28466917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3D37222-A523-4C68-89DB-4336E27D5662}"/>
                                            </p:graphicEl>
                                          </p:spTgt>
                                        </p:tgtEl>
                                        <p:attrNameLst>
                                          <p:attrName>style.visibility</p:attrName>
                                        </p:attrNameLst>
                                      </p:cBhvr>
                                      <p:to>
                                        <p:strVal val="visible"/>
                                      </p:to>
                                    </p:set>
                                    <p:animEffect transition="in" filter="fade">
                                      <p:cBhvr>
                                        <p:cTn id="28" dur="500"/>
                                        <p:tgtEl>
                                          <p:spTgt spid="3">
                                            <p:graphicEl>
                                              <a:dgm id="{43D37222-A523-4C68-89DB-4336E27D566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97BF98A9-8909-445A-90DE-26E1BEF7C030}"/>
                                            </p:graphicEl>
                                          </p:spTgt>
                                        </p:tgtEl>
                                        <p:attrNameLst>
                                          <p:attrName>style.visibility</p:attrName>
                                        </p:attrNameLst>
                                      </p:cBhvr>
                                      <p:to>
                                        <p:strVal val="visible"/>
                                      </p:to>
                                    </p:set>
                                    <p:animEffect transition="in" filter="fade">
                                      <p:cBhvr>
                                        <p:cTn id="31" dur="500"/>
                                        <p:tgtEl>
                                          <p:spTgt spid="3">
                                            <p:graphicEl>
                                              <a:dgm id="{97BF98A9-8909-445A-90DE-26E1BEF7C03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0A73E982-C838-4F15-8CB1-1B0F0A7DF8D0}"/>
                                            </p:graphicEl>
                                          </p:spTgt>
                                        </p:tgtEl>
                                        <p:attrNameLst>
                                          <p:attrName>style.visibility</p:attrName>
                                        </p:attrNameLst>
                                      </p:cBhvr>
                                      <p:to>
                                        <p:strVal val="visible"/>
                                      </p:to>
                                    </p:set>
                                    <p:animEffect transition="in" filter="fade">
                                      <p:cBhvr>
                                        <p:cTn id="36" dur="500"/>
                                        <p:tgtEl>
                                          <p:spTgt spid="3">
                                            <p:graphicEl>
                                              <a:dgm id="{0A73E982-C838-4F15-8CB1-1B0F0A7DF8D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FF750244-6B82-41C5-A3F7-210A3EE22EBE}"/>
                                            </p:graphicEl>
                                          </p:spTgt>
                                        </p:tgtEl>
                                        <p:attrNameLst>
                                          <p:attrName>style.visibility</p:attrName>
                                        </p:attrNameLst>
                                      </p:cBhvr>
                                      <p:to>
                                        <p:strVal val="visible"/>
                                      </p:to>
                                    </p:set>
                                    <p:animEffect transition="in" filter="fade">
                                      <p:cBhvr>
                                        <p:cTn id="39" dur="500"/>
                                        <p:tgtEl>
                                          <p:spTgt spid="3">
                                            <p:graphicEl>
                                              <a:dgm id="{FF750244-6B82-41C5-A3F7-210A3EE22EB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91922BAC-1FC5-4835-94E1-2C77A3FF0003}"/>
                                            </p:graphicEl>
                                          </p:spTgt>
                                        </p:tgtEl>
                                        <p:attrNameLst>
                                          <p:attrName>style.visibility</p:attrName>
                                        </p:attrNameLst>
                                      </p:cBhvr>
                                      <p:to>
                                        <p:strVal val="visible"/>
                                      </p:to>
                                    </p:set>
                                    <p:animEffect transition="in" filter="fade">
                                      <p:cBhvr>
                                        <p:cTn id="44" dur="500"/>
                                        <p:tgtEl>
                                          <p:spTgt spid="3">
                                            <p:graphicEl>
                                              <a:dgm id="{91922BAC-1FC5-4835-94E1-2C77A3FF0003}"/>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5EE16B17-2245-4F58-BBFE-2190B12239F7}"/>
                                            </p:graphicEl>
                                          </p:spTgt>
                                        </p:tgtEl>
                                        <p:attrNameLst>
                                          <p:attrName>style.visibility</p:attrName>
                                        </p:attrNameLst>
                                      </p:cBhvr>
                                      <p:to>
                                        <p:strVal val="visible"/>
                                      </p:to>
                                    </p:set>
                                    <p:animEffect transition="in" filter="fade">
                                      <p:cBhvr>
                                        <p:cTn id="47" dur="500"/>
                                        <p:tgtEl>
                                          <p:spTgt spid="3">
                                            <p:graphicEl>
                                              <a:dgm id="{5EE16B17-2245-4F58-BBFE-2190B12239F7}"/>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E5DB1EC3-751A-4805-9145-1BF10C653674}"/>
                                            </p:graphicEl>
                                          </p:spTgt>
                                        </p:tgtEl>
                                        <p:attrNameLst>
                                          <p:attrName>style.visibility</p:attrName>
                                        </p:attrNameLst>
                                      </p:cBhvr>
                                      <p:to>
                                        <p:strVal val="visible"/>
                                      </p:to>
                                    </p:set>
                                    <p:animEffect transition="in" filter="fade">
                                      <p:cBhvr>
                                        <p:cTn id="52" dur="500"/>
                                        <p:tgtEl>
                                          <p:spTgt spid="3">
                                            <p:graphicEl>
                                              <a:dgm id="{E5DB1EC3-751A-4805-9145-1BF10C653674}"/>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68F8FEFB-5960-49DA-9102-4ADF44C5F760}"/>
                                            </p:graphicEl>
                                          </p:spTgt>
                                        </p:tgtEl>
                                        <p:attrNameLst>
                                          <p:attrName>style.visibility</p:attrName>
                                        </p:attrNameLst>
                                      </p:cBhvr>
                                      <p:to>
                                        <p:strVal val="visible"/>
                                      </p:to>
                                    </p:set>
                                    <p:animEffect transition="in" filter="fade">
                                      <p:cBhvr>
                                        <p:cTn id="55" dur="500"/>
                                        <p:tgtEl>
                                          <p:spTgt spid="3">
                                            <p:graphicEl>
                                              <a:dgm id="{68F8FEFB-5960-49DA-9102-4ADF44C5F7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0100" y="239231"/>
            <a:ext cx="10706100" cy="646331"/>
          </a:xfrm>
          <a:prstGeom prst="rect">
            <a:avLst/>
          </a:prstGeom>
          <a:solidFill>
            <a:srgbClr val="002060"/>
          </a:solidFill>
        </p:spPr>
        <p:txBody>
          <a:bodyPr wrap="square" rtlCol="0">
            <a:spAutoFit/>
          </a:bodyPr>
          <a:lstStyle/>
          <a:p>
            <a:pPr algn="ctr"/>
            <a:r>
              <a:rPr lang="en-GB" sz="3600" b="1" dirty="0">
                <a:solidFill>
                  <a:schemeClr val="bg1"/>
                </a:solidFill>
              </a:rPr>
              <a:t>Necessity Test</a:t>
            </a:r>
          </a:p>
        </p:txBody>
      </p:sp>
      <p:pic>
        <p:nvPicPr>
          <p:cNvPr id="4" name="Picture 3"/>
          <p:cNvPicPr>
            <a:picLocks noChangeAspect="1"/>
          </p:cNvPicPr>
          <p:nvPr/>
        </p:nvPicPr>
        <p:blipFill rotWithShape="1">
          <a:blip r:embed="rId3"/>
          <a:srcRect t="8665" b="19841"/>
          <a:stretch/>
        </p:blipFill>
        <p:spPr>
          <a:xfrm rot="20067339">
            <a:off x="395895" y="2722213"/>
            <a:ext cx="2732125" cy="1522669"/>
          </a:xfrm>
          <a:prstGeom prst="rect">
            <a:avLst/>
          </a:prstGeom>
        </p:spPr>
      </p:pic>
      <p:graphicFrame>
        <p:nvGraphicFramePr>
          <p:cNvPr id="5" name="Diagram 4">
            <a:extLst>
              <a:ext uri="{FF2B5EF4-FFF2-40B4-BE49-F238E27FC236}">
                <a16:creationId xmlns:a16="http://schemas.microsoft.com/office/drawing/2014/main" id="{6529427A-1E56-4F89-AC3F-B456171A6DB4}"/>
              </a:ext>
            </a:extLst>
          </p:cNvPr>
          <p:cNvGraphicFramePr/>
          <p:nvPr>
            <p:extLst>
              <p:ext uri="{D42A27DB-BD31-4B8C-83A1-F6EECF244321}">
                <p14:modId xmlns:p14="http://schemas.microsoft.com/office/powerpoint/2010/main" val="3812994959"/>
              </p:ext>
            </p:extLst>
          </p:nvPr>
        </p:nvGraphicFramePr>
        <p:xfrm>
          <a:off x="3322785" y="1281157"/>
          <a:ext cx="8183415" cy="44047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3048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D12347C-D517-4673-896E-8C586AD9211D}"/>
                                            </p:graphicEl>
                                          </p:spTgt>
                                        </p:tgtEl>
                                        <p:attrNameLst>
                                          <p:attrName>style.visibility</p:attrName>
                                        </p:attrNameLst>
                                      </p:cBhvr>
                                      <p:to>
                                        <p:strVal val="visible"/>
                                      </p:to>
                                    </p:set>
                                    <p:animEffect transition="in" filter="fade">
                                      <p:cBhvr>
                                        <p:cTn id="7" dur="500"/>
                                        <p:tgtEl>
                                          <p:spTgt spid="5">
                                            <p:graphicEl>
                                              <a:dgm id="{5D12347C-D517-4673-896E-8C586AD9211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A0A5AA4-5A97-4E11-AEE7-80D27E3C23D1}"/>
                                            </p:graphicEl>
                                          </p:spTgt>
                                        </p:tgtEl>
                                        <p:attrNameLst>
                                          <p:attrName>style.visibility</p:attrName>
                                        </p:attrNameLst>
                                      </p:cBhvr>
                                      <p:to>
                                        <p:strVal val="visible"/>
                                      </p:to>
                                    </p:set>
                                    <p:animEffect transition="in" filter="fade">
                                      <p:cBhvr>
                                        <p:cTn id="12" dur="500"/>
                                        <p:tgtEl>
                                          <p:spTgt spid="5">
                                            <p:graphicEl>
                                              <a:dgm id="{8A0A5AA4-5A97-4E11-AEE7-80D27E3C23D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DF1417BE-C0CE-4022-963B-B8E9428F2665}"/>
                                            </p:graphicEl>
                                          </p:spTgt>
                                        </p:tgtEl>
                                        <p:attrNameLst>
                                          <p:attrName>style.visibility</p:attrName>
                                        </p:attrNameLst>
                                      </p:cBhvr>
                                      <p:to>
                                        <p:strVal val="visible"/>
                                      </p:to>
                                    </p:set>
                                    <p:animEffect transition="in" filter="fade">
                                      <p:cBhvr>
                                        <p:cTn id="15" dur="500"/>
                                        <p:tgtEl>
                                          <p:spTgt spid="5">
                                            <p:graphicEl>
                                              <a:dgm id="{DF1417BE-C0CE-4022-963B-B8E9428F26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02734565-5B88-4B19-833D-C188484152E4}"/>
                                            </p:graphicEl>
                                          </p:spTgt>
                                        </p:tgtEl>
                                        <p:attrNameLst>
                                          <p:attrName>style.visibility</p:attrName>
                                        </p:attrNameLst>
                                      </p:cBhvr>
                                      <p:to>
                                        <p:strVal val="visible"/>
                                      </p:to>
                                    </p:set>
                                    <p:animEffect transition="in" filter="fade">
                                      <p:cBhvr>
                                        <p:cTn id="20" dur="500"/>
                                        <p:tgtEl>
                                          <p:spTgt spid="5">
                                            <p:graphicEl>
                                              <a:dgm id="{02734565-5B88-4B19-833D-C188484152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91AF520-2752-43C6-96FF-96A6847D14A9}"/>
                                            </p:graphicEl>
                                          </p:spTgt>
                                        </p:tgtEl>
                                        <p:attrNameLst>
                                          <p:attrName>style.visibility</p:attrName>
                                        </p:attrNameLst>
                                      </p:cBhvr>
                                      <p:to>
                                        <p:strVal val="visible"/>
                                      </p:to>
                                    </p:set>
                                    <p:animEffect transition="in" filter="fade">
                                      <p:cBhvr>
                                        <p:cTn id="23" dur="500"/>
                                        <p:tgtEl>
                                          <p:spTgt spid="5">
                                            <p:graphicEl>
                                              <a:dgm id="{A91AF520-2752-43C6-96FF-96A6847D14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633D1A4A-5901-4C92-BB86-272BBD030897}"/>
                                            </p:graphicEl>
                                          </p:spTgt>
                                        </p:tgtEl>
                                        <p:attrNameLst>
                                          <p:attrName>style.visibility</p:attrName>
                                        </p:attrNameLst>
                                      </p:cBhvr>
                                      <p:to>
                                        <p:strVal val="visible"/>
                                      </p:to>
                                    </p:set>
                                    <p:animEffect transition="in" filter="fade">
                                      <p:cBhvr>
                                        <p:cTn id="28" dur="500"/>
                                        <p:tgtEl>
                                          <p:spTgt spid="5">
                                            <p:graphicEl>
                                              <a:dgm id="{633D1A4A-5901-4C92-BB86-272BBD0308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E39B2804-071B-4A8F-9E75-AFA1EBAB7C23}"/>
                                            </p:graphicEl>
                                          </p:spTgt>
                                        </p:tgtEl>
                                        <p:attrNameLst>
                                          <p:attrName>style.visibility</p:attrName>
                                        </p:attrNameLst>
                                      </p:cBhvr>
                                      <p:to>
                                        <p:strVal val="visible"/>
                                      </p:to>
                                    </p:set>
                                    <p:animEffect transition="in" filter="fade">
                                      <p:cBhvr>
                                        <p:cTn id="31" dur="500"/>
                                        <p:tgtEl>
                                          <p:spTgt spid="5">
                                            <p:graphicEl>
                                              <a:dgm id="{E39B2804-071B-4A8F-9E75-AFA1EBAB7C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33411" y="1257300"/>
            <a:ext cx="7229977" cy="4613108"/>
          </a:xfrm>
          <a:prstGeom prst="rect">
            <a:avLst/>
          </a:prstGeom>
        </p:spPr>
      </p:pic>
      <p:sp>
        <p:nvSpPr>
          <p:cNvPr id="2" name="Title 1"/>
          <p:cNvSpPr>
            <a:spLocks noGrp="1"/>
          </p:cNvSpPr>
          <p:nvPr>
            <p:ph type="title"/>
          </p:nvPr>
        </p:nvSpPr>
        <p:spPr>
          <a:xfrm>
            <a:off x="990600" y="270710"/>
            <a:ext cx="10515600" cy="602582"/>
          </a:xfrm>
          <a:solidFill>
            <a:srgbClr val="002060"/>
          </a:solidFill>
        </p:spPr>
        <p:txBody>
          <a:bodyPr>
            <a:noAutofit/>
          </a:bodyPr>
          <a:lstStyle/>
          <a:p>
            <a:pPr algn="ctr"/>
            <a:r>
              <a:rPr lang="en-GB" sz="3600" b="1" dirty="0">
                <a:solidFill>
                  <a:schemeClr val="bg1"/>
                </a:solidFill>
                <a:latin typeface="+mn-lt"/>
              </a:rPr>
              <a:t>Photo 1</a:t>
            </a:r>
          </a:p>
        </p:txBody>
      </p:sp>
    </p:spTree>
    <p:extLst>
      <p:ext uri="{BB962C8B-B14F-4D97-AF65-F5344CB8AC3E}">
        <p14:creationId xmlns:p14="http://schemas.microsoft.com/office/powerpoint/2010/main" val="427110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12674" y="1165058"/>
            <a:ext cx="8337755" cy="4527884"/>
          </a:xfrm>
          <a:prstGeom prst="rect">
            <a:avLst/>
          </a:prstGeom>
        </p:spPr>
      </p:pic>
      <p:sp>
        <p:nvSpPr>
          <p:cNvPr id="5" name="Title 4"/>
          <p:cNvSpPr>
            <a:spLocks noGrp="1"/>
          </p:cNvSpPr>
          <p:nvPr>
            <p:ph type="title"/>
          </p:nvPr>
        </p:nvSpPr>
        <p:spPr>
          <a:xfrm>
            <a:off x="838200" y="365125"/>
            <a:ext cx="10515600" cy="565317"/>
          </a:xfrm>
          <a:solidFill>
            <a:srgbClr val="002060"/>
          </a:solidFill>
        </p:spPr>
        <p:txBody>
          <a:bodyPr>
            <a:noAutofit/>
          </a:bodyPr>
          <a:lstStyle/>
          <a:p>
            <a:pPr algn="ctr"/>
            <a:r>
              <a:rPr lang="en-GB" sz="3600" b="1" dirty="0">
                <a:solidFill>
                  <a:schemeClr val="bg1"/>
                </a:solidFill>
                <a:latin typeface="+mn-lt"/>
              </a:rPr>
              <a:t>Photo 2</a:t>
            </a:r>
          </a:p>
        </p:txBody>
      </p:sp>
    </p:spTree>
    <p:extLst>
      <p:ext uri="{BB962C8B-B14F-4D97-AF65-F5344CB8AC3E}">
        <p14:creationId xmlns:p14="http://schemas.microsoft.com/office/powerpoint/2010/main" val="2510789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94860" y="770022"/>
            <a:ext cx="6202279" cy="4971059"/>
          </a:xfrm>
          <a:prstGeom prst="rect">
            <a:avLst/>
          </a:prstGeom>
        </p:spPr>
      </p:pic>
      <p:sp>
        <p:nvSpPr>
          <p:cNvPr id="3" name="Title 2"/>
          <p:cNvSpPr>
            <a:spLocks noGrp="1"/>
          </p:cNvSpPr>
          <p:nvPr>
            <p:ph type="title"/>
          </p:nvPr>
        </p:nvSpPr>
        <p:spPr>
          <a:xfrm>
            <a:off x="838200" y="208547"/>
            <a:ext cx="10515600" cy="561475"/>
          </a:xfrm>
          <a:solidFill>
            <a:srgbClr val="002060"/>
          </a:solidFill>
        </p:spPr>
        <p:txBody>
          <a:bodyPr>
            <a:noAutofit/>
          </a:bodyPr>
          <a:lstStyle/>
          <a:p>
            <a:pPr algn="ctr"/>
            <a:r>
              <a:rPr lang="en-GB" sz="3600" b="1" dirty="0">
                <a:solidFill>
                  <a:schemeClr val="bg1"/>
                </a:solidFill>
                <a:latin typeface="+mn-lt"/>
              </a:rPr>
              <a:t>Photo 3</a:t>
            </a:r>
          </a:p>
        </p:txBody>
      </p:sp>
    </p:spTree>
    <p:extLst>
      <p:ext uri="{BB962C8B-B14F-4D97-AF65-F5344CB8AC3E}">
        <p14:creationId xmlns:p14="http://schemas.microsoft.com/office/powerpoint/2010/main" val="1945898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57816" y="1045745"/>
            <a:ext cx="7876368" cy="4766510"/>
          </a:xfrm>
          <a:prstGeom prst="rect">
            <a:avLst/>
          </a:prstGeom>
        </p:spPr>
      </p:pic>
      <p:sp>
        <p:nvSpPr>
          <p:cNvPr id="3" name="Title 2"/>
          <p:cNvSpPr>
            <a:spLocks noGrp="1"/>
          </p:cNvSpPr>
          <p:nvPr>
            <p:ph type="title"/>
          </p:nvPr>
        </p:nvSpPr>
        <p:spPr>
          <a:xfrm>
            <a:off x="838200" y="241301"/>
            <a:ext cx="10515600" cy="635000"/>
          </a:xfrm>
          <a:solidFill>
            <a:srgbClr val="002060"/>
          </a:solidFill>
        </p:spPr>
        <p:txBody>
          <a:bodyPr>
            <a:normAutofit/>
          </a:bodyPr>
          <a:lstStyle/>
          <a:p>
            <a:pPr algn="ctr"/>
            <a:r>
              <a:rPr lang="en-GB" sz="3600" b="1" dirty="0">
                <a:solidFill>
                  <a:schemeClr val="bg1"/>
                </a:solidFill>
                <a:latin typeface="+mn-lt"/>
              </a:rPr>
              <a:t>Photo 4</a:t>
            </a:r>
          </a:p>
        </p:txBody>
      </p:sp>
    </p:spTree>
    <p:extLst>
      <p:ext uri="{BB962C8B-B14F-4D97-AF65-F5344CB8AC3E}">
        <p14:creationId xmlns:p14="http://schemas.microsoft.com/office/powerpoint/2010/main" val="3833431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17683" y="1067876"/>
            <a:ext cx="5956633" cy="4722247"/>
          </a:xfrm>
          <a:prstGeom prst="rect">
            <a:avLst/>
          </a:prstGeom>
        </p:spPr>
      </p:pic>
      <p:sp>
        <p:nvSpPr>
          <p:cNvPr id="5" name="Title 4"/>
          <p:cNvSpPr>
            <a:spLocks noGrp="1"/>
          </p:cNvSpPr>
          <p:nvPr>
            <p:ph type="title"/>
          </p:nvPr>
        </p:nvSpPr>
        <p:spPr>
          <a:xfrm>
            <a:off x="838200" y="212058"/>
            <a:ext cx="10515600" cy="664242"/>
          </a:xfrm>
          <a:solidFill>
            <a:srgbClr val="002060"/>
          </a:solidFill>
        </p:spPr>
        <p:txBody>
          <a:bodyPr>
            <a:normAutofit/>
          </a:bodyPr>
          <a:lstStyle/>
          <a:p>
            <a:pPr algn="ctr"/>
            <a:r>
              <a:rPr lang="en-GB" sz="3600" b="1" dirty="0">
                <a:solidFill>
                  <a:schemeClr val="bg1"/>
                </a:solidFill>
                <a:latin typeface="+mn-lt"/>
              </a:rPr>
              <a:t>Photo 5</a:t>
            </a:r>
          </a:p>
        </p:txBody>
      </p:sp>
    </p:spTree>
    <p:extLst>
      <p:ext uri="{BB962C8B-B14F-4D97-AF65-F5344CB8AC3E}">
        <p14:creationId xmlns:p14="http://schemas.microsoft.com/office/powerpoint/2010/main" val="39148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25228" y="866274"/>
            <a:ext cx="5541544" cy="4903567"/>
          </a:xfrm>
          <a:prstGeom prst="rect">
            <a:avLst/>
          </a:prstGeom>
        </p:spPr>
      </p:pic>
      <p:sp>
        <p:nvSpPr>
          <p:cNvPr id="3" name="Title 2"/>
          <p:cNvSpPr>
            <a:spLocks noGrp="1"/>
          </p:cNvSpPr>
          <p:nvPr>
            <p:ph type="title"/>
          </p:nvPr>
        </p:nvSpPr>
        <p:spPr>
          <a:xfrm>
            <a:off x="838200" y="188662"/>
            <a:ext cx="10515600" cy="677612"/>
          </a:xfrm>
          <a:solidFill>
            <a:srgbClr val="002060"/>
          </a:solidFill>
        </p:spPr>
        <p:txBody>
          <a:bodyPr>
            <a:normAutofit/>
          </a:bodyPr>
          <a:lstStyle/>
          <a:p>
            <a:pPr algn="ctr"/>
            <a:r>
              <a:rPr lang="en-GB" sz="3600" b="1" dirty="0">
                <a:solidFill>
                  <a:schemeClr val="bg1"/>
                </a:solidFill>
                <a:latin typeface="+mn-lt"/>
              </a:rPr>
              <a:t>Photo 6</a:t>
            </a:r>
          </a:p>
        </p:txBody>
      </p:sp>
    </p:spTree>
    <p:extLst>
      <p:ext uri="{BB962C8B-B14F-4D97-AF65-F5344CB8AC3E}">
        <p14:creationId xmlns:p14="http://schemas.microsoft.com/office/powerpoint/2010/main" val="3014806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01014" y="972770"/>
            <a:ext cx="7989972" cy="4912460"/>
          </a:xfrm>
          <a:prstGeom prst="rect">
            <a:avLst/>
          </a:prstGeom>
        </p:spPr>
      </p:pic>
      <p:sp>
        <p:nvSpPr>
          <p:cNvPr id="3" name="Title 2"/>
          <p:cNvSpPr>
            <a:spLocks noGrp="1"/>
          </p:cNvSpPr>
          <p:nvPr>
            <p:ph type="title"/>
          </p:nvPr>
        </p:nvSpPr>
        <p:spPr>
          <a:xfrm>
            <a:off x="693821" y="124661"/>
            <a:ext cx="10515600" cy="618289"/>
          </a:xfrm>
          <a:solidFill>
            <a:srgbClr val="002060"/>
          </a:solidFill>
        </p:spPr>
        <p:txBody>
          <a:bodyPr>
            <a:normAutofit/>
          </a:bodyPr>
          <a:lstStyle/>
          <a:p>
            <a:pPr algn="ctr"/>
            <a:r>
              <a:rPr lang="en-GB" sz="3600" b="1" dirty="0">
                <a:solidFill>
                  <a:schemeClr val="bg1"/>
                </a:solidFill>
                <a:latin typeface="+mn-lt"/>
              </a:rPr>
              <a:t>Photo 7</a:t>
            </a:r>
          </a:p>
        </p:txBody>
      </p:sp>
    </p:spTree>
    <p:extLst>
      <p:ext uri="{BB962C8B-B14F-4D97-AF65-F5344CB8AC3E}">
        <p14:creationId xmlns:p14="http://schemas.microsoft.com/office/powerpoint/2010/main" val="358758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35015" y="1150537"/>
            <a:ext cx="5321969" cy="4556926"/>
          </a:xfrm>
          <a:prstGeom prst="rect">
            <a:avLst/>
          </a:prstGeom>
        </p:spPr>
      </p:pic>
      <p:sp>
        <p:nvSpPr>
          <p:cNvPr id="3" name="Title 2"/>
          <p:cNvSpPr>
            <a:spLocks noGrp="1"/>
          </p:cNvSpPr>
          <p:nvPr>
            <p:ph type="title"/>
          </p:nvPr>
        </p:nvSpPr>
        <p:spPr>
          <a:xfrm>
            <a:off x="971550" y="250660"/>
            <a:ext cx="10515600" cy="677612"/>
          </a:xfrm>
          <a:solidFill>
            <a:srgbClr val="002060"/>
          </a:solidFill>
        </p:spPr>
        <p:txBody>
          <a:bodyPr>
            <a:normAutofit/>
          </a:bodyPr>
          <a:lstStyle/>
          <a:p>
            <a:pPr algn="ctr"/>
            <a:r>
              <a:rPr lang="en-GB" sz="3600" b="1" dirty="0">
                <a:solidFill>
                  <a:schemeClr val="bg1"/>
                </a:solidFill>
                <a:latin typeface="+mn-lt"/>
              </a:rPr>
              <a:t>Photo 8</a:t>
            </a:r>
          </a:p>
        </p:txBody>
      </p:sp>
    </p:spTree>
    <p:extLst>
      <p:ext uri="{BB962C8B-B14F-4D97-AF65-F5344CB8AC3E}">
        <p14:creationId xmlns:p14="http://schemas.microsoft.com/office/powerpoint/2010/main" val="311855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9298" y="1099786"/>
            <a:ext cx="7773403" cy="4658428"/>
          </a:xfrm>
          <a:prstGeom prst="rect">
            <a:avLst/>
          </a:prstGeom>
        </p:spPr>
      </p:pic>
      <p:sp>
        <p:nvSpPr>
          <p:cNvPr id="3" name="Title 2"/>
          <p:cNvSpPr>
            <a:spLocks noGrp="1"/>
          </p:cNvSpPr>
          <p:nvPr>
            <p:ph type="title"/>
          </p:nvPr>
        </p:nvSpPr>
        <p:spPr>
          <a:xfrm>
            <a:off x="838200" y="292267"/>
            <a:ext cx="10515600" cy="641183"/>
          </a:xfrm>
          <a:solidFill>
            <a:srgbClr val="002060"/>
          </a:solidFill>
        </p:spPr>
        <p:txBody>
          <a:bodyPr>
            <a:normAutofit/>
          </a:bodyPr>
          <a:lstStyle/>
          <a:p>
            <a:pPr algn="ctr"/>
            <a:r>
              <a:rPr lang="en-GB" sz="3600" b="1" dirty="0">
                <a:solidFill>
                  <a:schemeClr val="bg1"/>
                </a:solidFill>
                <a:latin typeface="+mn-lt"/>
              </a:rPr>
              <a:t>Photo 9</a:t>
            </a:r>
          </a:p>
        </p:txBody>
      </p:sp>
    </p:spTree>
    <p:extLst>
      <p:ext uri="{BB962C8B-B14F-4D97-AF65-F5344CB8AC3E}">
        <p14:creationId xmlns:p14="http://schemas.microsoft.com/office/powerpoint/2010/main" val="242566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64831" y="1017357"/>
            <a:ext cx="5462337" cy="4823285"/>
          </a:xfrm>
          <a:prstGeom prst="rect">
            <a:avLst/>
          </a:prstGeom>
        </p:spPr>
      </p:pic>
      <p:sp>
        <p:nvSpPr>
          <p:cNvPr id="3" name="Title 2"/>
          <p:cNvSpPr>
            <a:spLocks noGrp="1"/>
          </p:cNvSpPr>
          <p:nvPr>
            <p:ph type="title"/>
          </p:nvPr>
        </p:nvSpPr>
        <p:spPr>
          <a:xfrm>
            <a:off x="838200" y="184150"/>
            <a:ext cx="10515600" cy="730250"/>
          </a:xfrm>
          <a:solidFill>
            <a:srgbClr val="002060"/>
          </a:solidFill>
        </p:spPr>
        <p:txBody>
          <a:bodyPr>
            <a:normAutofit/>
          </a:bodyPr>
          <a:lstStyle/>
          <a:p>
            <a:pPr algn="ctr"/>
            <a:r>
              <a:rPr lang="en-GB" sz="3600" b="1" dirty="0">
                <a:solidFill>
                  <a:schemeClr val="bg1"/>
                </a:solidFill>
                <a:latin typeface="+mn-lt"/>
              </a:rPr>
              <a:t>Photo 10</a:t>
            </a:r>
          </a:p>
        </p:txBody>
      </p:sp>
    </p:spTree>
    <p:extLst>
      <p:ext uri="{BB962C8B-B14F-4D97-AF65-F5344CB8AC3E}">
        <p14:creationId xmlns:p14="http://schemas.microsoft.com/office/powerpoint/2010/main" val="2952714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86977" y="1074948"/>
            <a:ext cx="8018045" cy="4708104"/>
          </a:xfrm>
          <a:prstGeom prst="rect">
            <a:avLst/>
          </a:prstGeom>
        </p:spPr>
      </p:pic>
      <p:sp>
        <p:nvSpPr>
          <p:cNvPr id="3" name="Title 2"/>
          <p:cNvSpPr>
            <a:spLocks noGrp="1"/>
          </p:cNvSpPr>
          <p:nvPr>
            <p:ph type="title"/>
          </p:nvPr>
        </p:nvSpPr>
        <p:spPr>
          <a:xfrm>
            <a:off x="838200" y="196850"/>
            <a:ext cx="10515600" cy="686220"/>
          </a:xfrm>
          <a:solidFill>
            <a:srgbClr val="002060"/>
          </a:solidFill>
        </p:spPr>
        <p:txBody>
          <a:bodyPr>
            <a:normAutofit/>
          </a:bodyPr>
          <a:lstStyle/>
          <a:p>
            <a:pPr algn="ctr"/>
            <a:r>
              <a:rPr lang="en-GB" sz="3600" b="1" dirty="0">
                <a:solidFill>
                  <a:schemeClr val="bg1"/>
                </a:solidFill>
                <a:latin typeface="+mn-lt"/>
              </a:rPr>
              <a:t>Photo 11</a:t>
            </a:r>
          </a:p>
        </p:txBody>
      </p:sp>
    </p:spTree>
    <p:extLst>
      <p:ext uri="{BB962C8B-B14F-4D97-AF65-F5344CB8AC3E}">
        <p14:creationId xmlns:p14="http://schemas.microsoft.com/office/powerpoint/2010/main" val="3132287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1513" y="1046467"/>
            <a:ext cx="7710237" cy="4765066"/>
          </a:xfrm>
          <a:prstGeom prst="rect">
            <a:avLst/>
          </a:prstGeom>
        </p:spPr>
      </p:pic>
      <p:sp>
        <p:nvSpPr>
          <p:cNvPr id="3" name="Title 2"/>
          <p:cNvSpPr>
            <a:spLocks noGrp="1"/>
          </p:cNvSpPr>
          <p:nvPr>
            <p:ph type="title"/>
          </p:nvPr>
        </p:nvSpPr>
        <p:spPr>
          <a:xfrm>
            <a:off x="838200" y="156745"/>
            <a:ext cx="10515600" cy="605255"/>
          </a:xfrm>
          <a:solidFill>
            <a:srgbClr val="002060"/>
          </a:solidFill>
        </p:spPr>
        <p:txBody>
          <a:bodyPr>
            <a:normAutofit/>
          </a:bodyPr>
          <a:lstStyle/>
          <a:p>
            <a:pPr algn="ctr"/>
            <a:r>
              <a:rPr lang="en-GB" sz="3600" b="1" dirty="0">
                <a:solidFill>
                  <a:schemeClr val="bg1"/>
                </a:solidFill>
                <a:latin typeface="+mn-lt"/>
              </a:rPr>
              <a:t>Photo 12</a:t>
            </a:r>
          </a:p>
        </p:txBody>
      </p:sp>
    </p:spTree>
    <p:extLst>
      <p:ext uri="{BB962C8B-B14F-4D97-AF65-F5344CB8AC3E}">
        <p14:creationId xmlns:p14="http://schemas.microsoft.com/office/powerpoint/2010/main" val="1742426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36396" y="1075502"/>
            <a:ext cx="7907754" cy="4706996"/>
          </a:xfrm>
          <a:prstGeom prst="rect">
            <a:avLst/>
          </a:prstGeom>
        </p:spPr>
      </p:pic>
      <p:sp>
        <p:nvSpPr>
          <p:cNvPr id="3" name="Title 2"/>
          <p:cNvSpPr>
            <a:spLocks noGrp="1"/>
          </p:cNvSpPr>
          <p:nvPr>
            <p:ph type="title"/>
          </p:nvPr>
        </p:nvSpPr>
        <p:spPr>
          <a:xfrm>
            <a:off x="838200" y="132681"/>
            <a:ext cx="10515600" cy="717551"/>
          </a:xfrm>
          <a:solidFill>
            <a:srgbClr val="002060"/>
          </a:solidFill>
        </p:spPr>
        <p:txBody>
          <a:bodyPr>
            <a:normAutofit/>
          </a:bodyPr>
          <a:lstStyle/>
          <a:p>
            <a:pPr algn="ctr"/>
            <a:r>
              <a:rPr lang="en-GB" sz="3600" b="1" dirty="0">
                <a:solidFill>
                  <a:schemeClr val="bg1"/>
                </a:solidFill>
                <a:latin typeface="+mn-lt"/>
              </a:rPr>
              <a:t>Photo 13</a:t>
            </a:r>
          </a:p>
        </p:txBody>
      </p:sp>
    </p:spTree>
    <p:extLst>
      <p:ext uri="{BB962C8B-B14F-4D97-AF65-F5344CB8AC3E}">
        <p14:creationId xmlns:p14="http://schemas.microsoft.com/office/powerpoint/2010/main" val="2664896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4682" y="1052119"/>
            <a:ext cx="8242635" cy="4753762"/>
          </a:xfrm>
          <a:prstGeom prst="rect">
            <a:avLst/>
          </a:prstGeom>
        </p:spPr>
      </p:pic>
      <p:sp>
        <p:nvSpPr>
          <p:cNvPr id="3" name="Title 2"/>
          <p:cNvSpPr>
            <a:spLocks noGrp="1"/>
          </p:cNvSpPr>
          <p:nvPr>
            <p:ph type="title"/>
          </p:nvPr>
        </p:nvSpPr>
        <p:spPr>
          <a:xfrm>
            <a:off x="838200" y="205915"/>
            <a:ext cx="10515600" cy="692443"/>
          </a:xfrm>
          <a:solidFill>
            <a:srgbClr val="002060"/>
          </a:solidFill>
        </p:spPr>
        <p:txBody>
          <a:bodyPr>
            <a:normAutofit/>
          </a:bodyPr>
          <a:lstStyle/>
          <a:p>
            <a:pPr algn="ctr"/>
            <a:r>
              <a:rPr lang="en-GB" sz="3600" b="1" dirty="0">
                <a:solidFill>
                  <a:schemeClr val="bg1"/>
                </a:solidFill>
                <a:latin typeface="+mn-lt"/>
              </a:rPr>
              <a:t>Photo 14</a:t>
            </a:r>
          </a:p>
        </p:txBody>
      </p:sp>
    </p:spTree>
    <p:extLst>
      <p:ext uri="{BB962C8B-B14F-4D97-AF65-F5344CB8AC3E}">
        <p14:creationId xmlns:p14="http://schemas.microsoft.com/office/powerpoint/2010/main" val="1654578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92517" y="1129376"/>
            <a:ext cx="7606966" cy="4599247"/>
          </a:xfrm>
          <a:prstGeom prst="rect">
            <a:avLst/>
          </a:prstGeom>
        </p:spPr>
      </p:pic>
      <p:sp>
        <p:nvSpPr>
          <p:cNvPr id="2" name="Title 1"/>
          <p:cNvSpPr>
            <a:spLocks noGrp="1"/>
          </p:cNvSpPr>
          <p:nvPr>
            <p:ph type="title"/>
          </p:nvPr>
        </p:nvSpPr>
        <p:spPr>
          <a:xfrm>
            <a:off x="822157" y="180807"/>
            <a:ext cx="10515600" cy="638343"/>
          </a:xfrm>
          <a:solidFill>
            <a:srgbClr val="002060"/>
          </a:solidFill>
        </p:spPr>
        <p:txBody>
          <a:bodyPr>
            <a:normAutofit/>
          </a:bodyPr>
          <a:lstStyle/>
          <a:p>
            <a:pPr algn="ctr"/>
            <a:r>
              <a:rPr lang="en-GB" sz="3600" b="1" dirty="0">
                <a:solidFill>
                  <a:schemeClr val="bg1"/>
                </a:solidFill>
                <a:latin typeface="+mn-lt"/>
              </a:rPr>
              <a:t>Photo 15</a:t>
            </a:r>
          </a:p>
        </p:txBody>
      </p:sp>
    </p:spTree>
    <p:extLst>
      <p:ext uri="{BB962C8B-B14F-4D97-AF65-F5344CB8AC3E}">
        <p14:creationId xmlns:p14="http://schemas.microsoft.com/office/powerpoint/2010/main" val="1827574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37134" y="1129223"/>
            <a:ext cx="7797466" cy="4599553"/>
          </a:xfrm>
          <a:prstGeom prst="rect">
            <a:avLst/>
          </a:prstGeom>
        </p:spPr>
      </p:pic>
      <p:sp>
        <p:nvSpPr>
          <p:cNvPr id="3" name="Title 2"/>
          <p:cNvSpPr>
            <a:spLocks noGrp="1"/>
          </p:cNvSpPr>
          <p:nvPr>
            <p:ph type="title"/>
          </p:nvPr>
        </p:nvSpPr>
        <p:spPr>
          <a:xfrm>
            <a:off x="838200" y="220913"/>
            <a:ext cx="10515600" cy="636338"/>
          </a:xfrm>
          <a:solidFill>
            <a:srgbClr val="002060"/>
          </a:solidFill>
        </p:spPr>
        <p:txBody>
          <a:bodyPr>
            <a:normAutofit/>
          </a:bodyPr>
          <a:lstStyle/>
          <a:p>
            <a:pPr algn="ctr"/>
            <a:r>
              <a:rPr lang="en-GB" sz="3600" b="1" dirty="0">
                <a:solidFill>
                  <a:schemeClr val="bg1"/>
                </a:solidFill>
                <a:latin typeface="+mn-lt"/>
              </a:rPr>
              <a:t>Photo 16</a:t>
            </a:r>
          </a:p>
        </p:txBody>
      </p:sp>
    </p:spTree>
    <p:extLst>
      <p:ext uri="{BB962C8B-B14F-4D97-AF65-F5344CB8AC3E}">
        <p14:creationId xmlns:p14="http://schemas.microsoft.com/office/powerpoint/2010/main" val="2890508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83756" y="1237838"/>
            <a:ext cx="7424487" cy="4382323"/>
          </a:xfrm>
          <a:prstGeom prst="rect">
            <a:avLst/>
          </a:prstGeom>
        </p:spPr>
      </p:pic>
      <p:sp>
        <p:nvSpPr>
          <p:cNvPr id="3" name="Title 2"/>
          <p:cNvSpPr>
            <a:spLocks noGrp="1"/>
          </p:cNvSpPr>
          <p:nvPr>
            <p:ph type="title"/>
          </p:nvPr>
        </p:nvSpPr>
        <p:spPr>
          <a:xfrm>
            <a:off x="838200" y="317000"/>
            <a:ext cx="10515600" cy="757822"/>
          </a:xfrm>
          <a:solidFill>
            <a:srgbClr val="002060"/>
          </a:solidFill>
        </p:spPr>
        <p:txBody>
          <a:bodyPr>
            <a:normAutofit/>
          </a:bodyPr>
          <a:lstStyle/>
          <a:p>
            <a:pPr algn="ctr"/>
            <a:r>
              <a:rPr lang="en-GB" sz="3600" b="1" dirty="0">
                <a:solidFill>
                  <a:schemeClr val="bg1"/>
                </a:solidFill>
                <a:latin typeface="+mn-lt"/>
              </a:rPr>
              <a:t>Photo 17</a:t>
            </a:r>
          </a:p>
        </p:txBody>
      </p:sp>
    </p:spTree>
    <p:extLst>
      <p:ext uri="{BB962C8B-B14F-4D97-AF65-F5344CB8AC3E}">
        <p14:creationId xmlns:p14="http://schemas.microsoft.com/office/powerpoint/2010/main" val="1037133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031957" y="1425138"/>
            <a:ext cx="6382855" cy="3244366"/>
          </a:xfrm>
          <a:prstGeom prst="rect">
            <a:avLst/>
          </a:prstGeom>
        </p:spPr>
      </p:pic>
    </p:spTree>
    <p:extLst>
      <p:ext uri="{BB962C8B-B14F-4D97-AF65-F5344CB8AC3E}">
        <p14:creationId xmlns:p14="http://schemas.microsoft.com/office/powerpoint/2010/main" val="3162170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1924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1039</TotalTime>
  <Words>5134</Words>
  <Application>Microsoft Office PowerPoint</Application>
  <PresentationFormat>Widescreen</PresentationFormat>
  <Paragraphs>416</Paragraphs>
  <Slides>42</Slides>
  <Notes>42</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42</vt:i4>
      </vt:variant>
    </vt:vector>
  </HeadingPairs>
  <TitlesOfParts>
    <vt:vector size="54" baseType="lpstr">
      <vt:lpstr>Arial</vt:lpstr>
      <vt:lpstr>Arial Nova</vt:lpstr>
      <vt:lpstr>Arial Nova Cond</vt:lpstr>
      <vt:lpstr>Calibri</vt:lpstr>
      <vt:lpstr>Calibri Light</vt:lpstr>
      <vt:lpstr>Frutiger LT W01_45 Light</vt:lpstr>
      <vt:lpstr>Microsoft Sans Serif</vt:lpstr>
      <vt:lpstr>Nunito</vt:lpstr>
      <vt:lpstr>Tahoma</vt:lpstr>
      <vt:lpstr>Times New Roman</vt:lpstr>
      <vt:lpstr>Office Theme</vt:lpstr>
      <vt:lpstr>1_Office Theme</vt:lpstr>
      <vt:lpstr>PowerPoint Presentation</vt:lpstr>
      <vt:lpstr>PowerPoint Presentation</vt:lpstr>
      <vt:lpstr>PowerPoint Presentation</vt:lpstr>
      <vt:lpstr>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Child Abuse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Photo 1</vt:lpstr>
      <vt:lpstr>Photo 2</vt:lpstr>
      <vt:lpstr>Photo 3</vt:lpstr>
      <vt:lpstr>Photo 4</vt:lpstr>
      <vt:lpstr>Photo 5</vt:lpstr>
      <vt:lpstr>Photo 6</vt:lpstr>
      <vt:lpstr>Photo 7</vt:lpstr>
      <vt:lpstr>Photo 8</vt:lpstr>
      <vt:lpstr>Photo 9</vt:lpstr>
      <vt:lpstr>Photo 10</vt:lpstr>
      <vt:lpstr>Photo 11</vt:lpstr>
      <vt:lpstr>Photo 12</vt:lpstr>
      <vt:lpstr>Photo 13</vt:lpstr>
      <vt:lpstr>Photo 14</vt:lpstr>
      <vt:lpstr>Photo 15</vt:lpstr>
      <vt:lpstr>Photo 16</vt:lpstr>
      <vt:lpstr>Photo 17</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102</cp:revision>
  <dcterms:created xsi:type="dcterms:W3CDTF">2018-01-30T11:09:50Z</dcterms:created>
  <dcterms:modified xsi:type="dcterms:W3CDTF">2023-07-20T10:26:26Z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2022-02-16T07:52:57Z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1854a03d-822f-422b-976b-11fe051f461b</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