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ección predeterminada" id="{5768C247-B967-45C2-A833-A3EDEAA8689F}">
          <p14:sldIdLst>
            <p14:sldId id="256"/>
            <p14:sldId id="257"/>
            <p14:sldId id="258"/>
            <p14:sldId id="259"/>
            <p14:sldId id="260"/>
            <p14:sldId id="261"/>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5" autoAdjust="0"/>
    <p:restoredTop sz="94660"/>
  </p:normalViewPr>
  <p:slideViewPr>
    <p:cSldViewPr snapToGrid="0" showGuides="1">
      <p:cViewPr varScale="1">
        <p:scale>
          <a:sx n="61" d="100"/>
          <a:sy n="61" d="100"/>
        </p:scale>
        <p:origin x="894"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209817D-6509-66CA-9A2D-4675C2BA299D}"/>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endParaRPr lang="en-US"/>
          </a:p>
        </p:txBody>
      </p:sp>
      <p:sp>
        <p:nvSpPr>
          <p:cNvPr id="3" name="Subtítulo 2">
            <a:extLst>
              <a:ext uri="{FF2B5EF4-FFF2-40B4-BE49-F238E27FC236}">
                <a16:creationId xmlns:a16="http://schemas.microsoft.com/office/drawing/2014/main" id="{F9BC8AEB-9D4B-9311-1E02-7A14C92485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n-US"/>
          </a:p>
        </p:txBody>
      </p:sp>
      <p:sp>
        <p:nvSpPr>
          <p:cNvPr id="4" name="Marcador de fecha 3">
            <a:extLst>
              <a:ext uri="{FF2B5EF4-FFF2-40B4-BE49-F238E27FC236}">
                <a16:creationId xmlns:a16="http://schemas.microsoft.com/office/drawing/2014/main" id="{336042F0-546D-02EA-AF9B-DDA97A072D5F}"/>
              </a:ext>
            </a:extLst>
          </p:cNvPr>
          <p:cNvSpPr>
            <a:spLocks noGrp="1"/>
          </p:cNvSpPr>
          <p:nvPr>
            <p:ph type="dt" sz="half" idx="10"/>
          </p:nvPr>
        </p:nvSpPr>
        <p:spPr/>
        <p:txBody>
          <a:bodyPr/>
          <a:lstStyle/>
          <a:p>
            <a:fld id="{63D2222E-B202-4964-86E3-01C825DC3AC6}" type="datetimeFigureOut">
              <a:rPr lang="en-US" smtClean="0"/>
              <a:t>3/9/2023</a:t>
            </a:fld>
            <a:endParaRPr lang="en-US"/>
          </a:p>
        </p:txBody>
      </p:sp>
      <p:sp>
        <p:nvSpPr>
          <p:cNvPr id="5" name="Marcador de pie de página 4">
            <a:extLst>
              <a:ext uri="{FF2B5EF4-FFF2-40B4-BE49-F238E27FC236}">
                <a16:creationId xmlns:a16="http://schemas.microsoft.com/office/drawing/2014/main" id="{635E8EAE-B98E-CF83-E2C5-2505BA21EAC5}"/>
              </a:ext>
            </a:extLst>
          </p:cNvPr>
          <p:cNvSpPr>
            <a:spLocks noGrp="1"/>
          </p:cNvSpPr>
          <p:nvPr>
            <p:ph type="ftr" sz="quarter" idx="11"/>
          </p:nvPr>
        </p:nvSpPr>
        <p:spPr/>
        <p:txBody>
          <a:bodyPr/>
          <a:lstStyle/>
          <a:p>
            <a:endParaRPr lang="en-US"/>
          </a:p>
        </p:txBody>
      </p:sp>
      <p:sp>
        <p:nvSpPr>
          <p:cNvPr id="6" name="Marcador de número de diapositiva 5">
            <a:extLst>
              <a:ext uri="{FF2B5EF4-FFF2-40B4-BE49-F238E27FC236}">
                <a16:creationId xmlns:a16="http://schemas.microsoft.com/office/drawing/2014/main" id="{DA9C710C-CD4A-DB3D-C429-E014A7C1BA9E}"/>
              </a:ext>
            </a:extLst>
          </p:cNvPr>
          <p:cNvSpPr>
            <a:spLocks noGrp="1"/>
          </p:cNvSpPr>
          <p:nvPr>
            <p:ph type="sldNum" sz="quarter" idx="12"/>
          </p:nvPr>
        </p:nvSpPr>
        <p:spPr/>
        <p:txBody>
          <a:bodyPr/>
          <a:lstStyle/>
          <a:p>
            <a:fld id="{FB3F0ECA-A2C1-4AC7-9774-E3A01ED56EA3}" type="slidenum">
              <a:rPr lang="en-US" smtClean="0"/>
              <a:t>‹Nº›</a:t>
            </a:fld>
            <a:endParaRPr lang="en-US"/>
          </a:p>
        </p:txBody>
      </p:sp>
    </p:spTree>
    <p:extLst>
      <p:ext uri="{BB962C8B-B14F-4D97-AF65-F5344CB8AC3E}">
        <p14:creationId xmlns:p14="http://schemas.microsoft.com/office/powerpoint/2010/main" val="3038001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87E4885-F19C-02AD-5FF0-0703788662BC}"/>
              </a:ext>
            </a:extLst>
          </p:cNvPr>
          <p:cNvSpPr>
            <a:spLocks noGrp="1"/>
          </p:cNvSpPr>
          <p:nvPr>
            <p:ph type="title"/>
          </p:nvPr>
        </p:nvSpPr>
        <p:spPr/>
        <p:txBody>
          <a:bodyPr/>
          <a:lstStyle/>
          <a:p>
            <a:r>
              <a:rPr lang="es-ES"/>
              <a:t>Haga clic para modificar el estilo de título del patrón</a:t>
            </a:r>
            <a:endParaRPr lang="en-US"/>
          </a:p>
        </p:txBody>
      </p:sp>
      <p:sp>
        <p:nvSpPr>
          <p:cNvPr id="3" name="Marcador de contenido 2">
            <a:extLst>
              <a:ext uri="{FF2B5EF4-FFF2-40B4-BE49-F238E27FC236}">
                <a16:creationId xmlns:a16="http://schemas.microsoft.com/office/drawing/2014/main" id="{822B8E33-5292-F6B3-7E6E-D47B3D8A41FA}"/>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4" name="Marcador de fecha 3">
            <a:extLst>
              <a:ext uri="{FF2B5EF4-FFF2-40B4-BE49-F238E27FC236}">
                <a16:creationId xmlns:a16="http://schemas.microsoft.com/office/drawing/2014/main" id="{5B0FA60A-D2C1-CD91-FA2E-ECF27361988F}"/>
              </a:ext>
            </a:extLst>
          </p:cNvPr>
          <p:cNvSpPr>
            <a:spLocks noGrp="1"/>
          </p:cNvSpPr>
          <p:nvPr>
            <p:ph type="dt" sz="half" idx="10"/>
          </p:nvPr>
        </p:nvSpPr>
        <p:spPr/>
        <p:txBody>
          <a:bodyPr/>
          <a:lstStyle/>
          <a:p>
            <a:fld id="{63D2222E-B202-4964-86E3-01C825DC3AC6}" type="datetimeFigureOut">
              <a:rPr lang="en-US" smtClean="0"/>
              <a:t>3/9/2023</a:t>
            </a:fld>
            <a:endParaRPr lang="en-US"/>
          </a:p>
        </p:txBody>
      </p:sp>
      <p:sp>
        <p:nvSpPr>
          <p:cNvPr id="5" name="Marcador de pie de página 4">
            <a:extLst>
              <a:ext uri="{FF2B5EF4-FFF2-40B4-BE49-F238E27FC236}">
                <a16:creationId xmlns:a16="http://schemas.microsoft.com/office/drawing/2014/main" id="{4E4186A1-6B03-C74D-66EB-272CD77E16F9}"/>
              </a:ext>
            </a:extLst>
          </p:cNvPr>
          <p:cNvSpPr>
            <a:spLocks noGrp="1"/>
          </p:cNvSpPr>
          <p:nvPr>
            <p:ph type="ftr" sz="quarter" idx="11"/>
          </p:nvPr>
        </p:nvSpPr>
        <p:spPr/>
        <p:txBody>
          <a:bodyPr/>
          <a:lstStyle/>
          <a:p>
            <a:endParaRPr lang="en-US"/>
          </a:p>
        </p:txBody>
      </p:sp>
      <p:sp>
        <p:nvSpPr>
          <p:cNvPr id="6" name="Marcador de número de diapositiva 5">
            <a:extLst>
              <a:ext uri="{FF2B5EF4-FFF2-40B4-BE49-F238E27FC236}">
                <a16:creationId xmlns:a16="http://schemas.microsoft.com/office/drawing/2014/main" id="{2A87901F-7C0F-D299-16AD-433E134BF73F}"/>
              </a:ext>
            </a:extLst>
          </p:cNvPr>
          <p:cNvSpPr>
            <a:spLocks noGrp="1"/>
          </p:cNvSpPr>
          <p:nvPr>
            <p:ph type="sldNum" sz="quarter" idx="12"/>
          </p:nvPr>
        </p:nvSpPr>
        <p:spPr/>
        <p:txBody>
          <a:bodyPr/>
          <a:lstStyle/>
          <a:p>
            <a:fld id="{FB3F0ECA-A2C1-4AC7-9774-E3A01ED56EA3}" type="slidenum">
              <a:rPr lang="en-US" smtClean="0"/>
              <a:t>‹Nº›</a:t>
            </a:fld>
            <a:endParaRPr lang="en-US"/>
          </a:p>
        </p:txBody>
      </p:sp>
    </p:spTree>
    <p:extLst>
      <p:ext uri="{BB962C8B-B14F-4D97-AF65-F5344CB8AC3E}">
        <p14:creationId xmlns:p14="http://schemas.microsoft.com/office/powerpoint/2010/main" val="2782540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FC8BAB1-FAAB-E52C-51ED-B9E6DB3A2707}"/>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endParaRPr lang="en-US"/>
          </a:p>
        </p:txBody>
      </p:sp>
      <p:sp>
        <p:nvSpPr>
          <p:cNvPr id="3" name="Marcador de texto 2">
            <a:extLst>
              <a:ext uri="{FF2B5EF4-FFF2-40B4-BE49-F238E27FC236}">
                <a16:creationId xmlns:a16="http://schemas.microsoft.com/office/drawing/2014/main" id="{903AC4C9-617D-3143-95BC-882F542F27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51DF7ADF-B4AD-C2F3-C1A1-E3CEB253CD9B}"/>
              </a:ext>
            </a:extLst>
          </p:cNvPr>
          <p:cNvSpPr>
            <a:spLocks noGrp="1"/>
          </p:cNvSpPr>
          <p:nvPr>
            <p:ph type="dt" sz="half" idx="10"/>
          </p:nvPr>
        </p:nvSpPr>
        <p:spPr/>
        <p:txBody>
          <a:bodyPr/>
          <a:lstStyle/>
          <a:p>
            <a:fld id="{63D2222E-B202-4964-86E3-01C825DC3AC6}" type="datetimeFigureOut">
              <a:rPr lang="en-US" smtClean="0"/>
              <a:t>3/9/2023</a:t>
            </a:fld>
            <a:endParaRPr lang="en-US"/>
          </a:p>
        </p:txBody>
      </p:sp>
      <p:sp>
        <p:nvSpPr>
          <p:cNvPr id="5" name="Marcador de pie de página 4">
            <a:extLst>
              <a:ext uri="{FF2B5EF4-FFF2-40B4-BE49-F238E27FC236}">
                <a16:creationId xmlns:a16="http://schemas.microsoft.com/office/drawing/2014/main" id="{1EB6794D-E7F9-02A7-6128-E8A5F2914D03}"/>
              </a:ext>
            </a:extLst>
          </p:cNvPr>
          <p:cNvSpPr>
            <a:spLocks noGrp="1"/>
          </p:cNvSpPr>
          <p:nvPr>
            <p:ph type="ftr" sz="quarter" idx="11"/>
          </p:nvPr>
        </p:nvSpPr>
        <p:spPr/>
        <p:txBody>
          <a:bodyPr/>
          <a:lstStyle/>
          <a:p>
            <a:endParaRPr lang="en-US"/>
          </a:p>
        </p:txBody>
      </p:sp>
      <p:sp>
        <p:nvSpPr>
          <p:cNvPr id="6" name="Marcador de número de diapositiva 5">
            <a:extLst>
              <a:ext uri="{FF2B5EF4-FFF2-40B4-BE49-F238E27FC236}">
                <a16:creationId xmlns:a16="http://schemas.microsoft.com/office/drawing/2014/main" id="{5409704C-F903-2866-F724-8413F93B87C8}"/>
              </a:ext>
            </a:extLst>
          </p:cNvPr>
          <p:cNvSpPr>
            <a:spLocks noGrp="1"/>
          </p:cNvSpPr>
          <p:nvPr>
            <p:ph type="sldNum" sz="quarter" idx="12"/>
          </p:nvPr>
        </p:nvSpPr>
        <p:spPr/>
        <p:txBody>
          <a:bodyPr/>
          <a:lstStyle/>
          <a:p>
            <a:fld id="{FB3F0ECA-A2C1-4AC7-9774-E3A01ED56EA3}" type="slidenum">
              <a:rPr lang="en-US" smtClean="0"/>
              <a:t>‹Nº›</a:t>
            </a:fld>
            <a:endParaRPr lang="en-US"/>
          </a:p>
        </p:txBody>
      </p:sp>
    </p:spTree>
    <p:extLst>
      <p:ext uri="{BB962C8B-B14F-4D97-AF65-F5344CB8AC3E}">
        <p14:creationId xmlns:p14="http://schemas.microsoft.com/office/powerpoint/2010/main" val="2938063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05F8BC6-386B-E931-9722-D9EED4111191}"/>
              </a:ext>
            </a:extLst>
          </p:cNvPr>
          <p:cNvSpPr>
            <a:spLocks noGrp="1"/>
          </p:cNvSpPr>
          <p:nvPr>
            <p:ph type="title"/>
          </p:nvPr>
        </p:nvSpPr>
        <p:spPr/>
        <p:txBody>
          <a:bodyPr/>
          <a:lstStyle/>
          <a:p>
            <a:r>
              <a:rPr lang="es-ES"/>
              <a:t>Haga clic para modificar el estilo de título del patrón</a:t>
            </a:r>
            <a:endParaRPr lang="en-US"/>
          </a:p>
        </p:txBody>
      </p:sp>
      <p:sp>
        <p:nvSpPr>
          <p:cNvPr id="3" name="Marcador de contenido 2">
            <a:extLst>
              <a:ext uri="{FF2B5EF4-FFF2-40B4-BE49-F238E27FC236}">
                <a16:creationId xmlns:a16="http://schemas.microsoft.com/office/drawing/2014/main" id="{423638D5-ACEE-E9E1-4052-9238889D33C1}"/>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4" name="Marcador de contenido 3">
            <a:extLst>
              <a:ext uri="{FF2B5EF4-FFF2-40B4-BE49-F238E27FC236}">
                <a16:creationId xmlns:a16="http://schemas.microsoft.com/office/drawing/2014/main" id="{51CB8CA8-093A-7B5A-8313-7E050F0DA342}"/>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5" name="Marcador de fecha 4">
            <a:extLst>
              <a:ext uri="{FF2B5EF4-FFF2-40B4-BE49-F238E27FC236}">
                <a16:creationId xmlns:a16="http://schemas.microsoft.com/office/drawing/2014/main" id="{07D8504C-1DF4-ECC6-CAE6-35CBF590E20E}"/>
              </a:ext>
            </a:extLst>
          </p:cNvPr>
          <p:cNvSpPr>
            <a:spLocks noGrp="1"/>
          </p:cNvSpPr>
          <p:nvPr>
            <p:ph type="dt" sz="half" idx="10"/>
          </p:nvPr>
        </p:nvSpPr>
        <p:spPr/>
        <p:txBody>
          <a:bodyPr/>
          <a:lstStyle/>
          <a:p>
            <a:fld id="{63D2222E-B202-4964-86E3-01C825DC3AC6}" type="datetimeFigureOut">
              <a:rPr lang="en-US" smtClean="0"/>
              <a:t>3/9/2023</a:t>
            </a:fld>
            <a:endParaRPr lang="en-US"/>
          </a:p>
        </p:txBody>
      </p:sp>
      <p:sp>
        <p:nvSpPr>
          <p:cNvPr id="6" name="Marcador de pie de página 5">
            <a:extLst>
              <a:ext uri="{FF2B5EF4-FFF2-40B4-BE49-F238E27FC236}">
                <a16:creationId xmlns:a16="http://schemas.microsoft.com/office/drawing/2014/main" id="{1C69FC86-A657-DD18-30FA-DAF513FF6BAB}"/>
              </a:ext>
            </a:extLst>
          </p:cNvPr>
          <p:cNvSpPr>
            <a:spLocks noGrp="1"/>
          </p:cNvSpPr>
          <p:nvPr>
            <p:ph type="ftr" sz="quarter" idx="11"/>
          </p:nvPr>
        </p:nvSpPr>
        <p:spPr/>
        <p:txBody>
          <a:bodyPr/>
          <a:lstStyle/>
          <a:p>
            <a:endParaRPr lang="en-US"/>
          </a:p>
        </p:txBody>
      </p:sp>
      <p:sp>
        <p:nvSpPr>
          <p:cNvPr id="7" name="Marcador de número de diapositiva 6">
            <a:extLst>
              <a:ext uri="{FF2B5EF4-FFF2-40B4-BE49-F238E27FC236}">
                <a16:creationId xmlns:a16="http://schemas.microsoft.com/office/drawing/2014/main" id="{C221EBCE-884C-2258-BA31-B5879B31F55F}"/>
              </a:ext>
            </a:extLst>
          </p:cNvPr>
          <p:cNvSpPr>
            <a:spLocks noGrp="1"/>
          </p:cNvSpPr>
          <p:nvPr>
            <p:ph type="sldNum" sz="quarter" idx="12"/>
          </p:nvPr>
        </p:nvSpPr>
        <p:spPr/>
        <p:txBody>
          <a:bodyPr/>
          <a:lstStyle/>
          <a:p>
            <a:fld id="{FB3F0ECA-A2C1-4AC7-9774-E3A01ED56EA3}" type="slidenum">
              <a:rPr lang="en-US" smtClean="0"/>
              <a:t>‹Nº›</a:t>
            </a:fld>
            <a:endParaRPr lang="en-US"/>
          </a:p>
        </p:txBody>
      </p:sp>
    </p:spTree>
    <p:extLst>
      <p:ext uri="{BB962C8B-B14F-4D97-AF65-F5344CB8AC3E}">
        <p14:creationId xmlns:p14="http://schemas.microsoft.com/office/powerpoint/2010/main" val="3456508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23FFAB1-2623-B1D3-C6FF-45494016FD49}"/>
              </a:ext>
            </a:extLst>
          </p:cNvPr>
          <p:cNvSpPr>
            <a:spLocks noGrp="1"/>
          </p:cNvSpPr>
          <p:nvPr>
            <p:ph type="title"/>
          </p:nvPr>
        </p:nvSpPr>
        <p:spPr>
          <a:xfrm>
            <a:off x="839788" y="365125"/>
            <a:ext cx="10515600" cy="1325563"/>
          </a:xfrm>
        </p:spPr>
        <p:txBody>
          <a:bodyPr/>
          <a:lstStyle/>
          <a:p>
            <a:r>
              <a:rPr lang="es-ES"/>
              <a:t>Haga clic para modificar el estilo de título del patrón</a:t>
            </a:r>
            <a:endParaRPr lang="en-US"/>
          </a:p>
        </p:txBody>
      </p:sp>
      <p:sp>
        <p:nvSpPr>
          <p:cNvPr id="3" name="Marcador de texto 2">
            <a:extLst>
              <a:ext uri="{FF2B5EF4-FFF2-40B4-BE49-F238E27FC236}">
                <a16:creationId xmlns:a16="http://schemas.microsoft.com/office/drawing/2014/main" id="{3E49DC3F-EF69-41AA-5A0E-CA4390B2FC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0C9EEF91-6A62-FA34-FB74-3A79DBF73D37}"/>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5" name="Marcador de texto 4">
            <a:extLst>
              <a:ext uri="{FF2B5EF4-FFF2-40B4-BE49-F238E27FC236}">
                <a16:creationId xmlns:a16="http://schemas.microsoft.com/office/drawing/2014/main" id="{D2C437FD-3E98-C9FC-72C6-437698AD3A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0EB92828-1424-5DED-74F8-91F44E628CD2}"/>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7" name="Marcador de fecha 6">
            <a:extLst>
              <a:ext uri="{FF2B5EF4-FFF2-40B4-BE49-F238E27FC236}">
                <a16:creationId xmlns:a16="http://schemas.microsoft.com/office/drawing/2014/main" id="{E305EE97-566E-D342-B778-3EDE00132845}"/>
              </a:ext>
            </a:extLst>
          </p:cNvPr>
          <p:cNvSpPr>
            <a:spLocks noGrp="1"/>
          </p:cNvSpPr>
          <p:nvPr>
            <p:ph type="dt" sz="half" idx="10"/>
          </p:nvPr>
        </p:nvSpPr>
        <p:spPr/>
        <p:txBody>
          <a:bodyPr/>
          <a:lstStyle/>
          <a:p>
            <a:fld id="{63D2222E-B202-4964-86E3-01C825DC3AC6}" type="datetimeFigureOut">
              <a:rPr lang="en-US" smtClean="0"/>
              <a:t>3/9/2023</a:t>
            </a:fld>
            <a:endParaRPr lang="en-US"/>
          </a:p>
        </p:txBody>
      </p:sp>
      <p:sp>
        <p:nvSpPr>
          <p:cNvPr id="8" name="Marcador de pie de página 7">
            <a:extLst>
              <a:ext uri="{FF2B5EF4-FFF2-40B4-BE49-F238E27FC236}">
                <a16:creationId xmlns:a16="http://schemas.microsoft.com/office/drawing/2014/main" id="{E33BF772-D48D-2858-0A4F-68E30E445112}"/>
              </a:ext>
            </a:extLst>
          </p:cNvPr>
          <p:cNvSpPr>
            <a:spLocks noGrp="1"/>
          </p:cNvSpPr>
          <p:nvPr>
            <p:ph type="ftr" sz="quarter" idx="11"/>
          </p:nvPr>
        </p:nvSpPr>
        <p:spPr/>
        <p:txBody>
          <a:bodyPr/>
          <a:lstStyle/>
          <a:p>
            <a:endParaRPr lang="en-US"/>
          </a:p>
        </p:txBody>
      </p:sp>
      <p:sp>
        <p:nvSpPr>
          <p:cNvPr id="9" name="Marcador de número de diapositiva 8">
            <a:extLst>
              <a:ext uri="{FF2B5EF4-FFF2-40B4-BE49-F238E27FC236}">
                <a16:creationId xmlns:a16="http://schemas.microsoft.com/office/drawing/2014/main" id="{D1EF46A2-6C7D-5BBD-A4E7-26C8A9FA7205}"/>
              </a:ext>
            </a:extLst>
          </p:cNvPr>
          <p:cNvSpPr>
            <a:spLocks noGrp="1"/>
          </p:cNvSpPr>
          <p:nvPr>
            <p:ph type="sldNum" sz="quarter" idx="12"/>
          </p:nvPr>
        </p:nvSpPr>
        <p:spPr/>
        <p:txBody>
          <a:bodyPr/>
          <a:lstStyle/>
          <a:p>
            <a:fld id="{FB3F0ECA-A2C1-4AC7-9774-E3A01ED56EA3}" type="slidenum">
              <a:rPr lang="en-US" smtClean="0"/>
              <a:t>‹Nº›</a:t>
            </a:fld>
            <a:endParaRPr lang="en-US"/>
          </a:p>
        </p:txBody>
      </p:sp>
    </p:spTree>
    <p:extLst>
      <p:ext uri="{BB962C8B-B14F-4D97-AF65-F5344CB8AC3E}">
        <p14:creationId xmlns:p14="http://schemas.microsoft.com/office/powerpoint/2010/main" val="3368863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83AC2B7-11A8-FD26-0BDF-F54F49B3DF84}"/>
              </a:ext>
            </a:extLst>
          </p:cNvPr>
          <p:cNvSpPr>
            <a:spLocks noGrp="1"/>
          </p:cNvSpPr>
          <p:nvPr>
            <p:ph type="title"/>
          </p:nvPr>
        </p:nvSpPr>
        <p:spPr/>
        <p:txBody>
          <a:bodyPr/>
          <a:lstStyle/>
          <a:p>
            <a:r>
              <a:rPr lang="es-ES"/>
              <a:t>Haga clic para modificar el estilo de título del patrón</a:t>
            </a:r>
            <a:endParaRPr lang="en-US"/>
          </a:p>
        </p:txBody>
      </p:sp>
      <p:sp>
        <p:nvSpPr>
          <p:cNvPr id="3" name="Marcador de fecha 2">
            <a:extLst>
              <a:ext uri="{FF2B5EF4-FFF2-40B4-BE49-F238E27FC236}">
                <a16:creationId xmlns:a16="http://schemas.microsoft.com/office/drawing/2014/main" id="{1D6B4F8E-E96D-4B04-A7A1-9A52ED0A40BB}"/>
              </a:ext>
            </a:extLst>
          </p:cNvPr>
          <p:cNvSpPr>
            <a:spLocks noGrp="1"/>
          </p:cNvSpPr>
          <p:nvPr>
            <p:ph type="dt" sz="half" idx="10"/>
          </p:nvPr>
        </p:nvSpPr>
        <p:spPr/>
        <p:txBody>
          <a:bodyPr/>
          <a:lstStyle/>
          <a:p>
            <a:fld id="{63D2222E-B202-4964-86E3-01C825DC3AC6}" type="datetimeFigureOut">
              <a:rPr lang="en-US" smtClean="0"/>
              <a:t>3/9/2023</a:t>
            </a:fld>
            <a:endParaRPr lang="en-US"/>
          </a:p>
        </p:txBody>
      </p:sp>
      <p:sp>
        <p:nvSpPr>
          <p:cNvPr id="4" name="Marcador de pie de página 3">
            <a:extLst>
              <a:ext uri="{FF2B5EF4-FFF2-40B4-BE49-F238E27FC236}">
                <a16:creationId xmlns:a16="http://schemas.microsoft.com/office/drawing/2014/main" id="{574E27EE-5A0C-D809-0C21-C6D940CCFF80}"/>
              </a:ext>
            </a:extLst>
          </p:cNvPr>
          <p:cNvSpPr>
            <a:spLocks noGrp="1"/>
          </p:cNvSpPr>
          <p:nvPr>
            <p:ph type="ftr" sz="quarter" idx="11"/>
          </p:nvPr>
        </p:nvSpPr>
        <p:spPr/>
        <p:txBody>
          <a:bodyPr/>
          <a:lstStyle/>
          <a:p>
            <a:endParaRPr lang="en-US"/>
          </a:p>
        </p:txBody>
      </p:sp>
      <p:sp>
        <p:nvSpPr>
          <p:cNvPr id="5" name="Marcador de número de diapositiva 4">
            <a:extLst>
              <a:ext uri="{FF2B5EF4-FFF2-40B4-BE49-F238E27FC236}">
                <a16:creationId xmlns:a16="http://schemas.microsoft.com/office/drawing/2014/main" id="{1D2D6956-5945-0FD1-444A-054AE848D5DB}"/>
              </a:ext>
            </a:extLst>
          </p:cNvPr>
          <p:cNvSpPr>
            <a:spLocks noGrp="1"/>
          </p:cNvSpPr>
          <p:nvPr>
            <p:ph type="sldNum" sz="quarter" idx="12"/>
          </p:nvPr>
        </p:nvSpPr>
        <p:spPr/>
        <p:txBody>
          <a:bodyPr/>
          <a:lstStyle/>
          <a:p>
            <a:fld id="{FB3F0ECA-A2C1-4AC7-9774-E3A01ED56EA3}" type="slidenum">
              <a:rPr lang="en-US" smtClean="0"/>
              <a:t>‹Nº›</a:t>
            </a:fld>
            <a:endParaRPr lang="en-US"/>
          </a:p>
        </p:txBody>
      </p:sp>
    </p:spTree>
    <p:extLst>
      <p:ext uri="{BB962C8B-B14F-4D97-AF65-F5344CB8AC3E}">
        <p14:creationId xmlns:p14="http://schemas.microsoft.com/office/powerpoint/2010/main" val="3188231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81ECCEA1-1153-B0A1-C548-B80DA66E86BD}"/>
              </a:ext>
            </a:extLst>
          </p:cNvPr>
          <p:cNvSpPr>
            <a:spLocks noGrp="1"/>
          </p:cNvSpPr>
          <p:nvPr>
            <p:ph type="dt" sz="half" idx="10"/>
          </p:nvPr>
        </p:nvSpPr>
        <p:spPr/>
        <p:txBody>
          <a:bodyPr/>
          <a:lstStyle/>
          <a:p>
            <a:fld id="{63D2222E-B202-4964-86E3-01C825DC3AC6}" type="datetimeFigureOut">
              <a:rPr lang="en-US" smtClean="0"/>
              <a:t>3/9/2023</a:t>
            </a:fld>
            <a:endParaRPr lang="en-US"/>
          </a:p>
        </p:txBody>
      </p:sp>
      <p:sp>
        <p:nvSpPr>
          <p:cNvPr id="3" name="Marcador de pie de página 2">
            <a:extLst>
              <a:ext uri="{FF2B5EF4-FFF2-40B4-BE49-F238E27FC236}">
                <a16:creationId xmlns:a16="http://schemas.microsoft.com/office/drawing/2014/main" id="{9B4F3460-3E2D-A0C7-38CE-69CB1841332F}"/>
              </a:ext>
            </a:extLst>
          </p:cNvPr>
          <p:cNvSpPr>
            <a:spLocks noGrp="1"/>
          </p:cNvSpPr>
          <p:nvPr>
            <p:ph type="ftr" sz="quarter" idx="11"/>
          </p:nvPr>
        </p:nvSpPr>
        <p:spPr/>
        <p:txBody>
          <a:bodyPr/>
          <a:lstStyle/>
          <a:p>
            <a:endParaRPr lang="en-US"/>
          </a:p>
        </p:txBody>
      </p:sp>
      <p:sp>
        <p:nvSpPr>
          <p:cNvPr id="4" name="Marcador de número de diapositiva 3">
            <a:extLst>
              <a:ext uri="{FF2B5EF4-FFF2-40B4-BE49-F238E27FC236}">
                <a16:creationId xmlns:a16="http://schemas.microsoft.com/office/drawing/2014/main" id="{92CB3C47-CC01-8D67-DBF1-2E01F8706632}"/>
              </a:ext>
            </a:extLst>
          </p:cNvPr>
          <p:cNvSpPr>
            <a:spLocks noGrp="1"/>
          </p:cNvSpPr>
          <p:nvPr>
            <p:ph type="sldNum" sz="quarter" idx="12"/>
          </p:nvPr>
        </p:nvSpPr>
        <p:spPr/>
        <p:txBody>
          <a:bodyPr/>
          <a:lstStyle/>
          <a:p>
            <a:fld id="{FB3F0ECA-A2C1-4AC7-9774-E3A01ED56EA3}" type="slidenum">
              <a:rPr lang="en-US" smtClean="0"/>
              <a:t>‹Nº›</a:t>
            </a:fld>
            <a:endParaRPr lang="en-US"/>
          </a:p>
        </p:txBody>
      </p:sp>
    </p:spTree>
    <p:extLst>
      <p:ext uri="{BB962C8B-B14F-4D97-AF65-F5344CB8AC3E}">
        <p14:creationId xmlns:p14="http://schemas.microsoft.com/office/powerpoint/2010/main" val="2984608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EE1D887-E34A-5874-0501-4E24DA614262}"/>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n-US"/>
          </a:p>
        </p:txBody>
      </p:sp>
      <p:sp>
        <p:nvSpPr>
          <p:cNvPr id="3" name="Marcador de contenido 2">
            <a:extLst>
              <a:ext uri="{FF2B5EF4-FFF2-40B4-BE49-F238E27FC236}">
                <a16:creationId xmlns:a16="http://schemas.microsoft.com/office/drawing/2014/main" id="{120DDBE7-AFD2-9ECE-9041-D70FC76DB4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4" name="Marcador de texto 3">
            <a:extLst>
              <a:ext uri="{FF2B5EF4-FFF2-40B4-BE49-F238E27FC236}">
                <a16:creationId xmlns:a16="http://schemas.microsoft.com/office/drawing/2014/main" id="{F205BC5C-3FCF-DD1B-0EFC-5EB1582937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8FFD52D0-D1C6-BCC9-3119-2FB7B65A2CEE}"/>
              </a:ext>
            </a:extLst>
          </p:cNvPr>
          <p:cNvSpPr>
            <a:spLocks noGrp="1"/>
          </p:cNvSpPr>
          <p:nvPr>
            <p:ph type="dt" sz="half" idx="10"/>
          </p:nvPr>
        </p:nvSpPr>
        <p:spPr/>
        <p:txBody>
          <a:bodyPr/>
          <a:lstStyle/>
          <a:p>
            <a:fld id="{63D2222E-B202-4964-86E3-01C825DC3AC6}" type="datetimeFigureOut">
              <a:rPr lang="en-US" smtClean="0"/>
              <a:t>3/9/2023</a:t>
            </a:fld>
            <a:endParaRPr lang="en-US"/>
          </a:p>
        </p:txBody>
      </p:sp>
      <p:sp>
        <p:nvSpPr>
          <p:cNvPr id="6" name="Marcador de pie de página 5">
            <a:extLst>
              <a:ext uri="{FF2B5EF4-FFF2-40B4-BE49-F238E27FC236}">
                <a16:creationId xmlns:a16="http://schemas.microsoft.com/office/drawing/2014/main" id="{2E48CC07-517C-D927-ED8D-906F34F0CE61}"/>
              </a:ext>
            </a:extLst>
          </p:cNvPr>
          <p:cNvSpPr>
            <a:spLocks noGrp="1"/>
          </p:cNvSpPr>
          <p:nvPr>
            <p:ph type="ftr" sz="quarter" idx="11"/>
          </p:nvPr>
        </p:nvSpPr>
        <p:spPr/>
        <p:txBody>
          <a:bodyPr/>
          <a:lstStyle/>
          <a:p>
            <a:endParaRPr lang="en-US"/>
          </a:p>
        </p:txBody>
      </p:sp>
      <p:sp>
        <p:nvSpPr>
          <p:cNvPr id="7" name="Marcador de número de diapositiva 6">
            <a:extLst>
              <a:ext uri="{FF2B5EF4-FFF2-40B4-BE49-F238E27FC236}">
                <a16:creationId xmlns:a16="http://schemas.microsoft.com/office/drawing/2014/main" id="{3EA572A5-9287-22AA-A6E3-E90D10B8FB62}"/>
              </a:ext>
            </a:extLst>
          </p:cNvPr>
          <p:cNvSpPr>
            <a:spLocks noGrp="1"/>
          </p:cNvSpPr>
          <p:nvPr>
            <p:ph type="sldNum" sz="quarter" idx="12"/>
          </p:nvPr>
        </p:nvSpPr>
        <p:spPr/>
        <p:txBody>
          <a:bodyPr/>
          <a:lstStyle/>
          <a:p>
            <a:fld id="{FB3F0ECA-A2C1-4AC7-9774-E3A01ED56EA3}" type="slidenum">
              <a:rPr lang="en-US" smtClean="0"/>
              <a:t>‹Nº›</a:t>
            </a:fld>
            <a:endParaRPr lang="en-US"/>
          </a:p>
        </p:txBody>
      </p:sp>
    </p:spTree>
    <p:extLst>
      <p:ext uri="{BB962C8B-B14F-4D97-AF65-F5344CB8AC3E}">
        <p14:creationId xmlns:p14="http://schemas.microsoft.com/office/powerpoint/2010/main" val="1045654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6FE54A2-D94A-5F3A-12BE-54CE4ED4D5F6}"/>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n-US"/>
          </a:p>
        </p:txBody>
      </p:sp>
      <p:sp>
        <p:nvSpPr>
          <p:cNvPr id="3" name="Marcador de posición de imagen 2">
            <a:extLst>
              <a:ext uri="{FF2B5EF4-FFF2-40B4-BE49-F238E27FC236}">
                <a16:creationId xmlns:a16="http://schemas.microsoft.com/office/drawing/2014/main" id="{C166F7BB-8C23-C8FE-4B2A-20F1F59212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Marcador de texto 3">
            <a:extLst>
              <a:ext uri="{FF2B5EF4-FFF2-40B4-BE49-F238E27FC236}">
                <a16:creationId xmlns:a16="http://schemas.microsoft.com/office/drawing/2014/main" id="{CD53C8B7-F935-F771-A06E-B08A308B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7B08EB91-FA58-EA90-4B16-F16F8B9D9EC9}"/>
              </a:ext>
            </a:extLst>
          </p:cNvPr>
          <p:cNvSpPr>
            <a:spLocks noGrp="1"/>
          </p:cNvSpPr>
          <p:nvPr>
            <p:ph type="dt" sz="half" idx="10"/>
          </p:nvPr>
        </p:nvSpPr>
        <p:spPr/>
        <p:txBody>
          <a:bodyPr/>
          <a:lstStyle/>
          <a:p>
            <a:fld id="{63D2222E-B202-4964-86E3-01C825DC3AC6}" type="datetimeFigureOut">
              <a:rPr lang="en-US" smtClean="0"/>
              <a:t>3/9/2023</a:t>
            </a:fld>
            <a:endParaRPr lang="en-US"/>
          </a:p>
        </p:txBody>
      </p:sp>
      <p:sp>
        <p:nvSpPr>
          <p:cNvPr id="6" name="Marcador de pie de página 5">
            <a:extLst>
              <a:ext uri="{FF2B5EF4-FFF2-40B4-BE49-F238E27FC236}">
                <a16:creationId xmlns:a16="http://schemas.microsoft.com/office/drawing/2014/main" id="{62F3B35C-BE45-D919-8A78-F546B5D35678}"/>
              </a:ext>
            </a:extLst>
          </p:cNvPr>
          <p:cNvSpPr>
            <a:spLocks noGrp="1"/>
          </p:cNvSpPr>
          <p:nvPr>
            <p:ph type="ftr" sz="quarter" idx="11"/>
          </p:nvPr>
        </p:nvSpPr>
        <p:spPr/>
        <p:txBody>
          <a:bodyPr/>
          <a:lstStyle/>
          <a:p>
            <a:endParaRPr lang="en-US"/>
          </a:p>
        </p:txBody>
      </p:sp>
      <p:sp>
        <p:nvSpPr>
          <p:cNvPr id="7" name="Marcador de número de diapositiva 6">
            <a:extLst>
              <a:ext uri="{FF2B5EF4-FFF2-40B4-BE49-F238E27FC236}">
                <a16:creationId xmlns:a16="http://schemas.microsoft.com/office/drawing/2014/main" id="{068DE401-B823-DF9E-3B78-B313A0A25FF0}"/>
              </a:ext>
            </a:extLst>
          </p:cNvPr>
          <p:cNvSpPr>
            <a:spLocks noGrp="1"/>
          </p:cNvSpPr>
          <p:nvPr>
            <p:ph type="sldNum" sz="quarter" idx="12"/>
          </p:nvPr>
        </p:nvSpPr>
        <p:spPr/>
        <p:txBody>
          <a:bodyPr/>
          <a:lstStyle/>
          <a:p>
            <a:fld id="{FB3F0ECA-A2C1-4AC7-9774-E3A01ED56EA3}" type="slidenum">
              <a:rPr lang="en-US" smtClean="0"/>
              <a:t>‹Nº›</a:t>
            </a:fld>
            <a:endParaRPr lang="en-US"/>
          </a:p>
        </p:txBody>
      </p:sp>
    </p:spTree>
    <p:extLst>
      <p:ext uri="{BB962C8B-B14F-4D97-AF65-F5344CB8AC3E}">
        <p14:creationId xmlns:p14="http://schemas.microsoft.com/office/powerpoint/2010/main" val="681605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93E56F0-CE40-63D3-15DB-127A88322115}"/>
              </a:ext>
            </a:extLst>
          </p:cNvPr>
          <p:cNvSpPr>
            <a:spLocks noGrp="1"/>
          </p:cNvSpPr>
          <p:nvPr>
            <p:ph type="title"/>
          </p:nvPr>
        </p:nvSpPr>
        <p:spPr/>
        <p:txBody>
          <a:bodyPr/>
          <a:lstStyle/>
          <a:p>
            <a:r>
              <a:rPr lang="es-ES"/>
              <a:t>Haga clic para modificar el estilo de título del patrón</a:t>
            </a:r>
            <a:endParaRPr lang="en-US"/>
          </a:p>
        </p:txBody>
      </p:sp>
      <p:sp>
        <p:nvSpPr>
          <p:cNvPr id="3" name="Marcador de texto vertical 2">
            <a:extLst>
              <a:ext uri="{FF2B5EF4-FFF2-40B4-BE49-F238E27FC236}">
                <a16:creationId xmlns:a16="http://schemas.microsoft.com/office/drawing/2014/main" id="{707F28CC-7103-F4F6-1F6C-6CC84A6F906C}"/>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4" name="Marcador de fecha 3">
            <a:extLst>
              <a:ext uri="{FF2B5EF4-FFF2-40B4-BE49-F238E27FC236}">
                <a16:creationId xmlns:a16="http://schemas.microsoft.com/office/drawing/2014/main" id="{CD0FC449-09DB-1AF6-71E2-E73AFA12AC2F}"/>
              </a:ext>
            </a:extLst>
          </p:cNvPr>
          <p:cNvSpPr>
            <a:spLocks noGrp="1"/>
          </p:cNvSpPr>
          <p:nvPr>
            <p:ph type="dt" sz="half" idx="10"/>
          </p:nvPr>
        </p:nvSpPr>
        <p:spPr/>
        <p:txBody>
          <a:bodyPr/>
          <a:lstStyle/>
          <a:p>
            <a:fld id="{63D2222E-B202-4964-86E3-01C825DC3AC6}" type="datetimeFigureOut">
              <a:rPr lang="en-US" smtClean="0"/>
              <a:t>3/9/2023</a:t>
            </a:fld>
            <a:endParaRPr lang="en-US"/>
          </a:p>
        </p:txBody>
      </p:sp>
      <p:sp>
        <p:nvSpPr>
          <p:cNvPr id="5" name="Marcador de pie de página 4">
            <a:extLst>
              <a:ext uri="{FF2B5EF4-FFF2-40B4-BE49-F238E27FC236}">
                <a16:creationId xmlns:a16="http://schemas.microsoft.com/office/drawing/2014/main" id="{F0ED5694-F8F6-CB19-9172-DDC72357AAD1}"/>
              </a:ext>
            </a:extLst>
          </p:cNvPr>
          <p:cNvSpPr>
            <a:spLocks noGrp="1"/>
          </p:cNvSpPr>
          <p:nvPr>
            <p:ph type="ftr" sz="quarter" idx="11"/>
          </p:nvPr>
        </p:nvSpPr>
        <p:spPr/>
        <p:txBody>
          <a:bodyPr/>
          <a:lstStyle/>
          <a:p>
            <a:endParaRPr lang="en-US"/>
          </a:p>
        </p:txBody>
      </p:sp>
      <p:sp>
        <p:nvSpPr>
          <p:cNvPr id="6" name="Marcador de número de diapositiva 5">
            <a:extLst>
              <a:ext uri="{FF2B5EF4-FFF2-40B4-BE49-F238E27FC236}">
                <a16:creationId xmlns:a16="http://schemas.microsoft.com/office/drawing/2014/main" id="{7FCE711F-E0BF-B69F-DA70-E6BCB2DE1EC7}"/>
              </a:ext>
            </a:extLst>
          </p:cNvPr>
          <p:cNvSpPr>
            <a:spLocks noGrp="1"/>
          </p:cNvSpPr>
          <p:nvPr>
            <p:ph type="sldNum" sz="quarter" idx="12"/>
          </p:nvPr>
        </p:nvSpPr>
        <p:spPr/>
        <p:txBody>
          <a:bodyPr/>
          <a:lstStyle/>
          <a:p>
            <a:fld id="{FB3F0ECA-A2C1-4AC7-9774-E3A01ED56EA3}" type="slidenum">
              <a:rPr lang="en-US" smtClean="0"/>
              <a:t>‹Nº›</a:t>
            </a:fld>
            <a:endParaRPr lang="en-US"/>
          </a:p>
        </p:txBody>
      </p:sp>
    </p:spTree>
    <p:extLst>
      <p:ext uri="{BB962C8B-B14F-4D97-AF65-F5344CB8AC3E}">
        <p14:creationId xmlns:p14="http://schemas.microsoft.com/office/powerpoint/2010/main" val="3181484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F4F20D59-D6AB-B938-33D6-99D2B97EF742}"/>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endParaRPr lang="en-US"/>
          </a:p>
        </p:txBody>
      </p:sp>
      <p:sp>
        <p:nvSpPr>
          <p:cNvPr id="3" name="Marcador de texto vertical 2">
            <a:extLst>
              <a:ext uri="{FF2B5EF4-FFF2-40B4-BE49-F238E27FC236}">
                <a16:creationId xmlns:a16="http://schemas.microsoft.com/office/drawing/2014/main" id="{92453B8C-FC6A-A6C9-9BD0-054E53D34894}"/>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4" name="Marcador de fecha 3">
            <a:extLst>
              <a:ext uri="{FF2B5EF4-FFF2-40B4-BE49-F238E27FC236}">
                <a16:creationId xmlns:a16="http://schemas.microsoft.com/office/drawing/2014/main" id="{AC7B34F4-81E9-9111-E969-AF267DBCF036}"/>
              </a:ext>
            </a:extLst>
          </p:cNvPr>
          <p:cNvSpPr>
            <a:spLocks noGrp="1"/>
          </p:cNvSpPr>
          <p:nvPr>
            <p:ph type="dt" sz="half" idx="10"/>
          </p:nvPr>
        </p:nvSpPr>
        <p:spPr/>
        <p:txBody>
          <a:bodyPr/>
          <a:lstStyle/>
          <a:p>
            <a:fld id="{63D2222E-B202-4964-86E3-01C825DC3AC6}" type="datetimeFigureOut">
              <a:rPr lang="en-US" smtClean="0"/>
              <a:t>3/9/2023</a:t>
            </a:fld>
            <a:endParaRPr lang="en-US"/>
          </a:p>
        </p:txBody>
      </p:sp>
      <p:sp>
        <p:nvSpPr>
          <p:cNvPr id="5" name="Marcador de pie de página 4">
            <a:extLst>
              <a:ext uri="{FF2B5EF4-FFF2-40B4-BE49-F238E27FC236}">
                <a16:creationId xmlns:a16="http://schemas.microsoft.com/office/drawing/2014/main" id="{82DEED8C-F833-ED81-730B-599F8D94FE12}"/>
              </a:ext>
            </a:extLst>
          </p:cNvPr>
          <p:cNvSpPr>
            <a:spLocks noGrp="1"/>
          </p:cNvSpPr>
          <p:nvPr>
            <p:ph type="ftr" sz="quarter" idx="11"/>
          </p:nvPr>
        </p:nvSpPr>
        <p:spPr/>
        <p:txBody>
          <a:bodyPr/>
          <a:lstStyle/>
          <a:p>
            <a:endParaRPr lang="en-US"/>
          </a:p>
        </p:txBody>
      </p:sp>
      <p:sp>
        <p:nvSpPr>
          <p:cNvPr id="6" name="Marcador de número de diapositiva 5">
            <a:extLst>
              <a:ext uri="{FF2B5EF4-FFF2-40B4-BE49-F238E27FC236}">
                <a16:creationId xmlns:a16="http://schemas.microsoft.com/office/drawing/2014/main" id="{4BA54343-CF3A-72BA-5071-AD639AADAE10}"/>
              </a:ext>
            </a:extLst>
          </p:cNvPr>
          <p:cNvSpPr>
            <a:spLocks noGrp="1"/>
          </p:cNvSpPr>
          <p:nvPr>
            <p:ph type="sldNum" sz="quarter" idx="12"/>
          </p:nvPr>
        </p:nvSpPr>
        <p:spPr/>
        <p:txBody>
          <a:bodyPr/>
          <a:lstStyle/>
          <a:p>
            <a:fld id="{FB3F0ECA-A2C1-4AC7-9774-E3A01ED56EA3}" type="slidenum">
              <a:rPr lang="en-US" smtClean="0"/>
              <a:t>‹Nº›</a:t>
            </a:fld>
            <a:endParaRPr lang="en-US"/>
          </a:p>
        </p:txBody>
      </p:sp>
    </p:spTree>
    <p:extLst>
      <p:ext uri="{BB962C8B-B14F-4D97-AF65-F5344CB8AC3E}">
        <p14:creationId xmlns:p14="http://schemas.microsoft.com/office/powerpoint/2010/main" val="348417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003155EE-880D-7E25-3839-A24B5BE6EA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n-US"/>
          </a:p>
        </p:txBody>
      </p:sp>
      <p:sp>
        <p:nvSpPr>
          <p:cNvPr id="3" name="Marcador de texto 2">
            <a:extLst>
              <a:ext uri="{FF2B5EF4-FFF2-40B4-BE49-F238E27FC236}">
                <a16:creationId xmlns:a16="http://schemas.microsoft.com/office/drawing/2014/main" id="{23185CD9-76D8-75D8-0E94-6578962378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4" name="Marcador de fecha 3">
            <a:extLst>
              <a:ext uri="{FF2B5EF4-FFF2-40B4-BE49-F238E27FC236}">
                <a16:creationId xmlns:a16="http://schemas.microsoft.com/office/drawing/2014/main" id="{08699953-5A24-EE2D-4226-E5D6A8E406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D2222E-B202-4964-86E3-01C825DC3AC6}" type="datetimeFigureOut">
              <a:rPr lang="en-US" smtClean="0"/>
              <a:t>3/9/2023</a:t>
            </a:fld>
            <a:endParaRPr lang="en-US"/>
          </a:p>
        </p:txBody>
      </p:sp>
      <p:sp>
        <p:nvSpPr>
          <p:cNvPr id="5" name="Marcador de pie de página 4">
            <a:extLst>
              <a:ext uri="{FF2B5EF4-FFF2-40B4-BE49-F238E27FC236}">
                <a16:creationId xmlns:a16="http://schemas.microsoft.com/office/drawing/2014/main" id="{9F294ECF-98EC-6027-F14C-7C69F44685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Marcador de número de diapositiva 5">
            <a:extLst>
              <a:ext uri="{FF2B5EF4-FFF2-40B4-BE49-F238E27FC236}">
                <a16:creationId xmlns:a16="http://schemas.microsoft.com/office/drawing/2014/main" id="{1D5DE08A-988A-8D30-445F-B4208B7322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3F0ECA-A2C1-4AC7-9774-E3A01ED56EA3}" type="slidenum">
              <a:rPr lang="en-US" smtClean="0"/>
              <a:t>‹Nº›</a:t>
            </a:fld>
            <a:endParaRPr lang="en-US"/>
          </a:p>
        </p:txBody>
      </p:sp>
    </p:spTree>
    <p:extLst>
      <p:ext uri="{BB962C8B-B14F-4D97-AF65-F5344CB8AC3E}">
        <p14:creationId xmlns:p14="http://schemas.microsoft.com/office/powerpoint/2010/main" val="1713107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7" name="Oval 26">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9" name="Arc 28">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5CB6026A-5AE3-98C3-B328-4155AD896855}"/>
              </a:ext>
            </a:extLst>
          </p:cNvPr>
          <p:cNvSpPr>
            <a:spLocks noGrp="1"/>
          </p:cNvSpPr>
          <p:nvPr>
            <p:ph type="ctrTitle"/>
          </p:nvPr>
        </p:nvSpPr>
        <p:spPr>
          <a:xfrm>
            <a:off x="4038600" y="1939159"/>
            <a:ext cx="7644627" cy="2751086"/>
          </a:xfrm>
        </p:spPr>
        <p:txBody>
          <a:bodyPr>
            <a:normAutofit/>
          </a:bodyPr>
          <a:lstStyle/>
          <a:p>
            <a:pPr algn="r"/>
            <a:r>
              <a:rPr lang="en-GB" dirty="0"/>
              <a:t>Advancement of Technology in the Virgin Gorda Villa Rentals</a:t>
            </a:r>
            <a:endParaRPr lang="en-US"/>
          </a:p>
        </p:txBody>
      </p:sp>
      <p:sp>
        <p:nvSpPr>
          <p:cNvPr id="3" name="Subtítulo 2">
            <a:extLst>
              <a:ext uri="{FF2B5EF4-FFF2-40B4-BE49-F238E27FC236}">
                <a16:creationId xmlns:a16="http://schemas.microsoft.com/office/drawing/2014/main" id="{18E1E167-7065-F686-FA9C-1856C88467BD}"/>
              </a:ext>
            </a:extLst>
          </p:cNvPr>
          <p:cNvSpPr>
            <a:spLocks noGrp="1"/>
          </p:cNvSpPr>
          <p:nvPr>
            <p:ph type="subTitle" idx="1"/>
          </p:nvPr>
        </p:nvSpPr>
        <p:spPr>
          <a:xfrm>
            <a:off x="4038600" y="4782320"/>
            <a:ext cx="7644627" cy="1329443"/>
          </a:xfrm>
        </p:spPr>
        <p:txBody>
          <a:bodyPr>
            <a:normAutofit/>
          </a:bodyPr>
          <a:lstStyle/>
          <a:p>
            <a:pPr algn="r"/>
            <a:r>
              <a:rPr lang="en-GB" dirty="0"/>
              <a:t>Omica Charles</a:t>
            </a:r>
          </a:p>
          <a:p>
            <a:pPr algn="r"/>
            <a:r>
              <a:rPr lang="en-GB" dirty="0"/>
              <a:t>2113120</a:t>
            </a:r>
          </a:p>
        </p:txBody>
      </p:sp>
    </p:spTree>
    <p:extLst>
      <p:ext uri="{BB962C8B-B14F-4D97-AF65-F5344CB8AC3E}">
        <p14:creationId xmlns:p14="http://schemas.microsoft.com/office/powerpoint/2010/main" val="78941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Imagen 3">
            <a:extLst>
              <a:ext uri="{FF2B5EF4-FFF2-40B4-BE49-F238E27FC236}">
                <a16:creationId xmlns:a16="http://schemas.microsoft.com/office/drawing/2014/main" id="{B34D91C5-4FB0-6E73-6CBB-AB87219EA6A3}"/>
              </a:ext>
            </a:extLst>
          </p:cNvPr>
          <p:cNvPicPr>
            <a:picLocks noChangeAspect="1"/>
          </p:cNvPicPr>
          <p:nvPr/>
        </p:nvPicPr>
        <p:blipFill>
          <a:blip r:embed="rId2"/>
          <a:stretch>
            <a:fillRect/>
          </a:stretch>
        </p:blipFill>
        <p:spPr>
          <a:xfrm>
            <a:off x="6541053" y="1748195"/>
            <a:ext cx="4777381" cy="318890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3494A13B-A66A-2880-854D-AFC98B8A1D28}"/>
              </a:ext>
            </a:extLst>
          </p:cNvPr>
          <p:cNvSpPr>
            <a:spLocks noGrp="1"/>
          </p:cNvSpPr>
          <p:nvPr>
            <p:ph type="title"/>
          </p:nvPr>
        </p:nvSpPr>
        <p:spPr>
          <a:xfrm>
            <a:off x="838201" y="479493"/>
            <a:ext cx="5257800" cy="1325563"/>
          </a:xfrm>
        </p:spPr>
        <p:txBody>
          <a:bodyPr>
            <a:normAutofit/>
          </a:bodyPr>
          <a:lstStyle/>
          <a:p>
            <a:r>
              <a:rPr lang="en-GB" b="1" dirty="0"/>
              <a:t>Who is Virgin Gorda Villa Rentals</a:t>
            </a:r>
            <a:endParaRPr lang="en-US" b="1"/>
          </a:p>
        </p:txBody>
      </p:sp>
      <p:sp>
        <p:nvSpPr>
          <p:cNvPr id="3" name="Marcador de contenido 2">
            <a:extLst>
              <a:ext uri="{FF2B5EF4-FFF2-40B4-BE49-F238E27FC236}">
                <a16:creationId xmlns:a16="http://schemas.microsoft.com/office/drawing/2014/main" id="{ED912341-FADD-4D51-8292-8E4D9B60721F}"/>
              </a:ext>
            </a:extLst>
          </p:cNvPr>
          <p:cNvSpPr>
            <a:spLocks noGrp="1"/>
          </p:cNvSpPr>
          <p:nvPr>
            <p:ph idx="1"/>
          </p:nvPr>
        </p:nvSpPr>
        <p:spPr>
          <a:xfrm>
            <a:off x="838201" y="1984443"/>
            <a:ext cx="5257800" cy="4192520"/>
          </a:xfrm>
        </p:spPr>
        <p:txBody>
          <a:bodyPr>
            <a:normAutofit/>
          </a:bodyPr>
          <a:lstStyle/>
          <a:p>
            <a:pPr marL="0" indent="0">
              <a:buNone/>
            </a:pPr>
            <a:r>
              <a:rPr lang="en-US"/>
              <a:t>Virgin Gorda Villa Rentals is a rental and management company located in Virgin Gorda, in the British Virgin Islands. They offer short term and long-term rentals on properties along different bays on the island. The villas feature luxury residences in a wide variety of styles.</a:t>
            </a:r>
          </a:p>
        </p:txBody>
      </p:sp>
    </p:spTree>
    <p:extLst>
      <p:ext uri="{BB962C8B-B14F-4D97-AF65-F5344CB8AC3E}">
        <p14:creationId xmlns:p14="http://schemas.microsoft.com/office/powerpoint/2010/main" val="3823539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35DDFE1E-EE4C-14E6-E412-E6336FAB941F}"/>
              </a:ext>
            </a:extLst>
          </p:cNvPr>
          <p:cNvSpPr>
            <a:spLocks noGrp="1"/>
          </p:cNvSpPr>
          <p:nvPr>
            <p:ph type="title"/>
          </p:nvPr>
        </p:nvSpPr>
        <p:spPr>
          <a:xfrm>
            <a:off x="1171074" y="1396686"/>
            <a:ext cx="3240506" cy="4064628"/>
          </a:xfrm>
        </p:spPr>
        <p:txBody>
          <a:bodyPr>
            <a:normAutofit/>
          </a:bodyPr>
          <a:lstStyle/>
          <a:p>
            <a:r>
              <a:rPr lang="en-GB" b="1">
                <a:solidFill>
                  <a:srgbClr val="FFFFFF"/>
                </a:solidFill>
              </a:rPr>
              <a:t>Advancement of Technology</a:t>
            </a:r>
            <a:endParaRPr lang="en-US" b="1">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Marcador de contenido 2">
            <a:extLst>
              <a:ext uri="{FF2B5EF4-FFF2-40B4-BE49-F238E27FC236}">
                <a16:creationId xmlns:a16="http://schemas.microsoft.com/office/drawing/2014/main" id="{28766DA5-3845-4D8D-7607-74DB4FB50FD2}"/>
              </a:ext>
            </a:extLst>
          </p:cNvPr>
          <p:cNvSpPr>
            <a:spLocks noGrp="1"/>
          </p:cNvSpPr>
          <p:nvPr>
            <p:ph idx="1"/>
          </p:nvPr>
        </p:nvSpPr>
        <p:spPr>
          <a:xfrm>
            <a:off x="5370153" y="1526033"/>
            <a:ext cx="5536397" cy="3935281"/>
          </a:xfrm>
        </p:spPr>
        <p:txBody>
          <a:bodyPr>
            <a:normAutofit/>
          </a:bodyPr>
          <a:lstStyle/>
          <a:p>
            <a:pPr marL="0" indent="0">
              <a:buNone/>
            </a:pPr>
            <a:r>
              <a:rPr lang="en-US" sz="2400"/>
              <a:t>According to Reddy and Zhao (1990), advancement of technology has many concepts from earlier literature . Valverde (2016) first described technological advancement as the application of structured information to practical tasks through ordered human and computer systems. Therefore, the advancement of technology has a profound influence on all including the economy and society.</a:t>
            </a:r>
          </a:p>
        </p:txBody>
      </p:sp>
    </p:spTree>
    <p:extLst>
      <p:ext uri="{BB962C8B-B14F-4D97-AF65-F5344CB8AC3E}">
        <p14:creationId xmlns:p14="http://schemas.microsoft.com/office/powerpoint/2010/main" val="3372311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ítulo 1">
            <a:extLst>
              <a:ext uri="{FF2B5EF4-FFF2-40B4-BE49-F238E27FC236}">
                <a16:creationId xmlns:a16="http://schemas.microsoft.com/office/drawing/2014/main" id="{9C4E97D1-9EC3-8E0D-980A-878F1AE5B8A8}"/>
              </a:ext>
            </a:extLst>
          </p:cNvPr>
          <p:cNvSpPr>
            <a:spLocks noGrp="1"/>
          </p:cNvSpPr>
          <p:nvPr>
            <p:ph type="title"/>
          </p:nvPr>
        </p:nvSpPr>
        <p:spPr>
          <a:xfrm>
            <a:off x="838200" y="365125"/>
            <a:ext cx="5393361" cy="1325563"/>
          </a:xfrm>
        </p:spPr>
        <p:txBody>
          <a:bodyPr>
            <a:normAutofit/>
          </a:bodyPr>
          <a:lstStyle/>
          <a:p>
            <a:r>
              <a:rPr lang="en-GB" sz="4100" b="1"/>
              <a:t>Challenges faced at the Virgin Gorda Villa Rentals </a:t>
            </a:r>
            <a:endParaRPr lang="en-US" sz="4100" b="1"/>
          </a:p>
        </p:txBody>
      </p:sp>
      <p:sp>
        <p:nvSpPr>
          <p:cNvPr id="12" name="Freeform: Shape 1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Marcador de contenido 2">
            <a:extLst>
              <a:ext uri="{FF2B5EF4-FFF2-40B4-BE49-F238E27FC236}">
                <a16:creationId xmlns:a16="http://schemas.microsoft.com/office/drawing/2014/main" id="{8B163CE2-9985-A58C-16F5-E82981DAFA6D}"/>
              </a:ext>
            </a:extLst>
          </p:cNvPr>
          <p:cNvSpPr>
            <a:spLocks noGrp="1"/>
          </p:cNvSpPr>
          <p:nvPr>
            <p:ph idx="1"/>
          </p:nvPr>
        </p:nvSpPr>
        <p:spPr>
          <a:xfrm>
            <a:off x="838200" y="1825625"/>
            <a:ext cx="5393361" cy="4351338"/>
          </a:xfrm>
        </p:spPr>
        <p:txBody>
          <a:bodyPr>
            <a:normAutofit/>
          </a:bodyPr>
          <a:lstStyle/>
          <a:p>
            <a:pPr marL="0" indent="0">
              <a:buNone/>
            </a:pPr>
            <a:endParaRPr lang="en-US" sz="2600"/>
          </a:p>
          <a:p>
            <a:pPr marL="0" indent="0">
              <a:buNone/>
            </a:pPr>
            <a:r>
              <a:rPr lang="en-US" sz="2600"/>
              <a:t>The Virgin Gorda villa rentals are reluctant on that aspect because of  barriers which they faced which is:</a:t>
            </a:r>
          </a:p>
          <a:p>
            <a:r>
              <a:rPr lang="en-US" sz="2600"/>
              <a:t>The lack of vision and resources </a:t>
            </a:r>
          </a:p>
          <a:p>
            <a:r>
              <a:rPr lang="en-US" sz="2600"/>
              <a:t>Resistance to change. </a:t>
            </a:r>
          </a:p>
          <a:p>
            <a:r>
              <a:rPr lang="en-US" sz="2600"/>
              <a:t>Complacency because the processes and existing technology which means there’s no perceived need for an upgrade.</a:t>
            </a:r>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en 4">
            <a:extLst>
              <a:ext uri="{FF2B5EF4-FFF2-40B4-BE49-F238E27FC236}">
                <a16:creationId xmlns:a16="http://schemas.microsoft.com/office/drawing/2014/main" id="{4DB73F7F-26F4-A17B-1ED0-88D39666BD3C}"/>
              </a:ext>
            </a:extLst>
          </p:cNvPr>
          <p:cNvPicPr>
            <a:picLocks noChangeAspect="1"/>
          </p:cNvPicPr>
          <p:nvPr/>
        </p:nvPicPr>
        <p:blipFill>
          <a:blip r:embed="rId2"/>
          <a:stretch>
            <a:fillRect/>
          </a:stretch>
        </p:blipFill>
        <p:spPr>
          <a:xfrm>
            <a:off x="7887184" y="2043591"/>
            <a:ext cx="3781051" cy="212684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 name="AutoShape 2" descr="Top 10 Business Challenges And How To Overcome Them">
            <a:extLst>
              <a:ext uri="{FF2B5EF4-FFF2-40B4-BE49-F238E27FC236}">
                <a16:creationId xmlns:a16="http://schemas.microsoft.com/office/drawing/2014/main" id="{EA7E81F4-3F8A-4FA7-5E73-4A3E6360F00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011681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ítulo 1">
            <a:extLst>
              <a:ext uri="{FF2B5EF4-FFF2-40B4-BE49-F238E27FC236}">
                <a16:creationId xmlns:a16="http://schemas.microsoft.com/office/drawing/2014/main" id="{CB1860A0-6586-18DE-9FCD-21ADCA51FA35}"/>
              </a:ext>
            </a:extLst>
          </p:cNvPr>
          <p:cNvSpPr>
            <a:spLocks noGrp="1"/>
          </p:cNvSpPr>
          <p:nvPr>
            <p:ph type="title"/>
          </p:nvPr>
        </p:nvSpPr>
        <p:spPr>
          <a:xfrm>
            <a:off x="838200" y="365125"/>
            <a:ext cx="5393361" cy="1325563"/>
          </a:xfrm>
        </p:spPr>
        <p:txBody>
          <a:bodyPr>
            <a:normAutofit/>
          </a:bodyPr>
          <a:lstStyle/>
          <a:p>
            <a:r>
              <a:rPr lang="en-GB" b="1" dirty="0"/>
              <a:t>Recommendations</a:t>
            </a:r>
            <a:endParaRPr lang="en-US" b="1" dirty="0"/>
          </a:p>
        </p:txBody>
      </p:sp>
      <p:sp>
        <p:nvSpPr>
          <p:cNvPr id="16" name="Freeform: Shape 1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Marcador de contenido 2">
            <a:extLst>
              <a:ext uri="{FF2B5EF4-FFF2-40B4-BE49-F238E27FC236}">
                <a16:creationId xmlns:a16="http://schemas.microsoft.com/office/drawing/2014/main" id="{59F601E8-CE04-C1A6-F4DB-1E030BDB8941}"/>
              </a:ext>
            </a:extLst>
          </p:cNvPr>
          <p:cNvSpPr>
            <a:spLocks noGrp="1"/>
          </p:cNvSpPr>
          <p:nvPr>
            <p:ph idx="1"/>
          </p:nvPr>
        </p:nvSpPr>
        <p:spPr>
          <a:xfrm>
            <a:off x="838200" y="1825625"/>
            <a:ext cx="5393361" cy="4351338"/>
          </a:xfrm>
        </p:spPr>
        <p:txBody>
          <a:bodyPr>
            <a:normAutofit/>
          </a:bodyPr>
          <a:lstStyle/>
          <a:p>
            <a:pPr marL="0" indent="0">
              <a:buNone/>
            </a:pPr>
            <a:r>
              <a:rPr lang="en-US"/>
              <a:t>The owners and management of Virgin Gorda Villa Rentals should consider upgrading their current systems with modern technology to ensure that there’s exceptional communication between the different properties or between management and their guests. This is extremely important since they manage various properties along different areas on the island.</a:t>
            </a:r>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n 3">
            <a:extLst>
              <a:ext uri="{FF2B5EF4-FFF2-40B4-BE49-F238E27FC236}">
                <a16:creationId xmlns:a16="http://schemas.microsoft.com/office/drawing/2014/main" id="{CC4534CE-AC0E-3F83-5A4F-699614A9B92F}"/>
              </a:ext>
            </a:extLst>
          </p:cNvPr>
          <p:cNvPicPr>
            <a:picLocks noChangeAspect="1"/>
          </p:cNvPicPr>
          <p:nvPr/>
        </p:nvPicPr>
        <p:blipFill>
          <a:blip r:embed="rId2"/>
          <a:stretch>
            <a:fillRect/>
          </a:stretch>
        </p:blipFill>
        <p:spPr>
          <a:xfrm>
            <a:off x="7887184" y="1922104"/>
            <a:ext cx="3781051" cy="236981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092560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D9476D7-6CEA-D27F-53FA-80631C733070}"/>
              </a:ext>
            </a:extLst>
          </p:cNvPr>
          <p:cNvSpPr>
            <a:spLocks noGrp="1"/>
          </p:cNvSpPr>
          <p:nvPr>
            <p:ph type="title"/>
          </p:nvPr>
        </p:nvSpPr>
        <p:spPr>
          <a:xfrm>
            <a:off x="6109498" y="908344"/>
            <a:ext cx="5244301" cy="1538130"/>
          </a:xfrm>
        </p:spPr>
        <p:txBody>
          <a:bodyPr>
            <a:normAutofit/>
          </a:bodyPr>
          <a:lstStyle/>
          <a:p>
            <a:r>
              <a:rPr lang="en-GB" b="1" dirty="0"/>
              <a:t>Conclusion </a:t>
            </a:r>
            <a:endParaRPr lang="en-US" b="1" dirty="0"/>
          </a:p>
        </p:txBody>
      </p:sp>
      <p:sp>
        <p:nvSpPr>
          <p:cNvPr id="3079"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81"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3074" name="Picture 2" descr="Conclusion Icons &amp; Symbols">
            <a:extLst>
              <a:ext uri="{FF2B5EF4-FFF2-40B4-BE49-F238E27FC236}">
                <a16:creationId xmlns:a16="http://schemas.microsoft.com/office/drawing/2014/main" id="{4785AF66-33FB-C91A-21CE-7CFD7D982B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80173" y="1790732"/>
            <a:ext cx="3267942" cy="3267942"/>
          </a:xfrm>
          <a:prstGeom prst="rect">
            <a:avLst/>
          </a:prstGeom>
          <a:noFill/>
          <a:extLst>
            <a:ext uri="{909E8E84-426E-40DD-AFC4-6F175D3DCCD1}">
              <a14:hiddenFill xmlns:a14="http://schemas.microsoft.com/office/drawing/2010/main">
                <a:solidFill>
                  <a:srgbClr val="FFFFFF"/>
                </a:solidFill>
              </a14:hiddenFill>
            </a:ext>
          </a:extLst>
        </p:spPr>
      </p:pic>
      <p:sp>
        <p:nvSpPr>
          <p:cNvPr id="3" name="Marcador de contenido 2">
            <a:extLst>
              <a:ext uri="{FF2B5EF4-FFF2-40B4-BE49-F238E27FC236}">
                <a16:creationId xmlns:a16="http://schemas.microsoft.com/office/drawing/2014/main" id="{903604D2-C685-AC98-7A97-BD0EC6AC5E8E}"/>
              </a:ext>
            </a:extLst>
          </p:cNvPr>
          <p:cNvSpPr>
            <a:spLocks noGrp="1"/>
          </p:cNvSpPr>
          <p:nvPr>
            <p:ph idx="1"/>
          </p:nvPr>
        </p:nvSpPr>
        <p:spPr>
          <a:xfrm>
            <a:off x="5911158" y="2706865"/>
            <a:ext cx="5383652" cy="3470097"/>
          </a:xfrm>
        </p:spPr>
        <p:txBody>
          <a:bodyPr>
            <a:normAutofit/>
          </a:bodyPr>
          <a:lstStyle/>
          <a:p>
            <a:pPr marL="0" indent="0">
              <a:buNone/>
            </a:pPr>
            <a:r>
              <a:rPr lang="en-US" sz="2400" dirty="0"/>
              <a:t>Many existing businesses in the hospitality industry have recognized the benefits of technology in the industry and have already implemented automated management systems, allowing them to make the most of their staff, products, and services to increase their operations and improve the overall experience of hotel guests.</a:t>
            </a:r>
          </a:p>
        </p:txBody>
      </p:sp>
    </p:spTree>
    <p:extLst>
      <p:ext uri="{BB962C8B-B14F-4D97-AF65-F5344CB8AC3E}">
        <p14:creationId xmlns:p14="http://schemas.microsoft.com/office/powerpoint/2010/main" val="3471137831"/>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288</Words>
  <Application>Microsoft Office PowerPoint</Application>
  <PresentationFormat>Panorámica</PresentationFormat>
  <Paragraphs>17</Paragraphs>
  <Slides>6</Slides>
  <Notes>0</Notes>
  <HiddenSlides>0</HiddenSlides>
  <MMClips>0</MMClips>
  <ScaleCrop>false</ScaleCrop>
  <HeadingPairs>
    <vt:vector size="6" baseType="variant">
      <vt:variant>
        <vt:lpstr>Fuentes usadas</vt:lpstr>
      </vt:variant>
      <vt:variant>
        <vt:i4>3</vt:i4>
      </vt:variant>
      <vt:variant>
        <vt:lpstr>Tema</vt:lpstr>
      </vt:variant>
      <vt:variant>
        <vt:i4>1</vt:i4>
      </vt:variant>
      <vt:variant>
        <vt:lpstr>Títulos de diapositiva</vt:lpstr>
      </vt:variant>
      <vt:variant>
        <vt:i4>6</vt:i4>
      </vt:variant>
    </vt:vector>
  </HeadingPairs>
  <TitlesOfParts>
    <vt:vector size="10" baseType="lpstr">
      <vt:lpstr>Arial</vt:lpstr>
      <vt:lpstr>Calibri</vt:lpstr>
      <vt:lpstr>Calibri Light</vt:lpstr>
      <vt:lpstr>Tema de Office</vt:lpstr>
      <vt:lpstr>Advancement of Technology in the Virgin Gorda Villa Rentals</vt:lpstr>
      <vt:lpstr>Who is Virgin Gorda Villa Rentals</vt:lpstr>
      <vt:lpstr>Advancement of Technology</vt:lpstr>
      <vt:lpstr>Challenges faced at the Virgin Gorda Villa Rentals </vt:lpstr>
      <vt:lpstr>Recommendations</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Advancement of Technology in the Virgin Gorda Villa Rentals</dc:title>
  <dc:creator>omica charles</dc:creator>
  <cp:lastModifiedBy>omica charles</cp:lastModifiedBy>
  <cp:revision>1</cp:revision>
  <dcterms:created xsi:type="dcterms:W3CDTF">2023-03-09T13:51:34Z</dcterms:created>
  <dcterms:modified xsi:type="dcterms:W3CDTF">2023-03-09T14:27:10Z</dcterms:modified>
</cp:coreProperties>
</file>