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816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3a410c381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3a410c381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33a410c381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33a410c381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33a410c38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33a410c38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33a410c381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33a410c381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33a410c381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33a410c381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33a410c381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33a410c381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33a410c381_0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33a410c381_0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33a410c381_0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g33a410c381_0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33a410c381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33a410c381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ebly.com/editor/main.php#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eastern.fusion.uwtsd@gmail.com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0" y="74457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Website</a:t>
            </a:r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1671350"/>
            <a:ext cx="8520600" cy="195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Kirsty Mitchell, Saleema Ali &amp; Ripara Begum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Eastern Fusion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3"/>
              </a:rPr>
              <a:t>https://www.weebly.com/editor/main.php#/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Email:</a:t>
            </a:r>
            <a:r>
              <a:rPr lang="en" u="sng">
                <a:solidFill>
                  <a:schemeClr val="accent5"/>
                </a:solidFill>
                <a:hlinkClick r:id="rId4"/>
              </a:rPr>
              <a:t>eastern.fusion.uwtsd@gmail.com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Password: Fynleigh1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76" name="Google Shape;7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83" name="Google Shape;8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90" name="Google Shape;90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1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97" name="Google Shape;9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04" name="Google Shape;104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2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11" name="Google Shape;111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/>
              <a:t>My contribution </a:t>
            </a:r>
            <a:br>
              <a:rPr lang="en-GB" dirty="0"/>
            </a:br>
            <a:endParaRPr dirty="0"/>
          </a:p>
        </p:txBody>
      </p:sp>
      <p:sp>
        <p:nvSpPr>
          <p:cNvPr id="117" name="Google Shape;117;p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dirty="0">
                <a:solidFill>
                  <a:schemeClr val="tx1"/>
                </a:solidFill>
              </a:rPr>
              <a:t>Due to other members of my group having other commitments, I designed most of the website myself, </a:t>
            </a:r>
            <a:r>
              <a:rPr lang="en-GB" dirty="0" err="1">
                <a:solidFill>
                  <a:schemeClr val="tx1"/>
                </a:solidFill>
              </a:rPr>
              <a:t>Saleema</a:t>
            </a:r>
            <a:r>
              <a:rPr lang="en-GB" dirty="0">
                <a:solidFill>
                  <a:schemeClr val="tx1"/>
                </a:solidFill>
              </a:rPr>
              <a:t> did help with the menu page.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dirty="0">
                <a:solidFill>
                  <a:schemeClr val="tx1"/>
                </a:solidFill>
              </a:rPr>
              <a:t>I did ask my group numerous times to please take a look at the website and add to or change anything, but they said the were more than happy with the work I had done.</a:t>
            </a:r>
            <a:endParaRPr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</Words>
  <Application>Microsoft Office PowerPoint</Application>
  <PresentationFormat>On-screen Show (16:9)</PresentationFormat>
  <Paragraphs>9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Arial</vt:lpstr>
      <vt:lpstr>Simple Light</vt:lpstr>
      <vt:lpstr>Website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My contribution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Website</dc:title>
  <dc:creator>KIRSTY</dc:creator>
  <cp:lastModifiedBy>Kirsty Mitchell (1709597)</cp:lastModifiedBy>
  <cp:revision>2</cp:revision>
  <dcterms:modified xsi:type="dcterms:W3CDTF">2018-12-05T15:15:48Z</dcterms:modified>
</cp:coreProperties>
</file>