
<file path=[Content_Types].xml><?xml version="1.0" encoding="utf-8"?>
<Types xmlns="http://schemas.openxmlformats.org/package/2006/content-types">
  <Default ContentType="application/xml" Extension="xml"/>
  <Default ContentType="image/png" Extension="png"/>
  <Default ContentType="application/vnd.openxmlformats-officedocument.obfuscatedFont" Extension="odttf"/>
  <Default ContentType="application/vnd.openxmlformats-package.relationships+xml" Extension="rels"/>
  <Override ContentType="application/vnd.openxmlformats-officedocument.presentationml.notesSlide+xml" PartName="/ppt/notesSlides/notesSlide6.xml"/>
  <Override ContentType="application/vnd.openxmlformats-officedocument.presentationml.notesSlide+xml" PartName="/ppt/notesSlides/notesSlide13.xml"/>
  <Override ContentType="application/vnd.openxmlformats-officedocument.presentationml.notesSlide+xml" PartName="/ppt/notesSlides/notesSlide1.xml"/>
  <Override ContentType="application/vnd.openxmlformats-officedocument.presentationml.notesSlide+xml" PartName="/ppt/notesSlides/notesSlide3.xml"/>
  <Override ContentType="application/vnd.openxmlformats-officedocument.presentationml.notesSlide+xml" PartName="/ppt/notesSlides/notesSlide9.xml"/>
  <Override ContentType="application/vnd.openxmlformats-officedocument.presentationml.notesSlide+xml" PartName="/ppt/notesSlides/notesSlide15.xml"/>
  <Override ContentType="application/vnd.openxmlformats-officedocument.presentationml.notesSlide+xml" PartName="/ppt/notesSlides/notesSlide7.xml"/>
  <Override ContentType="application/vnd.openxmlformats-officedocument.presentationml.notesSlide+xml" PartName="/ppt/notesSlides/notesSlide11.xml"/>
  <Override ContentType="application/vnd.openxmlformats-officedocument.presentationml.notesSlide+xml" PartName="/ppt/notesSlides/notesSlide5.xml"/>
  <Override ContentType="application/vnd.openxmlformats-officedocument.presentationml.notesSlide+xml" PartName="/ppt/notesSlides/notesSlide12.xml"/>
  <Override ContentType="application/vnd.openxmlformats-officedocument.presentationml.notesSlide+xml" PartName="/ppt/notesSlides/notesSlide8.xml"/>
  <Override ContentType="application/vnd.openxmlformats-officedocument.presentationml.notesSlide+xml" PartName="/ppt/notesSlides/notesSlide14.xml"/>
  <Override ContentType="application/vnd.openxmlformats-officedocument.presentationml.notesSlide+xml" PartName="/ppt/notesSlides/notesSlide2.xml"/>
  <Override ContentType="application/vnd.openxmlformats-officedocument.presentationml.notesSlide+xml" PartName="/ppt/notesSlides/notesSlide4.xml"/>
  <Override ContentType="application/vnd.openxmlformats-officedocument.presentationml.notesSlide+xml" PartName="/ppt/notesSlides/notesSlide10.xml"/>
  <Override ContentType="application/vnd.openxmlformats-officedocument.presentationml.slideLayout+xml" PartName="/ppt/slideLayouts/slideLayout3.xml"/>
  <Override ContentType="application/vnd.openxmlformats-officedocument.presentationml.slideLayout+xml" PartName="/ppt/slideLayouts/slideLayout4.xml"/>
  <Override ContentType="application/vnd.openxmlformats-officedocument.presentationml.slideLayout+xml" PartName="/ppt/slideLayouts/slideLayout5.xml"/>
  <Override ContentType="application/vnd.openxmlformats-officedocument.presentationml.slideLayout+xml" PartName="/ppt/slideLayouts/slideLayout2.xml"/>
  <Override ContentType="application/vnd.openxmlformats-officedocument.presentationml.slideLayout+xml" PartName="/ppt/slideLayouts/slideLayout11.xml"/>
  <Override ContentType="application/vnd.openxmlformats-officedocument.presentationml.slideLayout+xml" PartName="/ppt/slideLayouts/slideLayout1.xml"/>
  <Override ContentType="application/vnd.openxmlformats-officedocument.presentationml.slideLayout+xml" PartName="/ppt/slideLayouts/slideLayout10.xml"/>
  <Override ContentType="application/vnd.openxmlformats-officedocument.presentationml.slideLayout+xml" PartName="/ppt/slideLayouts/slideLayout7.xml"/>
  <Override ContentType="application/vnd.openxmlformats-officedocument.presentationml.slideLayout+xml" PartName="/ppt/slideLayouts/slideLayout6.xml"/>
  <Override ContentType="application/vnd.openxmlformats-officedocument.presentationml.slideLayout+xml" PartName="/ppt/slideLayouts/slideLayout8.xml"/>
  <Override ContentType="application/vnd.openxmlformats-officedocument.presentationml.slideLayout+xml" PartName="/ppt/slideLayouts/slideLayout9.xml"/>
  <Override ContentType="application/vnd.openxmlformats-officedocument.presentationml.slideMaster+xml" PartName="/ppt/slideMasters/slideMaster1.xml"/>
  <Override ContentType="application/binary" PartName="/ppt/metadata"/>
  <Override ContentType="application/vnd.openxmlformats-officedocument.presentationml.slide+xml" PartName="/ppt/slides/slide4.xml"/>
  <Override ContentType="application/vnd.openxmlformats-officedocument.presentationml.slide+xml" PartName="/ppt/slides/slide11.xml"/>
  <Override ContentType="application/vnd.openxmlformats-officedocument.presentationml.slide+xml" PartName="/ppt/slides/slide1.xml"/>
  <Override ContentType="application/vnd.openxmlformats-officedocument.presentationml.slide+xml" PartName="/ppt/slides/slide3.xml"/>
  <Override ContentType="application/vnd.openxmlformats-officedocument.presentationml.slide+xml" PartName="/ppt/slides/slide9.xml"/>
  <Override ContentType="application/vnd.openxmlformats-officedocument.presentationml.slide+xml" PartName="/ppt/slides/slide13.xml"/>
  <Override ContentType="application/vnd.openxmlformats-officedocument.presentationml.slide+xml" PartName="/ppt/slides/slide5.xml"/>
  <Override ContentType="application/vnd.openxmlformats-officedocument.presentationml.slide+xml" PartName="/ppt/slides/slide7.xml"/>
  <Override ContentType="application/vnd.openxmlformats-officedocument.presentationml.slide+xml" PartName="/ppt/slides/slide15.xml"/>
  <Override ContentType="application/vnd.openxmlformats-officedocument.presentationml.slide+xml" PartName="/ppt/slides/slide12.xml"/>
  <Override ContentType="application/vnd.openxmlformats-officedocument.presentationml.slide+xml" PartName="/ppt/slides/slide10.xml"/>
  <Override ContentType="application/vnd.openxmlformats-officedocument.presentationml.slide+xml" PartName="/ppt/slides/slide2.xml"/>
  <Override ContentType="application/vnd.openxmlformats-officedocument.presentationml.slide+xml" PartName="/ppt/slides/slide6.xml"/>
  <Override ContentType="application/vnd.openxmlformats-officedocument.presentationml.slide+xml" PartName="/ppt/slides/slide8.xml"/>
  <Override ContentType="application/vnd.openxmlformats-officedocument.presentationml.slide+xml" PartName="/ppt/slides/slide14.xml"/>
  <Override ContentType="application/vnd.openxmlformats-officedocument.presentationml.notesMaster+xml" PartName="/ppt/notesMasters/notesMaster1.xml"/>
  <Override ContentType="application/vnd.openxmlformats-package.core-properties+xml" PartName="/docProps/core.xml"/>
  <Override ContentType="application/vnd.openxmlformats-officedocument.presentationml.presentation.main+xml" PartName="/ppt/presentation.xml"/>
  <Override ContentType="application/vnd.openxmlformats-officedocument.presentationml.presProps+xml" PartName="/ppt/presProps.xml"/>
  <Override ContentType="application/vnd.openxmlformats-officedocument.theme+xml" PartName="/ppt/theme/theme1.xml"/>
  <Override ContentType="application/vnd.openxmlformats-officedocument.theme+xml" PartName="/ppt/theme/theme2.xml"/>
  <Override ContentType="application/vnd.openxmlformats-officedocument.presentationml.viewProps+xml" PartName="/ppt/viewProps.xml"/>
</Types>
</file>

<file path=_rels/.rels><?xml version="1.0" encoding="UTF-8" standalone="yes"?><Relationships xmlns="http://schemas.openxmlformats.org/package/2006/relationships"><Relationship Id="rId1" Type="http://schemas.openxmlformats.org/package/2006/relationships/metadata/core-properties" Target="docProps/core.xml"/><Relationship Id="rId2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autoCompressPictures="0" strictFirstAndLastChars="0" saveSubsetFonts="1">
  <p:sldMasterIdLst>
    <p:sldMasterId id="2147483648" r:id="rId4"/>
  </p:sldMasterIdLst>
  <p:notesMasterIdLst>
    <p:notesMasterId r:id="rId5"/>
  </p:notesMasterIdLst>
  <p:sldIdLst>
    <p:sldId id="256" r:id="rId6"/>
    <p:sldId id="257" r:id="rId7"/>
    <p:sldId id="258" r:id="rId8"/>
    <p:sldId id="259" r:id="rId9"/>
    <p:sldId id="260" r:id="rId10"/>
    <p:sldId id="261" r:id="rId11"/>
    <p:sldId id="262" r:id="rId12"/>
    <p:sldId id="263" r:id="rId13"/>
    <p:sldId id="264" r:id="rId14"/>
    <p:sldId id="265" r:id="rId15"/>
    <p:sldId id="266" r:id="rId16"/>
    <p:sldId id="267" r:id="rId17"/>
    <p:sldId id="268" r:id="rId18"/>
    <p:sldId id="269" r:id="rId19"/>
    <p:sldId id="270" r:id="rId20"/>
  </p:sldIdLst>
  <p:sldSz cy="6858000" cx="9144000"/>
  <p:notesSz cx="6858000" cy="9144000"/>
  <p:defaultTextStyle>
    <a:defPPr lvl="0" marR="0" rtl="0" algn="l">
      <a:lnSpc>
        <a:spcPct val="100000"/>
      </a:lnSpc>
      <a:spcBef>
        <a:spcPts val="0"/>
      </a:spcBef>
      <a:spcAft>
        <a:spcPts val="0"/>
      </a:spcAft>
    </a:defPPr>
    <a:lvl1pPr lvl="0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1pPr>
    <a:lvl2pPr lvl="1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2pPr>
    <a:lvl3pPr lvl="2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3pPr>
    <a:lvl4pPr lvl="3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4pPr>
    <a:lvl5pPr lvl="4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5pPr>
    <a:lvl6pPr lvl="5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6pPr>
    <a:lvl7pPr lvl="6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7pPr>
    <a:lvl8pPr lvl="7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8pPr>
    <a:lvl9pPr lvl="8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9pPr>
  </p:defaultTextStyle>
  <p:extLst>
    <p:ext uri="{EFAFB233-063F-42B5-8137-9DF3F51BA10A}">
      <p15:sldGuideLst>
        <p15:guide id="1" orient="horz" pos="2160">
          <p15:clr>
            <a:srgbClr val="000000"/>
          </p15:clr>
        </p15:guide>
        <p15:guide id="2" pos="2880">
          <p15:clr>
            <a:srgbClr val="000000"/>
          </p15:clr>
        </p15:guide>
      </p15:sldGuideLst>
    </p:ext>
    <p:ext uri="GoogleSlidesCustomDataVersion2">
      <go:slidesCustomData xmlns:go="http://customooxmlschemas.google.com/" r:id="rId21" roundtripDataSignature="AMtx7mhhOSmmrjumIRuLvqbSN5QnekCQ8g==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/>
</file>

<file path=ppt/viewProps.xml><?xml version="1.0" encoding="utf-8"?>
<p:viewP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Comments="0">
  <p:slideViewPr>
    <p:cSldViewPr snapToGrid="0">
      <p:cViewPr varScale="1">
        <p:scale>
          <a:sx n="100" d="100"/>
          <a:sy n="100" d="100"/>
        </p:scale>
        <p:origin x="0" y="0"/>
      </p:cViewPr>
      <p:guideLst>
        <p:guide pos="2160" orient="horz"/>
        <p:guide pos="2880"/>
      </p:guideLst>
    </p:cSldViewPr>
  </p:slideViewPr>
</p:viewPr>
</file>

<file path=ppt/_rels/presentation.xml.rels><?xml version="1.0" encoding="UTF-8" standalone="yes"?><Relationships xmlns="http://schemas.openxmlformats.org/package/2006/relationships"><Relationship Id="rId20" Type="http://schemas.openxmlformats.org/officeDocument/2006/relationships/slide" Target="slides/slide15.xml"/><Relationship Id="rId11" Type="http://schemas.openxmlformats.org/officeDocument/2006/relationships/slide" Target="slides/slide6.xml"/><Relationship Id="rId10" Type="http://schemas.openxmlformats.org/officeDocument/2006/relationships/slide" Target="slides/slide5.xml"/><Relationship Id="rId21" Type="http://customschemas.google.com/relationships/presentationmetadata" Target="metadata"/><Relationship Id="rId13" Type="http://schemas.openxmlformats.org/officeDocument/2006/relationships/slide" Target="slides/slide8.xml"/><Relationship Id="rId12" Type="http://schemas.openxmlformats.org/officeDocument/2006/relationships/slide" Target="slides/slide7.xml"/><Relationship Id="rId1" Type="http://schemas.openxmlformats.org/officeDocument/2006/relationships/theme" Target="theme/theme2.xml"/><Relationship Id="rId2" Type="http://schemas.openxmlformats.org/officeDocument/2006/relationships/viewProps" Target="viewProps.xml"/><Relationship Id="rId3" Type="http://schemas.openxmlformats.org/officeDocument/2006/relationships/presProps" Target="presProp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4.xml"/><Relationship Id="rId15" Type="http://schemas.openxmlformats.org/officeDocument/2006/relationships/slide" Target="slides/slide10.xml"/><Relationship Id="rId14" Type="http://schemas.openxmlformats.org/officeDocument/2006/relationships/slide" Target="slides/slide9.xml"/><Relationship Id="rId17" Type="http://schemas.openxmlformats.org/officeDocument/2006/relationships/slide" Target="slides/slide12.xml"/><Relationship Id="rId16" Type="http://schemas.openxmlformats.org/officeDocument/2006/relationships/slide" Target="slides/slide11.xml"/><Relationship Id="rId5" Type="http://schemas.openxmlformats.org/officeDocument/2006/relationships/notesMaster" Target="notesMasters/notesMaster1.xml"/><Relationship Id="rId19" Type="http://schemas.openxmlformats.org/officeDocument/2006/relationships/slide" Target="slides/slide14.xml"/><Relationship Id="rId6" Type="http://schemas.openxmlformats.org/officeDocument/2006/relationships/slide" Target="slides/slide1.xml"/><Relationship Id="rId18" Type="http://schemas.openxmlformats.org/officeDocument/2006/relationships/slide" Target="slides/slide13.xml"/><Relationship Id="rId7" Type="http://schemas.openxmlformats.org/officeDocument/2006/relationships/slide" Target="slides/slide2.xml"/><Relationship Id="rId8" Type="http://schemas.openxmlformats.org/officeDocument/2006/relationships/slide" Target="slides/slide3.xml"/></Relationships>
</file>

<file path=ppt/notesMasters/_rels/notesMaster1.xml.rels><?xml version="1.0" encoding="UTF-8" standalone="yes"?><Relationships xmlns="http://schemas.openxmlformats.org/package/2006/relationships"><Relationship Id="rId1" Type="http://schemas.openxmlformats.org/officeDocument/2006/relationships/theme" Target="../theme/theme1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2" name="Shape 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Google Shape;3;n"/>
          <p:cNvSpPr/>
          <p:nvPr>
            <p:ph idx="2" type="sldImg"/>
          </p:nvPr>
        </p:nvSpPr>
        <p:spPr>
          <a:xfrm>
            <a:off x="1143225" y="685800"/>
            <a:ext cx="4572225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9525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  <p:sp>
        <p:nvSpPr>
          <p:cNvPr id="4" name="Google Shape;4;n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>
            <a:lvl1pPr indent="-298450" lvl="0" marL="45720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1pPr>
            <a:lvl2pPr indent="-298450" lvl="1" marL="91440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2pPr>
            <a:lvl3pPr indent="-298450" lvl="2" marL="137160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3pPr>
            <a:lvl4pPr indent="-298450" lvl="3" marL="182880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4pPr>
            <a:lvl5pPr indent="-298450" lvl="4" marL="228600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5pPr>
            <a:lvl6pPr indent="-298450" lvl="5" marL="274320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6pPr>
            <a:lvl7pPr indent="-298450" lvl="6" marL="320040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7pPr>
            <a:lvl8pPr indent="-298450" lvl="7" marL="365760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8pPr>
            <a:lvl9pPr indent="-298450" lvl="8" marL="411480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9pPr>
          </a:lstStyle>
          <a:p/>
        </p:txBody>
      </p:sp>
    </p:spTree>
  </p:cSld>
  <p:clrMap accent1="accent1" accent2="accent2" accent3="accent3" accent4="accent4" accent5="accent5" accent6="accent6" bg1="lt1" bg2="dk2" tx1="dk1" tx2="lt2" folHlink="folHlink" hlink="hlink"/>
  <p:notesStyle>
    <a:defPPr lvl="0" marR="0" rtl="0" algn="l">
      <a:lnSpc>
        <a:spcPct val="100000"/>
      </a:lnSpc>
      <a:spcBef>
        <a:spcPts val="0"/>
      </a:spcBef>
      <a:spcAft>
        <a:spcPts val="0"/>
      </a:spcAft>
    </a:defPPr>
    <a:lvl1pPr lvl="0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1pPr>
    <a:lvl2pPr lvl="1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2pPr>
    <a:lvl3pPr lvl="2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3pPr>
    <a:lvl4pPr lvl="3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4pPr>
    <a:lvl5pPr lvl="4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5pPr>
    <a:lvl6pPr lvl="5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6pPr>
    <a:lvl7pPr lvl="6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7pPr>
    <a:lvl8pPr lvl="7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8pPr>
    <a:lvl9pPr lvl="8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9pPr>
  </p:notesStyle>
</p:notesMaster>
</file>

<file path=ppt/notesSlides/_rels/notesSlide1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80" name="Shape 8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" name="Google Shape;81;p1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82" name="Google Shape;82;p1:notes"/>
          <p:cNvSpPr/>
          <p:nvPr>
            <p:ph idx="2" type="sldImg"/>
          </p:nvPr>
        </p:nvSpPr>
        <p:spPr>
          <a:xfrm>
            <a:off x="1143225" y="685800"/>
            <a:ext cx="4572225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86" name="Shape 8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" name="Google Shape;87;p2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88" name="Google Shape;88;p2:notes"/>
          <p:cNvSpPr/>
          <p:nvPr>
            <p:ph idx="2" type="sldImg"/>
          </p:nvPr>
        </p:nvSpPr>
        <p:spPr>
          <a:xfrm>
            <a:off x="1143225" y="685800"/>
            <a:ext cx="4572225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93" name="Shape 9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4" name="Google Shape;94;p3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95" name="Google Shape;95;p3:notes"/>
          <p:cNvSpPr/>
          <p:nvPr>
            <p:ph idx="2" type="sldImg"/>
          </p:nvPr>
        </p:nvSpPr>
        <p:spPr>
          <a:xfrm>
            <a:off x="1143225" y="685800"/>
            <a:ext cx="4572225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00" name="Shape 10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1" name="Google Shape;101;p4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02" name="Google Shape;102;p4:notes"/>
          <p:cNvSpPr/>
          <p:nvPr>
            <p:ph idx="2" type="sldImg"/>
          </p:nvPr>
        </p:nvSpPr>
        <p:spPr>
          <a:xfrm>
            <a:off x="1143225" y="685800"/>
            <a:ext cx="4572225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07" name="Shape 10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8" name="Google Shape;108;p5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09" name="Google Shape;109;p5:notes"/>
          <p:cNvSpPr/>
          <p:nvPr>
            <p:ph idx="2" type="sldImg"/>
          </p:nvPr>
        </p:nvSpPr>
        <p:spPr>
          <a:xfrm>
            <a:off x="1143225" y="685800"/>
            <a:ext cx="4572225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14" name="Shape 11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5" name="Google Shape;115;p6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16" name="Google Shape;116;p6:notes"/>
          <p:cNvSpPr/>
          <p:nvPr>
            <p:ph idx="2" type="sldImg"/>
          </p:nvPr>
        </p:nvSpPr>
        <p:spPr>
          <a:xfrm>
            <a:off x="1143225" y="685800"/>
            <a:ext cx="4572225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21" name="Shape 12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" name="Google Shape;122;p7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23" name="Google Shape;123;p7:notes"/>
          <p:cNvSpPr/>
          <p:nvPr>
            <p:ph idx="2" type="sldImg"/>
          </p:nvPr>
        </p:nvSpPr>
        <p:spPr>
          <a:xfrm>
            <a:off x="1143225" y="685800"/>
            <a:ext cx="4572225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28" name="Shape 12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9" name="Google Shape;129;p8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30" name="Google Shape;130;p8:notes"/>
          <p:cNvSpPr/>
          <p:nvPr>
            <p:ph idx="2" type="sldImg"/>
          </p:nvPr>
        </p:nvSpPr>
        <p:spPr>
          <a:xfrm>
            <a:off x="1143225" y="685800"/>
            <a:ext cx="4572225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35" name="Shape 13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6" name="Google Shape;136;p9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37" name="Google Shape;137;p9:notes"/>
          <p:cNvSpPr/>
          <p:nvPr>
            <p:ph idx="2" type="sldImg"/>
          </p:nvPr>
        </p:nvSpPr>
        <p:spPr>
          <a:xfrm>
            <a:off x="1143225" y="685800"/>
            <a:ext cx="4572225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42" name="Shape 14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" name="Google Shape;143;p10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44" name="Google Shape;144;p10:notes"/>
          <p:cNvSpPr/>
          <p:nvPr>
            <p:ph idx="2" type="sldImg"/>
          </p:nvPr>
        </p:nvSpPr>
        <p:spPr>
          <a:xfrm>
            <a:off x="1143225" y="685800"/>
            <a:ext cx="4572225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49" name="Shape 14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0" name="Google Shape;150;p11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51" name="Google Shape;151;p11:notes"/>
          <p:cNvSpPr/>
          <p:nvPr>
            <p:ph idx="2" type="sldImg"/>
          </p:nvPr>
        </p:nvSpPr>
        <p:spPr>
          <a:xfrm>
            <a:off x="1143225" y="685800"/>
            <a:ext cx="4572225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56" name="Shape 15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7" name="Google Shape;157;p12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58" name="Google Shape;158;p12:notes"/>
          <p:cNvSpPr/>
          <p:nvPr>
            <p:ph idx="2" type="sldImg"/>
          </p:nvPr>
        </p:nvSpPr>
        <p:spPr>
          <a:xfrm>
            <a:off x="1143225" y="685800"/>
            <a:ext cx="4572225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63" name="Shape 16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4" name="Google Shape;164;p13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65" name="Google Shape;165;p13:notes"/>
          <p:cNvSpPr/>
          <p:nvPr>
            <p:ph idx="2" type="sldImg"/>
          </p:nvPr>
        </p:nvSpPr>
        <p:spPr>
          <a:xfrm>
            <a:off x="1143225" y="685800"/>
            <a:ext cx="4572225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70" name="Shape 17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1" name="Google Shape;171;p14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72" name="Google Shape;172;p14:notes"/>
          <p:cNvSpPr/>
          <p:nvPr>
            <p:ph idx="2" type="sldImg"/>
          </p:nvPr>
        </p:nvSpPr>
        <p:spPr>
          <a:xfrm>
            <a:off x="1143225" y="685800"/>
            <a:ext cx="4572225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76" name="Shape 17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7" name="Google Shape;177;p15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78" name="Google Shape;178;p15:notes"/>
          <p:cNvSpPr/>
          <p:nvPr>
            <p:ph idx="2" type="sldImg"/>
          </p:nvPr>
        </p:nvSpPr>
        <p:spPr>
          <a:xfrm>
            <a:off x="1143225" y="685800"/>
            <a:ext cx="4572225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slideLayouts/_rels/slideLayout1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and Content" type="obj">
  <p:cSld name="OBJECT">
    <p:spTree>
      <p:nvGrpSpPr>
        <p:cNvPr id="11" name="Shape 1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Google Shape;12;p17"/>
          <p:cNvSpPr txBox="1"/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rm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13" name="Google Shape;13;p17"/>
          <p:cNvSpPr txBox="1"/>
          <p:nvPr>
            <p:ph idx="1" type="body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>
            <a:lvl1pPr indent="-342900" lvl="0" marL="4572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1pPr>
            <a:lvl2pPr indent="-342900" lvl="1" marL="9144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–"/>
              <a:defRPr/>
            </a:lvl2pPr>
            <a:lvl3pPr indent="-342900" lvl="2" marL="13716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3pPr>
            <a:lvl4pPr indent="-342900" lvl="3" marL="18288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–"/>
              <a:defRPr/>
            </a:lvl4pPr>
            <a:lvl5pPr indent="-342900" lvl="4" marL="22860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»"/>
              <a:defRPr/>
            </a:lvl5pPr>
            <a:lvl6pPr indent="-342900" lvl="5" marL="27432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6pPr>
            <a:lvl7pPr indent="-342900" lvl="6" marL="32004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7pPr>
            <a:lvl8pPr indent="-342900" lvl="7" marL="36576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8pPr>
            <a:lvl9pPr indent="-342900" lvl="8" marL="41148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9pPr>
          </a:lstStyle>
          <a:p/>
        </p:txBody>
      </p:sp>
      <p:sp>
        <p:nvSpPr>
          <p:cNvPr id="14" name="Google Shape;14;p17"/>
          <p:cNvSpPr txBox="1"/>
          <p:nvPr>
            <p:ph idx="10" type="dt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15" name="Google Shape;15;p17"/>
          <p:cNvSpPr txBox="1"/>
          <p:nvPr>
            <p:ph idx="11" type="ftr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16" name="Google Shape;16;p17"/>
          <p:cNvSpPr txBox="1"/>
          <p:nvPr>
            <p:ph idx="12" type="sldNum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0" lvl="0" marL="0" algn="r">
              <a:spcBef>
                <a:spcPts val="0"/>
              </a:spcBef>
              <a:buNone/>
              <a:defRPr/>
            </a:lvl1pPr>
            <a:lvl2pPr indent="0" lvl="1" marL="0" algn="r">
              <a:spcBef>
                <a:spcPts val="0"/>
              </a:spcBef>
              <a:buNone/>
              <a:defRPr/>
            </a:lvl2pPr>
            <a:lvl3pPr indent="0" lvl="2" marL="0" algn="r">
              <a:spcBef>
                <a:spcPts val="0"/>
              </a:spcBef>
              <a:buNone/>
              <a:defRPr/>
            </a:lvl3pPr>
            <a:lvl4pPr indent="0" lvl="3" marL="0" algn="r">
              <a:spcBef>
                <a:spcPts val="0"/>
              </a:spcBef>
              <a:buNone/>
              <a:defRPr/>
            </a:lvl4pPr>
            <a:lvl5pPr indent="0" lvl="4" marL="0" algn="r">
              <a:spcBef>
                <a:spcPts val="0"/>
              </a:spcBef>
              <a:buNone/>
              <a:defRPr/>
            </a:lvl5pPr>
            <a:lvl6pPr indent="0" lvl="5" marL="0" algn="r">
              <a:spcBef>
                <a:spcPts val="0"/>
              </a:spcBef>
              <a:buNone/>
              <a:defRPr/>
            </a:lvl6pPr>
            <a:lvl7pPr indent="0" lvl="6" marL="0" algn="r">
              <a:spcBef>
                <a:spcPts val="0"/>
              </a:spcBef>
              <a:buNone/>
              <a:defRPr/>
            </a:lvl7pPr>
            <a:lvl8pPr indent="0" lvl="7" marL="0" algn="r">
              <a:spcBef>
                <a:spcPts val="0"/>
              </a:spcBef>
              <a:buNone/>
              <a:defRPr/>
            </a:lvl8pPr>
            <a:lvl9pPr indent="0" lvl="8" marL="0" algn="r">
              <a:spcBef>
                <a:spcPts val="0"/>
              </a:spcBef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Only" type="titleOnly">
  <p:cSld name="TITLE_ONLY">
    <p:spTree>
      <p:nvGrpSpPr>
        <p:cNvPr id="17" name="Shape 1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Google Shape;18;p18"/>
          <p:cNvSpPr txBox="1"/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rm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19" name="Google Shape;19;p18"/>
          <p:cNvSpPr txBox="1"/>
          <p:nvPr>
            <p:ph idx="10" type="dt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20" name="Google Shape;20;p18"/>
          <p:cNvSpPr txBox="1"/>
          <p:nvPr>
            <p:ph idx="11" type="ftr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21" name="Google Shape;21;p18"/>
          <p:cNvSpPr txBox="1"/>
          <p:nvPr>
            <p:ph idx="12" type="sldNum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0" lvl="0" marL="0" algn="r">
              <a:spcBef>
                <a:spcPts val="0"/>
              </a:spcBef>
              <a:buNone/>
              <a:defRPr/>
            </a:lvl1pPr>
            <a:lvl2pPr indent="0" lvl="1" marL="0" algn="r">
              <a:spcBef>
                <a:spcPts val="0"/>
              </a:spcBef>
              <a:buNone/>
              <a:defRPr/>
            </a:lvl2pPr>
            <a:lvl3pPr indent="0" lvl="2" marL="0" algn="r">
              <a:spcBef>
                <a:spcPts val="0"/>
              </a:spcBef>
              <a:buNone/>
              <a:defRPr/>
            </a:lvl3pPr>
            <a:lvl4pPr indent="0" lvl="3" marL="0" algn="r">
              <a:spcBef>
                <a:spcPts val="0"/>
              </a:spcBef>
              <a:buNone/>
              <a:defRPr/>
            </a:lvl4pPr>
            <a:lvl5pPr indent="0" lvl="4" marL="0" algn="r">
              <a:spcBef>
                <a:spcPts val="0"/>
              </a:spcBef>
              <a:buNone/>
              <a:defRPr/>
            </a:lvl5pPr>
            <a:lvl6pPr indent="0" lvl="5" marL="0" algn="r">
              <a:spcBef>
                <a:spcPts val="0"/>
              </a:spcBef>
              <a:buNone/>
              <a:defRPr/>
            </a:lvl6pPr>
            <a:lvl7pPr indent="0" lvl="6" marL="0" algn="r">
              <a:spcBef>
                <a:spcPts val="0"/>
              </a:spcBef>
              <a:buNone/>
              <a:defRPr/>
            </a:lvl7pPr>
            <a:lvl8pPr indent="0" lvl="7" marL="0" algn="r">
              <a:spcBef>
                <a:spcPts val="0"/>
              </a:spcBef>
              <a:buNone/>
              <a:defRPr/>
            </a:lvl8pPr>
            <a:lvl9pPr indent="0" lvl="8" marL="0" algn="r">
              <a:spcBef>
                <a:spcPts val="0"/>
              </a:spcBef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Slide" type="title">
  <p:cSld name="TITLE">
    <p:spTree>
      <p:nvGrpSpPr>
        <p:cNvPr id="22" name="Shape 2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Google Shape;23;p19"/>
          <p:cNvSpPr txBox="1"/>
          <p:nvPr>
            <p:ph type="ctrTitle"/>
          </p:nvPr>
        </p:nvSpPr>
        <p:spPr>
          <a:xfrm>
            <a:off x="685800" y="2130425"/>
            <a:ext cx="7772400" cy="14700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rm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24" name="Google Shape;24;p19"/>
          <p:cNvSpPr txBox="1"/>
          <p:nvPr>
            <p:ph idx="1" type="subTitle"/>
          </p:nvPr>
        </p:nvSpPr>
        <p:spPr>
          <a:xfrm>
            <a:off x="1371600" y="3886200"/>
            <a:ext cx="6400800" cy="17526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>
            <a:lvl1pPr lvl="0" algn="ctr">
              <a:spcBef>
                <a:spcPts val="640"/>
              </a:spcBef>
              <a:spcAft>
                <a:spcPts val="0"/>
              </a:spcAft>
              <a:buClr>
                <a:srgbClr val="888888"/>
              </a:buClr>
              <a:buSzPts val="3200"/>
              <a:buNone/>
              <a:defRPr>
                <a:solidFill>
                  <a:srgbClr val="888888"/>
                </a:solidFill>
              </a:defRPr>
            </a:lvl1pPr>
            <a:lvl2pPr lvl="1" algn="ctr">
              <a:spcBef>
                <a:spcPts val="560"/>
              </a:spcBef>
              <a:spcAft>
                <a:spcPts val="0"/>
              </a:spcAft>
              <a:buClr>
                <a:srgbClr val="888888"/>
              </a:buClr>
              <a:buSzPts val="2800"/>
              <a:buNone/>
              <a:defRPr>
                <a:solidFill>
                  <a:srgbClr val="888888"/>
                </a:solidFill>
              </a:defRPr>
            </a:lvl2pPr>
            <a:lvl3pPr lvl="2" algn="ctr">
              <a:spcBef>
                <a:spcPts val="480"/>
              </a:spcBef>
              <a:spcAft>
                <a:spcPts val="0"/>
              </a:spcAft>
              <a:buClr>
                <a:srgbClr val="888888"/>
              </a:buClr>
              <a:buSzPts val="2400"/>
              <a:buNone/>
              <a:defRPr>
                <a:solidFill>
                  <a:srgbClr val="888888"/>
                </a:solidFill>
              </a:defRPr>
            </a:lvl3pPr>
            <a:lvl4pPr lvl="3" algn="ctr">
              <a:spcBef>
                <a:spcPts val="400"/>
              </a:spcBef>
              <a:spcAft>
                <a:spcPts val="0"/>
              </a:spcAft>
              <a:buClr>
                <a:srgbClr val="888888"/>
              </a:buClr>
              <a:buSzPts val="2000"/>
              <a:buNone/>
              <a:defRPr>
                <a:solidFill>
                  <a:srgbClr val="888888"/>
                </a:solidFill>
              </a:defRPr>
            </a:lvl4pPr>
            <a:lvl5pPr lvl="4" algn="ctr">
              <a:spcBef>
                <a:spcPts val="400"/>
              </a:spcBef>
              <a:spcAft>
                <a:spcPts val="0"/>
              </a:spcAft>
              <a:buClr>
                <a:srgbClr val="888888"/>
              </a:buClr>
              <a:buSzPts val="2000"/>
              <a:buNone/>
              <a:defRPr>
                <a:solidFill>
                  <a:srgbClr val="888888"/>
                </a:solidFill>
              </a:defRPr>
            </a:lvl5pPr>
            <a:lvl6pPr lvl="5" algn="ctr">
              <a:spcBef>
                <a:spcPts val="400"/>
              </a:spcBef>
              <a:spcAft>
                <a:spcPts val="0"/>
              </a:spcAft>
              <a:buClr>
                <a:srgbClr val="888888"/>
              </a:buClr>
              <a:buSzPts val="2000"/>
              <a:buNone/>
              <a:defRPr>
                <a:solidFill>
                  <a:srgbClr val="888888"/>
                </a:solidFill>
              </a:defRPr>
            </a:lvl6pPr>
            <a:lvl7pPr lvl="6" algn="ctr">
              <a:spcBef>
                <a:spcPts val="400"/>
              </a:spcBef>
              <a:spcAft>
                <a:spcPts val="0"/>
              </a:spcAft>
              <a:buClr>
                <a:srgbClr val="888888"/>
              </a:buClr>
              <a:buSzPts val="2000"/>
              <a:buNone/>
              <a:defRPr>
                <a:solidFill>
                  <a:srgbClr val="888888"/>
                </a:solidFill>
              </a:defRPr>
            </a:lvl7pPr>
            <a:lvl8pPr lvl="7" algn="ctr">
              <a:spcBef>
                <a:spcPts val="400"/>
              </a:spcBef>
              <a:spcAft>
                <a:spcPts val="0"/>
              </a:spcAft>
              <a:buClr>
                <a:srgbClr val="888888"/>
              </a:buClr>
              <a:buSzPts val="2000"/>
              <a:buNone/>
              <a:defRPr>
                <a:solidFill>
                  <a:srgbClr val="888888"/>
                </a:solidFill>
              </a:defRPr>
            </a:lvl8pPr>
            <a:lvl9pPr lvl="8" algn="ctr">
              <a:spcBef>
                <a:spcPts val="400"/>
              </a:spcBef>
              <a:spcAft>
                <a:spcPts val="0"/>
              </a:spcAft>
              <a:buClr>
                <a:srgbClr val="888888"/>
              </a:buClr>
              <a:buSzPts val="2000"/>
              <a:buNone/>
              <a:defRPr>
                <a:solidFill>
                  <a:srgbClr val="888888"/>
                </a:solidFill>
              </a:defRPr>
            </a:lvl9pPr>
          </a:lstStyle>
          <a:p/>
        </p:txBody>
      </p:sp>
      <p:sp>
        <p:nvSpPr>
          <p:cNvPr id="25" name="Google Shape;25;p19"/>
          <p:cNvSpPr txBox="1"/>
          <p:nvPr>
            <p:ph idx="10" type="dt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26" name="Google Shape;26;p19"/>
          <p:cNvSpPr txBox="1"/>
          <p:nvPr>
            <p:ph idx="11" type="ftr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27" name="Google Shape;27;p19"/>
          <p:cNvSpPr txBox="1"/>
          <p:nvPr>
            <p:ph idx="12" type="sldNum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0" lvl="0" marL="0" algn="r">
              <a:spcBef>
                <a:spcPts val="0"/>
              </a:spcBef>
              <a:buNone/>
              <a:defRPr/>
            </a:lvl1pPr>
            <a:lvl2pPr indent="0" lvl="1" marL="0" algn="r">
              <a:spcBef>
                <a:spcPts val="0"/>
              </a:spcBef>
              <a:buNone/>
              <a:defRPr/>
            </a:lvl2pPr>
            <a:lvl3pPr indent="0" lvl="2" marL="0" algn="r">
              <a:spcBef>
                <a:spcPts val="0"/>
              </a:spcBef>
              <a:buNone/>
              <a:defRPr/>
            </a:lvl3pPr>
            <a:lvl4pPr indent="0" lvl="3" marL="0" algn="r">
              <a:spcBef>
                <a:spcPts val="0"/>
              </a:spcBef>
              <a:buNone/>
              <a:defRPr/>
            </a:lvl4pPr>
            <a:lvl5pPr indent="0" lvl="4" marL="0" algn="r">
              <a:spcBef>
                <a:spcPts val="0"/>
              </a:spcBef>
              <a:buNone/>
              <a:defRPr/>
            </a:lvl5pPr>
            <a:lvl6pPr indent="0" lvl="5" marL="0" algn="r">
              <a:spcBef>
                <a:spcPts val="0"/>
              </a:spcBef>
              <a:buNone/>
              <a:defRPr/>
            </a:lvl6pPr>
            <a:lvl7pPr indent="0" lvl="6" marL="0" algn="r">
              <a:spcBef>
                <a:spcPts val="0"/>
              </a:spcBef>
              <a:buNone/>
              <a:defRPr/>
            </a:lvl7pPr>
            <a:lvl8pPr indent="0" lvl="7" marL="0" algn="r">
              <a:spcBef>
                <a:spcPts val="0"/>
              </a:spcBef>
              <a:buNone/>
              <a:defRPr/>
            </a:lvl8pPr>
            <a:lvl9pPr indent="0" lvl="8" marL="0" algn="r">
              <a:spcBef>
                <a:spcPts val="0"/>
              </a:spcBef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Section Header" type="secHead">
  <p:cSld name="SECTION_HEADER">
    <p:spTree>
      <p:nvGrpSpPr>
        <p:cNvPr id="28" name="Shape 2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Google Shape;29;p20"/>
          <p:cNvSpPr txBox="1"/>
          <p:nvPr>
            <p:ph type="title"/>
          </p:nvPr>
        </p:nvSpPr>
        <p:spPr>
          <a:xfrm>
            <a:off x="722313" y="4406900"/>
            <a:ext cx="7772400" cy="1362075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000"/>
              <a:buFont typeface="Calibri"/>
              <a:buNone/>
              <a:defRPr b="1" sz="4000" cap="none"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30" name="Google Shape;30;p20"/>
          <p:cNvSpPr txBox="1"/>
          <p:nvPr>
            <p:ph idx="1" type="body"/>
          </p:nvPr>
        </p:nvSpPr>
        <p:spPr>
          <a:xfrm>
            <a:off x="722313" y="2906713"/>
            <a:ext cx="7772400" cy="1500187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rmAutofit/>
          </a:bodyPr>
          <a:lstStyle>
            <a:lvl1pPr indent="-228600" lvl="0" marL="457200" algn="l">
              <a:spcBef>
                <a:spcPts val="400"/>
              </a:spcBef>
              <a:spcAft>
                <a:spcPts val="0"/>
              </a:spcAft>
              <a:buClr>
                <a:srgbClr val="888888"/>
              </a:buClr>
              <a:buSzPts val="2000"/>
              <a:buNone/>
              <a:defRPr sz="2000">
                <a:solidFill>
                  <a:srgbClr val="888888"/>
                </a:solidFill>
              </a:defRPr>
            </a:lvl1pPr>
            <a:lvl2pPr indent="-228600" lvl="1" marL="914400" algn="l">
              <a:spcBef>
                <a:spcPts val="360"/>
              </a:spcBef>
              <a:spcAft>
                <a:spcPts val="0"/>
              </a:spcAft>
              <a:buClr>
                <a:srgbClr val="888888"/>
              </a:buClr>
              <a:buSzPts val="1800"/>
              <a:buNone/>
              <a:defRPr sz="1800">
                <a:solidFill>
                  <a:srgbClr val="888888"/>
                </a:solidFill>
              </a:defRPr>
            </a:lvl2pPr>
            <a:lvl3pPr indent="-228600" lvl="2" marL="1371600" algn="l">
              <a:spcBef>
                <a:spcPts val="320"/>
              </a:spcBef>
              <a:spcAft>
                <a:spcPts val="0"/>
              </a:spcAft>
              <a:buClr>
                <a:srgbClr val="888888"/>
              </a:buClr>
              <a:buSzPts val="1600"/>
              <a:buNone/>
              <a:defRPr sz="1600">
                <a:solidFill>
                  <a:srgbClr val="888888"/>
                </a:solidFill>
              </a:defRPr>
            </a:lvl3pPr>
            <a:lvl4pPr indent="-228600" lvl="3" marL="1828800" algn="l">
              <a:spcBef>
                <a:spcPts val="280"/>
              </a:spcBef>
              <a:spcAft>
                <a:spcPts val="0"/>
              </a:spcAft>
              <a:buClr>
                <a:srgbClr val="888888"/>
              </a:buClr>
              <a:buSzPts val="1400"/>
              <a:buNone/>
              <a:defRPr sz="1400">
                <a:solidFill>
                  <a:srgbClr val="888888"/>
                </a:solidFill>
              </a:defRPr>
            </a:lvl4pPr>
            <a:lvl5pPr indent="-228600" lvl="4" marL="2286000" algn="l">
              <a:spcBef>
                <a:spcPts val="280"/>
              </a:spcBef>
              <a:spcAft>
                <a:spcPts val="0"/>
              </a:spcAft>
              <a:buClr>
                <a:srgbClr val="888888"/>
              </a:buClr>
              <a:buSzPts val="1400"/>
              <a:buNone/>
              <a:defRPr sz="1400">
                <a:solidFill>
                  <a:srgbClr val="888888"/>
                </a:solidFill>
              </a:defRPr>
            </a:lvl5pPr>
            <a:lvl6pPr indent="-228600" lvl="5" marL="2743200" algn="l">
              <a:spcBef>
                <a:spcPts val="280"/>
              </a:spcBef>
              <a:spcAft>
                <a:spcPts val="0"/>
              </a:spcAft>
              <a:buClr>
                <a:srgbClr val="888888"/>
              </a:buClr>
              <a:buSzPts val="1400"/>
              <a:buNone/>
              <a:defRPr sz="1400">
                <a:solidFill>
                  <a:srgbClr val="888888"/>
                </a:solidFill>
              </a:defRPr>
            </a:lvl6pPr>
            <a:lvl7pPr indent="-228600" lvl="6" marL="3200400" algn="l">
              <a:spcBef>
                <a:spcPts val="280"/>
              </a:spcBef>
              <a:spcAft>
                <a:spcPts val="0"/>
              </a:spcAft>
              <a:buClr>
                <a:srgbClr val="888888"/>
              </a:buClr>
              <a:buSzPts val="1400"/>
              <a:buNone/>
              <a:defRPr sz="1400">
                <a:solidFill>
                  <a:srgbClr val="888888"/>
                </a:solidFill>
              </a:defRPr>
            </a:lvl7pPr>
            <a:lvl8pPr indent="-228600" lvl="7" marL="3657600" algn="l">
              <a:spcBef>
                <a:spcPts val="280"/>
              </a:spcBef>
              <a:spcAft>
                <a:spcPts val="0"/>
              </a:spcAft>
              <a:buClr>
                <a:srgbClr val="888888"/>
              </a:buClr>
              <a:buSzPts val="1400"/>
              <a:buNone/>
              <a:defRPr sz="1400">
                <a:solidFill>
                  <a:srgbClr val="888888"/>
                </a:solidFill>
              </a:defRPr>
            </a:lvl8pPr>
            <a:lvl9pPr indent="-228600" lvl="8" marL="4114800" algn="l">
              <a:spcBef>
                <a:spcPts val="280"/>
              </a:spcBef>
              <a:spcAft>
                <a:spcPts val="0"/>
              </a:spcAft>
              <a:buClr>
                <a:srgbClr val="888888"/>
              </a:buClr>
              <a:buSzPts val="1400"/>
              <a:buNone/>
              <a:defRPr sz="1400">
                <a:solidFill>
                  <a:srgbClr val="888888"/>
                </a:solidFill>
              </a:defRPr>
            </a:lvl9pPr>
          </a:lstStyle>
          <a:p/>
        </p:txBody>
      </p:sp>
      <p:sp>
        <p:nvSpPr>
          <p:cNvPr id="31" name="Google Shape;31;p20"/>
          <p:cNvSpPr txBox="1"/>
          <p:nvPr>
            <p:ph idx="10" type="dt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32" name="Google Shape;32;p20"/>
          <p:cNvSpPr txBox="1"/>
          <p:nvPr>
            <p:ph idx="11" type="ftr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33" name="Google Shape;33;p20"/>
          <p:cNvSpPr txBox="1"/>
          <p:nvPr>
            <p:ph idx="12" type="sldNum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0" lvl="0" marL="0" algn="r">
              <a:spcBef>
                <a:spcPts val="0"/>
              </a:spcBef>
              <a:buNone/>
              <a:defRPr/>
            </a:lvl1pPr>
            <a:lvl2pPr indent="0" lvl="1" marL="0" algn="r">
              <a:spcBef>
                <a:spcPts val="0"/>
              </a:spcBef>
              <a:buNone/>
              <a:defRPr/>
            </a:lvl2pPr>
            <a:lvl3pPr indent="0" lvl="2" marL="0" algn="r">
              <a:spcBef>
                <a:spcPts val="0"/>
              </a:spcBef>
              <a:buNone/>
              <a:defRPr/>
            </a:lvl3pPr>
            <a:lvl4pPr indent="0" lvl="3" marL="0" algn="r">
              <a:spcBef>
                <a:spcPts val="0"/>
              </a:spcBef>
              <a:buNone/>
              <a:defRPr/>
            </a:lvl4pPr>
            <a:lvl5pPr indent="0" lvl="4" marL="0" algn="r">
              <a:spcBef>
                <a:spcPts val="0"/>
              </a:spcBef>
              <a:buNone/>
              <a:defRPr/>
            </a:lvl5pPr>
            <a:lvl6pPr indent="0" lvl="5" marL="0" algn="r">
              <a:spcBef>
                <a:spcPts val="0"/>
              </a:spcBef>
              <a:buNone/>
              <a:defRPr/>
            </a:lvl6pPr>
            <a:lvl7pPr indent="0" lvl="6" marL="0" algn="r">
              <a:spcBef>
                <a:spcPts val="0"/>
              </a:spcBef>
              <a:buNone/>
              <a:defRPr/>
            </a:lvl7pPr>
            <a:lvl8pPr indent="0" lvl="7" marL="0" algn="r">
              <a:spcBef>
                <a:spcPts val="0"/>
              </a:spcBef>
              <a:buNone/>
              <a:defRPr/>
            </a:lvl8pPr>
            <a:lvl9pPr indent="0" lvl="8" marL="0" algn="r">
              <a:spcBef>
                <a:spcPts val="0"/>
              </a:spcBef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wo Content" type="twoObj">
  <p:cSld name="TWO_OBJECTS">
    <p:spTree>
      <p:nvGrpSpPr>
        <p:cNvPr id="34" name="Shape 3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" name="Google Shape;35;p21"/>
          <p:cNvSpPr txBox="1"/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rm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36" name="Google Shape;36;p21"/>
          <p:cNvSpPr txBox="1"/>
          <p:nvPr>
            <p:ph idx="1" type="body"/>
          </p:nvPr>
        </p:nvSpPr>
        <p:spPr>
          <a:xfrm>
            <a:off x="457200" y="1600200"/>
            <a:ext cx="4038600" cy="4525963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>
            <a:lvl1pPr indent="-406400" lvl="0" marL="457200" algn="l">
              <a:spcBef>
                <a:spcPts val="560"/>
              </a:spcBef>
              <a:spcAft>
                <a:spcPts val="0"/>
              </a:spcAft>
              <a:buClr>
                <a:schemeClr val="dk1"/>
              </a:buClr>
              <a:buSzPts val="2800"/>
              <a:buChar char="•"/>
              <a:defRPr sz="2800"/>
            </a:lvl1pPr>
            <a:lvl2pPr indent="-381000" lvl="1" marL="914400" algn="l">
              <a:spcBef>
                <a:spcPts val="480"/>
              </a:spcBef>
              <a:spcAft>
                <a:spcPts val="0"/>
              </a:spcAft>
              <a:buClr>
                <a:schemeClr val="dk1"/>
              </a:buClr>
              <a:buSzPts val="2400"/>
              <a:buChar char="–"/>
              <a:defRPr sz="2400"/>
            </a:lvl2pPr>
            <a:lvl3pPr indent="-355600" lvl="2" marL="137160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Char char="•"/>
              <a:defRPr sz="2000"/>
            </a:lvl3pPr>
            <a:lvl4pPr indent="-342900" lvl="3" marL="18288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–"/>
              <a:defRPr sz="1800"/>
            </a:lvl4pPr>
            <a:lvl5pPr indent="-342900" lvl="4" marL="22860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»"/>
              <a:defRPr sz="1800"/>
            </a:lvl5pPr>
            <a:lvl6pPr indent="-342900" lvl="5" marL="27432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 sz="1800"/>
            </a:lvl6pPr>
            <a:lvl7pPr indent="-342900" lvl="6" marL="32004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 sz="1800"/>
            </a:lvl7pPr>
            <a:lvl8pPr indent="-342900" lvl="7" marL="36576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 sz="1800"/>
            </a:lvl8pPr>
            <a:lvl9pPr indent="-342900" lvl="8" marL="41148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 sz="1800"/>
            </a:lvl9pPr>
          </a:lstStyle>
          <a:p/>
        </p:txBody>
      </p:sp>
      <p:sp>
        <p:nvSpPr>
          <p:cNvPr id="37" name="Google Shape;37;p21"/>
          <p:cNvSpPr txBox="1"/>
          <p:nvPr>
            <p:ph idx="2" type="body"/>
          </p:nvPr>
        </p:nvSpPr>
        <p:spPr>
          <a:xfrm>
            <a:off x="4648200" y="1600200"/>
            <a:ext cx="4038600" cy="4525963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>
            <a:lvl1pPr indent="-406400" lvl="0" marL="457200" algn="l">
              <a:spcBef>
                <a:spcPts val="560"/>
              </a:spcBef>
              <a:spcAft>
                <a:spcPts val="0"/>
              </a:spcAft>
              <a:buClr>
                <a:schemeClr val="dk1"/>
              </a:buClr>
              <a:buSzPts val="2800"/>
              <a:buChar char="•"/>
              <a:defRPr sz="2800"/>
            </a:lvl1pPr>
            <a:lvl2pPr indent="-381000" lvl="1" marL="914400" algn="l">
              <a:spcBef>
                <a:spcPts val="480"/>
              </a:spcBef>
              <a:spcAft>
                <a:spcPts val="0"/>
              </a:spcAft>
              <a:buClr>
                <a:schemeClr val="dk1"/>
              </a:buClr>
              <a:buSzPts val="2400"/>
              <a:buChar char="–"/>
              <a:defRPr sz="2400"/>
            </a:lvl2pPr>
            <a:lvl3pPr indent="-355600" lvl="2" marL="137160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Char char="•"/>
              <a:defRPr sz="2000"/>
            </a:lvl3pPr>
            <a:lvl4pPr indent="-342900" lvl="3" marL="18288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–"/>
              <a:defRPr sz="1800"/>
            </a:lvl4pPr>
            <a:lvl5pPr indent="-342900" lvl="4" marL="22860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»"/>
              <a:defRPr sz="1800"/>
            </a:lvl5pPr>
            <a:lvl6pPr indent="-342900" lvl="5" marL="27432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 sz="1800"/>
            </a:lvl6pPr>
            <a:lvl7pPr indent="-342900" lvl="6" marL="32004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 sz="1800"/>
            </a:lvl7pPr>
            <a:lvl8pPr indent="-342900" lvl="7" marL="36576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 sz="1800"/>
            </a:lvl8pPr>
            <a:lvl9pPr indent="-342900" lvl="8" marL="41148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 sz="1800"/>
            </a:lvl9pPr>
          </a:lstStyle>
          <a:p/>
        </p:txBody>
      </p:sp>
      <p:sp>
        <p:nvSpPr>
          <p:cNvPr id="38" name="Google Shape;38;p21"/>
          <p:cNvSpPr txBox="1"/>
          <p:nvPr>
            <p:ph idx="10" type="dt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39" name="Google Shape;39;p21"/>
          <p:cNvSpPr txBox="1"/>
          <p:nvPr>
            <p:ph idx="11" type="ftr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40" name="Google Shape;40;p21"/>
          <p:cNvSpPr txBox="1"/>
          <p:nvPr>
            <p:ph idx="12" type="sldNum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0" lvl="0" marL="0" algn="r">
              <a:spcBef>
                <a:spcPts val="0"/>
              </a:spcBef>
              <a:buNone/>
              <a:defRPr/>
            </a:lvl1pPr>
            <a:lvl2pPr indent="0" lvl="1" marL="0" algn="r">
              <a:spcBef>
                <a:spcPts val="0"/>
              </a:spcBef>
              <a:buNone/>
              <a:defRPr/>
            </a:lvl2pPr>
            <a:lvl3pPr indent="0" lvl="2" marL="0" algn="r">
              <a:spcBef>
                <a:spcPts val="0"/>
              </a:spcBef>
              <a:buNone/>
              <a:defRPr/>
            </a:lvl3pPr>
            <a:lvl4pPr indent="0" lvl="3" marL="0" algn="r">
              <a:spcBef>
                <a:spcPts val="0"/>
              </a:spcBef>
              <a:buNone/>
              <a:defRPr/>
            </a:lvl4pPr>
            <a:lvl5pPr indent="0" lvl="4" marL="0" algn="r">
              <a:spcBef>
                <a:spcPts val="0"/>
              </a:spcBef>
              <a:buNone/>
              <a:defRPr/>
            </a:lvl5pPr>
            <a:lvl6pPr indent="0" lvl="5" marL="0" algn="r">
              <a:spcBef>
                <a:spcPts val="0"/>
              </a:spcBef>
              <a:buNone/>
              <a:defRPr/>
            </a:lvl6pPr>
            <a:lvl7pPr indent="0" lvl="6" marL="0" algn="r">
              <a:spcBef>
                <a:spcPts val="0"/>
              </a:spcBef>
              <a:buNone/>
              <a:defRPr/>
            </a:lvl7pPr>
            <a:lvl8pPr indent="0" lvl="7" marL="0" algn="r">
              <a:spcBef>
                <a:spcPts val="0"/>
              </a:spcBef>
              <a:buNone/>
              <a:defRPr/>
            </a:lvl8pPr>
            <a:lvl9pPr indent="0" lvl="8" marL="0" algn="r">
              <a:spcBef>
                <a:spcPts val="0"/>
              </a:spcBef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Comparison" type="twoTxTwoObj">
  <p:cSld name="TWO_OBJECTS_WITH_TEXT">
    <p:spTree>
      <p:nvGrpSpPr>
        <p:cNvPr id="41" name="Shape 4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2" name="Google Shape;42;p22"/>
          <p:cNvSpPr txBox="1"/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rm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400"/>
              <a:buFont typeface="Calibri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43" name="Google Shape;43;p22"/>
          <p:cNvSpPr txBox="1"/>
          <p:nvPr>
            <p:ph idx="1" type="body"/>
          </p:nvPr>
        </p:nvSpPr>
        <p:spPr>
          <a:xfrm>
            <a:off x="457200" y="1535113"/>
            <a:ext cx="4040188" cy="639762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rmAutofit/>
          </a:bodyPr>
          <a:lstStyle>
            <a:lvl1pPr indent="-228600" lvl="0" marL="457200" algn="l">
              <a:spcBef>
                <a:spcPts val="480"/>
              </a:spcBef>
              <a:spcAft>
                <a:spcPts val="0"/>
              </a:spcAft>
              <a:buClr>
                <a:schemeClr val="dk1"/>
              </a:buClr>
              <a:buSzPts val="2400"/>
              <a:buNone/>
              <a:defRPr b="1" sz="2400"/>
            </a:lvl1pPr>
            <a:lvl2pPr indent="-228600" lvl="1" marL="91440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None/>
              <a:defRPr b="1" sz="2000"/>
            </a:lvl2pPr>
            <a:lvl3pPr indent="-228600" lvl="2" marL="13716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 b="1" sz="1800"/>
            </a:lvl3pPr>
            <a:lvl4pPr indent="-228600" lvl="3" marL="18288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b="1" sz="1600"/>
            </a:lvl4pPr>
            <a:lvl5pPr indent="-228600" lvl="4" marL="22860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b="1" sz="1600"/>
            </a:lvl5pPr>
            <a:lvl6pPr indent="-228600" lvl="5" marL="27432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b="1" sz="1600"/>
            </a:lvl6pPr>
            <a:lvl7pPr indent="-228600" lvl="6" marL="32004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b="1" sz="1600"/>
            </a:lvl7pPr>
            <a:lvl8pPr indent="-228600" lvl="7" marL="36576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b="1" sz="1600"/>
            </a:lvl8pPr>
            <a:lvl9pPr indent="-228600" lvl="8" marL="41148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b="1" sz="1600"/>
            </a:lvl9pPr>
          </a:lstStyle>
          <a:p/>
        </p:txBody>
      </p:sp>
      <p:sp>
        <p:nvSpPr>
          <p:cNvPr id="44" name="Google Shape;44;p22"/>
          <p:cNvSpPr txBox="1"/>
          <p:nvPr>
            <p:ph idx="2" type="body"/>
          </p:nvPr>
        </p:nvSpPr>
        <p:spPr>
          <a:xfrm>
            <a:off x="457200" y="2174875"/>
            <a:ext cx="4040188" cy="3951288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>
            <a:lvl1pPr indent="-381000" lvl="0" marL="457200" algn="l">
              <a:spcBef>
                <a:spcPts val="480"/>
              </a:spcBef>
              <a:spcAft>
                <a:spcPts val="0"/>
              </a:spcAft>
              <a:buClr>
                <a:schemeClr val="dk1"/>
              </a:buClr>
              <a:buSzPts val="2400"/>
              <a:buChar char="•"/>
              <a:defRPr sz="2400"/>
            </a:lvl1pPr>
            <a:lvl2pPr indent="-355600" lvl="1" marL="91440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Char char="–"/>
              <a:defRPr sz="2000"/>
            </a:lvl2pPr>
            <a:lvl3pPr indent="-342900" lvl="2" marL="13716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 sz="1800"/>
            </a:lvl3pPr>
            <a:lvl4pPr indent="-330200" lvl="3" marL="18288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Char char="–"/>
              <a:defRPr sz="1600"/>
            </a:lvl4pPr>
            <a:lvl5pPr indent="-330200" lvl="4" marL="22860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Char char="»"/>
              <a:defRPr sz="1600"/>
            </a:lvl5pPr>
            <a:lvl6pPr indent="-330200" lvl="5" marL="27432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Char char="•"/>
              <a:defRPr sz="1600"/>
            </a:lvl6pPr>
            <a:lvl7pPr indent="-330200" lvl="6" marL="32004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Char char="•"/>
              <a:defRPr sz="1600"/>
            </a:lvl7pPr>
            <a:lvl8pPr indent="-330200" lvl="7" marL="36576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Char char="•"/>
              <a:defRPr sz="1600"/>
            </a:lvl8pPr>
            <a:lvl9pPr indent="-330200" lvl="8" marL="41148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Char char="•"/>
              <a:defRPr sz="1600"/>
            </a:lvl9pPr>
          </a:lstStyle>
          <a:p/>
        </p:txBody>
      </p:sp>
      <p:sp>
        <p:nvSpPr>
          <p:cNvPr id="45" name="Google Shape;45;p22"/>
          <p:cNvSpPr txBox="1"/>
          <p:nvPr>
            <p:ph idx="3" type="body"/>
          </p:nvPr>
        </p:nvSpPr>
        <p:spPr>
          <a:xfrm>
            <a:off x="4645025" y="1535113"/>
            <a:ext cx="4041775" cy="639762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rmAutofit/>
          </a:bodyPr>
          <a:lstStyle>
            <a:lvl1pPr indent="-228600" lvl="0" marL="457200" algn="l">
              <a:spcBef>
                <a:spcPts val="480"/>
              </a:spcBef>
              <a:spcAft>
                <a:spcPts val="0"/>
              </a:spcAft>
              <a:buClr>
                <a:schemeClr val="dk1"/>
              </a:buClr>
              <a:buSzPts val="2400"/>
              <a:buNone/>
              <a:defRPr b="1" sz="2400"/>
            </a:lvl1pPr>
            <a:lvl2pPr indent="-228600" lvl="1" marL="91440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None/>
              <a:defRPr b="1" sz="2000"/>
            </a:lvl2pPr>
            <a:lvl3pPr indent="-228600" lvl="2" marL="13716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 b="1" sz="1800"/>
            </a:lvl3pPr>
            <a:lvl4pPr indent="-228600" lvl="3" marL="18288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b="1" sz="1600"/>
            </a:lvl4pPr>
            <a:lvl5pPr indent="-228600" lvl="4" marL="22860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b="1" sz="1600"/>
            </a:lvl5pPr>
            <a:lvl6pPr indent="-228600" lvl="5" marL="27432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b="1" sz="1600"/>
            </a:lvl6pPr>
            <a:lvl7pPr indent="-228600" lvl="6" marL="32004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b="1" sz="1600"/>
            </a:lvl7pPr>
            <a:lvl8pPr indent="-228600" lvl="7" marL="36576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b="1" sz="1600"/>
            </a:lvl8pPr>
            <a:lvl9pPr indent="-228600" lvl="8" marL="41148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b="1" sz="1600"/>
            </a:lvl9pPr>
          </a:lstStyle>
          <a:p/>
        </p:txBody>
      </p:sp>
      <p:sp>
        <p:nvSpPr>
          <p:cNvPr id="46" name="Google Shape;46;p22"/>
          <p:cNvSpPr txBox="1"/>
          <p:nvPr>
            <p:ph idx="4" type="body"/>
          </p:nvPr>
        </p:nvSpPr>
        <p:spPr>
          <a:xfrm>
            <a:off x="4645025" y="2174875"/>
            <a:ext cx="4041775" cy="3951288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>
            <a:lvl1pPr indent="-381000" lvl="0" marL="457200" algn="l">
              <a:spcBef>
                <a:spcPts val="480"/>
              </a:spcBef>
              <a:spcAft>
                <a:spcPts val="0"/>
              </a:spcAft>
              <a:buClr>
                <a:schemeClr val="dk1"/>
              </a:buClr>
              <a:buSzPts val="2400"/>
              <a:buChar char="•"/>
              <a:defRPr sz="2400"/>
            </a:lvl1pPr>
            <a:lvl2pPr indent="-355600" lvl="1" marL="91440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Char char="–"/>
              <a:defRPr sz="2000"/>
            </a:lvl2pPr>
            <a:lvl3pPr indent="-342900" lvl="2" marL="13716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 sz="1800"/>
            </a:lvl3pPr>
            <a:lvl4pPr indent="-330200" lvl="3" marL="18288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Char char="–"/>
              <a:defRPr sz="1600"/>
            </a:lvl4pPr>
            <a:lvl5pPr indent="-330200" lvl="4" marL="22860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Char char="»"/>
              <a:defRPr sz="1600"/>
            </a:lvl5pPr>
            <a:lvl6pPr indent="-330200" lvl="5" marL="27432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Char char="•"/>
              <a:defRPr sz="1600"/>
            </a:lvl6pPr>
            <a:lvl7pPr indent="-330200" lvl="6" marL="32004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Char char="•"/>
              <a:defRPr sz="1600"/>
            </a:lvl7pPr>
            <a:lvl8pPr indent="-330200" lvl="7" marL="36576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Char char="•"/>
              <a:defRPr sz="1600"/>
            </a:lvl8pPr>
            <a:lvl9pPr indent="-330200" lvl="8" marL="41148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Char char="•"/>
              <a:defRPr sz="1600"/>
            </a:lvl9pPr>
          </a:lstStyle>
          <a:p/>
        </p:txBody>
      </p:sp>
      <p:sp>
        <p:nvSpPr>
          <p:cNvPr id="47" name="Google Shape;47;p22"/>
          <p:cNvSpPr txBox="1"/>
          <p:nvPr>
            <p:ph idx="10" type="dt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48" name="Google Shape;48;p22"/>
          <p:cNvSpPr txBox="1"/>
          <p:nvPr>
            <p:ph idx="11" type="ftr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49" name="Google Shape;49;p22"/>
          <p:cNvSpPr txBox="1"/>
          <p:nvPr>
            <p:ph idx="12" type="sldNum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0" lvl="0" marL="0" algn="r">
              <a:spcBef>
                <a:spcPts val="0"/>
              </a:spcBef>
              <a:buNone/>
              <a:defRPr/>
            </a:lvl1pPr>
            <a:lvl2pPr indent="0" lvl="1" marL="0" algn="r">
              <a:spcBef>
                <a:spcPts val="0"/>
              </a:spcBef>
              <a:buNone/>
              <a:defRPr/>
            </a:lvl2pPr>
            <a:lvl3pPr indent="0" lvl="2" marL="0" algn="r">
              <a:spcBef>
                <a:spcPts val="0"/>
              </a:spcBef>
              <a:buNone/>
              <a:defRPr/>
            </a:lvl3pPr>
            <a:lvl4pPr indent="0" lvl="3" marL="0" algn="r">
              <a:spcBef>
                <a:spcPts val="0"/>
              </a:spcBef>
              <a:buNone/>
              <a:defRPr/>
            </a:lvl4pPr>
            <a:lvl5pPr indent="0" lvl="4" marL="0" algn="r">
              <a:spcBef>
                <a:spcPts val="0"/>
              </a:spcBef>
              <a:buNone/>
              <a:defRPr/>
            </a:lvl5pPr>
            <a:lvl6pPr indent="0" lvl="5" marL="0" algn="r">
              <a:spcBef>
                <a:spcPts val="0"/>
              </a:spcBef>
              <a:buNone/>
              <a:defRPr/>
            </a:lvl6pPr>
            <a:lvl7pPr indent="0" lvl="6" marL="0" algn="r">
              <a:spcBef>
                <a:spcPts val="0"/>
              </a:spcBef>
              <a:buNone/>
              <a:defRPr/>
            </a:lvl7pPr>
            <a:lvl8pPr indent="0" lvl="7" marL="0" algn="r">
              <a:spcBef>
                <a:spcPts val="0"/>
              </a:spcBef>
              <a:buNone/>
              <a:defRPr/>
            </a:lvl8pPr>
            <a:lvl9pPr indent="0" lvl="8" marL="0" algn="r">
              <a:spcBef>
                <a:spcPts val="0"/>
              </a:spcBef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Blank" type="blank">
  <p:cSld name="BLANK">
    <p:spTree>
      <p:nvGrpSpPr>
        <p:cNvPr id="50" name="Shape 5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" name="Google Shape;51;p23"/>
          <p:cNvSpPr txBox="1"/>
          <p:nvPr>
            <p:ph idx="10" type="dt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52" name="Google Shape;52;p23"/>
          <p:cNvSpPr txBox="1"/>
          <p:nvPr>
            <p:ph idx="11" type="ftr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53" name="Google Shape;53;p23"/>
          <p:cNvSpPr txBox="1"/>
          <p:nvPr>
            <p:ph idx="12" type="sldNum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0" lvl="0" marL="0" algn="r">
              <a:spcBef>
                <a:spcPts val="0"/>
              </a:spcBef>
              <a:buNone/>
              <a:defRPr/>
            </a:lvl1pPr>
            <a:lvl2pPr indent="0" lvl="1" marL="0" algn="r">
              <a:spcBef>
                <a:spcPts val="0"/>
              </a:spcBef>
              <a:buNone/>
              <a:defRPr/>
            </a:lvl2pPr>
            <a:lvl3pPr indent="0" lvl="2" marL="0" algn="r">
              <a:spcBef>
                <a:spcPts val="0"/>
              </a:spcBef>
              <a:buNone/>
              <a:defRPr/>
            </a:lvl3pPr>
            <a:lvl4pPr indent="0" lvl="3" marL="0" algn="r">
              <a:spcBef>
                <a:spcPts val="0"/>
              </a:spcBef>
              <a:buNone/>
              <a:defRPr/>
            </a:lvl4pPr>
            <a:lvl5pPr indent="0" lvl="4" marL="0" algn="r">
              <a:spcBef>
                <a:spcPts val="0"/>
              </a:spcBef>
              <a:buNone/>
              <a:defRPr/>
            </a:lvl5pPr>
            <a:lvl6pPr indent="0" lvl="5" marL="0" algn="r">
              <a:spcBef>
                <a:spcPts val="0"/>
              </a:spcBef>
              <a:buNone/>
              <a:defRPr/>
            </a:lvl6pPr>
            <a:lvl7pPr indent="0" lvl="6" marL="0" algn="r">
              <a:spcBef>
                <a:spcPts val="0"/>
              </a:spcBef>
              <a:buNone/>
              <a:defRPr/>
            </a:lvl7pPr>
            <a:lvl8pPr indent="0" lvl="7" marL="0" algn="r">
              <a:spcBef>
                <a:spcPts val="0"/>
              </a:spcBef>
              <a:buNone/>
              <a:defRPr/>
            </a:lvl8pPr>
            <a:lvl9pPr indent="0" lvl="8" marL="0" algn="r">
              <a:spcBef>
                <a:spcPts val="0"/>
              </a:spcBef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Content with Caption" type="objTx">
  <p:cSld name="OBJECT_WITH_CAPTION_TEXT">
    <p:spTree>
      <p:nvGrpSpPr>
        <p:cNvPr id="54" name="Shape 5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5" name="Google Shape;55;p24"/>
          <p:cNvSpPr txBox="1"/>
          <p:nvPr>
            <p:ph type="title"/>
          </p:nvPr>
        </p:nvSpPr>
        <p:spPr>
          <a:xfrm>
            <a:off x="457200" y="273050"/>
            <a:ext cx="3008313" cy="1162050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rm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Calibri"/>
              <a:buNone/>
              <a:defRPr b="1" sz="2000"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56" name="Google Shape;56;p24"/>
          <p:cNvSpPr txBox="1"/>
          <p:nvPr>
            <p:ph idx="1" type="body"/>
          </p:nvPr>
        </p:nvSpPr>
        <p:spPr>
          <a:xfrm>
            <a:off x="3575050" y="273050"/>
            <a:ext cx="5111750" cy="5853113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>
            <a:lvl1pPr indent="-431800" lvl="0" marL="457200" algn="l">
              <a:spcBef>
                <a:spcPts val="640"/>
              </a:spcBef>
              <a:spcAft>
                <a:spcPts val="0"/>
              </a:spcAft>
              <a:buClr>
                <a:schemeClr val="dk1"/>
              </a:buClr>
              <a:buSzPts val="3200"/>
              <a:buChar char="•"/>
              <a:defRPr sz="3200"/>
            </a:lvl1pPr>
            <a:lvl2pPr indent="-406400" lvl="1" marL="914400" algn="l">
              <a:spcBef>
                <a:spcPts val="560"/>
              </a:spcBef>
              <a:spcAft>
                <a:spcPts val="0"/>
              </a:spcAft>
              <a:buClr>
                <a:schemeClr val="dk1"/>
              </a:buClr>
              <a:buSzPts val="2800"/>
              <a:buChar char="–"/>
              <a:defRPr sz="2800"/>
            </a:lvl2pPr>
            <a:lvl3pPr indent="-381000" lvl="2" marL="1371600" algn="l">
              <a:spcBef>
                <a:spcPts val="480"/>
              </a:spcBef>
              <a:spcAft>
                <a:spcPts val="0"/>
              </a:spcAft>
              <a:buClr>
                <a:schemeClr val="dk1"/>
              </a:buClr>
              <a:buSzPts val="2400"/>
              <a:buChar char="•"/>
              <a:defRPr sz="2400"/>
            </a:lvl3pPr>
            <a:lvl4pPr indent="-355600" lvl="3" marL="182880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Char char="–"/>
              <a:defRPr sz="2000"/>
            </a:lvl4pPr>
            <a:lvl5pPr indent="-355600" lvl="4" marL="228600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Char char="»"/>
              <a:defRPr sz="2000"/>
            </a:lvl5pPr>
            <a:lvl6pPr indent="-355600" lvl="5" marL="274320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Char char="•"/>
              <a:defRPr sz="2000"/>
            </a:lvl6pPr>
            <a:lvl7pPr indent="-355600" lvl="6" marL="320040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Char char="•"/>
              <a:defRPr sz="2000"/>
            </a:lvl7pPr>
            <a:lvl8pPr indent="-355600" lvl="7" marL="365760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Char char="•"/>
              <a:defRPr sz="2000"/>
            </a:lvl8pPr>
            <a:lvl9pPr indent="-355600" lvl="8" marL="411480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Char char="•"/>
              <a:defRPr sz="2000"/>
            </a:lvl9pPr>
          </a:lstStyle>
          <a:p/>
        </p:txBody>
      </p:sp>
      <p:sp>
        <p:nvSpPr>
          <p:cNvPr id="57" name="Google Shape;57;p24"/>
          <p:cNvSpPr txBox="1"/>
          <p:nvPr>
            <p:ph idx="2" type="body"/>
          </p:nvPr>
        </p:nvSpPr>
        <p:spPr>
          <a:xfrm>
            <a:off x="457200" y="1435100"/>
            <a:ext cx="3008313" cy="4691063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>
            <a:lvl1pPr indent="-228600" lvl="0" marL="457200" algn="l">
              <a:spcBef>
                <a:spcPts val="28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 sz="1400"/>
            </a:lvl1pPr>
            <a:lvl2pPr indent="-228600" lvl="1" marL="914400" algn="l">
              <a:spcBef>
                <a:spcPts val="240"/>
              </a:spcBef>
              <a:spcAft>
                <a:spcPts val="0"/>
              </a:spcAft>
              <a:buClr>
                <a:schemeClr val="dk1"/>
              </a:buClr>
              <a:buSzPts val="1200"/>
              <a:buNone/>
              <a:defRPr sz="1200"/>
            </a:lvl2pPr>
            <a:lvl3pPr indent="-228600" lvl="2" marL="1371600" algn="l">
              <a:spcBef>
                <a:spcPts val="20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/>
            </a:lvl3pPr>
            <a:lvl4pPr indent="-228600" lvl="3" marL="1828800" algn="l">
              <a:spcBef>
                <a:spcPts val="180"/>
              </a:spcBef>
              <a:spcAft>
                <a:spcPts val="0"/>
              </a:spcAft>
              <a:buClr>
                <a:schemeClr val="dk1"/>
              </a:buClr>
              <a:buSzPts val="900"/>
              <a:buNone/>
              <a:defRPr sz="900"/>
            </a:lvl4pPr>
            <a:lvl5pPr indent="-228600" lvl="4" marL="2286000" algn="l">
              <a:spcBef>
                <a:spcPts val="180"/>
              </a:spcBef>
              <a:spcAft>
                <a:spcPts val="0"/>
              </a:spcAft>
              <a:buClr>
                <a:schemeClr val="dk1"/>
              </a:buClr>
              <a:buSzPts val="900"/>
              <a:buNone/>
              <a:defRPr sz="900"/>
            </a:lvl5pPr>
            <a:lvl6pPr indent="-228600" lvl="5" marL="2743200" algn="l">
              <a:spcBef>
                <a:spcPts val="180"/>
              </a:spcBef>
              <a:spcAft>
                <a:spcPts val="0"/>
              </a:spcAft>
              <a:buClr>
                <a:schemeClr val="dk1"/>
              </a:buClr>
              <a:buSzPts val="900"/>
              <a:buNone/>
              <a:defRPr sz="900"/>
            </a:lvl6pPr>
            <a:lvl7pPr indent="-228600" lvl="6" marL="3200400" algn="l">
              <a:spcBef>
                <a:spcPts val="180"/>
              </a:spcBef>
              <a:spcAft>
                <a:spcPts val="0"/>
              </a:spcAft>
              <a:buClr>
                <a:schemeClr val="dk1"/>
              </a:buClr>
              <a:buSzPts val="900"/>
              <a:buNone/>
              <a:defRPr sz="900"/>
            </a:lvl7pPr>
            <a:lvl8pPr indent="-228600" lvl="7" marL="3657600" algn="l">
              <a:spcBef>
                <a:spcPts val="180"/>
              </a:spcBef>
              <a:spcAft>
                <a:spcPts val="0"/>
              </a:spcAft>
              <a:buClr>
                <a:schemeClr val="dk1"/>
              </a:buClr>
              <a:buSzPts val="900"/>
              <a:buNone/>
              <a:defRPr sz="900"/>
            </a:lvl8pPr>
            <a:lvl9pPr indent="-228600" lvl="8" marL="4114800" algn="l">
              <a:spcBef>
                <a:spcPts val="180"/>
              </a:spcBef>
              <a:spcAft>
                <a:spcPts val="0"/>
              </a:spcAft>
              <a:buClr>
                <a:schemeClr val="dk1"/>
              </a:buClr>
              <a:buSzPts val="900"/>
              <a:buNone/>
              <a:defRPr sz="900"/>
            </a:lvl9pPr>
          </a:lstStyle>
          <a:p/>
        </p:txBody>
      </p:sp>
      <p:sp>
        <p:nvSpPr>
          <p:cNvPr id="58" name="Google Shape;58;p24"/>
          <p:cNvSpPr txBox="1"/>
          <p:nvPr>
            <p:ph idx="10" type="dt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59" name="Google Shape;59;p24"/>
          <p:cNvSpPr txBox="1"/>
          <p:nvPr>
            <p:ph idx="11" type="ftr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60" name="Google Shape;60;p24"/>
          <p:cNvSpPr txBox="1"/>
          <p:nvPr>
            <p:ph idx="12" type="sldNum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0" lvl="0" marL="0" algn="r">
              <a:spcBef>
                <a:spcPts val="0"/>
              </a:spcBef>
              <a:buNone/>
              <a:defRPr/>
            </a:lvl1pPr>
            <a:lvl2pPr indent="0" lvl="1" marL="0" algn="r">
              <a:spcBef>
                <a:spcPts val="0"/>
              </a:spcBef>
              <a:buNone/>
              <a:defRPr/>
            </a:lvl2pPr>
            <a:lvl3pPr indent="0" lvl="2" marL="0" algn="r">
              <a:spcBef>
                <a:spcPts val="0"/>
              </a:spcBef>
              <a:buNone/>
              <a:defRPr/>
            </a:lvl3pPr>
            <a:lvl4pPr indent="0" lvl="3" marL="0" algn="r">
              <a:spcBef>
                <a:spcPts val="0"/>
              </a:spcBef>
              <a:buNone/>
              <a:defRPr/>
            </a:lvl4pPr>
            <a:lvl5pPr indent="0" lvl="4" marL="0" algn="r">
              <a:spcBef>
                <a:spcPts val="0"/>
              </a:spcBef>
              <a:buNone/>
              <a:defRPr/>
            </a:lvl5pPr>
            <a:lvl6pPr indent="0" lvl="5" marL="0" algn="r">
              <a:spcBef>
                <a:spcPts val="0"/>
              </a:spcBef>
              <a:buNone/>
              <a:defRPr/>
            </a:lvl6pPr>
            <a:lvl7pPr indent="0" lvl="6" marL="0" algn="r">
              <a:spcBef>
                <a:spcPts val="0"/>
              </a:spcBef>
              <a:buNone/>
              <a:defRPr/>
            </a:lvl7pPr>
            <a:lvl8pPr indent="0" lvl="7" marL="0" algn="r">
              <a:spcBef>
                <a:spcPts val="0"/>
              </a:spcBef>
              <a:buNone/>
              <a:defRPr/>
            </a:lvl8pPr>
            <a:lvl9pPr indent="0" lvl="8" marL="0" algn="r">
              <a:spcBef>
                <a:spcPts val="0"/>
              </a:spcBef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Picture with Caption" type="picTx">
  <p:cSld name="PICTURE_WITH_CAPTION_TEXT">
    <p:spTree>
      <p:nvGrpSpPr>
        <p:cNvPr id="61" name="Shape 6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2" name="Google Shape;62;p25"/>
          <p:cNvSpPr txBox="1"/>
          <p:nvPr>
            <p:ph type="title"/>
          </p:nvPr>
        </p:nvSpPr>
        <p:spPr>
          <a:xfrm>
            <a:off x="1792288" y="4800600"/>
            <a:ext cx="5486400" cy="566738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rm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Calibri"/>
              <a:buNone/>
              <a:defRPr b="1" sz="2000"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63" name="Google Shape;63;p25"/>
          <p:cNvSpPr/>
          <p:nvPr>
            <p:ph idx="2" type="pic"/>
          </p:nvPr>
        </p:nvSpPr>
        <p:spPr>
          <a:xfrm>
            <a:off x="1792288" y="612775"/>
            <a:ext cx="5486400" cy="4114800"/>
          </a:xfrm>
          <a:prstGeom prst="rect">
            <a:avLst/>
          </a:prstGeom>
          <a:noFill/>
          <a:ln>
            <a:noFill/>
          </a:ln>
        </p:spPr>
      </p:sp>
      <p:sp>
        <p:nvSpPr>
          <p:cNvPr id="64" name="Google Shape;64;p25"/>
          <p:cNvSpPr txBox="1"/>
          <p:nvPr>
            <p:ph idx="1" type="body"/>
          </p:nvPr>
        </p:nvSpPr>
        <p:spPr>
          <a:xfrm>
            <a:off x="1792288" y="5367338"/>
            <a:ext cx="5486400" cy="804862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>
            <a:lvl1pPr indent="-228600" lvl="0" marL="457200" algn="l">
              <a:spcBef>
                <a:spcPts val="28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 sz="1400"/>
            </a:lvl1pPr>
            <a:lvl2pPr indent="-228600" lvl="1" marL="914400" algn="l">
              <a:spcBef>
                <a:spcPts val="240"/>
              </a:spcBef>
              <a:spcAft>
                <a:spcPts val="0"/>
              </a:spcAft>
              <a:buClr>
                <a:schemeClr val="dk1"/>
              </a:buClr>
              <a:buSzPts val="1200"/>
              <a:buNone/>
              <a:defRPr sz="1200"/>
            </a:lvl2pPr>
            <a:lvl3pPr indent="-228600" lvl="2" marL="1371600" algn="l">
              <a:spcBef>
                <a:spcPts val="20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/>
            </a:lvl3pPr>
            <a:lvl4pPr indent="-228600" lvl="3" marL="1828800" algn="l">
              <a:spcBef>
                <a:spcPts val="180"/>
              </a:spcBef>
              <a:spcAft>
                <a:spcPts val="0"/>
              </a:spcAft>
              <a:buClr>
                <a:schemeClr val="dk1"/>
              </a:buClr>
              <a:buSzPts val="900"/>
              <a:buNone/>
              <a:defRPr sz="900"/>
            </a:lvl4pPr>
            <a:lvl5pPr indent="-228600" lvl="4" marL="2286000" algn="l">
              <a:spcBef>
                <a:spcPts val="180"/>
              </a:spcBef>
              <a:spcAft>
                <a:spcPts val="0"/>
              </a:spcAft>
              <a:buClr>
                <a:schemeClr val="dk1"/>
              </a:buClr>
              <a:buSzPts val="900"/>
              <a:buNone/>
              <a:defRPr sz="900"/>
            </a:lvl5pPr>
            <a:lvl6pPr indent="-228600" lvl="5" marL="2743200" algn="l">
              <a:spcBef>
                <a:spcPts val="180"/>
              </a:spcBef>
              <a:spcAft>
                <a:spcPts val="0"/>
              </a:spcAft>
              <a:buClr>
                <a:schemeClr val="dk1"/>
              </a:buClr>
              <a:buSzPts val="900"/>
              <a:buNone/>
              <a:defRPr sz="900"/>
            </a:lvl6pPr>
            <a:lvl7pPr indent="-228600" lvl="6" marL="3200400" algn="l">
              <a:spcBef>
                <a:spcPts val="180"/>
              </a:spcBef>
              <a:spcAft>
                <a:spcPts val="0"/>
              </a:spcAft>
              <a:buClr>
                <a:schemeClr val="dk1"/>
              </a:buClr>
              <a:buSzPts val="900"/>
              <a:buNone/>
              <a:defRPr sz="900"/>
            </a:lvl7pPr>
            <a:lvl8pPr indent="-228600" lvl="7" marL="3657600" algn="l">
              <a:spcBef>
                <a:spcPts val="180"/>
              </a:spcBef>
              <a:spcAft>
                <a:spcPts val="0"/>
              </a:spcAft>
              <a:buClr>
                <a:schemeClr val="dk1"/>
              </a:buClr>
              <a:buSzPts val="900"/>
              <a:buNone/>
              <a:defRPr sz="900"/>
            </a:lvl8pPr>
            <a:lvl9pPr indent="-228600" lvl="8" marL="4114800" algn="l">
              <a:spcBef>
                <a:spcPts val="180"/>
              </a:spcBef>
              <a:spcAft>
                <a:spcPts val="0"/>
              </a:spcAft>
              <a:buClr>
                <a:schemeClr val="dk1"/>
              </a:buClr>
              <a:buSzPts val="900"/>
              <a:buNone/>
              <a:defRPr sz="900"/>
            </a:lvl9pPr>
          </a:lstStyle>
          <a:p/>
        </p:txBody>
      </p:sp>
      <p:sp>
        <p:nvSpPr>
          <p:cNvPr id="65" name="Google Shape;65;p25"/>
          <p:cNvSpPr txBox="1"/>
          <p:nvPr>
            <p:ph idx="10" type="dt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66" name="Google Shape;66;p25"/>
          <p:cNvSpPr txBox="1"/>
          <p:nvPr>
            <p:ph idx="11" type="ftr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67" name="Google Shape;67;p25"/>
          <p:cNvSpPr txBox="1"/>
          <p:nvPr>
            <p:ph idx="12" type="sldNum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0" lvl="0" marL="0" algn="r">
              <a:spcBef>
                <a:spcPts val="0"/>
              </a:spcBef>
              <a:buNone/>
              <a:defRPr/>
            </a:lvl1pPr>
            <a:lvl2pPr indent="0" lvl="1" marL="0" algn="r">
              <a:spcBef>
                <a:spcPts val="0"/>
              </a:spcBef>
              <a:buNone/>
              <a:defRPr/>
            </a:lvl2pPr>
            <a:lvl3pPr indent="0" lvl="2" marL="0" algn="r">
              <a:spcBef>
                <a:spcPts val="0"/>
              </a:spcBef>
              <a:buNone/>
              <a:defRPr/>
            </a:lvl3pPr>
            <a:lvl4pPr indent="0" lvl="3" marL="0" algn="r">
              <a:spcBef>
                <a:spcPts val="0"/>
              </a:spcBef>
              <a:buNone/>
              <a:defRPr/>
            </a:lvl4pPr>
            <a:lvl5pPr indent="0" lvl="4" marL="0" algn="r">
              <a:spcBef>
                <a:spcPts val="0"/>
              </a:spcBef>
              <a:buNone/>
              <a:defRPr/>
            </a:lvl5pPr>
            <a:lvl6pPr indent="0" lvl="5" marL="0" algn="r">
              <a:spcBef>
                <a:spcPts val="0"/>
              </a:spcBef>
              <a:buNone/>
              <a:defRPr/>
            </a:lvl6pPr>
            <a:lvl7pPr indent="0" lvl="6" marL="0" algn="r">
              <a:spcBef>
                <a:spcPts val="0"/>
              </a:spcBef>
              <a:buNone/>
              <a:defRPr/>
            </a:lvl7pPr>
            <a:lvl8pPr indent="0" lvl="7" marL="0" algn="r">
              <a:spcBef>
                <a:spcPts val="0"/>
              </a:spcBef>
              <a:buNone/>
              <a:defRPr/>
            </a:lvl8pPr>
            <a:lvl9pPr indent="0" lvl="8" marL="0" algn="r">
              <a:spcBef>
                <a:spcPts val="0"/>
              </a:spcBef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and Vertical Text" type="vertTx">
  <p:cSld name="VERTICAL_TEXT">
    <p:spTree>
      <p:nvGrpSpPr>
        <p:cNvPr id="68" name="Shape 6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9" name="Google Shape;69;p26"/>
          <p:cNvSpPr txBox="1"/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rm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70" name="Google Shape;70;p26"/>
          <p:cNvSpPr txBox="1"/>
          <p:nvPr>
            <p:ph idx="1" type="body"/>
          </p:nvPr>
        </p:nvSpPr>
        <p:spPr>
          <a:xfrm rot="5400000">
            <a:off x="2309019" y="-251618"/>
            <a:ext cx="4525963" cy="82296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>
            <a:lvl1pPr indent="-342900" lvl="0" marL="4572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1pPr>
            <a:lvl2pPr indent="-342900" lvl="1" marL="9144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–"/>
              <a:defRPr/>
            </a:lvl2pPr>
            <a:lvl3pPr indent="-342900" lvl="2" marL="13716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3pPr>
            <a:lvl4pPr indent="-342900" lvl="3" marL="18288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–"/>
              <a:defRPr/>
            </a:lvl4pPr>
            <a:lvl5pPr indent="-342900" lvl="4" marL="22860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»"/>
              <a:defRPr/>
            </a:lvl5pPr>
            <a:lvl6pPr indent="-342900" lvl="5" marL="27432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6pPr>
            <a:lvl7pPr indent="-342900" lvl="6" marL="32004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7pPr>
            <a:lvl8pPr indent="-342900" lvl="7" marL="36576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8pPr>
            <a:lvl9pPr indent="-342900" lvl="8" marL="41148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9pPr>
          </a:lstStyle>
          <a:p/>
        </p:txBody>
      </p:sp>
      <p:sp>
        <p:nvSpPr>
          <p:cNvPr id="71" name="Google Shape;71;p26"/>
          <p:cNvSpPr txBox="1"/>
          <p:nvPr>
            <p:ph idx="10" type="dt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72" name="Google Shape;72;p26"/>
          <p:cNvSpPr txBox="1"/>
          <p:nvPr>
            <p:ph idx="11" type="ftr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73" name="Google Shape;73;p26"/>
          <p:cNvSpPr txBox="1"/>
          <p:nvPr>
            <p:ph idx="12" type="sldNum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0" lvl="0" marL="0" algn="r">
              <a:spcBef>
                <a:spcPts val="0"/>
              </a:spcBef>
              <a:buNone/>
              <a:defRPr/>
            </a:lvl1pPr>
            <a:lvl2pPr indent="0" lvl="1" marL="0" algn="r">
              <a:spcBef>
                <a:spcPts val="0"/>
              </a:spcBef>
              <a:buNone/>
              <a:defRPr/>
            </a:lvl2pPr>
            <a:lvl3pPr indent="0" lvl="2" marL="0" algn="r">
              <a:spcBef>
                <a:spcPts val="0"/>
              </a:spcBef>
              <a:buNone/>
              <a:defRPr/>
            </a:lvl3pPr>
            <a:lvl4pPr indent="0" lvl="3" marL="0" algn="r">
              <a:spcBef>
                <a:spcPts val="0"/>
              </a:spcBef>
              <a:buNone/>
              <a:defRPr/>
            </a:lvl4pPr>
            <a:lvl5pPr indent="0" lvl="4" marL="0" algn="r">
              <a:spcBef>
                <a:spcPts val="0"/>
              </a:spcBef>
              <a:buNone/>
              <a:defRPr/>
            </a:lvl5pPr>
            <a:lvl6pPr indent="0" lvl="5" marL="0" algn="r">
              <a:spcBef>
                <a:spcPts val="0"/>
              </a:spcBef>
              <a:buNone/>
              <a:defRPr/>
            </a:lvl6pPr>
            <a:lvl7pPr indent="0" lvl="6" marL="0" algn="r">
              <a:spcBef>
                <a:spcPts val="0"/>
              </a:spcBef>
              <a:buNone/>
              <a:defRPr/>
            </a:lvl7pPr>
            <a:lvl8pPr indent="0" lvl="7" marL="0" algn="r">
              <a:spcBef>
                <a:spcPts val="0"/>
              </a:spcBef>
              <a:buNone/>
              <a:defRPr/>
            </a:lvl8pPr>
            <a:lvl9pPr indent="0" lvl="8" marL="0" algn="r">
              <a:spcBef>
                <a:spcPts val="0"/>
              </a:spcBef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Vertical Title and Text" type="vertTitleAndTx">
  <p:cSld name="VERTICAL_TITLE_AND_VERTICAL_TEXT">
    <p:spTree>
      <p:nvGrpSpPr>
        <p:cNvPr id="74" name="Shape 7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5" name="Google Shape;75;p27"/>
          <p:cNvSpPr txBox="1"/>
          <p:nvPr>
            <p:ph type="title"/>
          </p:nvPr>
        </p:nvSpPr>
        <p:spPr>
          <a:xfrm rot="5400000">
            <a:off x="4732338" y="2171701"/>
            <a:ext cx="5851525" cy="20574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rm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76" name="Google Shape;76;p27"/>
          <p:cNvSpPr txBox="1"/>
          <p:nvPr>
            <p:ph idx="1" type="body"/>
          </p:nvPr>
        </p:nvSpPr>
        <p:spPr>
          <a:xfrm rot="5400000">
            <a:off x="541338" y="190500"/>
            <a:ext cx="5851525" cy="60198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>
            <a:lvl1pPr indent="-342900" lvl="0" marL="4572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1pPr>
            <a:lvl2pPr indent="-342900" lvl="1" marL="9144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–"/>
              <a:defRPr/>
            </a:lvl2pPr>
            <a:lvl3pPr indent="-342900" lvl="2" marL="13716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3pPr>
            <a:lvl4pPr indent="-342900" lvl="3" marL="18288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–"/>
              <a:defRPr/>
            </a:lvl4pPr>
            <a:lvl5pPr indent="-342900" lvl="4" marL="22860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»"/>
              <a:defRPr/>
            </a:lvl5pPr>
            <a:lvl6pPr indent="-342900" lvl="5" marL="27432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6pPr>
            <a:lvl7pPr indent="-342900" lvl="6" marL="32004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7pPr>
            <a:lvl8pPr indent="-342900" lvl="7" marL="36576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8pPr>
            <a:lvl9pPr indent="-342900" lvl="8" marL="41148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9pPr>
          </a:lstStyle>
          <a:p/>
        </p:txBody>
      </p:sp>
      <p:sp>
        <p:nvSpPr>
          <p:cNvPr id="77" name="Google Shape;77;p27"/>
          <p:cNvSpPr txBox="1"/>
          <p:nvPr>
            <p:ph idx="10" type="dt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78" name="Google Shape;78;p27"/>
          <p:cNvSpPr txBox="1"/>
          <p:nvPr>
            <p:ph idx="11" type="ftr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79" name="Google Shape;79;p27"/>
          <p:cNvSpPr txBox="1"/>
          <p:nvPr>
            <p:ph idx="12" type="sldNum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0" lvl="0" marL="0" algn="r">
              <a:spcBef>
                <a:spcPts val="0"/>
              </a:spcBef>
              <a:buNone/>
              <a:defRPr/>
            </a:lvl1pPr>
            <a:lvl2pPr indent="0" lvl="1" marL="0" algn="r">
              <a:spcBef>
                <a:spcPts val="0"/>
              </a:spcBef>
              <a:buNone/>
              <a:defRPr/>
            </a:lvl2pPr>
            <a:lvl3pPr indent="0" lvl="2" marL="0" algn="r">
              <a:spcBef>
                <a:spcPts val="0"/>
              </a:spcBef>
              <a:buNone/>
              <a:defRPr/>
            </a:lvl3pPr>
            <a:lvl4pPr indent="0" lvl="3" marL="0" algn="r">
              <a:spcBef>
                <a:spcPts val="0"/>
              </a:spcBef>
              <a:buNone/>
              <a:defRPr/>
            </a:lvl4pPr>
            <a:lvl5pPr indent="0" lvl="4" marL="0" algn="r">
              <a:spcBef>
                <a:spcPts val="0"/>
              </a:spcBef>
              <a:buNone/>
              <a:defRPr/>
            </a:lvl5pPr>
            <a:lvl6pPr indent="0" lvl="5" marL="0" algn="r">
              <a:spcBef>
                <a:spcPts val="0"/>
              </a:spcBef>
              <a:buNone/>
              <a:defRPr/>
            </a:lvl6pPr>
            <a:lvl7pPr indent="0" lvl="6" marL="0" algn="r">
              <a:spcBef>
                <a:spcPts val="0"/>
              </a:spcBef>
              <a:buNone/>
              <a:defRPr/>
            </a:lvl7pPr>
            <a:lvl8pPr indent="0" lvl="7" marL="0" algn="r">
              <a:spcBef>
                <a:spcPts val="0"/>
              </a:spcBef>
              <a:buNone/>
              <a:defRPr/>
            </a:lvl8pPr>
            <a:lvl9pPr indent="0" lvl="8" marL="0" algn="r">
              <a:spcBef>
                <a:spcPts val="0"/>
              </a:spcBef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Masters/_rels/slideMaster1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11" Type="http://schemas.openxmlformats.org/officeDocument/2006/relationships/slideLayout" Target="../slideLayouts/slideLayout11.xml"/><Relationship Id="rId10" Type="http://schemas.openxmlformats.org/officeDocument/2006/relationships/slideLayout" Target="../slideLayouts/slideLayout10.xml"/><Relationship Id="rId12" Type="http://schemas.openxmlformats.org/officeDocument/2006/relationships/theme" Target="../theme/theme2.xml"/><Relationship Id="rId9" Type="http://schemas.openxmlformats.org/officeDocument/2006/relationships/slideLayout" Target="../slideLayouts/slideLayout9.xml"/><Relationship Id="rId5" Type="http://schemas.openxmlformats.org/officeDocument/2006/relationships/slideLayout" Target="../slideLayouts/slideLayout5.xml"/><Relationship Id="rId6" Type="http://schemas.openxmlformats.org/officeDocument/2006/relationships/slideLayout" Target="../slideLayouts/slideLayout6.xml"/><Relationship Id="rId7" Type="http://schemas.openxmlformats.org/officeDocument/2006/relationships/slideLayout" Target="../slideLayouts/slideLayout7.xml"/><Relationship Id="rId8" Type="http://schemas.openxmlformats.org/officeDocument/2006/relationships/slideLayout" Target="../slideLayouts/slideLayout8.xml"/></Relationships>
</file>

<file path=ppt/slideMasters/slideMaster1.xml><?xml version="1.0" encoding="utf-8"?>
<p:sldMaste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bg>
      <p:bgPr>
        <a:solidFill>
          <a:srgbClr val="A2C4C9"/>
        </a:solidFill>
      </p:bgPr>
    </p:bg>
    <p:spTree>
      <p:nvGrpSpPr>
        <p:cNvPr id="5" name="Shape 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Google Shape;6;p16"/>
          <p:cNvSpPr txBox="1"/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rmAutofit/>
          </a:bodyPr>
          <a:lstStyle>
            <a:lvl1pPr lvl="0" marR="0" rtl="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400"/>
              <a:buFont typeface="Calibri"/>
              <a:buNone/>
              <a:defRPr b="0" i="0" sz="44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9pPr>
          </a:lstStyle>
          <a:p/>
        </p:txBody>
      </p:sp>
      <p:sp>
        <p:nvSpPr>
          <p:cNvPr id="7" name="Google Shape;7;p16"/>
          <p:cNvSpPr txBox="1"/>
          <p:nvPr>
            <p:ph idx="1" type="body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>
            <a:lvl1pPr indent="-431800" lvl="0" marL="457200" marR="0" rtl="0" algn="l">
              <a:spcBef>
                <a:spcPts val="640"/>
              </a:spcBef>
              <a:spcAft>
                <a:spcPts val="0"/>
              </a:spcAft>
              <a:buClr>
                <a:schemeClr val="dk1"/>
              </a:buClr>
              <a:buSzPts val="3200"/>
              <a:buFont typeface="Arial"/>
              <a:buChar char="•"/>
              <a:defRPr b="0" i="0" sz="32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indent="-406400" lvl="1" marL="914400" marR="0" rtl="0" algn="l">
              <a:spcBef>
                <a:spcPts val="56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Arial"/>
              <a:buChar char="–"/>
              <a:defRPr b="0" i="0" sz="2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indent="-381000" lvl="2" marL="1371600" marR="0" rtl="0" algn="l">
              <a:spcBef>
                <a:spcPts val="48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Arial"/>
              <a:buChar char="•"/>
              <a:defRPr b="0" i="0" sz="24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indent="-355600" lvl="3" marL="1828800" marR="0" rtl="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Char char="–"/>
              <a:defRPr b="0" i="0" sz="20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indent="-355600" lvl="4" marL="2286000" marR="0" rtl="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Char char="»"/>
              <a:defRPr b="0" i="0" sz="20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indent="-355600" lvl="5" marL="2743200" marR="0" rtl="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Char char="•"/>
              <a:defRPr b="0" i="0" sz="20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indent="-355600" lvl="6" marL="3200400" marR="0" rtl="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Char char="•"/>
              <a:defRPr b="0" i="0" sz="20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indent="-355600" lvl="7" marL="3657600" marR="0" rtl="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Char char="•"/>
              <a:defRPr b="0" i="0" sz="20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indent="-355600" lvl="8" marL="4114800" marR="0" rtl="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Char char="•"/>
              <a:defRPr b="0" i="0" sz="20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/>
        </p:txBody>
      </p:sp>
      <p:sp>
        <p:nvSpPr>
          <p:cNvPr id="8" name="Google Shape;8;p16"/>
          <p:cNvSpPr txBox="1"/>
          <p:nvPr>
            <p:ph idx="10" type="dt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lvl="1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lvl="2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lvl="3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lvl="4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lvl="5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lvl="6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lvl="7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lvl="8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/>
        </p:txBody>
      </p:sp>
      <p:sp>
        <p:nvSpPr>
          <p:cNvPr id="9" name="Google Shape;9;p16"/>
          <p:cNvSpPr txBox="1"/>
          <p:nvPr>
            <p:ph idx="11" type="ftr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marR="0" rtl="0" algn="ctr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lvl="1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lvl="2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lvl="3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lvl="4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lvl="5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lvl="6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lvl="7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lvl="8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/>
        </p:txBody>
      </p:sp>
      <p:sp>
        <p:nvSpPr>
          <p:cNvPr id="10" name="Google Shape;10;p16"/>
          <p:cNvSpPr txBox="1"/>
          <p:nvPr>
            <p:ph idx="12" type="sldNum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0" lvl="0" marL="0" marR="0" rtl="0" algn="r">
              <a:spcBef>
                <a:spcPts val="0"/>
              </a:spcBef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indent="0" lvl="1" marL="0" marR="0" rtl="0" algn="r">
              <a:spcBef>
                <a:spcPts val="0"/>
              </a:spcBef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indent="0" lvl="2" marL="0" marR="0" rtl="0" algn="r">
              <a:spcBef>
                <a:spcPts val="0"/>
              </a:spcBef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indent="0" lvl="3" marL="0" marR="0" rtl="0" algn="r">
              <a:spcBef>
                <a:spcPts val="0"/>
              </a:spcBef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indent="0" lvl="4" marL="0" marR="0" rtl="0" algn="r">
              <a:spcBef>
                <a:spcPts val="0"/>
              </a:spcBef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indent="0" lvl="5" marL="0" marR="0" rtl="0" algn="r">
              <a:spcBef>
                <a:spcPts val="0"/>
              </a:spcBef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indent="0" lvl="6" marL="0" marR="0" rtl="0" algn="r">
              <a:spcBef>
                <a:spcPts val="0"/>
              </a:spcBef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indent="0" lvl="7" marL="0" marR="0" rtl="0" algn="r">
              <a:spcBef>
                <a:spcPts val="0"/>
              </a:spcBef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indent="0" lvl="8" marL="0" marR="0" rtl="0" algn="r">
              <a:spcBef>
                <a:spcPts val="0"/>
              </a:spcBef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 accent1="accent1" accent2="accent2" accent3="accent3" accent4="accent4" accent5="accent5" accent6="accent6" bg1="lt1" bg2="dk2" tx1="dk1" tx2="lt2" folHlink="folHlink" hlink="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hf dt="0" ftr="0" hdr="0" sldNum="0"/>
  <p:txStyles>
    <p:titleStyle>
      <a:defPPr lvl="0" marR="0" rtl="0" algn="l">
        <a:lnSpc>
          <a:spcPct val="100000"/>
        </a:lnSpc>
        <a:spcBef>
          <a:spcPts val="0"/>
        </a:spcBef>
        <a:spcAft>
          <a:spcPts val="0"/>
        </a:spcAft>
      </a:defPPr>
      <a:lvl1pPr lvl="0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lvl="1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lvl="2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lvl="3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lvl="4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lvl="5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lvl="6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lvl="7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lvl="8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titleStyle>
    <p:bodyStyle>
      <a:defPPr lvl="0" marR="0" rtl="0" algn="l">
        <a:lnSpc>
          <a:spcPct val="100000"/>
        </a:lnSpc>
        <a:spcBef>
          <a:spcPts val="0"/>
        </a:spcBef>
        <a:spcAft>
          <a:spcPts val="0"/>
        </a:spcAft>
      </a:defPPr>
      <a:lvl1pPr lvl="0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lvl="1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lvl="2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lvl="3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lvl="4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lvl="5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lvl="6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lvl="7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lvl="8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bodyStyle>
    <p:otherStyle>
      <a:defPPr lvl="0" marR="0" rtl="0" algn="l">
        <a:lnSpc>
          <a:spcPct val="100000"/>
        </a:lnSpc>
        <a:spcBef>
          <a:spcPts val="0"/>
        </a:spcBef>
        <a:spcAft>
          <a:spcPts val="0"/>
        </a:spcAft>
      </a:defPPr>
      <a:lvl1pPr lvl="0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lvl="1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lvl="2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lvl="3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lvl="4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lvl="5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lvl="6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lvl="7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lvl="8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otherStyle>
  </p:txStyles>
</p:sldMaster>
</file>

<file path=ppt/slides/_rels/slide1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.xml"/></Relationships>
</file>

<file path=ppt/slides/_rels/slide2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2.xml"/></Relationships>
</file>

<file path=ppt/slides/_rels/slide3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3.xml"/></Relationships>
</file>

<file path=ppt/slides/_rels/slide4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4.xml"/></Relationships>
</file>

<file path=ppt/slides/_rels/slide5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5.xml"/></Relationships>
</file>

<file path=ppt/slides/_rels/slide6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6.xml"/></Relationships>
</file>

<file path=ppt/slides/_rels/slide7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7.xml"/></Relationships>
</file>

<file path=ppt/slides/_rels/slide8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8.xml"/></Relationships>
</file>

<file path=ppt/slides/_rels/slide9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9.xml"/></Relationships>
</file>

<file path=ppt/slides/_rels/slide10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0.xml"/></Relationships>
</file>

<file path=ppt/slides/_rels/slide11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1.xml"/></Relationships>
</file>

<file path=ppt/slides/_rels/slide12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2.xml"/></Relationships>
</file>

<file path=ppt/slides/_rels/slide13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3.xml"/></Relationships>
</file>

<file path=ppt/slides/_rels/slide14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4.xml"/></Relationships>
</file>

<file path=ppt/slides/_rels/slide15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15.xml"/><Relationship Id="rId3" Type="http://schemas.openxmlformats.org/officeDocument/2006/relationships/image" Target="../media/image1.png"/></Relationships>
</file>

<file path=ppt/slides/slide1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bg>
      <p:bgPr>
        <a:solidFill>
          <a:srgbClr val="FFFF00"/>
        </a:solidFill>
      </p:bgPr>
    </p:bg>
    <p:spTree>
      <p:nvGrpSpPr>
        <p:cNvPr id="83" name="Shape 8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4" name="Google Shape;84;p1"/>
          <p:cNvSpPr txBox="1"/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rm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200"/>
              <a:buFont typeface="Calibri"/>
              <a:buNone/>
            </a:pPr>
            <a:r>
              <a:rPr b="1" lang="en-US" sz="3200"/>
              <a:t>Incorporating Sustainability, Health, and Wellness into UK Health and Social Care</a:t>
            </a:r>
            <a:endParaRPr/>
          </a:p>
        </p:txBody>
      </p:sp>
      <p:sp>
        <p:nvSpPr>
          <p:cNvPr id="85" name="Google Shape;85;p1"/>
          <p:cNvSpPr txBox="1"/>
          <p:nvPr>
            <p:ph idx="1" type="body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US"/>
              <a:t>Rashida Bibi</a:t>
            </a:r>
            <a:endParaRPr/>
          </a:p>
          <a:p>
            <a:pPr indent="0" lvl="0" marL="0" rtl="0" algn="l">
              <a:spcBef>
                <a:spcPts val="640"/>
              </a:spcBef>
              <a:spcAft>
                <a:spcPts val="0"/>
              </a:spcAft>
              <a:buNone/>
            </a:pPr>
            <a:r>
              <a:rPr lang="en-US"/>
              <a:t>2220777</a:t>
            </a:r>
            <a:endParaRPr/>
          </a:p>
          <a:p>
            <a:pPr indent="0" lvl="0" marL="0" rtl="0" algn="l">
              <a:spcBef>
                <a:spcPts val="640"/>
              </a:spcBef>
              <a:spcAft>
                <a:spcPts val="0"/>
              </a:spcAft>
              <a:buNone/>
            </a:pPr>
            <a:r>
              <a:rPr lang="en-US" sz="32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BMHP6030 Assignment 1</a:t>
            </a:r>
            <a:endParaRPr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bg>
      <p:bgPr>
        <a:solidFill>
          <a:srgbClr val="FFFF00"/>
        </a:solidFill>
      </p:bgPr>
    </p:bg>
    <p:spTree>
      <p:nvGrpSpPr>
        <p:cNvPr id="89" name="Shape 8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0" name="Google Shape;90;p2"/>
          <p:cNvSpPr txBox="1"/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rm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200"/>
              <a:buFont typeface="Calibri"/>
              <a:buNone/>
            </a:pPr>
            <a:r>
              <a:rPr b="1" lang="en-US" sz="3200"/>
              <a:t>Introduction</a:t>
            </a:r>
            <a:endParaRPr/>
          </a:p>
        </p:txBody>
      </p:sp>
      <p:sp>
        <p:nvSpPr>
          <p:cNvPr id="91" name="Google Shape;91;p2"/>
          <p:cNvSpPr txBox="1"/>
          <p:nvPr>
            <p:ph idx="1" type="body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/>
          <a:p>
            <a:pPr indent="0" lvl="0" marL="342900" rtl="0" algn="l">
              <a:spcBef>
                <a:spcPts val="640"/>
              </a:spcBef>
              <a:spcAft>
                <a:spcPts val="0"/>
              </a:spcAft>
              <a:buNone/>
            </a:pPr>
            <a:r>
              <a:rPr lang="en-US"/>
              <a:t>Type 2 diabetes is becoming more common in the UK.</a:t>
            </a:r>
            <a:endParaRPr/>
          </a:p>
          <a:p>
            <a:pPr indent="0" lvl="0" marL="342900" rtl="0" algn="l">
              <a:spcBef>
                <a:spcPts val="640"/>
              </a:spcBef>
              <a:spcAft>
                <a:spcPts val="0"/>
              </a:spcAft>
              <a:buNone/>
            </a:pPr>
            <a:r>
              <a:rPr lang="en-US"/>
              <a:t>Transition from therapy to avoidance</a:t>
            </a:r>
            <a:endParaRPr/>
          </a:p>
          <a:p>
            <a:pPr indent="0" lvl="0" marL="342900" rtl="0" algn="l">
              <a:spcBef>
                <a:spcPts val="640"/>
              </a:spcBef>
              <a:spcAft>
                <a:spcPts val="0"/>
              </a:spcAft>
              <a:buNone/>
            </a:pPr>
            <a:r>
              <a:rPr lang="en-US"/>
              <a:t>Combining the environment, wellness, and health is crucial.</a:t>
            </a:r>
            <a:endParaRPr/>
          </a:p>
          <a:p>
            <a:pPr indent="0" lvl="0" marL="342900" rtl="0" algn="l">
              <a:spcBef>
                <a:spcPts val="640"/>
              </a:spcBef>
              <a:spcAft>
                <a:spcPts val="0"/>
              </a:spcAft>
              <a:buNone/>
            </a:pPr>
            <a:r>
              <a:rPr lang="en-US"/>
              <a:t>An analysis of the NHS Diabetes Prevention Programme</a:t>
            </a:r>
            <a:endParaRPr/>
          </a:p>
        </p:txBody>
      </p:sp>
      <p:sp>
        <p:nvSpPr>
          <p:cNvPr id="92" name="Google Shape;92;p2"/>
          <p:cNvSpPr txBox="1"/>
          <p:nvPr/>
        </p:nvSpPr>
        <p:spPr>
          <a:xfrm>
            <a:off x="254000" y="6350000"/>
            <a:ext cx="8636000" cy="2540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spAutoFit/>
          </a:bodyPr>
          <a:lstStyle/>
          <a:p>
            <a:pPr indent="0" lvl="0" marL="0" marR="0" rtl="0" algn="r">
              <a:spcBef>
                <a:spcPts val="0"/>
              </a:spcBef>
              <a:spcAft>
                <a:spcPts val="0"/>
              </a:spcAft>
              <a:buNone/>
            </a:pPr>
            <a:r>
              <a:rPr b="0" i="0" lang="en-US" sz="14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(NHS England, 2019; NHS England, 2023)</a:t>
            </a:r>
            <a:endParaRPr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bg>
      <p:bgPr>
        <a:solidFill>
          <a:srgbClr val="FFFF00"/>
        </a:solidFill>
      </p:bgPr>
    </p:bg>
    <p:spTree>
      <p:nvGrpSpPr>
        <p:cNvPr id="96" name="Shape 9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7" name="Google Shape;97;p3"/>
          <p:cNvSpPr txBox="1"/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rm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200"/>
              <a:buFont typeface="Calibri"/>
              <a:buNone/>
            </a:pPr>
            <a:r>
              <a:rPr b="1" lang="en-US" sz="3200"/>
              <a:t>Defining Health</a:t>
            </a:r>
            <a:endParaRPr/>
          </a:p>
        </p:txBody>
      </p:sp>
      <p:sp>
        <p:nvSpPr>
          <p:cNvPr id="98" name="Google Shape;98;p3"/>
          <p:cNvSpPr txBox="1"/>
          <p:nvPr>
            <p:ph idx="1" type="body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/>
          <a:p>
            <a:pPr indent="-431800" lvl="0" marL="342900" rtl="0" algn="l">
              <a:spcBef>
                <a:spcPts val="640"/>
              </a:spcBef>
              <a:spcAft>
                <a:spcPts val="0"/>
              </a:spcAft>
              <a:buSzPts val="3200"/>
              <a:buChar char="•"/>
            </a:pPr>
            <a:r>
              <a:rPr lang="en-US"/>
              <a:t>WHO: Social, Mental, and Physical Wellbeing (1948)</a:t>
            </a:r>
            <a:endParaRPr/>
          </a:p>
          <a:p>
            <a:pPr indent="-431800" lvl="0" marL="342900" rtl="0" algn="l">
              <a:spcBef>
                <a:spcPts val="640"/>
              </a:spcBef>
              <a:spcAft>
                <a:spcPts val="0"/>
              </a:spcAft>
              <a:buSzPts val="3200"/>
              <a:buChar char="•"/>
            </a:pPr>
            <a:r>
              <a:rPr lang="en-US"/>
              <a:t>More than only the lack of illness</a:t>
            </a:r>
            <a:endParaRPr/>
          </a:p>
          <a:p>
            <a:pPr indent="-431800" lvl="0" marL="342900" rtl="0" algn="l">
              <a:spcBef>
                <a:spcPts val="640"/>
              </a:spcBef>
              <a:spcAft>
                <a:spcPts val="0"/>
              </a:spcAft>
              <a:buSzPts val="3200"/>
              <a:buChar char="•"/>
            </a:pPr>
            <a:r>
              <a:rPr lang="en-US"/>
              <a:t>Complex and Ever changing</a:t>
            </a:r>
            <a:endParaRPr/>
          </a:p>
          <a:p>
            <a:pPr indent="-342900" lvl="0" marL="342900" rtl="0" algn="l">
              <a:spcBef>
                <a:spcPts val="640"/>
              </a:spcBef>
              <a:spcAft>
                <a:spcPts val="0"/>
              </a:spcAft>
              <a:buClr>
                <a:schemeClr val="dk1"/>
              </a:buClr>
              <a:buSzPts val="3200"/>
              <a:buChar char="•"/>
            </a:pPr>
            <a:r>
              <a:rPr lang="en-US"/>
              <a:t>Under the influence of social factors</a:t>
            </a:r>
            <a:endParaRPr/>
          </a:p>
        </p:txBody>
      </p:sp>
      <p:sp>
        <p:nvSpPr>
          <p:cNvPr id="99" name="Google Shape;99;p3"/>
          <p:cNvSpPr txBox="1"/>
          <p:nvPr/>
        </p:nvSpPr>
        <p:spPr>
          <a:xfrm>
            <a:off x="254000" y="6350000"/>
            <a:ext cx="8636000" cy="2540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spAutoFit/>
          </a:bodyPr>
          <a:lstStyle/>
          <a:p>
            <a:pPr indent="0" lvl="0" marL="0" marR="0" rtl="0" algn="r">
              <a:spcBef>
                <a:spcPts val="0"/>
              </a:spcBef>
              <a:spcAft>
                <a:spcPts val="0"/>
              </a:spcAft>
              <a:buNone/>
            </a:pPr>
            <a:r>
              <a:rPr b="0" i="0" lang="en-US" sz="14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(WHO, 1948; Marmot, 2010; Marmot et al., 2020)</a:t>
            </a:r>
            <a:endParaRPr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bg>
      <p:bgPr>
        <a:solidFill>
          <a:srgbClr val="FFFF00"/>
        </a:solidFill>
      </p:bgPr>
    </p:bg>
    <p:spTree>
      <p:nvGrpSpPr>
        <p:cNvPr id="103" name="Shape 10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" name="Google Shape;104;p4"/>
          <p:cNvSpPr txBox="1"/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rm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200"/>
              <a:buFont typeface="Calibri"/>
              <a:buNone/>
            </a:pPr>
            <a:r>
              <a:rPr b="1" lang="en-US" sz="3200"/>
              <a:t>Defining Wellbeing</a:t>
            </a:r>
            <a:endParaRPr/>
          </a:p>
        </p:txBody>
      </p:sp>
      <p:sp>
        <p:nvSpPr>
          <p:cNvPr id="105" name="Google Shape;105;p4"/>
          <p:cNvSpPr txBox="1"/>
          <p:nvPr>
            <p:ph idx="1" type="body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/>
          <a:p>
            <a:pPr indent="-431800" lvl="0" marL="342900" rtl="0" algn="l">
              <a:spcBef>
                <a:spcPts val="640"/>
              </a:spcBef>
              <a:spcAft>
                <a:spcPts val="0"/>
              </a:spcAft>
              <a:buSzPts val="3200"/>
              <a:buChar char="•"/>
            </a:pPr>
            <a:r>
              <a:rPr lang="en-US"/>
              <a:t>Personal health </a:t>
            </a:r>
            <a:endParaRPr/>
          </a:p>
          <a:p>
            <a:pPr indent="-431800" lvl="0" marL="342900" rtl="0" algn="l">
              <a:spcBef>
                <a:spcPts val="640"/>
              </a:spcBef>
              <a:spcAft>
                <a:spcPts val="0"/>
              </a:spcAft>
              <a:buSzPts val="3200"/>
              <a:buChar char="•"/>
            </a:pPr>
            <a:r>
              <a:rPr lang="en-US"/>
              <a:t>Goals of wellbeing (job, health)</a:t>
            </a:r>
            <a:endParaRPr/>
          </a:p>
          <a:p>
            <a:pPr indent="-431800" lvl="0" marL="342900" rtl="0" algn="l">
              <a:spcBef>
                <a:spcPts val="640"/>
              </a:spcBef>
              <a:spcAft>
                <a:spcPts val="0"/>
              </a:spcAft>
              <a:buSzPts val="3200"/>
              <a:buChar char="•"/>
            </a:pPr>
            <a:r>
              <a:rPr lang="en-US"/>
              <a:t>Associated with living quality and empowerment</a:t>
            </a:r>
            <a:endParaRPr/>
          </a:p>
          <a:p>
            <a:pPr indent="-342900" lvl="0" marL="342900" rtl="0" algn="l">
              <a:spcBef>
                <a:spcPts val="640"/>
              </a:spcBef>
              <a:spcAft>
                <a:spcPts val="0"/>
              </a:spcAft>
              <a:buClr>
                <a:schemeClr val="dk1"/>
              </a:buClr>
              <a:buSzPts val="3200"/>
              <a:buChar char="•"/>
            </a:pPr>
            <a:r>
              <a:rPr lang="en-US"/>
              <a:t>Essential for managing chronic conditions</a:t>
            </a:r>
            <a:endParaRPr/>
          </a:p>
        </p:txBody>
      </p:sp>
      <p:sp>
        <p:nvSpPr>
          <p:cNvPr id="106" name="Google Shape;106;p4"/>
          <p:cNvSpPr txBox="1"/>
          <p:nvPr/>
        </p:nvSpPr>
        <p:spPr>
          <a:xfrm>
            <a:off x="254000" y="6350000"/>
            <a:ext cx="8636000" cy="2540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spAutoFit/>
          </a:bodyPr>
          <a:lstStyle/>
          <a:p>
            <a:pPr indent="0" lvl="0" marL="0" marR="0" rtl="0" algn="r">
              <a:spcBef>
                <a:spcPts val="0"/>
              </a:spcBef>
              <a:spcAft>
                <a:spcPts val="0"/>
              </a:spcAft>
              <a:buNone/>
            </a:pPr>
            <a:r>
              <a:rPr b="0" i="0" lang="en-US" sz="14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(Marmot, 2010)</a:t>
            </a:r>
            <a:endParaRPr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bg>
      <p:bgPr>
        <a:solidFill>
          <a:srgbClr val="FFFF00"/>
        </a:solidFill>
      </p:bgPr>
    </p:bg>
    <p:spTree>
      <p:nvGrpSpPr>
        <p:cNvPr id="110" name="Shape 11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1" name="Google Shape;111;p5"/>
          <p:cNvSpPr txBox="1"/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rm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200"/>
              <a:buFont typeface="Calibri"/>
              <a:buNone/>
            </a:pPr>
            <a:r>
              <a:rPr b="1" lang="en-US" sz="3200"/>
              <a:t>Sustainable Development</a:t>
            </a:r>
            <a:endParaRPr/>
          </a:p>
        </p:txBody>
      </p:sp>
      <p:sp>
        <p:nvSpPr>
          <p:cNvPr id="112" name="Google Shape;112;p5"/>
          <p:cNvSpPr txBox="1"/>
          <p:nvPr>
            <p:ph idx="1" type="body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/>
          <a:p>
            <a:pPr indent="-431800" lvl="0" marL="342900" rtl="0" algn="l">
              <a:spcBef>
                <a:spcPts val="640"/>
              </a:spcBef>
              <a:spcAft>
                <a:spcPts val="0"/>
              </a:spcAft>
              <a:buSzPts val="3200"/>
              <a:buChar char="•"/>
            </a:pPr>
            <a:r>
              <a:rPr lang="en-US"/>
              <a:t>Sustainable Development Goals of the United Nations</a:t>
            </a:r>
            <a:endParaRPr/>
          </a:p>
          <a:p>
            <a:pPr indent="-431800" lvl="0" marL="342900" rtl="0" algn="l">
              <a:spcBef>
                <a:spcPts val="640"/>
              </a:spcBef>
              <a:spcAft>
                <a:spcPts val="0"/>
              </a:spcAft>
              <a:buSzPts val="3200"/>
              <a:buChar char="•"/>
            </a:pPr>
            <a:r>
              <a:rPr lang="en-US"/>
              <a:t>Goal 3: Health and Well-Being</a:t>
            </a:r>
            <a:endParaRPr/>
          </a:p>
          <a:p>
            <a:pPr indent="-431800" lvl="0" marL="342900" rtl="0" algn="l">
              <a:spcBef>
                <a:spcPts val="640"/>
              </a:spcBef>
              <a:spcAft>
                <a:spcPts val="0"/>
              </a:spcAft>
              <a:buSzPts val="3200"/>
              <a:buChar char="•"/>
            </a:pPr>
            <a:r>
              <a:rPr lang="en-US"/>
              <a:t>Every Policy's Health</a:t>
            </a:r>
            <a:endParaRPr/>
          </a:p>
          <a:p>
            <a:pPr indent="-342900" lvl="0" marL="342900" rtl="0" algn="l">
              <a:spcBef>
                <a:spcPts val="640"/>
              </a:spcBef>
              <a:spcAft>
                <a:spcPts val="0"/>
              </a:spcAft>
              <a:buClr>
                <a:schemeClr val="dk1"/>
              </a:buClr>
              <a:buSzPts val="3200"/>
              <a:buChar char="•"/>
            </a:pPr>
            <a:r>
              <a:rPr lang="en-US"/>
              <a:t>Prevention guarantees sustainability over the long run.</a:t>
            </a:r>
            <a:endParaRPr/>
          </a:p>
        </p:txBody>
      </p:sp>
      <p:sp>
        <p:nvSpPr>
          <p:cNvPr id="113" name="Google Shape;113;p5"/>
          <p:cNvSpPr txBox="1"/>
          <p:nvPr/>
        </p:nvSpPr>
        <p:spPr>
          <a:xfrm>
            <a:off x="254000" y="6350000"/>
            <a:ext cx="8636000" cy="2540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spAutoFit/>
          </a:bodyPr>
          <a:lstStyle/>
          <a:p>
            <a:pPr indent="0" lvl="0" marL="0" marR="0" rtl="0" algn="r">
              <a:spcBef>
                <a:spcPts val="0"/>
              </a:spcBef>
              <a:spcAft>
                <a:spcPts val="0"/>
              </a:spcAft>
              <a:buNone/>
            </a:pPr>
            <a:r>
              <a:rPr b="0" i="0" lang="en-US" sz="14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(United Nations, 2015; WHO, 2014)</a:t>
            </a:r>
            <a:endParaRPr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bg>
      <p:bgPr>
        <a:solidFill>
          <a:srgbClr val="FFFF00"/>
        </a:solidFill>
      </p:bgPr>
    </p:bg>
    <p:spTree>
      <p:nvGrpSpPr>
        <p:cNvPr id="117" name="Shape 11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8" name="Google Shape;118;p6"/>
          <p:cNvSpPr txBox="1"/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rm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200"/>
              <a:buFont typeface="Calibri"/>
              <a:buNone/>
            </a:pPr>
            <a:r>
              <a:rPr b="1" lang="en-US" sz="3200"/>
              <a:t>Theoretical Frameworks</a:t>
            </a:r>
            <a:endParaRPr/>
          </a:p>
        </p:txBody>
      </p:sp>
      <p:sp>
        <p:nvSpPr>
          <p:cNvPr id="119" name="Google Shape;119;p6"/>
          <p:cNvSpPr txBox="1"/>
          <p:nvPr>
            <p:ph idx="1" type="body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/>
          <a:p>
            <a:pPr indent="-431800" lvl="0" marL="342900" rtl="0" algn="l">
              <a:spcBef>
                <a:spcPts val="640"/>
              </a:spcBef>
              <a:spcAft>
                <a:spcPts val="0"/>
              </a:spcAft>
              <a:buSzPts val="3200"/>
              <a:buChar char="•"/>
            </a:pPr>
            <a:r>
              <a:rPr lang="en-US"/>
              <a:t>Model of Biopsychosocial</a:t>
            </a:r>
            <a:endParaRPr/>
          </a:p>
          <a:p>
            <a:pPr indent="-431800" lvl="0" marL="342900" rtl="0" algn="l">
              <a:spcBef>
                <a:spcPts val="640"/>
              </a:spcBef>
              <a:spcAft>
                <a:spcPts val="0"/>
              </a:spcAft>
              <a:buSzPts val="3200"/>
              <a:buChar char="•"/>
            </a:pPr>
            <a:r>
              <a:rPr lang="en-US"/>
              <a:t>Model of Ecology and Health Beliefs (HBM)</a:t>
            </a:r>
            <a:endParaRPr/>
          </a:p>
          <a:p>
            <a:pPr indent="-342900" lvl="0" marL="342900" rtl="0" algn="l">
              <a:spcBef>
                <a:spcPts val="640"/>
              </a:spcBef>
              <a:spcAft>
                <a:spcPts val="0"/>
              </a:spcAft>
              <a:buClr>
                <a:schemeClr val="dk1"/>
              </a:buClr>
              <a:buSzPts val="3200"/>
              <a:buChar char="•"/>
            </a:pPr>
            <a:r>
              <a:rPr lang="en-US"/>
              <a:t>Provide guidance for service design and delivery.</a:t>
            </a:r>
            <a:endParaRPr/>
          </a:p>
        </p:txBody>
      </p:sp>
      <p:sp>
        <p:nvSpPr>
          <p:cNvPr id="120" name="Google Shape;120;p6"/>
          <p:cNvSpPr txBox="1"/>
          <p:nvPr/>
        </p:nvSpPr>
        <p:spPr>
          <a:xfrm>
            <a:off x="254000" y="6350000"/>
            <a:ext cx="8636000" cy="2540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spAutoFit/>
          </a:bodyPr>
          <a:lstStyle/>
          <a:p>
            <a:pPr indent="0" lvl="0" marL="0" marR="0" rtl="0" algn="r">
              <a:spcBef>
                <a:spcPts val="0"/>
              </a:spcBef>
              <a:spcAft>
                <a:spcPts val="0"/>
              </a:spcAft>
              <a:buNone/>
            </a:pPr>
            <a:r>
              <a:rPr b="0" i="0" lang="en-US" sz="14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(Rosenstock, 1974; Bandura, 1977)</a:t>
            </a:r>
            <a:endParaRPr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bg>
      <p:bgPr>
        <a:solidFill>
          <a:srgbClr val="FFFF00"/>
        </a:solidFill>
      </p:bgPr>
    </p:bg>
    <p:spTree>
      <p:nvGrpSpPr>
        <p:cNvPr id="124" name="Shape 12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5" name="Google Shape;125;p7"/>
          <p:cNvSpPr txBox="1"/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rm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200"/>
              <a:buFont typeface="Calibri"/>
              <a:buNone/>
            </a:pPr>
            <a:r>
              <a:rPr b="1" lang="en-US" sz="3200"/>
              <a:t>Health Belief Model &amp; NHS DPP</a:t>
            </a:r>
            <a:endParaRPr/>
          </a:p>
        </p:txBody>
      </p:sp>
      <p:sp>
        <p:nvSpPr>
          <p:cNvPr id="126" name="Google Shape;126;p7"/>
          <p:cNvSpPr txBox="1"/>
          <p:nvPr>
            <p:ph idx="1" type="body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/>
          <a:p>
            <a:pPr indent="0" lvl="0" marL="0" rtl="0" algn="l">
              <a:spcBef>
                <a:spcPts val="640"/>
              </a:spcBef>
              <a:spcAft>
                <a:spcPts val="0"/>
              </a:spcAft>
              <a:buNone/>
            </a:pPr>
            <a:r>
              <a:rPr lang="en-US"/>
              <a:t>• In terms of risk scores, perceived susceptibility</a:t>
            </a:r>
            <a:endParaRPr/>
          </a:p>
          <a:p>
            <a:pPr indent="0" lvl="0" marL="0" rtl="0" algn="l">
              <a:spcBef>
                <a:spcPts val="64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-US"/>
              <a:t>• Severity as perceived by education on complications</a:t>
            </a:r>
            <a:endParaRPr/>
          </a:p>
          <a:p>
            <a:pPr indent="0" lvl="0" marL="0" rtl="0" algn="l">
              <a:spcBef>
                <a:spcPts val="640"/>
              </a:spcBef>
              <a:spcAft>
                <a:spcPts val="0"/>
              </a:spcAft>
              <a:buNone/>
            </a:pPr>
            <a:r>
              <a:rPr lang="en-US"/>
              <a:t>• Benefits that are perceived (risk reduction)</a:t>
            </a:r>
            <a:endParaRPr/>
          </a:p>
          <a:p>
            <a:pPr indent="0" lvl="0" marL="0" rtl="0" algn="l">
              <a:spcBef>
                <a:spcPts val="64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-US"/>
              <a:t> Obstacles perceived (free access)</a:t>
            </a:r>
            <a:endParaRPr/>
          </a:p>
          <a:p>
            <a:pPr indent="0" lvl="0" marL="0" rtl="0" algn="l">
              <a:spcBef>
                <a:spcPts val="640"/>
              </a:spcBef>
              <a:spcAft>
                <a:spcPts val="0"/>
              </a:spcAft>
              <a:buNone/>
            </a:pPr>
            <a:r>
              <a:rPr lang="en-US"/>
              <a:t>• Referral to GP </a:t>
            </a:r>
            <a:endParaRPr/>
          </a:p>
          <a:p>
            <a:pPr indent="0" lvl="0" marL="0" rtl="0" algn="l">
              <a:spcBef>
                <a:spcPts val="640"/>
              </a:spcBef>
              <a:spcAft>
                <a:spcPts val="0"/>
              </a:spcAft>
              <a:buNone/>
            </a:pPr>
            <a:r>
              <a:rPr lang="en-US"/>
              <a:t>Alignment with others</a:t>
            </a:r>
            <a:endParaRPr/>
          </a:p>
        </p:txBody>
      </p:sp>
      <p:sp>
        <p:nvSpPr>
          <p:cNvPr id="127" name="Google Shape;127;p7"/>
          <p:cNvSpPr txBox="1"/>
          <p:nvPr/>
        </p:nvSpPr>
        <p:spPr>
          <a:xfrm>
            <a:off x="254000" y="6350000"/>
            <a:ext cx="8636000" cy="2540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spAutoFit/>
          </a:bodyPr>
          <a:lstStyle/>
          <a:p>
            <a:pPr indent="0" lvl="0" marL="0" marR="0" rtl="0" algn="r">
              <a:spcBef>
                <a:spcPts val="0"/>
              </a:spcBef>
              <a:spcAft>
                <a:spcPts val="0"/>
              </a:spcAft>
              <a:buNone/>
            </a:pPr>
            <a:r>
              <a:rPr b="0" i="0" lang="en-US" sz="14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(Rosenstock, 1974; Bandura, 1977; Knowler et al., 2002; Marmot et al., 2020)</a:t>
            </a:r>
            <a:endParaRPr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bg>
      <p:bgPr>
        <a:solidFill>
          <a:srgbClr val="FFFF00"/>
        </a:solidFill>
      </p:bgPr>
    </p:bg>
    <p:spTree>
      <p:nvGrpSpPr>
        <p:cNvPr id="131" name="Shape 13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2" name="Google Shape;132;p8"/>
          <p:cNvSpPr txBox="1"/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rm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200"/>
              <a:buFont typeface="Calibri"/>
              <a:buNone/>
            </a:pPr>
            <a:r>
              <a:rPr b="1" lang="en-US" sz="3200"/>
              <a:t>Sustainable Development Goals &amp; DPP</a:t>
            </a:r>
            <a:endParaRPr/>
          </a:p>
        </p:txBody>
      </p:sp>
      <p:sp>
        <p:nvSpPr>
          <p:cNvPr id="133" name="Google Shape;133;p8"/>
          <p:cNvSpPr txBox="1"/>
          <p:nvPr>
            <p:ph idx="1" type="body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/>
          <a:p>
            <a:pPr indent="-431800" lvl="0" marL="342900" rtl="0" algn="l">
              <a:spcBef>
                <a:spcPts val="0"/>
              </a:spcBef>
              <a:spcAft>
                <a:spcPts val="0"/>
              </a:spcAft>
              <a:buSzPts val="3200"/>
              <a:buChar char="•"/>
            </a:pPr>
            <a:r>
              <a:rPr lang="en-US"/>
              <a:t>lowers NCD-related premature mortality</a:t>
            </a:r>
            <a:endParaRPr/>
          </a:p>
          <a:p>
            <a:pPr indent="-431800" lvl="0" marL="342900" rtl="0" algn="l">
              <a:spcBef>
                <a:spcPts val="0"/>
              </a:spcBef>
              <a:spcAft>
                <a:spcPts val="0"/>
              </a:spcAft>
              <a:buSzPts val="3200"/>
              <a:buChar char="•"/>
            </a:pPr>
            <a:r>
              <a:rPr lang="en-US"/>
              <a:t>Encourages people to choose healthier lifestyles</a:t>
            </a:r>
            <a:endParaRPr/>
          </a:p>
          <a:p>
            <a:pPr indent="-431800" lvl="0" marL="342900" rtl="0" algn="l">
              <a:spcBef>
                <a:spcPts val="0"/>
              </a:spcBef>
              <a:spcAft>
                <a:spcPts val="0"/>
              </a:spcAft>
              <a:buSzPts val="3200"/>
              <a:buChar char="•"/>
            </a:pPr>
            <a:r>
              <a:rPr lang="en-US"/>
              <a:t>Intervention inside the community</a:t>
            </a:r>
            <a:endParaRPr/>
          </a:p>
          <a:p>
            <a:pPr indent="-342900" lvl="0" marL="34290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200"/>
              <a:buChar char="•"/>
            </a:pPr>
            <a:r>
              <a:rPr lang="en-US"/>
              <a:t>Promotes the financial viability of the NHS</a:t>
            </a:r>
            <a:endParaRPr/>
          </a:p>
        </p:txBody>
      </p:sp>
      <p:sp>
        <p:nvSpPr>
          <p:cNvPr id="134" name="Google Shape;134;p8"/>
          <p:cNvSpPr txBox="1"/>
          <p:nvPr/>
        </p:nvSpPr>
        <p:spPr>
          <a:xfrm>
            <a:off x="254000" y="6350000"/>
            <a:ext cx="8636000" cy="2540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spAutoFit/>
          </a:bodyPr>
          <a:lstStyle/>
          <a:p>
            <a:pPr indent="0" lvl="0" marL="0" marR="0" rtl="0" algn="r">
              <a:spcBef>
                <a:spcPts val="0"/>
              </a:spcBef>
              <a:spcAft>
                <a:spcPts val="0"/>
              </a:spcAft>
              <a:buNone/>
            </a:pPr>
            <a:r>
              <a:rPr b="0" i="0" lang="en-US" sz="14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(United Nations, 2015; NHS England, 2019)</a:t>
            </a:r>
            <a:endParaRPr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bg>
      <p:bgPr>
        <a:solidFill>
          <a:srgbClr val="FFFF00"/>
        </a:solidFill>
      </p:bgPr>
    </p:bg>
    <p:spTree>
      <p:nvGrpSpPr>
        <p:cNvPr id="138" name="Shape 13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9" name="Google Shape;139;p9"/>
          <p:cNvSpPr txBox="1"/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rm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200"/>
              <a:buFont typeface="Calibri"/>
              <a:buNone/>
            </a:pPr>
            <a:r>
              <a:rPr b="1" lang="en-US" sz="3200"/>
              <a:t>Policy &amp; Governance</a:t>
            </a:r>
            <a:endParaRPr/>
          </a:p>
        </p:txBody>
      </p:sp>
      <p:sp>
        <p:nvSpPr>
          <p:cNvPr id="140" name="Google Shape;140;p9"/>
          <p:cNvSpPr txBox="1"/>
          <p:nvPr>
            <p:ph idx="1" type="body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/>
          <a:p>
            <a:pPr indent="-431800" lvl="0" marL="342900" rtl="0" algn="l">
              <a:spcBef>
                <a:spcPts val="640"/>
              </a:spcBef>
              <a:spcAft>
                <a:spcPts val="0"/>
              </a:spcAft>
              <a:buSzPts val="3200"/>
              <a:buChar char="•"/>
            </a:pPr>
            <a:r>
              <a:rPr lang="en-US"/>
              <a:t>The 2019 NHS Long Term Plan</a:t>
            </a:r>
            <a:endParaRPr/>
          </a:p>
          <a:p>
            <a:pPr indent="-431800" lvl="0" marL="342900" rtl="0" algn="l">
              <a:spcBef>
                <a:spcPts val="640"/>
              </a:spcBef>
              <a:spcAft>
                <a:spcPts val="0"/>
              </a:spcAft>
              <a:buSzPts val="3200"/>
              <a:buChar char="•"/>
            </a:pPr>
            <a:r>
              <a:rPr lang="en-US"/>
              <a:t> The Health and Social Care Act</a:t>
            </a:r>
            <a:endParaRPr/>
          </a:p>
          <a:p>
            <a:pPr indent="-431800" lvl="0" marL="342900" rtl="0" algn="l">
              <a:spcBef>
                <a:spcPts val="640"/>
              </a:spcBef>
              <a:spcAft>
                <a:spcPts val="0"/>
              </a:spcAft>
              <a:buSzPts val="3200"/>
              <a:buChar char="•"/>
            </a:pPr>
            <a:r>
              <a:rPr lang="en-US"/>
              <a:t> WHO Health in Every Policy</a:t>
            </a:r>
            <a:endParaRPr/>
          </a:p>
          <a:p>
            <a:pPr indent="-342900" lvl="0" marL="342900" rtl="0" algn="l">
              <a:spcBef>
                <a:spcPts val="640"/>
              </a:spcBef>
              <a:spcAft>
                <a:spcPts val="0"/>
              </a:spcAft>
              <a:buClr>
                <a:schemeClr val="dk1"/>
              </a:buClr>
              <a:buSzPts val="3200"/>
              <a:buChar char="•"/>
            </a:pPr>
            <a:r>
              <a:rPr lang="en-US"/>
              <a:t>A change in policy that prioritises prevention</a:t>
            </a:r>
            <a:endParaRPr/>
          </a:p>
        </p:txBody>
      </p:sp>
      <p:sp>
        <p:nvSpPr>
          <p:cNvPr id="141" name="Google Shape;141;p9"/>
          <p:cNvSpPr txBox="1"/>
          <p:nvPr/>
        </p:nvSpPr>
        <p:spPr>
          <a:xfrm>
            <a:off x="254000" y="6350000"/>
            <a:ext cx="8636000" cy="2540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spAutoFit/>
          </a:bodyPr>
          <a:lstStyle/>
          <a:p>
            <a:pPr indent="0" lvl="0" marL="0" marR="0" rtl="0" algn="r">
              <a:spcBef>
                <a:spcPts val="0"/>
              </a:spcBef>
              <a:spcAft>
                <a:spcPts val="0"/>
              </a:spcAft>
              <a:buNone/>
            </a:pPr>
            <a:r>
              <a:rPr b="0" i="0" lang="en-US" sz="14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(NHS England, 2019; Department of Health and Social Care, 2012; WHO, 2014)</a:t>
            </a:r>
            <a:endParaRPr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bg>
      <p:bgPr>
        <a:solidFill>
          <a:srgbClr val="FFFF00"/>
        </a:solidFill>
      </p:bgPr>
    </p:bg>
    <p:spTree>
      <p:nvGrpSpPr>
        <p:cNvPr id="145" name="Shape 14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6" name="Google Shape;146;p10"/>
          <p:cNvSpPr txBox="1"/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rm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200"/>
              <a:buFont typeface="Calibri"/>
              <a:buNone/>
            </a:pPr>
            <a:r>
              <a:rPr b="1" lang="en-US" sz="3200"/>
              <a:t>Case Study: NHS Diabetes Prevention Programme</a:t>
            </a:r>
            <a:endParaRPr/>
          </a:p>
        </p:txBody>
      </p:sp>
      <p:sp>
        <p:nvSpPr>
          <p:cNvPr id="147" name="Google Shape;147;p10"/>
          <p:cNvSpPr txBox="1"/>
          <p:nvPr>
            <p:ph idx="1" type="body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/>
          <a:p>
            <a:pPr indent="-431800" lvl="0" marL="342900" rtl="0" algn="l">
              <a:spcBef>
                <a:spcPts val="640"/>
              </a:spcBef>
              <a:spcAft>
                <a:spcPts val="0"/>
              </a:spcAft>
              <a:buSzPts val="3200"/>
              <a:buChar char="•"/>
            </a:pPr>
            <a:r>
              <a:rPr lang="en-US"/>
              <a:t>Initiated in 2016</a:t>
            </a:r>
            <a:endParaRPr/>
          </a:p>
          <a:p>
            <a:pPr indent="-431800" lvl="0" marL="342900" rtl="0" algn="l">
              <a:spcBef>
                <a:spcPts val="640"/>
              </a:spcBef>
              <a:spcAft>
                <a:spcPts val="0"/>
              </a:spcAft>
              <a:buSzPts val="3200"/>
              <a:buChar char="•"/>
            </a:pPr>
            <a:r>
              <a:rPr lang="en-US"/>
              <a:t>A program for changing behaviour</a:t>
            </a:r>
            <a:endParaRPr/>
          </a:p>
          <a:p>
            <a:pPr indent="-431800" lvl="0" marL="342900" rtl="0" algn="l">
              <a:spcBef>
                <a:spcPts val="640"/>
              </a:spcBef>
              <a:spcAft>
                <a:spcPts val="0"/>
              </a:spcAft>
              <a:buSzPts val="3200"/>
              <a:buChar char="•"/>
            </a:pPr>
            <a:r>
              <a:rPr lang="en-US"/>
              <a:t>High-risk persons are the target.</a:t>
            </a:r>
            <a:endParaRPr/>
          </a:p>
          <a:p>
            <a:pPr indent="-342900" lvl="0" marL="342900" rtl="0" algn="l">
              <a:spcBef>
                <a:spcPts val="640"/>
              </a:spcBef>
              <a:spcAft>
                <a:spcPts val="0"/>
              </a:spcAft>
              <a:buClr>
                <a:schemeClr val="dk1"/>
              </a:buClr>
              <a:buSzPts val="3200"/>
              <a:buChar char="•"/>
            </a:pPr>
            <a:r>
              <a:rPr lang="en-US"/>
              <a:t>A lifestyle intervention centred around groups</a:t>
            </a:r>
            <a:endParaRPr/>
          </a:p>
        </p:txBody>
      </p:sp>
      <p:sp>
        <p:nvSpPr>
          <p:cNvPr id="148" name="Google Shape;148;p10"/>
          <p:cNvSpPr txBox="1"/>
          <p:nvPr/>
        </p:nvSpPr>
        <p:spPr>
          <a:xfrm>
            <a:off x="254000" y="6350000"/>
            <a:ext cx="8636000" cy="2540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spAutoFit/>
          </a:bodyPr>
          <a:lstStyle/>
          <a:p>
            <a:pPr indent="0" lvl="0" marL="0" marR="0" rtl="0" algn="r">
              <a:spcBef>
                <a:spcPts val="0"/>
              </a:spcBef>
              <a:spcAft>
                <a:spcPts val="0"/>
              </a:spcAft>
              <a:buNone/>
            </a:pPr>
            <a:r>
              <a:rPr b="0" i="0" lang="en-US" sz="14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(NHS England, 2023; Knowler et al., 2002)</a:t>
            </a:r>
            <a:endParaRPr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bg>
      <p:bgPr>
        <a:solidFill>
          <a:srgbClr val="FFFF00"/>
        </a:solidFill>
      </p:bgPr>
    </p:bg>
    <p:spTree>
      <p:nvGrpSpPr>
        <p:cNvPr id="152" name="Shape 15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" name="Google Shape;153;p11"/>
          <p:cNvSpPr txBox="1"/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rm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200"/>
              <a:buFont typeface="Calibri"/>
              <a:buNone/>
            </a:pPr>
            <a:r>
              <a:rPr b="1" lang="en-US" sz="3200"/>
              <a:t>Successes &amp; Challenges</a:t>
            </a:r>
            <a:endParaRPr/>
          </a:p>
        </p:txBody>
      </p:sp>
      <p:sp>
        <p:nvSpPr>
          <p:cNvPr id="154" name="Google Shape;154;p11"/>
          <p:cNvSpPr txBox="1"/>
          <p:nvPr>
            <p:ph idx="1" type="body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 lnSpcReduction="20000"/>
          </a:bodyPr>
          <a:lstStyle/>
          <a:p>
            <a:pPr indent="-431800" lvl="0" marL="342900" rtl="0" algn="l">
              <a:spcBef>
                <a:spcPts val="640"/>
              </a:spcBef>
              <a:spcAft>
                <a:spcPts val="0"/>
              </a:spcAft>
              <a:buSzPts val="3200"/>
              <a:buChar char="•"/>
            </a:pPr>
            <a:r>
              <a:rPr lang="en-US"/>
              <a:t>Achievements:</a:t>
            </a:r>
            <a:endParaRPr/>
          </a:p>
          <a:p>
            <a:pPr indent="-431800" lvl="0" marL="342900" rtl="0" algn="l">
              <a:spcBef>
                <a:spcPts val="640"/>
              </a:spcBef>
              <a:spcAft>
                <a:spcPts val="0"/>
              </a:spcAft>
              <a:buSzPts val="3200"/>
              <a:buChar char="•"/>
            </a:pPr>
            <a:r>
              <a:rPr lang="en-US"/>
              <a:t>Based on evidence</a:t>
            </a:r>
            <a:endParaRPr/>
          </a:p>
          <a:p>
            <a:pPr indent="-431800" lvl="0" marL="342900" rtl="0" algn="l">
              <a:spcBef>
                <a:spcPts val="640"/>
              </a:spcBef>
              <a:spcAft>
                <a:spcPts val="0"/>
              </a:spcAft>
              <a:buSzPts val="3200"/>
              <a:buChar char="•"/>
            </a:pPr>
            <a:r>
              <a:rPr lang="en-US"/>
              <a:t>A decrease in weight and HbA1c</a:t>
            </a:r>
            <a:endParaRPr/>
          </a:p>
          <a:p>
            <a:pPr indent="-431800" lvl="0" marL="342900" rtl="0" algn="l">
              <a:spcBef>
                <a:spcPts val="640"/>
              </a:spcBef>
              <a:spcAft>
                <a:spcPts val="0"/>
              </a:spcAft>
              <a:buSzPts val="3200"/>
              <a:buChar char="•"/>
            </a:pPr>
            <a:r>
              <a:rPr lang="en-US"/>
              <a:t>Economical prevention</a:t>
            </a:r>
            <a:endParaRPr/>
          </a:p>
          <a:p>
            <a:pPr indent="0" lvl="0" marL="0" rtl="0" algn="l">
              <a:spcBef>
                <a:spcPts val="640"/>
              </a:spcBef>
              <a:spcAft>
                <a:spcPts val="0"/>
              </a:spcAft>
              <a:buNone/>
            </a:pPr>
            <a:r>
              <a:t/>
            </a:r>
            <a:endParaRPr/>
          </a:p>
          <a:p>
            <a:pPr indent="-431800" lvl="0" marL="342900" rtl="0" algn="l">
              <a:spcBef>
                <a:spcPts val="640"/>
              </a:spcBef>
              <a:spcAft>
                <a:spcPts val="0"/>
              </a:spcAft>
              <a:buSzPts val="3200"/>
              <a:buChar char="•"/>
            </a:pPr>
            <a:r>
              <a:rPr lang="en-US"/>
              <a:t>Challenges:</a:t>
            </a:r>
            <a:endParaRPr/>
          </a:p>
          <a:p>
            <a:pPr indent="-431800" lvl="0" marL="342900" rtl="0" algn="l">
              <a:spcBef>
                <a:spcPts val="640"/>
              </a:spcBef>
              <a:spcAft>
                <a:spcPts val="0"/>
              </a:spcAft>
              <a:buSzPts val="3200"/>
              <a:buChar char="•"/>
            </a:pPr>
            <a:r>
              <a:rPr lang="en-US"/>
              <a:t>In underprivileged communities, lower uptake</a:t>
            </a:r>
            <a:endParaRPr/>
          </a:p>
          <a:p>
            <a:pPr indent="-431800" lvl="0" marL="342900" rtl="0" algn="l">
              <a:spcBef>
                <a:spcPts val="640"/>
              </a:spcBef>
              <a:spcAft>
                <a:spcPts val="0"/>
              </a:spcAft>
              <a:buSzPts val="3200"/>
              <a:buChar char="•"/>
            </a:pPr>
            <a:r>
              <a:rPr lang="en-US"/>
              <a:t>Disparities by ethnicity</a:t>
            </a:r>
            <a:endParaRPr/>
          </a:p>
          <a:p>
            <a:pPr indent="-342900" lvl="0" marL="342900" rtl="0" algn="l">
              <a:spcBef>
                <a:spcPts val="640"/>
              </a:spcBef>
              <a:spcAft>
                <a:spcPts val="0"/>
              </a:spcAft>
              <a:buClr>
                <a:schemeClr val="dk1"/>
              </a:buClr>
              <a:buSzPts val="3200"/>
              <a:buChar char="•"/>
            </a:pPr>
            <a:r>
              <a:rPr lang="en-US"/>
              <a:t>Exclusion from digital</a:t>
            </a:r>
            <a:endParaRPr/>
          </a:p>
        </p:txBody>
      </p:sp>
      <p:sp>
        <p:nvSpPr>
          <p:cNvPr id="155" name="Google Shape;155;p11"/>
          <p:cNvSpPr txBox="1"/>
          <p:nvPr/>
        </p:nvSpPr>
        <p:spPr>
          <a:xfrm>
            <a:off x="254000" y="6350000"/>
            <a:ext cx="8636000" cy="2540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spAutoFit/>
          </a:bodyPr>
          <a:lstStyle/>
          <a:p>
            <a:pPr indent="0" lvl="0" marL="0" marR="0" rtl="0" algn="r">
              <a:spcBef>
                <a:spcPts val="0"/>
              </a:spcBef>
              <a:spcAft>
                <a:spcPts val="0"/>
              </a:spcAft>
              <a:buNone/>
            </a:pPr>
            <a:r>
              <a:rPr b="0" i="0" lang="en-US" sz="14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(NHS England, 2023; Marmot et al., 2020)</a:t>
            </a:r>
            <a:endParaRPr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bg>
      <p:bgPr>
        <a:solidFill>
          <a:srgbClr val="FFFF00"/>
        </a:solidFill>
      </p:bgPr>
    </p:bg>
    <p:spTree>
      <p:nvGrpSpPr>
        <p:cNvPr id="159" name="Shape 15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0" name="Google Shape;160;p12"/>
          <p:cNvSpPr txBox="1"/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rm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200"/>
              <a:buFont typeface="Calibri"/>
              <a:buNone/>
            </a:pPr>
            <a:r>
              <a:rPr b="1" lang="en-US" sz="3200"/>
              <a:t>Equity &amp; Access</a:t>
            </a:r>
            <a:endParaRPr/>
          </a:p>
        </p:txBody>
      </p:sp>
      <p:sp>
        <p:nvSpPr>
          <p:cNvPr id="161" name="Google Shape;161;p12"/>
          <p:cNvSpPr txBox="1"/>
          <p:nvPr>
            <p:ph idx="1" type="body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/>
          <a:p>
            <a:pPr indent="-431800" lvl="0" marL="342900" rtl="0" algn="l">
              <a:spcBef>
                <a:spcPts val="640"/>
              </a:spcBef>
              <a:spcAft>
                <a:spcPts val="0"/>
              </a:spcAft>
              <a:buSzPts val="3200"/>
              <a:buChar char="•"/>
            </a:pPr>
            <a:r>
              <a:rPr lang="en-US"/>
              <a:t>Diabetes is more common in underprivileged areas.</a:t>
            </a:r>
            <a:endParaRPr/>
          </a:p>
          <a:p>
            <a:pPr indent="-431800" lvl="0" marL="342900" rtl="0" algn="l">
              <a:spcBef>
                <a:spcPts val="640"/>
              </a:spcBef>
              <a:spcAft>
                <a:spcPts val="0"/>
              </a:spcAft>
              <a:buSzPts val="3200"/>
              <a:buChar char="•"/>
            </a:pPr>
            <a:r>
              <a:rPr lang="en-US"/>
              <a:t>Disparities in ethnicity (such as South Asian groupings)</a:t>
            </a:r>
            <a:endParaRPr/>
          </a:p>
          <a:p>
            <a:pPr indent="-431800" lvl="0" marL="342900" rtl="0" algn="l">
              <a:spcBef>
                <a:spcPts val="640"/>
              </a:spcBef>
              <a:spcAft>
                <a:spcPts val="0"/>
              </a:spcAft>
              <a:buSzPts val="3200"/>
              <a:buChar char="•"/>
            </a:pPr>
            <a:r>
              <a:rPr lang="en-US"/>
              <a:t>Social factors affect participation.</a:t>
            </a:r>
            <a:endParaRPr/>
          </a:p>
          <a:p>
            <a:pPr indent="-342900" lvl="0" marL="342900" rtl="0" algn="l">
              <a:spcBef>
                <a:spcPts val="640"/>
              </a:spcBef>
              <a:spcAft>
                <a:spcPts val="0"/>
              </a:spcAft>
              <a:buClr>
                <a:schemeClr val="dk1"/>
              </a:buClr>
              <a:buSzPts val="3200"/>
              <a:buChar char="•"/>
            </a:pPr>
            <a:r>
              <a:rPr lang="en-US"/>
              <a:t>Require culturally sensitive methods</a:t>
            </a:r>
            <a:endParaRPr/>
          </a:p>
        </p:txBody>
      </p:sp>
      <p:sp>
        <p:nvSpPr>
          <p:cNvPr id="162" name="Google Shape;162;p12"/>
          <p:cNvSpPr txBox="1"/>
          <p:nvPr/>
        </p:nvSpPr>
        <p:spPr>
          <a:xfrm>
            <a:off x="254000" y="6350000"/>
            <a:ext cx="8636000" cy="2540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spAutoFit/>
          </a:bodyPr>
          <a:lstStyle/>
          <a:p>
            <a:pPr indent="0" lvl="0" marL="0" marR="0" rtl="0" algn="r">
              <a:spcBef>
                <a:spcPts val="0"/>
              </a:spcBef>
              <a:spcAft>
                <a:spcPts val="0"/>
              </a:spcAft>
              <a:buNone/>
            </a:pPr>
            <a:r>
              <a:rPr b="0" i="0" lang="en-US" sz="14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(Marmot, 2010; Marmot et al., 2020)</a:t>
            </a:r>
            <a:endParaRPr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bg>
      <p:bgPr>
        <a:solidFill>
          <a:srgbClr val="FFFF00"/>
        </a:solidFill>
      </p:bgPr>
    </p:bg>
    <p:spTree>
      <p:nvGrpSpPr>
        <p:cNvPr id="166" name="Shape 16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7" name="Google Shape;167;p13"/>
          <p:cNvSpPr txBox="1"/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rm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200"/>
              <a:buFont typeface="Calibri"/>
              <a:buNone/>
            </a:pPr>
            <a:r>
              <a:rPr b="1" lang="en-US" sz="3200"/>
              <a:t>Conclusion</a:t>
            </a:r>
            <a:endParaRPr/>
          </a:p>
        </p:txBody>
      </p:sp>
      <p:sp>
        <p:nvSpPr>
          <p:cNvPr id="168" name="Google Shape;168;p13"/>
          <p:cNvSpPr txBox="1"/>
          <p:nvPr>
            <p:ph idx="1" type="body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/>
          <a:p>
            <a:pPr indent="-431800" lvl="0" marL="342900" rtl="0" algn="l">
              <a:spcBef>
                <a:spcPts val="640"/>
              </a:spcBef>
              <a:spcAft>
                <a:spcPts val="0"/>
              </a:spcAft>
              <a:buSzPts val="3200"/>
              <a:buChar char="•"/>
            </a:pPr>
            <a:r>
              <a:rPr lang="en-US"/>
              <a:t>There is a connection between sustainability, wellbeing, and health.</a:t>
            </a:r>
            <a:endParaRPr/>
          </a:p>
          <a:p>
            <a:pPr indent="-431800" lvl="0" marL="342900" rtl="0" algn="l">
              <a:spcBef>
                <a:spcPts val="640"/>
              </a:spcBef>
              <a:spcAft>
                <a:spcPts val="0"/>
              </a:spcAft>
              <a:buSzPts val="3200"/>
              <a:buChar char="•"/>
            </a:pPr>
            <a:r>
              <a:rPr lang="en-US"/>
              <a:t>The NHS DPP exhibits integration in action.</a:t>
            </a:r>
            <a:endParaRPr/>
          </a:p>
          <a:p>
            <a:pPr indent="-342900" lvl="0" marL="342900" rtl="0" algn="l">
              <a:spcBef>
                <a:spcPts val="640"/>
              </a:spcBef>
              <a:spcAft>
                <a:spcPts val="0"/>
              </a:spcAft>
              <a:buClr>
                <a:schemeClr val="dk1"/>
              </a:buClr>
              <a:buSzPts val="3200"/>
              <a:buChar char="•"/>
            </a:pPr>
            <a:r>
              <a:rPr lang="en-US"/>
              <a:t>Prevention helps achieve SDG 3</a:t>
            </a:r>
            <a:endParaRPr/>
          </a:p>
          <a:p>
            <a:pPr indent="-342900" lvl="0" marL="342900" rtl="0" algn="l">
              <a:spcBef>
                <a:spcPts val="640"/>
              </a:spcBef>
              <a:spcAft>
                <a:spcPts val="0"/>
              </a:spcAft>
              <a:buClr>
                <a:schemeClr val="dk1"/>
              </a:buClr>
              <a:buSzPts val="3200"/>
              <a:buChar char="•"/>
            </a:pPr>
            <a:r>
              <a:rPr lang="en-US"/>
              <a:t>Delivering services must continue to prioritise equity.</a:t>
            </a:r>
            <a:endParaRPr/>
          </a:p>
        </p:txBody>
      </p:sp>
      <p:sp>
        <p:nvSpPr>
          <p:cNvPr id="169" name="Google Shape;169;p13"/>
          <p:cNvSpPr txBox="1"/>
          <p:nvPr/>
        </p:nvSpPr>
        <p:spPr>
          <a:xfrm>
            <a:off x="254000" y="6350000"/>
            <a:ext cx="8636000" cy="2540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spAutoFit/>
          </a:bodyPr>
          <a:lstStyle/>
          <a:p>
            <a:pPr indent="0" lvl="0" marL="0" marR="0" rtl="0" algn="r">
              <a:spcBef>
                <a:spcPts val="0"/>
              </a:spcBef>
              <a:spcAft>
                <a:spcPts val="0"/>
              </a:spcAft>
              <a:buNone/>
            </a:pPr>
            <a:r>
              <a:rPr b="0" i="0" lang="en-US" sz="14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(United Nations, 2015)</a:t>
            </a:r>
            <a:endParaRPr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bg>
      <p:bgPr>
        <a:solidFill>
          <a:srgbClr val="FFFF00"/>
        </a:solidFill>
      </p:bgPr>
    </p:bg>
    <p:spTree>
      <p:nvGrpSpPr>
        <p:cNvPr id="173" name="Shape 17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" name="Google Shape;174;p14"/>
          <p:cNvSpPr txBox="1"/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rm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200"/>
              <a:buFont typeface="Calibri"/>
              <a:buNone/>
            </a:pPr>
            <a:r>
              <a:rPr b="1" lang="en-US" sz="3200"/>
              <a:t>References </a:t>
            </a:r>
            <a:endParaRPr/>
          </a:p>
        </p:txBody>
      </p:sp>
      <p:sp>
        <p:nvSpPr>
          <p:cNvPr id="175" name="Google Shape;175;p14"/>
          <p:cNvSpPr txBox="1"/>
          <p:nvPr>
            <p:ph idx="1" type="body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 fontScale="40000"/>
          </a:bodyPr>
          <a:lstStyle/>
          <a:p>
            <a:pPr indent="-220980" lvl="0" marL="342900" rtl="0" algn="l">
              <a:spcBef>
                <a:spcPts val="640"/>
              </a:spcBef>
              <a:spcAft>
                <a:spcPts val="0"/>
              </a:spcAft>
              <a:buClr>
                <a:schemeClr val="dk1"/>
              </a:buClr>
              <a:buSzPct val="100000"/>
              <a:buChar char="•"/>
            </a:pPr>
            <a:r>
              <a:rPr lang="en-US"/>
              <a:t>Bandura, A. (1977) ‘Self-efficacy: Toward a unifying theory of behavioral change’, Psychological Review, 84(2), pp. 191–215.</a:t>
            </a:r>
            <a:endParaRPr/>
          </a:p>
          <a:p>
            <a:pPr indent="-185420" lvl="0" marL="342900" rtl="0" algn="l">
              <a:spcBef>
                <a:spcPts val="640"/>
              </a:spcBef>
              <a:spcAft>
                <a:spcPts val="0"/>
              </a:spcAft>
              <a:buSzPct val="56250"/>
              <a:buChar char="•"/>
            </a:pPr>
            <a:r>
              <a:rPr lang="en-US"/>
              <a:t>Department of Health and Social Care (2012) Health and Social Care Act 2012 London: HMSO.</a:t>
            </a:r>
            <a:endParaRPr/>
          </a:p>
          <a:p>
            <a:pPr indent="-185420" lvl="0" marL="342900" rtl="0" algn="l">
              <a:spcBef>
                <a:spcPts val="640"/>
              </a:spcBef>
              <a:spcAft>
                <a:spcPts val="0"/>
              </a:spcAft>
              <a:buSzPct val="56250"/>
              <a:buChar char="•"/>
            </a:pPr>
            <a:r>
              <a:rPr lang="en-US"/>
              <a:t> Knowler, W.C., Barrett-Connor, E., Fowler, S.E., Hamman, R.F., Lachin, J.M., Walker, E.A. and Nathan, D.M. (2002) ‘Reduction in the incidence of type 2 diabetes with lifestyle intervention or metformin’, New England Journal of Medicine, 346(6), pp. 393–403. </a:t>
            </a:r>
            <a:endParaRPr/>
          </a:p>
          <a:p>
            <a:pPr indent="-185420" lvl="0" marL="342900" rtl="0" algn="l">
              <a:spcBef>
                <a:spcPts val="640"/>
              </a:spcBef>
              <a:spcAft>
                <a:spcPts val="0"/>
              </a:spcAft>
              <a:buSzPct val="56250"/>
              <a:buChar char="•"/>
            </a:pPr>
            <a:r>
              <a:rPr lang="en-US"/>
              <a:t>Marmot, M. (2010) Fair Society, Healthy Lives: The Marmot Review. London: UCL Institute of Health Equity. </a:t>
            </a:r>
            <a:endParaRPr/>
          </a:p>
          <a:p>
            <a:pPr indent="-185420" lvl="0" marL="342900" rtl="0" algn="l">
              <a:spcBef>
                <a:spcPts val="640"/>
              </a:spcBef>
              <a:spcAft>
                <a:spcPts val="0"/>
              </a:spcAft>
              <a:buSzPct val="56250"/>
              <a:buChar char="•"/>
            </a:pPr>
            <a:r>
              <a:rPr lang="en-US"/>
              <a:t>Marmot, M., Allen, J., Boyce, T., Goldblatt, P. and Morrison, J. (2020) Health Equity in England: The Marmot Review 10 Years On. London: Institute of Health Equity. </a:t>
            </a:r>
            <a:endParaRPr/>
          </a:p>
          <a:p>
            <a:pPr indent="-185420" lvl="0" marL="342900" rtl="0" algn="l">
              <a:spcBef>
                <a:spcPts val="640"/>
              </a:spcBef>
              <a:spcAft>
                <a:spcPts val="0"/>
              </a:spcAft>
              <a:buSzPct val="56250"/>
              <a:buChar char="•"/>
            </a:pPr>
            <a:r>
              <a:rPr lang="en-US"/>
              <a:t>NHS England (2019) The NHS Long Term Plan. London: NHS England. </a:t>
            </a:r>
            <a:endParaRPr/>
          </a:p>
          <a:p>
            <a:pPr indent="-185420" lvl="0" marL="342900" rtl="0" algn="l">
              <a:spcBef>
                <a:spcPts val="640"/>
              </a:spcBef>
              <a:spcAft>
                <a:spcPts val="0"/>
              </a:spcAft>
              <a:buSzPct val="56250"/>
              <a:buChar char="•"/>
            </a:pPr>
            <a:r>
              <a:rPr lang="en-US"/>
              <a:t>NHS England (2023) NHS Diabetes Prevention Programme (NHS DPP) data and statistics. London: NHS England</a:t>
            </a:r>
            <a:endParaRPr/>
          </a:p>
          <a:p>
            <a:pPr indent="-185420" lvl="0" marL="342900" rtl="0" algn="l">
              <a:spcBef>
                <a:spcPts val="640"/>
              </a:spcBef>
              <a:spcAft>
                <a:spcPts val="0"/>
              </a:spcAft>
              <a:buSzPct val="56250"/>
              <a:buChar char="•"/>
            </a:pPr>
            <a:r>
              <a:rPr lang="en-US"/>
              <a:t>Rosenstock, I.M. (1974) ‘The Health Belief Model and preventive health behavior’, Health Education Monographs, 2(4), pp. 354–386. </a:t>
            </a:r>
            <a:endParaRPr/>
          </a:p>
          <a:p>
            <a:pPr indent="-185420" lvl="0" marL="342900" rtl="0" algn="l">
              <a:spcBef>
                <a:spcPts val="640"/>
              </a:spcBef>
              <a:spcAft>
                <a:spcPts val="0"/>
              </a:spcAft>
              <a:buSzPct val="56250"/>
              <a:buChar char="•"/>
            </a:pPr>
            <a:r>
              <a:rPr lang="en-US"/>
              <a:t>United Nations (2015) Transforming our world: The 2030 Agenda for Sustainable Development. New York: United Nations. World Health </a:t>
            </a:r>
            <a:endParaRPr/>
          </a:p>
          <a:p>
            <a:pPr indent="-185420" lvl="0" marL="342900" rtl="0" algn="l">
              <a:spcBef>
                <a:spcPts val="640"/>
              </a:spcBef>
              <a:spcAft>
                <a:spcPts val="0"/>
              </a:spcAft>
              <a:buSzPct val="56250"/>
              <a:buChar char="•"/>
            </a:pPr>
            <a:r>
              <a:rPr lang="en-US"/>
              <a:t>Organization (1948) Constitution of the World Health Organization. Geneva: WHO. </a:t>
            </a:r>
            <a:endParaRPr/>
          </a:p>
          <a:p>
            <a:pPr indent="-185420" lvl="0" marL="342900" rtl="0" algn="l">
              <a:spcBef>
                <a:spcPts val="640"/>
              </a:spcBef>
              <a:spcAft>
                <a:spcPts val="0"/>
              </a:spcAft>
              <a:buSzPct val="56250"/>
              <a:buChar char="•"/>
            </a:pPr>
            <a:r>
              <a:rPr lang="en-US"/>
              <a:t>World Health Organization (2014) Health in All Policies (HiAP) Framework for Country Action. Geneva: WHO</a:t>
            </a:r>
            <a:endParaRPr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bg>
      <p:bgPr>
        <a:solidFill>
          <a:srgbClr val="FFFF00"/>
        </a:solidFill>
      </p:bgPr>
    </p:bg>
    <p:spTree>
      <p:nvGrpSpPr>
        <p:cNvPr id="179" name="Shape 17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0" name="Google Shape;180;p15"/>
          <p:cNvSpPr txBox="1"/>
          <p:nvPr/>
        </p:nvSpPr>
        <p:spPr>
          <a:xfrm>
            <a:off x="457200" y="274320"/>
            <a:ext cx="8229600" cy="73152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sp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b="1" i="0" lang="en-US" sz="32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Quantitative Evidence: NHS DPP Outcomes</a:t>
            </a:r>
            <a:endParaRPr/>
          </a:p>
        </p:txBody>
      </p:sp>
      <p:pic>
        <p:nvPicPr>
          <p:cNvPr descr="dpp_outcomes_chart.png" id="181" name="Google Shape;181;p15"/>
          <p:cNvPicPr preferRelativeResize="0"/>
          <p:nvPr/>
        </p:nvPicPr>
        <p:blipFill rotWithShape="1">
          <a:blip r:embed="rId3">
            <a:alphaModFix/>
          </a:blip>
          <a:srcRect b="0" l="0" r="0" t="0"/>
          <a:stretch/>
        </p:blipFill>
        <p:spPr>
          <a:xfrm>
            <a:off x="592950" y="1005855"/>
            <a:ext cx="7315200" cy="5486400"/>
          </a:xfrm>
          <a:prstGeom prst="rect">
            <a:avLst/>
          </a:prstGeom>
          <a:noFill/>
          <a:ln>
            <a:noFill/>
          </a:ln>
        </p:spPr>
      </p:pic>
      <p:sp>
        <p:nvSpPr>
          <p:cNvPr id="182" name="Google Shape;182;p15"/>
          <p:cNvSpPr txBox="1"/>
          <p:nvPr/>
        </p:nvSpPr>
        <p:spPr>
          <a:xfrm>
            <a:off x="457200" y="6217920"/>
            <a:ext cx="8229600" cy="27432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spAutoFit/>
          </a:bodyPr>
          <a:lstStyle/>
          <a:p>
            <a:pPr indent="0" lvl="0" marL="0" marR="0" rtl="0" algn="r">
              <a:spcBef>
                <a:spcPts val="0"/>
              </a:spcBef>
              <a:spcAft>
                <a:spcPts val="0"/>
              </a:spcAft>
              <a:buNone/>
            </a:pPr>
            <a:r>
              <a:rPr b="0" i="0" lang="en-US" sz="14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(NHS England, 2023; Knowler et al., 2002)</a:t>
            </a:r>
            <a:endParaRPr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xmlns:r="http://schemas.openxmlformats.org/officeDocument/2006/relationships">
  <a:themeElements>
    <a:clrScheme name="Default">
      <a:dk1>
        <a:srgbClr val="000000"/>
      </a:dk1>
      <a:lt1>
        <a:srgbClr val="FFFFFF"/>
      </a:lt1>
      <a:dk2>
        <a:srgbClr val="158158"/>
      </a:dk2>
      <a:lt2>
        <a:srgbClr val="F3F3F3"/>
      </a:lt2>
      <a:accent1>
        <a:srgbClr val="058DC7"/>
      </a:accent1>
      <a:accent2>
        <a:srgbClr val="50B432"/>
      </a:accent2>
      <a:accent3>
        <a:srgbClr val="ED561B"/>
      </a:accent3>
      <a:accent4>
        <a:srgbClr val="EDEF00"/>
      </a:accent4>
      <a:accent5>
        <a:srgbClr val="24CBE5"/>
      </a:accent5>
      <a:accent6>
        <a:srgbClr val="64E572"/>
      </a:accent6>
      <a:hlink>
        <a:srgbClr val="2200CC"/>
      </a:hlink>
      <a:folHlink>
        <a:srgbClr val="551A8B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a="http://schemas.openxmlformats.org/drawingml/2006/main" xmlns:r="http://schemas.openxmlformats.org/officeDocument/2006/relationships" name="Office Theme">
  <a:themeElements>
    <a:clrScheme name="Office">
      <a:dk1>
        <a:srgbClr val="000000"/>
      </a:dk1>
      <a:lt1>
        <a:srgbClr val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terms:created xsi:type="dcterms:W3CDTF">2013-01-27T09:14:16Z</dcterms:created>
</cp:coreProperties>
</file>