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20"/>
  </p:notesMasterIdLst>
  <p:sldIdLst>
    <p:sldId id="719" r:id="rId6"/>
    <p:sldId id="759" r:id="rId7"/>
    <p:sldId id="760" r:id="rId8"/>
    <p:sldId id="770" r:id="rId9"/>
    <p:sldId id="761" r:id="rId10"/>
    <p:sldId id="762" r:id="rId11"/>
    <p:sldId id="764" r:id="rId12"/>
    <p:sldId id="769" r:id="rId13"/>
    <p:sldId id="763" r:id="rId14"/>
    <p:sldId id="765" r:id="rId15"/>
    <p:sldId id="766" r:id="rId16"/>
    <p:sldId id="768" r:id="rId17"/>
    <p:sldId id="767" r:id="rId18"/>
    <p:sldId id="732" r:id="rId19"/>
  </p:sldIdLst>
  <p:sldSz cx="12192000" cy="6858000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9CD1CB-4B66-4224-8847-51CE65199CE4}" v="4" dt="2026-03-24T12:02:00.3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166" y="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tags" Target="tags/tag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9A26AFE-3578-4143-B1B0-81DF391638B0}"/>
    <pc:docChg chg="undo custSel addSld modSld">
      <pc:chgData name="Jenifer Prince Devaraj" userId="c3fb109c-09d1-42a6-93f4-69472d709861" providerId="ADAL" clId="{09A26AFE-3578-4143-B1B0-81DF391638B0}" dt="2026-03-24T12:05:18.510" v="105" actId="20577"/>
      <pc:docMkLst>
        <pc:docMk/>
      </pc:docMkLst>
      <pc:sldChg chg="modSp mod">
        <pc:chgData name="Jenifer Prince Devaraj" userId="c3fb109c-09d1-42a6-93f4-69472d709861" providerId="ADAL" clId="{09A26AFE-3578-4143-B1B0-81DF391638B0}" dt="2026-03-24T12:05:18.510" v="105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09A26AFE-3578-4143-B1B0-81DF391638B0}" dt="2026-03-24T12:05:18.510" v="105" actId="20577"/>
          <ac:spMkLst>
            <pc:docMk/>
            <pc:sldMk cId="3119007398" sldId="719"/>
            <ac:spMk id="3" creationId="{B8D71402-7CBC-DCA2-6899-47998E0C8857}"/>
          </ac:spMkLst>
        </pc:spChg>
      </pc:sldChg>
      <pc:sldChg chg="addSp delSp modSp mod">
        <pc:chgData name="Jenifer Prince Devaraj" userId="c3fb109c-09d1-42a6-93f4-69472d709861" providerId="ADAL" clId="{09A26AFE-3578-4143-B1B0-81DF391638B0}" dt="2026-03-24T12:02:06.507" v="87" actId="20577"/>
        <pc:sldMkLst>
          <pc:docMk/>
          <pc:sldMk cId="4665022" sldId="760"/>
        </pc:sldMkLst>
        <pc:spChg chg="add mod">
          <ac:chgData name="Jenifer Prince Devaraj" userId="c3fb109c-09d1-42a6-93f4-69472d709861" providerId="ADAL" clId="{09A26AFE-3578-4143-B1B0-81DF391638B0}" dt="2026-03-24T12:02:06.507" v="87" actId="20577"/>
          <ac:spMkLst>
            <pc:docMk/>
            <pc:sldMk cId="4665022" sldId="760"/>
            <ac:spMk id="8" creationId="{9A688A04-3E78-282A-3433-21CD67841597}"/>
          </ac:spMkLst>
        </pc:spChg>
        <pc:picChg chg="add del">
          <ac:chgData name="Jenifer Prince Devaraj" userId="c3fb109c-09d1-42a6-93f4-69472d709861" providerId="ADAL" clId="{09A26AFE-3578-4143-B1B0-81DF391638B0}" dt="2026-03-24T12:01:49.987" v="72" actId="478"/>
          <ac:picMkLst>
            <pc:docMk/>
            <pc:sldMk cId="4665022" sldId="760"/>
            <ac:picMk id="6" creationId="{983CF1F4-F44E-4044-B471-B8A7CB0EEB8B}"/>
          </ac:picMkLst>
        </pc:picChg>
        <pc:picChg chg="add mod">
          <ac:chgData name="Jenifer Prince Devaraj" userId="c3fb109c-09d1-42a6-93f4-69472d709861" providerId="ADAL" clId="{09A26AFE-3578-4143-B1B0-81DF391638B0}" dt="2026-03-24T12:01:54.300" v="75" actId="1076"/>
          <ac:picMkLst>
            <pc:docMk/>
            <pc:sldMk cId="4665022" sldId="760"/>
            <ac:picMk id="7" creationId="{EF15B3AE-9CD6-58FE-FF57-1037A5A213B0}"/>
          </ac:picMkLst>
        </pc:picChg>
      </pc:sldChg>
      <pc:sldChg chg="addSp delSp modSp mod">
        <pc:chgData name="Jenifer Prince Devaraj" userId="c3fb109c-09d1-42a6-93f4-69472d709861" providerId="ADAL" clId="{09A26AFE-3578-4143-B1B0-81DF391638B0}" dt="2026-03-24T12:00:42.560" v="58"/>
        <pc:sldMkLst>
          <pc:docMk/>
          <pc:sldMk cId="405240263" sldId="764"/>
        </pc:sldMkLst>
        <pc:spChg chg="add mod">
          <ac:chgData name="Jenifer Prince Devaraj" userId="c3fb109c-09d1-42a6-93f4-69472d709861" providerId="ADAL" clId="{09A26AFE-3578-4143-B1B0-81DF391638B0}" dt="2026-03-24T12:00:42.560" v="58"/>
          <ac:spMkLst>
            <pc:docMk/>
            <pc:sldMk cId="405240263" sldId="764"/>
            <ac:spMk id="8" creationId="{EBB242D1-09E4-CB1C-53E6-7F460FD73135}"/>
          </ac:spMkLst>
        </pc:spChg>
        <pc:picChg chg="del">
          <ac:chgData name="Jenifer Prince Devaraj" userId="c3fb109c-09d1-42a6-93f4-69472d709861" providerId="ADAL" clId="{09A26AFE-3578-4143-B1B0-81DF391638B0}" dt="2026-03-24T11:59:45.199" v="46" actId="478"/>
          <ac:picMkLst>
            <pc:docMk/>
            <pc:sldMk cId="405240263" sldId="764"/>
            <ac:picMk id="6" creationId="{FE664D2D-DCE8-4A32-A663-054DF212E0E5}"/>
          </ac:picMkLst>
        </pc:picChg>
        <pc:picChg chg="add mod">
          <ac:chgData name="Jenifer Prince Devaraj" userId="c3fb109c-09d1-42a6-93f4-69472d709861" providerId="ADAL" clId="{09A26AFE-3578-4143-B1B0-81DF391638B0}" dt="2026-03-24T11:59:49.361" v="49" actId="1076"/>
          <ac:picMkLst>
            <pc:docMk/>
            <pc:sldMk cId="405240263" sldId="764"/>
            <ac:picMk id="7" creationId="{A0DE97AC-72DF-2112-25EB-8ABD2CB784FE}"/>
          </ac:picMkLst>
        </pc:picChg>
      </pc:sldChg>
      <pc:sldChg chg="addSp delSp modSp mod">
        <pc:chgData name="Jenifer Prince Devaraj" userId="c3fb109c-09d1-42a6-93f4-69472d709861" providerId="ADAL" clId="{09A26AFE-3578-4143-B1B0-81DF391638B0}" dt="2026-03-24T12:04:43.807" v="93" actId="1076"/>
        <pc:sldMkLst>
          <pc:docMk/>
          <pc:sldMk cId="197128963" sldId="766"/>
        </pc:sldMkLst>
        <pc:spChg chg="add mod">
          <ac:chgData name="Jenifer Prince Devaraj" userId="c3fb109c-09d1-42a6-93f4-69472d709861" providerId="ADAL" clId="{09A26AFE-3578-4143-B1B0-81DF391638B0}" dt="2026-03-24T11:57:04.975" v="22" actId="20577"/>
          <ac:spMkLst>
            <pc:docMk/>
            <pc:sldMk cId="197128963" sldId="766"/>
            <ac:spMk id="9" creationId="{1654AB9F-0006-073A-D74F-8C218C9F0049}"/>
          </ac:spMkLst>
        </pc:spChg>
        <pc:picChg chg="add del mod">
          <ac:chgData name="Jenifer Prince Devaraj" userId="c3fb109c-09d1-42a6-93f4-69472d709861" providerId="ADAL" clId="{09A26AFE-3578-4143-B1B0-81DF391638B0}" dt="2026-03-24T11:58:40.495" v="41" actId="478"/>
          <ac:picMkLst>
            <pc:docMk/>
            <pc:sldMk cId="197128963" sldId="766"/>
            <ac:picMk id="6" creationId="{01211323-538E-BCD4-B345-6C4F5DF83DAC}"/>
          </ac:picMkLst>
        </pc:picChg>
        <pc:picChg chg="del">
          <ac:chgData name="Jenifer Prince Devaraj" userId="c3fb109c-09d1-42a6-93f4-69472d709861" providerId="ADAL" clId="{09A26AFE-3578-4143-B1B0-81DF391638B0}" dt="2026-03-24T11:56:36.055" v="2" actId="478"/>
          <ac:picMkLst>
            <pc:docMk/>
            <pc:sldMk cId="197128963" sldId="766"/>
            <ac:picMk id="7" creationId="{60E82BA1-A5A3-4C0E-89A3-2C2E65CACB5E}"/>
          </ac:picMkLst>
        </pc:picChg>
        <pc:picChg chg="add del mod">
          <ac:chgData name="Jenifer Prince Devaraj" userId="c3fb109c-09d1-42a6-93f4-69472d709861" providerId="ADAL" clId="{09A26AFE-3578-4143-B1B0-81DF391638B0}" dt="2026-03-24T12:04:27.132" v="90" actId="478"/>
          <ac:picMkLst>
            <pc:docMk/>
            <pc:sldMk cId="197128963" sldId="766"/>
            <ac:picMk id="11" creationId="{804A79CC-1809-D2D1-AF39-61092B707026}"/>
          </ac:picMkLst>
        </pc:picChg>
        <pc:picChg chg="add mod">
          <ac:chgData name="Jenifer Prince Devaraj" userId="c3fb109c-09d1-42a6-93f4-69472d709861" providerId="ADAL" clId="{09A26AFE-3578-4143-B1B0-81DF391638B0}" dt="2026-03-24T12:04:43.807" v="93" actId="1076"/>
          <ac:picMkLst>
            <pc:docMk/>
            <pc:sldMk cId="197128963" sldId="766"/>
            <ac:picMk id="13" creationId="{6F918636-44C9-2779-15E1-CE582EE71861}"/>
          </ac:picMkLst>
        </pc:picChg>
      </pc:sldChg>
      <pc:sldChg chg="addSp delSp modSp add mod">
        <pc:chgData name="Jenifer Prince Devaraj" userId="c3fb109c-09d1-42a6-93f4-69472d709861" providerId="ADAL" clId="{09A26AFE-3578-4143-B1B0-81DF391638B0}" dt="2026-03-24T11:57:59.892" v="39" actId="1076"/>
        <pc:sldMkLst>
          <pc:docMk/>
          <pc:sldMk cId="2935972210" sldId="768"/>
        </pc:sldMkLst>
        <pc:spChg chg="add mod">
          <ac:chgData name="Jenifer Prince Devaraj" userId="c3fb109c-09d1-42a6-93f4-69472d709861" providerId="ADAL" clId="{09A26AFE-3578-4143-B1B0-81DF391638B0}" dt="2026-03-24T11:57:17.357" v="30" actId="20577"/>
          <ac:spMkLst>
            <pc:docMk/>
            <pc:sldMk cId="2935972210" sldId="768"/>
            <ac:spMk id="7" creationId="{81FA1963-9767-52D9-6254-F6043D6E8A59}"/>
          </ac:spMkLst>
        </pc:spChg>
        <pc:picChg chg="del mod">
          <ac:chgData name="Jenifer Prince Devaraj" userId="c3fb109c-09d1-42a6-93f4-69472d709861" providerId="ADAL" clId="{09A26AFE-3578-4143-B1B0-81DF391638B0}" dt="2026-03-24T11:57:19.353" v="31" actId="478"/>
          <ac:picMkLst>
            <pc:docMk/>
            <pc:sldMk cId="2935972210" sldId="768"/>
            <ac:picMk id="6" creationId="{FE57CB8A-ECF7-0E73-B75C-B7A1179112F8}"/>
          </ac:picMkLst>
        </pc:picChg>
        <pc:picChg chg="add mod">
          <ac:chgData name="Jenifer Prince Devaraj" userId="c3fb109c-09d1-42a6-93f4-69472d709861" providerId="ADAL" clId="{09A26AFE-3578-4143-B1B0-81DF391638B0}" dt="2026-03-24T11:57:50.237" v="35" actId="1076"/>
          <ac:picMkLst>
            <pc:docMk/>
            <pc:sldMk cId="2935972210" sldId="768"/>
            <ac:picMk id="9" creationId="{BDAE1B9D-2984-37AD-80D8-D30570DD5874}"/>
          </ac:picMkLst>
        </pc:picChg>
        <pc:picChg chg="add mod">
          <ac:chgData name="Jenifer Prince Devaraj" userId="c3fb109c-09d1-42a6-93f4-69472d709861" providerId="ADAL" clId="{09A26AFE-3578-4143-B1B0-81DF391638B0}" dt="2026-03-24T11:57:59.892" v="39" actId="1076"/>
          <ac:picMkLst>
            <pc:docMk/>
            <pc:sldMk cId="2935972210" sldId="768"/>
            <ac:picMk id="11" creationId="{4D0B440C-1D7A-93BA-A70D-B754D2F06CE3}"/>
          </ac:picMkLst>
        </pc:picChg>
      </pc:sldChg>
      <pc:sldChg chg="addSp delSp modSp add mod">
        <pc:chgData name="Jenifer Prince Devaraj" userId="c3fb109c-09d1-42a6-93f4-69472d709861" providerId="ADAL" clId="{09A26AFE-3578-4143-B1B0-81DF391638B0}" dt="2026-03-24T12:00:55.140" v="61" actId="1076"/>
        <pc:sldMkLst>
          <pc:docMk/>
          <pc:sldMk cId="1308241193" sldId="769"/>
        </pc:sldMkLst>
        <pc:spChg chg="add mod">
          <ac:chgData name="Jenifer Prince Devaraj" userId="c3fb109c-09d1-42a6-93f4-69472d709861" providerId="ADAL" clId="{09A26AFE-3578-4143-B1B0-81DF391638B0}" dt="2026-03-24T12:00:49.535" v="59"/>
          <ac:spMkLst>
            <pc:docMk/>
            <pc:sldMk cId="1308241193" sldId="769"/>
            <ac:spMk id="10" creationId="{1C5F9B36-4489-459C-FE44-91C6D7F2F7E0}"/>
          </ac:spMkLst>
        </pc:spChg>
        <pc:picChg chg="del">
          <ac:chgData name="Jenifer Prince Devaraj" userId="c3fb109c-09d1-42a6-93f4-69472d709861" providerId="ADAL" clId="{09A26AFE-3578-4143-B1B0-81DF391638B0}" dt="2026-03-24T12:00:06.295" v="50" actId="478"/>
          <ac:picMkLst>
            <pc:docMk/>
            <pc:sldMk cId="1308241193" sldId="769"/>
            <ac:picMk id="6" creationId="{DFBFD86C-38C9-5448-EF23-DB85CF7641B9}"/>
          </ac:picMkLst>
        </pc:picChg>
        <pc:picChg chg="add mod">
          <ac:chgData name="Jenifer Prince Devaraj" userId="c3fb109c-09d1-42a6-93f4-69472d709861" providerId="ADAL" clId="{09A26AFE-3578-4143-B1B0-81DF391638B0}" dt="2026-03-24T12:00:51.647" v="60" actId="1076"/>
          <ac:picMkLst>
            <pc:docMk/>
            <pc:sldMk cId="1308241193" sldId="769"/>
            <ac:picMk id="7" creationId="{2BC80A68-2CD4-A945-ECF6-10F3F9023736}"/>
          </ac:picMkLst>
        </pc:picChg>
        <pc:picChg chg="add mod">
          <ac:chgData name="Jenifer Prince Devaraj" userId="c3fb109c-09d1-42a6-93f4-69472d709861" providerId="ADAL" clId="{09A26AFE-3578-4143-B1B0-81DF391638B0}" dt="2026-03-24T12:00:55.140" v="61" actId="1076"/>
          <ac:picMkLst>
            <pc:docMk/>
            <pc:sldMk cId="1308241193" sldId="769"/>
            <ac:picMk id="9" creationId="{C7636204-B92B-942D-5D6A-97748F637890}"/>
          </ac:picMkLst>
        </pc:picChg>
      </pc:sldChg>
      <pc:sldChg chg="addSp delSp modSp add mod">
        <pc:chgData name="Jenifer Prince Devaraj" userId="c3fb109c-09d1-42a6-93f4-69472d709861" providerId="ADAL" clId="{09A26AFE-3578-4143-B1B0-81DF391638B0}" dt="2026-03-24T12:01:41.878" v="71" actId="1076"/>
        <pc:sldMkLst>
          <pc:docMk/>
          <pc:sldMk cId="1074086134" sldId="770"/>
        </pc:sldMkLst>
        <pc:spChg chg="add mod">
          <ac:chgData name="Jenifer Prince Devaraj" userId="c3fb109c-09d1-42a6-93f4-69472d709861" providerId="ADAL" clId="{09A26AFE-3578-4143-B1B0-81DF391638B0}" dt="2026-03-24T12:01:11.429" v="63"/>
          <ac:spMkLst>
            <pc:docMk/>
            <pc:sldMk cId="1074086134" sldId="770"/>
            <ac:spMk id="4" creationId="{C7692A3D-872E-652C-495E-C069851BC417}"/>
          </ac:spMkLst>
        </pc:spChg>
        <pc:picChg chg="del">
          <ac:chgData name="Jenifer Prince Devaraj" userId="c3fb109c-09d1-42a6-93f4-69472d709861" providerId="ADAL" clId="{09A26AFE-3578-4143-B1B0-81DF391638B0}" dt="2026-03-24T12:01:21.350" v="64" actId="478"/>
          <ac:picMkLst>
            <pc:docMk/>
            <pc:sldMk cId="1074086134" sldId="770"/>
            <ac:picMk id="6" creationId="{143C0AA0-9F5C-5FC1-8D58-22BE21B713E4}"/>
          </ac:picMkLst>
        </pc:picChg>
        <pc:picChg chg="add mod">
          <ac:chgData name="Jenifer Prince Devaraj" userId="c3fb109c-09d1-42a6-93f4-69472d709861" providerId="ADAL" clId="{09A26AFE-3578-4143-B1B0-81DF391638B0}" dt="2026-03-24T12:01:26.366" v="67" actId="1076"/>
          <ac:picMkLst>
            <pc:docMk/>
            <pc:sldMk cId="1074086134" sldId="770"/>
            <ac:picMk id="8" creationId="{89C8E122-64BB-3E39-3895-25EA8CBACC87}"/>
          </ac:picMkLst>
        </pc:picChg>
        <pc:picChg chg="add mod">
          <ac:chgData name="Jenifer Prince Devaraj" userId="c3fb109c-09d1-42a6-93f4-69472d709861" providerId="ADAL" clId="{09A26AFE-3578-4143-B1B0-81DF391638B0}" dt="2026-03-24T12:01:41.878" v="71" actId="1076"/>
          <ac:picMkLst>
            <pc:docMk/>
            <pc:sldMk cId="1074086134" sldId="770"/>
            <ac:picMk id="10" creationId="{A261CA45-84DE-B891-CFD2-44B160A204E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776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B8D71402-7CBC-DCA2-6899-47998E0C8857}"/>
              </a:ext>
            </a:extLst>
          </p:cNvPr>
          <p:cNvSpPr txBox="1">
            <a:spLocks/>
          </p:cNvSpPr>
          <p:nvPr/>
        </p:nvSpPr>
        <p:spPr>
          <a:xfrm>
            <a:off x="1137994" y="1587536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Embedded C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ACDA4013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 </a:t>
            </a:r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LED Blinking</a:t>
            </a:r>
            <a:endParaRPr lang="en-GB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9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0D2AF696-522B-ED88-A45F-9270647006CB}"/>
              </a:ext>
            </a:extLst>
          </p:cNvPr>
          <p:cNvSpPr txBox="1">
            <a:spLocks/>
          </p:cNvSpPr>
          <p:nvPr/>
        </p:nvSpPr>
        <p:spPr>
          <a:xfrm>
            <a:off x="7826142" y="4200854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346478" y="2074847"/>
            <a:ext cx="11594969" cy="1354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200" b="1">
                <a:latin typeface="Book Antiqua" panose="02040602050305030304" pitchFamily="18" charset="0"/>
                <a:ea typeface="Cambria" panose="02040503050406030204" pitchFamily="18" charset="0"/>
              </a:rPr>
              <a:t>Exercise 1: </a:t>
            </a:r>
            <a:r>
              <a:rPr lang="en-GB" sz="2200">
                <a:latin typeface="Book Antiqua" panose="02040602050305030304" pitchFamily="18" charset="0"/>
                <a:ea typeface="Cambria" panose="02040503050406030204" pitchFamily="18" charset="0"/>
              </a:rPr>
              <a:t>Write and design an embedded C program to blink an LED using the PIC16F877A microcontroller, with the LED connected to the first pin of PORTB (RB0).</a:t>
            </a:r>
          </a:p>
        </p:txBody>
      </p:sp>
    </p:spTree>
    <p:extLst>
      <p:ext uri="{BB962C8B-B14F-4D97-AF65-F5344CB8AC3E}">
        <p14:creationId xmlns:p14="http://schemas.microsoft.com/office/powerpoint/2010/main" val="3101533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15B3AE-9CD6-58FE-FF57-1037A5A21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27" y="2833525"/>
            <a:ext cx="8947212" cy="670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688A04-3E78-282A-3433-21CD67841597}"/>
              </a:ext>
            </a:extLst>
          </p:cNvPr>
          <p:cNvSpPr txBox="1"/>
          <p:nvPr/>
        </p:nvSpPr>
        <p:spPr>
          <a:xfrm>
            <a:off x="130455" y="1329927"/>
            <a:ext cx="7907784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800" b="1" dirty="0">
                <a:latin typeface="Book Antiqua" panose="02040602050305030304" pitchFamily="18" charset="0"/>
                <a:ea typeface="Cambria" panose="02040503050406030204" pitchFamily="18" charset="0"/>
              </a:rPr>
              <a:t>Header File</a:t>
            </a:r>
          </a:p>
        </p:txBody>
      </p:sp>
    </p:spTree>
    <p:extLst>
      <p:ext uri="{BB962C8B-B14F-4D97-AF65-F5344CB8AC3E}">
        <p14:creationId xmlns:p14="http://schemas.microsoft.com/office/powerpoint/2010/main" val="4665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46218-FF31-36DF-04F7-ED139697D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7BA51-A80B-8BBD-A945-D08D88BE5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2896FF-26DB-2EB5-AA28-74A7AA83D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8814A22E-C757-C053-0BED-EE3628C3A7F8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692A3D-872E-652C-495E-C069851BC417}"/>
              </a:ext>
            </a:extLst>
          </p:cNvPr>
          <p:cNvSpPr txBox="1"/>
          <p:nvPr/>
        </p:nvSpPr>
        <p:spPr>
          <a:xfrm>
            <a:off x="130455" y="1329927"/>
            <a:ext cx="7907784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800" b="1" dirty="0">
                <a:latin typeface="Book Antiqua" panose="02040602050305030304" pitchFamily="18" charset="0"/>
                <a:ea typeface="Cambria" panose="02040503050406030204" pitchFamily="18" charset="0"/>
              </a:rPr>
              <a:t>C File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C8E122-64BB-3E39-3895-25EA8CBAC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535" y="2949077"/>
            <a:ext cx="7944035" cy="23110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61CA45-84DE-B891-CFD2-44B160A20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486" y="2761767"/>
            <a:ext cx="1833488" cy="15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086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7B30A4-4EF9-BE5D-AE8D-15158E40A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258" y="1435899"/>
            <a:ext cx="4013450" cy="442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68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346478" y="2074847"/>
            <a:ext cx="11594969" cy="1354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</a:rPr>
              <a:t>Exercise 2: 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Write and design an embedded C program to blink all the LEDs connected in Port B with a delay of 2 seconds using the PIC16F877A microcontroller.</a:t>
            </a:r>
          </a:p>
        </p:txBody>
      </p:sp>
    </p:spTree>
    <p:extLst>
      <p:ext uri="{BB962C8B-B14F-4D97-AF65-F5344CB8AC3E}">
        <p14:creationId xmlns:p14="http://schemas.microsoft.com/office/powerpoint/2010/main" val="3466855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DE97AC-72DF-2112-25EB-8ABD2CB78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05" y="1953086"/>
            <a:ext cx="9867115" cy="8420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B242D1-09E4-CB1C-53E6-7F460FD73135}"/>
              </a:ext>
            </a:extLst>
          </p:cNvPr>
          <p:cNvSpPr txBox="1"/>
          <p:nvPr/>
        </p:nvSpPr>
        <p:spPr>
          <a:xfrm>
            <a:off x="220831" y="1222194"/>
            <a:ext cx="7907784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800" b="1" dirty="0">
                <a:latin typeface="Book Antiqua" panose="02040602050305030304" pitchFamily="18" charset="0"/>
                <a:ea typeface="Cambria" panose="02040503050406030204" pitchFamily="18" charset="0"/>
              </a:rPr>
              <a:t>Header File</a:t>
            </a:r>
          </a:p>
        </p:txBody>
      </p:sp>
    </p:spTree>
    <p:extLst>
      <p:ext uri="{BB962C8B-B14F-4D97-AF65-F5344CB8AC3E}">
        <p14:creationId xmlns:p14="http://schemas.microsoft.com/office/powerpoint/2010/main" val="405240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AE67C-33D5-F0B4-1A25-86AD45387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0C75F-6C30-3E99-D519-A59F72814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61CAC2-3E6D-C3BD-89D2-7F3A3C2A1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5B41F35-1244-E20D-F9A8-9E74F905600F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BC80A68-2CD4-A945-ECF6-10F3F9023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443" y="2431597"/>
            <a:ext cx="8663126" cy="29614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636204-B92B-942D-5D6A-97748F637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620" y="2201973"/>
            <a:ext cx="2178874" cy="2296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C5F9B36-4489-459C-FE44-91C6D7F2F7E0}"/>
              </a:ext>
            </a:extLst>
          </p:cNvPr>
          <p:cNvSpPr txBox="1"/>
          <p:nvPr/>
        </p:nvSpPr>
        <p:spPr>
          <a:xfrm>
            <a:off x="130455" y="1329927"/>
            <a:ext cx="7907784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800" b="1" dirty="0">
                <a:latin typeface="Book Antiqua" panose="02040602050305030304" pitchFamily="18" charset="0"/>
                <a:ea typeface="Cambria" panose="02040503050406030204" pitchFamily="18" charset="0"/>
              </a:rPr>
              <a:t>C File</a:t>
            </a:r>
          </a:p>
        </p:txBody>
      </p:sp>
    </p:spTree>
    <p:extLst>
      <p:ext uri="{BB962C8B-B14F-4D97-AF65-F5344CB8AC3E}">
        <p14:creationId xmlns:p14="http://schemas.microsoft.com/office/powerpoint/2010/main" val="1308241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1637F1-4582-C121-3262-26B294993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834" y="1570246"/>
            <a:ext cx="6926780" cy="483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86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DEC849-8EBD-4AC7-9F00-5DD199F57E04}"/>
              </a:ext>
            </a:extLst>
          </p:cNvPr>
          <p:cNvSpPr txBox="1"/>
          <p:nvPr/>
        </p:nvSpPr>
        <p:spPr>
          <a:xfrm>
            <a:off x="298515" y="1374858"/>
            <a:ext cx="11594969" cy="4222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</a:rPr>
              <a:t>Exercise 3: </a:t>
            </a:r>
          </a:p>
          <a:p>
            <a:pPr marL="457200" algn="just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Design a circuit using the PIC16F877A microcontroller where each pin of PORTD is connected to an LED with a 100Ω current-limiting resistor. Additionally, connect a push button to the second pin of PORTC. The circuit should perform the following functions: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 algn="just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the switch is pressed, all LEDs on PORTB should be turned ON.</a:t>
            </a: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 algn="just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the switch is released, all LEDs should turn OFF.</a:t>
            </a: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188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54AB9F-0006-073A-D74F-8C218C9F0049}"/>
              </a:ext>
            </a:extLst>
          </p:cNvPr>
          <p:cNvSpPr txBox="1"/>
          <p:nvPr/>
        </p:nvSpPr>
        <p:spPr>
          <a:xfrm>
            <a:off x="220831" y="1222194"/>
            <a:ext cx="7907784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800" b="1" dirty="0">
                <a:latin typeface="Book Antiqua" panose="02040602050305030304" pitchFamily="18" charset="0"/>
                <a:ea typeface="Cambria" panose="02040503050406030204" pitchFamily="18" charset="0"/>
              </a:rPr>
              <a:t>Header File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F918636-44C9-2779-15E1-CE582EE718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302" y="1911266"/>
            <a:ext cx="7966229" cy="412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8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E3BAC-73C5-9791-2C30-F170554EC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3BB1F-705B-2209-6339-CF538468D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0F95C1-9F47-C382-8198-17E6AE140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B7726C61-4D31-A684-2006-3E5C12CC5FA9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FA1963-9767-52D9-6254-F6043D6E8A59}"/>
              </a:ext>
            </a:extLst>
          </p:cNvPr>
          <p:cNvSpPr txBox="1"/>
          <p:nvPr/>
        </p:nvSpPr>
        <p:spPr>
          <a:xfrm>
            <a:off x="130455" y="1329927"/>
            <a:ext cx="7907784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800" b="1" dirty="0">
                <a:latin typeface="Book Antiqua" panose="02040602050305030304" pitchFamily="18" charset="0"/>
                <a:ea typeface="Cambria" panose="02040503050406030204" pitchFamily="18" charset="0"/>
              </a:rPr>
              <a:t>C File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AE1B9D-2984-37AD-80D8-D30570DD5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343" y="2093116"/>
            <a:ext cx="5492498" cy="37217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D0B440C-1D7A-93BA-A70D-B754D2F06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343" y="2093116"/>
            <a:ext cx="5443845" cy="331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972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4347" y="-5890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Programming on PIC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ACDA4013 – </a:t>
            </a:r>
            <a:r>
              <a:rPr lang="en-GB" sz="800" b="1" i="1" dirty="0" err="1"/>
              <a:t>Embdded</a:t>
            </a:r>
            <a:r>
              <a:rPr lang="en-GB" sz="800" b="1" i="1" dirty="0"/>
              <a:t> C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3E9C16-B2F0-4DF9-BA9D-CF1BBC3F6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828" y="1695052"/>
            <a:ext cx="4324903" cy="427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691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5806a5be-3d87-4f31-8ff7-8106bccaa2f6"/>
  <p:tag name="SLIDO_EVENT_SECTION_UUID" val="3c3b2cec-d81c-4147-83dd-f0220aff9d58"/>
</p:tagLst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352</Words>
  <Application>Microsoft Office PowerPoint</Application>
  <PresentationFormat>Widescreen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Book Antiqua</vt:lpstr>
      <vt:lpstr>Calibri</vt:lpstr>
      <vt:lpstr>Calibri Light</vt:lpstr>
      <vt:lpstr>Cambria</vt:lpstr>
      <vt:lpstr>Wingdings</vt:lpstr>
      <vt:lpstr>UWTSD 200_Title Page 2</vt:lpstr>
      <vt:lpstr>UWTSD 200_Text 4</vt:lpstr>
      <vt:lpstr>PowerPoint Presentation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Programming on PIC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</cp:revision>
  <dcterms:created xsi:type="dcterms:W3CDTF">2021-03-09T15:35:42Z</dcterms:created>
  <dcterms:modified xsi:type="dcterms:W3CDTF">2026-03-24T12:05:19Z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