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5"/>
  </p:notesMasterIdLst>
  <p:sldIdLst>
    <p:sldId id="719" r:id="rId24"/>
    <p:sldId id="850" r:id="rId25"/>
    <p:sldId id="851" r:id="rId26"/>
    <p:sldId id="852" r:id="rId27"/>
    <p:sldId id="853" r:id="rId28"/>
    <p:sldId id="854" r:id="rId29"/>
    <p:sldId id="855" r:id="rId30"/>
    <p:sldId id="886" r:id="rId31"/>
    <p:sldId id="887" r:id="rId32"/>
    <p:sldId id="829" r:id="rId33"/>
    <p:sldId id="874" r:id="rId34"/>
    <p:sldId id="875" r:id="rId35"/>
    <p:sldId id="876" r:id="rId36"/>
    <p:sldId id="877" r:id="rId37"/>
    <p:sldId id="878" r:id="rId38"/>
    <p:sldId id="879" r:id="rId39"/>
    <p:sldId id="880" r:id="rId40"/>
    <p:sldId id="881" r:id="rId41"/>
    <p:sldId id="882" r:id="rId42"/>
    <p:sldId id="883" r:id="rId43"/>
    <p:sldId id="88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D0CF04-D888-4CB6-9E30-A80B01B53588}" v="793" dt="2025-09-29T22:04:02.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3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6DD0CF04-D888-4CB6-9E30-A80B01B53588}"/>
    <pc:docChg chg="undo custSel addSld delSld modSld sldOrd">
      <pc:chgData name="Jenifer Prince Devaraj" userId="c3fb109c-09d1-42a6-93f4-69472d709861" providerId="ADAL" clId="{6DD0CF04-D888-4CB6-9E30-A80B01B53588}" dt="2025-09-30T09:17:33.467" v="1153" actId="1076"/>
      <pc:docMkLst>
        <pc:docMk/>
      </pc:docMkLst>
      <pc:sldChg chg="modSp mod">
        <pc:chgData name="Jenifer Prince Devaraj" userId="c3fb109c-09d1-42a6-93f4-69472d709861" providerId="ADAL" clId="{6DD0CF04-D888-4CB6-9E30-A80B01B53588}" dt="2025-09-29T14:47:18.349" v="1069" actId="20577"/>
        <pc:sldMkLst>
          <pc:docMk/>
          <pc:sldMk cId="3119007398" sldId="719"/>
        </pc:sldMkLst>
        <pc:spChg chg="mod">
          <ac:chgData name="Jenifer Prince Devaraj" userId="c3fb109c-09d1-42a6-93f4-69472d709861" providerId="ADAL" clId="{6DD0CF04-D888-4CB6-9E30-A80B01B53588}" dt="2025-09-29T14:47:18.349" v="1069" actId="20577"/>
          <ac:spMkLst>
            <pc:docMk/>
            <pc:sldMk cId="3119007398" sldId="719"/>
            <ac:spMk id="4" creationId="{BE605BA5-7179-54D8-AA19-BC9809E09348}"/>
          </ac:spMkLst>
        </pc:spChg>
      </pc:sldChg>
      <pc:sldChg chg="del">
        <pc:chgData name="Jenifer Prince Devaraj" userId="c3fb109c-09d1-42a6-93f4-69472d709861" providerId="ADAL" clId="{6DD0CF04-D888-4CB6-9E30-A80B01B53588}" dt="2025-09-29T14:46:42.369" v="1066" actId="47"/>
        <pc:sldMkLst>
          <pc:docMk/>
          <pc:sldMk cId="3949027904" sldId="720"/>
        </pc:sldMkLst>
      </pc:sldChg>
      <pc:sldChg chg="modSp add del">
        <pc:chgData name="Jenifer Prince Devaraj" userId="c3fb109c-09d1-42a6-93f4-69472d709861" providerId="ADAL" clId="{6DD0CF04-D888-4CB6-9E30-A80B01B53588}" dt="2025-09-29T14:46:53.851" v="1067"/>
        <pc:sldMkLst>
          <pc:docMk/>
          <pc:sldMk cId="1153059452" sldId="829"/>
        </pc:sldMkLst>
        <pc:spChg chg="mod">
          <ac:chgData name="Jenifer Prince Devaraj" userId="c3fb109c-09d1-42a6-93f4-69472d709861" providerId="ADAL" clId="{6DD0CF04-D888-4CB6-9E30-A80B01B53588}" dt="2025-09-29T12:35:33.607" v="428"/>
          <ac:spMkLst>
            <pc:docMk/>
            <pc:sldMk cId="1153059452" sldId="829"/>
            <ac:spMk id="9" creationId="{AA7F5752-A0C9-094D-03B8-0FF958738336}"/>
          </ac:spMkLst>
        </pc:spChg>
        <pc:spChg chg="mod">
          <ac:chgData name="Jenifer Prince Devaraj" userId="c3fb109c-09d1-42a6-93f4-69472d709861" providerId="ADAL" clId="{6DD0CF04-D888-4CB6-9E30-A80B01B53588}" dt="2025-09-29T12:35:02.306" v="427"/>
          <ac:spMkLst>
            <pc:docMk/>
            <pc:sldMk cId="1153059452" sldId="829"/>
            <ac:spMk id="32" creationId="{5E00E472-BBBB-4F28-B703-63BC998B6DE4}"/>
          </ac:spMkLst>
        </pc:spChg>
      </pc:sldChg>
      <pc:sldChg chg="modSp del">
        <pc:chgData name="Jenifer Prince Devaraj" userId="c3fb109c-09d1-42a6-93f4-69472d709861" providerId="ADAL" clId="{6DD0CF04-D888-4CB6-9E30-A80B01B53588}" dt="2025-09-29T14:46:41.278" v="1063" actId="47"/>
        <pc:sldMkLst>
          <pc:docMk/>
          <pc:sldMk cId="3265564993" sldId="830"/>
        </pc:sldMkLst>
        <pc:spChg chg="mod">
          <ac:chgData name="Jenifer Prince Devaraj" userId="c3fb109c-09d1-42a6-93f4-69472d709861" providerId="ADAL" clId="{6DD0CF04-D888-4CB6-9E30-A80B01B53588}" dt="2025-09-29T12:35:33.607" v="428"/>
          <ac:spMkLst>
            <pc:docMk/>
            <pc:sldMk cId="3265564993" sldId="830"/>
            <ac:spMk id="9" creationId="{AA7F5752-A0C9-094D-03B8-0FF958738336}"/>
          </ac:spMkLst>
        </pc:spChg>
        <pc:spChg chg="mod">
          <ac:chgData name="Jenifer Prince Devaraj" userId="c3fb109c-09d1-42a6-93f4-69472d709861" providerId="ADAL" clId="{6DD0CF04-D888-4CB6-9E30-A80B01B53588}" dt="2025-09-29T12:35:02.306" v="427"/>
          <ac:spMkLst>
            <pc:docMk/>
            <pc:sldMk cId="3265564993" sldId="830"/>
            <ac:spMk id="32" creationId="{5E00E472-BBBB-4F28-B703-63BC998B6DE4}"/>
          </ac:spMkLst>
        </pc:spChg>
      </pc:sldChg>
      <pc:sldChg chg="delSp modSp mod">
        <pc:chgData name="Jenifer Prince Devaraj" userId="c3fb109c-09d1-42a6-93f4-69472d709861" providerId="ADAL" clId="{6DD0CF04-D888-4CB6-9E30-A80B01B53588}" dt="2025-09-30T09:02:51.616" v="1150" actId="1076"/>
        <pc:sldMkLst>
          <pc:docMk/>
          <pc:sldMk cId="4279036162" sldId="850"/>
        </pc:sldMkLst>
        <pc:spChg chg="mod">
          <ac:chgData name="Jenifer Prince Devaraj" userId="c3fb109c-09d1-42a6-93f4-69472d709861" providerId="ADAL" clId="{6DD0CF04-D888-4CB6-9E30-A80B01B53588}" dt="2025-09-30T09:02:51.616" v="1150" actId="1076"/>
          <ac:spMkLst>
            <pc:docMk/>
            <pc:sldMk cId="4279036162" sldId="850"/>
            <ac:spMk id="2" creationId="{D728537F-215B-84F2-AE7F-11083A0F6FBC}"/>
          </ac:spMkLst>
        </pc:spChg>
        <pc:spChg chg="mod">
          <ac:chgData name="Jenifer Prince Devaraj" userId="c3fb109c-09d1-42a6-93f4-69472d709861" providerId="ADAL" clId="{6DD0CF04-D888-4CB6-9E30-A80B01B53588}" dt="2025-09-29T12:35:33.607" v="428"/>
          <ac:spMkLst>
            <pc:docMk/>
            <pc:sldMk cId="4279036162" sldId="850"/>
            <ac:spMk id="9" creationId="{AA7F5752-A0C9-094D-03B8-0FF958738336}"/>
          </ac:spMkLst>
        </pc:spChg>
        <pc:spChg chg="mod">
          <ac:chgData name="Jenifer Prince Devaraj" userId="c3fb109c-09d1-42a6-93f4-69472d709861" providerId="ADAL" clId="{6DD0CF04-D888-4CB6-9E30-A80B01B53588}" dt="2025-09-29T12:35:02.306" v="427"/>
          <ac:spMkLst>
            <pc:docMk/>
            <pc:sldMk cId="4279036162" sldId="850"/>
            <ac:spMk id="32" creationId="{5E00E472-BBBB-4F28-B703-63BC998B6DE4}"/>
          </ac:spMkLst>
        </pc:spChg>
        <pc:picChg chg="del mod">
          <ac:chgData name="Jenifer Prince Devaraj" userId="c3fb109c-09d1-42a6-93f4-69472d709861" providerId="ADAL" clId="{6DD0CF04-D888-4CB6-9E30-A80B01B53588}" dt="2025-09-29T14:26:01.369" v="1013" actId="478"/>
          <ac:picMkLst>
            <pc:docMk/>
            <pc:sldMk cId="4279036162" sldId="850"/>
            <ac:picMk id="3" creationId="{5FD9365B-773E-2D0D-DDA3-C1A92E2DE869}"/>
          </ac:picMkLst>
        </pc:picChg>
      </pc:sldChg>
      <pc:sldChg chg="modSp mod">
        <pc:chgData name="Jenifer Prince Devaraj" userId="c3fb109c-09d1-42a6-93f4-69472d709861" providerId="ADAL" clId="{6DD0CF04-D888-4CB6-9E30-A80B01B53588}" dt="2025-09-29T14:25:49.425" v="1011" actId="14100"/>
        <pc:sldMkLst>
          <pc:docMk/>
          <pc:sldMk cId="2627570651" sldId="851"/>
        </pc:sldMkLst>
        <pc:spChg chg="mod">
          <ac:chgData name="Jenifer Prince Devaraj" userId="c3fb109c-09d1-42a6-93f4-69472d709861" providerId="ADAL" clId="{6DD0CF04-D888-4CB6-9E30-A80B01B53588}" dt="2025-09-29T14:25:49.425" v="1011" actId="14100"/>
          <ac:spMkLst>
            <pc:docMk/>
            <pc:sldMk cId="2627570651" sldId="851"/>
            <ac:spMk id="2" creationId="{D728537F-215B-84F2-AE7F-11083A0F6FBC}"/>
          </ac:spMkLst>
        </pc:spChg>
        <pc:spChg chg="mod">
          <ac:chgData name="Jenifer Prince Devaraj" userId="c3fb109c-09d1-42a6-93f4-69472d709861" providerId="ADAL" clId="{6DD0CF04-D888-4CB6-9E30-A80B01B53588}" dt="2025-09-29T12:35:33.607" v="428"/>
          <ac:spMkLst>
            <pc:docMk/>
            <pc:sldMk cId="2627570651" sldId="851"/>
            <ac:spMk id="9" creationId="{AA7F5752-A0C9-094D-03B8-0FF958738336}"/>
          </ac:spMkLst>
        </pc:spChg>
        <pc:spChg chg="mod">
          <ac:chgData name="Jenifer Prince Devaraj" userId="c3fb109c-09d1-42a6-93f4-69472d709861" providerId="ADAL" clId="{6DD0CF04-D888-4CB6-9E30-A80B01B53588}" dt="2025-09-29T12:35:02.306" v="427"/>
          <ac:spMkLst>
            <pc:docMk/>
            <pc:sldMk cId="2627570651" sldId="851"/>
            <ac:spMk id="32" creationId="{5E00E472-BBBB-4F28-B703-63BC998B6DE4}"/>
          </ac:spMkLst>
        </pc:spChg>
      </pc:sldChg>
      <pc:sldChg chg="modSp">
        <pc:chgData name="Jenifer Prince Devaraj" userId="c3fb109c-09d1-42a6-93f4-69472d709861" providerId="ADAL" clId="{6DD0CF04-D888-4CB6-9E30-A80B01B53588}" dt="2025-09-29T14:26:22" v="1016" actId="2711"/>
        <pc:sldMkLst>
          <pc:docMk/>
          <pc:sldMk cId="3819480340" sldId="852"/>
        </pc:sldMkLst>
        <pc:spChg chg="mod">
          <ac:chgData name="Jenifer Prince Devaraj" userId="c3fb109c-09d1-42a6-93f4-69472d709861" providerId="ADAL" clId="{6DD0CF04-D888-4CB6-9E30-A80B01B53588}" dt="2025-09-29T12:35:33.607" v="428"/>
          <ac:spMkLst>
            <pc:docMk/>
            <pc:sldMk cId="3819480340" sldId="852"/>
            <ac:spMk id="9" creationId="{AA7F5752-A0C9-094D-03B8-0FF958738336}"/>
          </ac:spMkLst>
        </pc:spChg>
        <pc:spChg chg="mod">
          <ac:chgData name="Jenifer Prince Devaraj" userId="c3fb109c-09d1-42a6-93f4-69472d709861" providerId="ADAL" clId="{6DD0CF04-D888-4CB6-9E30-A80B01B53588}" dt="2025-09-29T14:26:22" v="1016" actId="2711"/>
          <ac:spMkLst>
            <pc:docMk/>
            <pc:sldMk cId="3819480340" sldId="852"/>
            <ac:spMk id="11" creationId="{4E7FF8A2-F708-D432-72C6-39C2A47EAAB0}"/>
          </ac:spMkLst>
        </pc:spChg>
        <pc:spChg chg="mod">
          <ac:chgData name="Jenifer Prince Devaraj" userId="c3fb109c-09d1-42a6-93f4-69472d709861" providerId="ADAL" clId="{6DD0CF04-D888-4CB6-9E30-A80B01B53588}" dt="2025-09-29T12:35:02.306" v="427"/>
          <ac:spMkLst>
            <pc:docMk/>
            <pc:sldMk cId="3819480340" sldId="852"/>
            <ac:spMk id="32" creationId="{5E00E472-BBBB-4F28-B703-63BC998B6DE4}"/>
          </ac:spMkLst>
        </pc:spChg>
      </pc:sldChg>
      <pc:sldChg chg="addSp delSp modSp mod">
        <pc:chgData name="Jenifer Prince Devaraj" userId="c3fb109c-09d1-42a6-93f4-69472d709861" providerId="ADAL" clId="{6DD0CF04-D888-4CB6-9E30-A80B01B53588}" dt="2025-09-30T09:17:33.467" v="1153" actId="1076"/>
        <pc:sldMkLst>
          <pc:docMk/>
          <pc:sldMk cId="1711646516" sldId="853"/>
        </pc:sldMkLst>
        <pc:spChg chg="mod">
          <ac:chgData name="Jenifer Prince Devaraj" userId="c3fb109c-09d1-42a6-93f4-69472d709861" providerId="ADAL" clId="{6DD0CF04-D888-4CB6-9E30-A80B01B53588}" dt="2025-09-29T09:28:51.991" v="18" actId="20577"/>
          <ac:spMkLst>
            <pc:docMk/>
            <pc:sldMk cId="1711646516" sldId="853"/>
            <ac:spMk id="4" creationId="{C063E935-A7A1-3300-DB0D-D16CCF8DBE7B}"/>
          </ac:spMkLst>
        </pc:spChg>
        <pc:spChg chg="mod">
          <ac:chgData name="Jenifer Prince Devaraj" userId="c3fb109c-09d1-42a6-93f4-69472d709861" providerId="ADAL" clId="{6DD0CF04-D888-4CB6-9E30-A80B01B53588}" dt="2025-09-29T12:35:33.607" v="428"/>
          <ac:spMkLst>
            <pc:docMk/>
            <pc:sldMk cId="1711646516" sldId="853"/>
            <ac:spMk id="9" creationId="{AA7F5752-A0C9-094D-03B8-0FF958738336}"/>
          </ac:spMkLst>
        </pc:spChg>
        <pc:spChg chg="mod">
          <ac:chgData name="Jenifer Prince Devaraj" userId="c3fb109c-09d1-42a6-93f4-69472d709861" providerId="ADAL" clId="{6DD0CF04-D888-4CB6-9E30-A80B01B53588}" dt="2025-09-29T14:38:50.352" v="1035" actId="14100"/>
          <ac:spMkLst>
            <pc:docMk/>
            <pc:sldMk cId="1711646516" sldId="853"/>
            <ac:spMk id="12" creationId="{647F574A-A3B9-F3A0-CE6D-5A9C93B96D52}"/>
          </ac:spMkLst>
        </pc:spChg>
        <pc:spChg chg="mod">
          <ac:chgData name="Jenifer Prince Devaraj" userId="c3fb109c-09d1-42a6-93f4-69472d709861" providerId="ADAL" clId="{6DD0CF04-D888-4CB6-9E30-A80B01B53588}" dt="2025-09-29T12:35:02.306" v="427"/>
          <ac:spMkLst>
            <pc:docMk/>
            <pc:sldMk cId="1711646516" sldId="853"/>
            <ac:spMk id="32" creationId="{5E00E472-BBBB-4F28-B703-63BC998B6DE4}"/>
          </ac:spMkLst>
        </pc:spChg>
        <pc:picChg chg="del mod">
          <ac:chgData name="Jenifer Prince Devaraj" userId="c3fb109c-09d1-42a6-93f4-69472d709861" providerId="ADAL" clId="{6DD0CF04-D888-4CB6-9E30-A80B01B53588}" dt="2025-09-29T14:29:18.640" v="1021" actId="478"/>
          <ac:picMkLst>
            <pc:docMk/>
            <pc:sldMk cId="1711646516" sldId="853"/>
            <ac:picMk id="3" creationId="{3E2B7443-018A-2775-F679-8E04E796504F}"/>
          </ac:picMkLst>
        </pc:picChg>
        <pc:picChg chg="add mod">
          <ac:chgData name="Jenifer Prince Devaraj" userId="c3fb109c-09d1-42a6-93f4-69472d709861" providerId="ADAL" clId="{6DD0CF04-D888-4CB6-9E30-A80B01B53588}" dt="2025-09-30T09:17:33.467" v="1153" actId="1076"/>
          <ac:picMkLst>
            <pc:docMk/>
            <pc:sldMk cId="1711646516" sldId="853"/>
            <ac:picMk id="3" creationId="{4FB6AB4B-02A8-4BE5-8125-9FC74EBAD721}"/>
          </ac:picMkLst>
        </pc:picChg>
        <pc:picChg chg="add del mod">
          <ac:chgData name="Jenifer Prince Devaraj" userId="c3fb109c-09d1-42a6-93f4-69472d709861" providerId="ADAL" clId="{6DD0CF04-D888-4CB6-9E30-A80B01B53588}" dt="2025-09-30T09:17:30.646" v="1151" actId="478"/>
          <ac:picMkLst>
            <pc:docMk/>
            <pc:sldMk cId="1711646516" sldId="853"/>
            <ac:picMk id="5" creationId="{3335D7BB-A753-421B-BABC-709E0BAA675C}"/>
          </ac:picMkLst>
        </pc:picChg>
        <pc:picChg chg="add del mod">
          <ac:chgData name="Jenifer Prince Devaraj" userId="c3fb109c-09d1-42a6-93f4-69472d709861" providerId="ADAL" clId="{6DD0CF04-D888-4CB6-9E30-A80B01B53588}" dt="2025-09-29T14:34:29.256" v="1024" actId="478"/>
          <ac:picMkLst>
            <pc:docMk/>
            <pc:sldMk cId="1711646516" sldId="853"/>
            <ac:picMk id="8" creationId="{C9797C37-BAB8-34AC-BDD0-A49B62D2FD0A}"/>
          </ac:picMkLst>
        </pc:picChg>
      </pc:sldChg>
      <pc:sldChg chg="modSp">
        <pc:chgData name="Jenifer Prince Devaraj" userId="c3fb109c-09d1-42a6-93f4-69472d709861" providerId="ADAL" clId="{6DD0CF04-D888-4CB6-9E30-A80B01B53588}" dt="2025-09-29T12:35:33.607" v="428"/>
        <pc:sldMkLst>
          <pc:docMk/>
          <pc:sldMk cId="266010533" sldId="854"/>
        </pc:sldMkLst>
        <pc:spChg chg="mod">
          <ac:chgData name="Jenifer Prince Devaraj" userId="c3fb109c-09d1-42a6-93f4-69472d709861" providerId="ADAL" clId="{6DD0CF04-D888-4CB6-9E30-A80B01B53588}" dt="2025-09-29T12:35:33.607" v="428"/>
          <ac:spMkLst>
            <pc:docMk/>
            <pc:sldMk cId="266010533" sldId="854"/>
            <ac:spMk id="9" creationId="{AA7F5752-A0C9-094D-03B8-0FF958738336}"/>
          </ac:spMkLst>
        </pc:spChg>
        <pc:spChg chg="mod">
          <ac:chgData name="Jenifer Prince Devaraj" userId="c3fb109c-09d1-42a6-93f4-69472d709861" providerId="ADAL" clId="{6DD0CF04-D888-4CB6-9E30-A80B01B53588}" dt="2025-09-29T12:35:02.306" v="427"/>
          <ac:spMkLst>
            <pc:docMk/>
            <pc:sldMk cId="266010533" sldId="854"/>
            <ac:spMk id="32" creationId="{5E00E472-BBBB-4F28-B703-63BC998B6DE4}"/>
          </ac:spMkLst>
        </pc:spChg>
      </pc:sldChg>
      <pc:sldChg chg="addSp modSp mod">
        <pc:chgData name="Jenifer Prince Devaraj" userId="c3fb109c-09d1-42a6-93f4-69472d709861" providerId="ADAL" clId="{6DD0CF04-D888-4CB6-9E30-A80B01B53588}" dt="2025-09-29T12:35:33.607" v="428"/>
        <pc:sldMkLst>
          <pc:docMk/>
          <pc:sldMk cId="3982161326" sldId="855"/>
        </pc:sldMkLst>
        <pc:spChg chg="mod">
          <ac:chgData name="Jenifer Prince Devaraj" userId="c3fb109c-09d1-42a6-93f4-69472d709861" providerId="ADAL" clId="{6DD0CF04-D888-4CB6-9E30-A80B01B53588}" dt="2025-09-29T12:29:18.199" v="394" actId="255"/>
          <ac:spMkLst>
            <pc:docMk/>
            <pc:sldMk cId="3982161326" sldId="855"/>
            <ac:spMk id="5" creationId="{97D44938-69AB-58E6-AE12-EAC83C306125}"/>
          </ac:spMkLst>
        </pc:spChg>
        <pc:spChg chg="mod">
          <ac:chgData name="Jenifer Prince Devaraj" userId="c3fb109c-09d1-42a6-93f4-69472d709861" providerId="ADAL" clId="{6DD0CF04-D888-4CB6-9E30-A80B01B53588}" dt="2025-09-29T12:35:33.607" v="428"/>
          <ac:spMkLst>
            <pc:docMk/>
            <pc:sldMk cId="3982161326" sldId="855"/>
            <ac:spMk id="9" creationId="{AA7F5752-A0C9-094D-03B8-0FF958738336}"/>
          </ac:spMkLst>
        </pc:spChg>
        <pc:spChg chg="add mod">
          <ac:chgData name="Jenifer Prince Devaraj" userId="c3fb109c-09d1-42a6-93f4-69472d709861" providerId="ADAL" clId="{6DD0CF04-D888-4CB6-9E30-A80B01B53588}" dt="2025-09-29T12:29:10.478" v="393" actId="1076"/>
          <ac:spMkLst>
            <pc:docMk/>
            <pc:sldMk cId="3982161326" sldId="855"/>
            <ac:spMk id="11" creationId="{107216FE-FEC2-4862-BED3-BF3FDA0A9628}"/>
          </ac:spMkLst>
        </pc:spChg>
        <pc:spChg chg="mod">
          <ac:chgData name="Jenifer Prince Devaraj" userId="c3fb109c-09d1-42a6-93f4-69472d709861" providerId="ADAL" clId="{6DD0CF04-D888-4CB6-9E30-A80B01B53588}" dt="2025-09-29T12:28:41.687" v="388" actId="14100"/>
          <ac:spMkLst>
            <pc:docMk/>
            <pc:sldMk cId="3982161326" sldId="855"/>
            <ac:spMk id="12" creationId="{647F574A-A3B9-F3A0-CE6D-5A9C93B96D52}"/>
          </ac:spMkLst>
        </pc:spChg>
        <pc:spChg chg="mod">
          <ac:chgData name="Jenifer Prince Devaraj" userId="c3fb109c-09d1-42a6-93f4-69472d709861" providerId="ADAL" clId="{6DD0CF04-D888-4CB6-9E30-A80B01B53588}" dt="2025-09-29T12:35:02.306" v="427"/>
          <ac:spMkLst>
            <pc:docMk/>
            <pc:sldMk cId="3982161326" sldId="855"/>
            <ac:spMk id="32" creationId="{5E00E472-BBBB-4F28-B703-63BC998B6DE4}"/>
          </ac:spMkLst>
        </pc:spChg>
        <pc:cxnChg chg="mod">
          <ac:chgData name="Jenifer Prince Devaraj" userId="c3fb109c-09d1-42a6-93f4-69472d709861" providerId="ADAL" clId="{6DD0CF04-D888-4CB6-9E30-A80B01B53588}" dt="2025-09-29T12:28:55.958" v="390" actId="1076"/>
          <ac:cxnSpMkLst>
            <pc:docMk/>
            <pc:sldMk cId="3982161326" sldId="855"/>
            <ac:cxnSpMk id="3" creationId="{440EFCC4-7473-1D50-E6E8-5DD56FDC38BD}"/>
          </ac:cxnSpMkLst>
        </pc:cxnChg>
      </pc:sldChg>
      <pc:sldChg chg="modSp del mod">
        <pc:chgData name="Jenifer Prince Devaraj" userId="c3fb109c-09d1-42a6-93f4-69472d709861" providerId="ADAL" clId="{6DD0CF04-D888-4CB6-9E30-A80B01B53588}" dt="2025-09-29T12:29:57.126" v="396" actId="47"/>
        <pc:sldMkLst>
          <pc:docMk/>
          <pc:sldMk cId="3487694714" sldId="856"/>
        </pc:sldMkLst>
        <pc:picChg chg="mod">
          <ac:chgData name="Jenifer Prince Devaraj" userId="c3fb109c-09d1-42a6-93f4-69472d709861" providerId="ADAL" clId="{6DD0CF04-D888-4CB6-9E30-A80B01B53588}" dt="2025-09-25T09:25:41.080" v="10" actId="1076"/>
          <ac:picMkLst>
            <pc:docMk/>
            <pc:sldMk cId="3487694714" sldId="856"/>
            <ac:picMk id="3" creationId="{BA2B1914-58A3-8092-204E-F78BFB23D04D}"/>
          </ac:picMkLst>
        </pc:picChg>
      </pc:sldChg>
      <pc:sldChg chg="modSp del">
        <pc:chgData name="Jenifer Prince Devaraj" userId="c3fb109c-09d1-42a6-93f4-69472d709861" providerId="ADAL" clId="{6DD0CF04-D888-4CB6-9E30-A80B01B53588}" dt="2025-09-29T14:46:37.254" v="1054" actId="47"/>
        <pc:sldMkLst>
          <pc:docMk/>
          <pc:sldMk cId="1478705692" sldId="857"/>
        </pc:sldMkLst>
        <pc:spChg chg="mod">
          <ac:chgData name="Jenifer Prince Devaraj" userId="c3fb109c-09d1-42a6-93f4-69472d709861" providerId="ADAL" clId="{6DD0CF04-D888-4CB6-9E30-A80B01B53588}" dt="2025-09-29T12:35:33.607" v="428"/>
          <ac:spMkLst>
            <pc:docMk/>
            <pc:sldMk cId="1478705692" sldId="857"/>
            <ac:spMk id="9" creationId="{AA7F5752-A0C9-094D-03B8-0FF958738336}"/>
          </ac:spMkLst>
        </pc:spChg>
        <pc:spChg chg="mod">
          <ac:chgData name="Jenifer Prince Devaraj" userId="c3fb109c-09d1-42a6-93f4-69472d709861" providerId="ADAL" clId="{6DD0CF04-D888-4CB6-9E30-A80B01B53588}" dt="2025-09-29T12:35:02.306" v="427"/>
          <ac:spMkLst>
            <pc:docMk/>
            <pc:sldMk cId="1478705692" sldId="857"/>
            <ac:spMk id="32" creationId="{5E00E472-BBBB-4F28-B703-63BC998B6DE4}"/>
          </ac:spMkLst>
        </pc:spChg>
      </pc:sldChg>
      <pc:sldChg chg="del">
        <pc:chgData name="Jenifer Prince Devaraj" userId="c3fb109c-09d1-42a6-93f4-69472d709861" providerId="ADAL" clId="{6DD0CF04-D888-4CB6-9E30-A80B01B53588}" dt="2025-09-29T09:28:45.605" v="11" actId="47"/>
        <pc:sldMkLst>
          <pc:docMk/>
          <pc:sldMk cId="1529942980" sldId="858"/>
        </pc:sldMkLst>
      </pc:sldChg>
      <pc:sldChg chg="modSp del">
        <pc:chgData name="Jenifer Prince Devaraj" userId="c3fb109c-09d1-42a6-93f4-69472d709861" providerId="ADAL" clId="{6DD0CF04-D888-4CB6-9E30-A80B01B53588}" dt="2025-09-29T14:46:37.306" v="1055" actId="47"/>
        <pc:sldMkLst>
          <pc:docMk/>
          <pc:sldMk cId="3021723675" sldId="859"/>
        </pc:sldMkLst>
        <pc:spChg chg="mod">
          <ac:chgData name="Jenifer Prince Devaraj" userId="c3fb109c-09d1-42a6-93f4-69472d709861" providerId="ADAL" clId="{6DD0CF04-D888-4CB6-9E30-A80B01B53588}" dt="2025-09-29T12:35:33.607" v="428"/>
          <ac:spMkLst>
            <pc:docMk/>
            <pc:sldMk cId="3021723675" sldId="859"/>
            <ac:spMk id="9" creationId="{AA7F5752-A0C9-094D-03B8-0FF958738336}"/>
          </ac:spMkLst>
        </pc:spChg>
        <pc:spChg chg="mod">
          <ac:chgData name="Jenifer Prince Devaraj" userId="c3fb109c-09d1-42a6-93f4-69472d709861" providerId="ADAL" clId="{6DD0CF04-D888-4CB6-9E30-A80B01B53588}" dt="2025-09-29T12:35:02.306" v="427"/>
          <ac:spMkLst>
            <pc:docMk/>
            <pc:sldMk cId="3021723675" sldId="859"/>
            <ac:spMk id="32" creationId="{5E00E472-BBBB-4F28-B703-63BC998B6DE4}"/>
          </ac:spMkLst>
        </pc:spChg>
      </pc:sldChg>
      <pc:sldChg chg="modSp del">
        <pc:chgData name="Jenifer Prince Devaraj" userId="c3fb109c-09d1-42a6-93f4-69472d709861" providerId="ADAL" clId="{6DD0CF04-D888-4CB6-9E30-A80B01B53588}" dt="2025-09-29T14:46:40.397" v="1062" actId="47"/>
        <pc:sldMkLst>
          <pc:docMk/>
          <pc:sldMk cId="4217386123" sldId="860"/>
        </pc:sldMkLst>
        <pc:spChg chg="mod">
          <ac:chgData name="Jenifer Prince Devaraj" userId="c3fb109c-09d1-42a6-93f4-69472d709861" providerId="ADAL" clId="{6DD0CF04-D888-4CB6-9E30-A80B01B53588}" dt="2025-09-29T12:35:33.607" v="428"/>
          <ac:spMkLst>
            <pc:docMk/>
            <pc:sldMk cId="4217386123" sldId="860"/>
            <ac:spMk id="9" creationId="{AA7F5752-A0C9-094D-03B8-0FF958738336}"/>
          </ac:spMkLst>
        </pc:spChg>
        <pc:spChg chg="mod">
          <ac:chgData name="Jenifer Prince Devaraj" userId="c3fb109c-09d1-42a6-93f4-69472d709861" providerId="ADAL" clId="{6DD0CF04-D888-4CB6-9E30-A80B01B53588}" dt="2025-09-29T12:35:02.306" v="427"/>
          <ac:spMkLst>
            <pc:docMk/>
            <pc:sldMk cId="4217386123" sldId="860"/>
            <ac:spMk id="32" creationId="{5E00E472-BBBB-4F28-B703-63BC998B6DE4}"/>
          </ac:spMkLst>
        </pc:spChg>
      </pc:sldChg>
      <pc:sldChg chg="del">
        <pc:chgData name="Jenifer Prince Devaraj" userId="c3fb109c-09d1-42a6-93f4-69472d709861" providerId="ADAL" clId="{6DD0CF04-D888-4CB6-9E30-A80B01B53588}" dt="2025-09-29T12:29:58.448" v="397" actId="47"/>
        <pc:sldMkLst>
          <pc:docMk/>
          <pc:sldMk cId="3050166193" sldId="861"/>
        </pc:sldMkLst>
      </pc:sldChg>
      <pc:sldChg chg="del">
        <pc:chgData name="Jenifer Prince Devaraj" userId="c3fb109c-09d1-42a6-93f4-69472d709861" providerId="ADAL" clId="{6DD0CF04-D888-4CB6-9E30-A80B01B53588}" dt="2025-09-29T12:29:59.190" v="398" actId="47"/>
        <pc:sldMkLst>
          <pc:docMk/>
          <pc:sldMk cId="3926992904" sldId="862"/>
        </pc:sldMkLst>
      </pc:sldChg>
      <pc:sldChg chg="del">
        <pc:chgData name="Jenifer Prince Devaraj" userId="c3fb109c-09d1-42a6-93f4-69472d709861" providerId="ADAL" clId="{6DD0CF04-D888-4CB6-9E30-A80B01B53588}" dt="2025-09-29T12:30:00.749" v="399" actId="47"/>
        <pc:sldMkLst>
          <pc:docMk/>
          <pc:sldMk cId="1928295399" sldId="863"/>
        </pc:sldMkLst>
      </pc:sldChg>
      <pc:sldChg chg="del">
        <pc:chgData name="Jenifer Prince Devaraj" userId="c3fb109c-09d1-42a6-93f4-69472d709861" providerId="ADAL" clId="{6DD0CF04-D888-4CB6-9E30-A80B01B53588}" dt="2025-09-29T12:30:01.478" v="400" actId="47"/>
        <pc:sldMkLst>
          <pc:docMk/>
          <pc:sldMk cId="725645492" sldId="864"/>
        </pc:sldMkLst>
      </pc:sldChg>
      <pc:sldChg chg="del">
        <pc:chgData name="Jenifer Prince Devaraj" userId="c3fb109c-09d1-42a6-93f4-69472d709861" providerId="ADAL" clId="{6DD0CF04-D888-4CB6-9E30-A80B01B53588}" dt="2025-09-29T12:30:02.376" v="401" actId="47"/>
        <pc:sldMkLst>
          <pc:docMk/>
          <pc:sldMk cId="2533586467" sldId="865"/>
        </pc:sldMkLst>
      </pc:sldChg>
      <pc:sldChg chg="del">
        <pc:chgData name="Jenifer Prince Devaraj" userId="c3fb109c-09d1-42a6-93f4-69472d709861" providerId="ADAL" clId="{6DD0CF04-D888-4CB6-9E30-A80B01B53588}" dt="2025-09-29T12:30:03.263" v="402" actId="47"/>
        <pc:sldMkLst>
          <pc:docMk/>
          <pc:sldMk cId="4095629414" sldId="866"/>
        </pc:sldMkLst>
      </pc:sldChg>
      <pc:sldChg chg="modSp del">
        <pc:chgData name="Jenifer Prince Devaraj" userId="c3fb109c-09d1-42a6-93f4-69472d709861" providerId="ADAL" clId="{6DD0CF04-D888-4CB6-9E30-A80B01B53588}" dt="2025-09-29T14:46:38.128" v="1057" actId="47"/>
        <pc:sldMkLst>
          <pc:docMk/>
          <pc:sldMk cId="3892756397" sldId="867"/>
        </pc:sldMkLst>
        <pc:spChg chg="mod">
          <ac:chgData name="Jenifer Prince Devaraj" userId="c3fb109c-09d1-42a6-93f4-69472d709861" providerId="ADAL" clId="{6DD0CF04-D888-4CB6-9E30-A80B01B53588}" dt="2025-09-29T12:35:33.607" v="428"/>
          <ac:spMkLst>
            <pc:docMk/>
            <pc:sldMk cId="3892756397" sldId="867"/>
            <ac:spMk id="9" creationId="{AA7F5752-A0C9-094D-03B8-0FF958738336}"/>
          </ac:spMkLst>
        </pc:spChg>
        <pc:spChg chg="mod">
          <ac:chgData name="Jenifer Prince Devaraj" userId="c3fb109c-09d1-42a6-93f4-69472d709861" providerId="ADAL" clId="{6DD0CF04-D888-4CB6-9E30-A80B01B53588}" dt="2025-09-29T12:35:02.306" v="427"/>
          <ac:spMkLst>
            <pc:docMk/>
            <pc:sldMk cId="3892756397" sldId="867"/>
            <ac:spMk id="32" creationId="{5E00E472-BBBB-4F28-B703-63BC998B6DE4}"/>
          </ac:spMkLst>
        </pc:spChg>
      </pc:sldChg>
      <pc:sldChg chg="modSp del">
        <pc:chgData name="Jenifer Prince Devaraj" userId="c3fb109c-09d1-42a6-93f4-69472d709861" providerId="ADAL" clId="{6DD0CF04-D888-4CB6-9E30-A80B01B53588}" dt="2025-09-29T14:46:37.362" v="1056" actId="47"/>
        <pc:sldMkLst>
          <pc:docMk/>
          <pc:sldMk cId="4190181614" sldId="868"/>
        </pc:sldMkLst>
        <pc:spChg chg="mod">
          <ac:chgData name="Jenifer Prince Devaraj" userId="c3fb109c-09d1-42a6-93f4-69472d709861" providerId="ADAL" clId="{6DD0CF04-D888-4CB6-9E30-A80B01B53588}" dt="2025-09-29T12:35:33.607" v="428"/>
          <ac:spMkLst>
            <pc:docMk/>
            <pc:sldMk cId="4190181614" sldId="868"/>
            <ac:spMk id="9" creationId="{AA7F5752-A0C9-094D-03B8-0FF958738336}"/>
          </ac:spMkLst>
        </pc:spChg>
        <pc:spChg chg="mod">
          <ac:chgData name="Jenifer Prince Devaraj" userId="c3fb109c-09d1-42a6-93f4-69472d709861" providerId="ADAL" clId="{6DD0CF04-D888-4CB6-9E30-A80B01B53588}" dt="2025-09-29T12:35:02.306" v="427"/>
          <ac:spMkLst>
            <pc:docMk/>
            <pc:sldMk cId="4190181614" sldId="868"/>
            <ac:spMk id="32" creationId="{5E00E472-BBBB-4F28-B703-63BC998B6DE4}"/>
          </ac:spMkLst>
        </pc:spChg>
      </pc:sldChg>
      <pc:sldChg chg="modSp del">
        <pc:chgData name="Jenifer Prince Devaraj" userId="c3fb109c-09d1-42a6-93f4-69472d709861" providerId="ADAL" clId="{6DD0CF04-D888-4CB6-9E30-A80B01B53588}" dt="2025-09-29T14:46:38.957" v="1058" actId="47"/>
        <pc:sldMkLst>
          <pc:docMk/>
          <pc:sldMk cId="3888238768" sldId="869"/>
        </pc:sldMkLst>
        <pc:spChg chg="mod">
          <ac:chgData name="Jenifer Prince Devaraj" userId="c3fb109c-09d1-42a6-93f4-69472d709861" providerId="ADAL" clId="{6DD0CF04-D888-4CB6-9E30-A80B01B53588}" dt="2025-09-29T12:35:33.607" v="428"/>
          <ac:spMkLst>
            <pc:docMk/>
            <pc:sldMk cId="3888238768" sldId="869"/>
            <ac:spMk id="9" creationId="{AA7F5752-A0C9-094D-03B8-0FF958738336}"/>
          </ac:spMkLst>
        </pc:spChg>
        <pc:spChg chg="mod">
          <ac:chgData name="Jenifer Prince Devaraj" userId="c3fb109c-09d1-42a6-93f4-69472d709861" providerId="ADAL" clId="{6DD0CF04-D888-4CB6-9E30-A80B01B53588}" dt="2025-09-29T12:35:02.306" v="427"/>
          <ac:spMkLst>
            <pc:docMk/>
            <pc:sldMk cId="3888238768" sldId="869"/>
            <ac:spMk id="32" creationId="{5E00E472-BBBB-4F28-B703-63BC998B6DE4}"/>
          </ac:spMkLst>
        </pc:spChg>
      </pc:sldChg>
      <pc:sldChg chg="modSp del">
        <pc:chgData name="Jenifer Prince Devaraj" userId="c3fb109c-09d1-42a6-93f4-69472d709861" providerId="ADAL" clId="{6DD0CF04-D888-4CB6-9E30-A80B01B53588}" dt="2025-09-29T14:46:39.406" v="1059" actId="47"/>
        <pc:sldMkLst>
          <pc:docMk/>
          <pc:sldMk cId="523157123" sldId="870"/>
        </pc:sldMkLst>
        <pc:spChg chg="mod">
          <ac:chgData name="Jenifer Prince Devaraj" userId="c3fb109c-09d1-42a6-93f4-69472d709861" providerId="ADAL" clId="{6DD0CF04-D888-4CB6-9E30-A80B01B53588}" dt="2025-09-29T12:35:33.607" v="428"/>
          <ac:spMkLst>
            <pc:docMk/>
            <pc:sldMk cId="523157123" sldId="870"/>
            <ac:spMk id="9" creationId="{AA7F5752-A0C9-094D-03B8-0FF958738336}"/>
          </ac:spMkLst>
        </pc:spChg>
        <pc:spChg chg="mod">
          <ac:chgData name="Jenifer Prince Devaraj" userId="c3fb109c-09d1-42a6-93f4-69472d709861" providerId="ADAL" clId="{6DD0CF04-D888-4CB6-9E30-A80B01B53588}" dt="2025-09-29T12:35:02.306" v="427"/>
          <ac:spMkLst>
            <pc:docMk/>
            <pc:sldMk cId="523157123" sldId="870"/>
            <ac:spMk id="32" creationId="{5E00E472-BBBB-4F28-B703-63BC998B6DE4}"/>
          </ac:spMkLst>
        </pc:spChg>
      </pc:sldChg>
      <pc:sldChg chg="modSp del">
        <pc:chgData name="Jenifer Prince Devaraj" userId="c3fb109c-09d1-42a6-93f4-69472d709861" providerId="ADAL" clId="{6DD0CF04-D888-4CB6-9E30-A80B01B53588}" dt="2025-09-29T14:46:39.890" v="1060" actId="47"/>
        <pc:sldMkLst>
          <pc:docMk/>
          <pc:sldMk cId="1755058998" sldId="871"/>
        </pc:sldMkLst>
        <pc:spChg chg="mod">
          <ac:chgData name="Jenifer Prince Devaraj" userId="c3fb109c-09d1-42a6-93f4-69472d709861" providerId="ADAL" clId="{6DD0CF04-D888-4CB6-9E30-A80B01B53588}" dt="2025-09-29T12:35:33.607" v="428"/>
          <ac:spMkLst>
            <pc:docMk/>
            <pc:sldMk cId="1755058998" sldId="871"/>
            <ac:spMk id="9" creationId="{AA7F5752-A0C9-094D-03B8-0FF958738336}"/>
          </ac:spMkLst>
        </pc:spChg>
        <pc:spChg chg="mod">
          <ac:chgData name="Jenifer Prince Devaraj" userId="c3fb109c-09d1-42a6-93f4-69472d709861" providerId="ADAL" clId="{6DD0CF04-D888-4CB6-9E30-A80B01B53588}" dt="2025-09-29T12:35:02.306" v="427"/>
          <ac:spMkLst>
            <pc:docMk/>
            <pc:sldMk cId="1755058998" sldId="871"/>
            <ac:spMk id="32" creationId="{5E00E472-BBBB-4F28-B703-63BC998B6DE4}"/>
          </ac:spMkLst>
        </pc:spChg>
      </pc:sldChg>
      <pc:sldChg chg="modSp del">
        <pc:chgData name="Jenifer Prince Devaraj" userId="c3fb109c-09d1-42a6-93f4-69472d709861" providerId="ADAL" clId="{6DD0CF04-D888-4CB6-9E30-A80B01B53588}" dt="2025-09-29T14:46:40.264" v="1061" actId="47"/>
        <pc:sldMkLst>
          <pc:docMk/>
          <pc:sldMk cId="1725995926" sldId="872"/>
        </pc:sldMkLst>
        <pc:spChg chg="mod">
          <ac:chgData name="Jenifer Prince Devaraj" userId="c3fb109c-09d1-42a6-93f4-69472d709861" providerId="ADAL" clId="{6DD0CF04-D888-4CB6-9E30-A80B01B53588}" dt="2025-09-29T12:35:33.607" v="428"/>
          <ac:spMkLst>
            <pc:docMk/>
            <pc:sldMk cId="1725995926" sldId="872"/>
            <ac:spMk id="9" creationId="{AA7F5752-A0C9-094D-03B8-0FF958738336}"/>
          </ac:spMkLst>
        </pc:spChg>
        <pc:spChg chg="mod">
          <ac:chgData name="Jenifer Prince Devaraj" userId="c3fb109c-09d1-42a6-93f4-69472d709861" providerId="ADAL" clId="{6DD0CF04-D888-4CB6-9E30-A80B01B53588}" dt="2025-09-29T12:35:02.306" v="427"/>
          <ac:spMkLst>
            <pc:docMk/>
            <pc:sldMk cId="1725995926" sldId="872"/>
            <ac:spMk id="32" creationId="{5E00E472-BBBB-4F28-B703-63BC998B6DE4}"/>
          </ac:spMkLst>
        </pc:spChg>
      </pc:sldChg>
      <pc:sldChg chg="modSp del">
        <pc:chgData name="Jenifer Prince Devaraj" userId="c3fb109c-09d1-42a6-93f4-69472d709861" providerId="ADAL" clId="{6DD0CF04-D888-4CB6-9E30-A80B01B53588}" dt="2025-09-29T14:46:36.965" v="1053" actId="47"/>
        <pc:sldMkLst>
          <pc:docMk/>
          <pc:sldMk cId="1497330509" sldId="873"/>
        </pc:sldMkLst>
        <pc:spChg chg="mod">
          <ac:chgData name="Jenifer Prince Devaraj" userId="c3fb109c-09d1-42a6-93f4-69472d709861" providerId="ADAL" clId="{6DD0CF04-D888-4CB6-9E30-A80B01B53588}" dt="2025-09-29T12:35:33.607" v="428"/>
          <ac:spMkLst>
            <pc:docMk/>
            <pc:sldMk cId="1497330509" sldId="873"/>
            <ac:spMk id="9" creationId="{AA7F5752-A0C9-094D-03B8-0FF958738336}"/>
          </ac:spMkLst>
        </pc:spChg>
        <pc:spChg chg="mod">
          <ac:chgData name="Jenifer Prince Devaraj" userId="c3fb109c-09d1-42a6-93f4-69472d709861" providerId="ADAL" clId="{6DD0CF04-D888-4CB6-9E30-A80B01B53588}" dt="2025-09-29T12:35:02.306" v="427"/>
          <ac:spMkLst>
            <pc:docMk/>
            <pc:sldMk cId="1497330509" sldId="873"/>
            <ac:spMk id="32" creationId="{5E00E472-BBBB-4F28-B703-63BC998B6DE4}"/>
          </ac:spMkLst>
        </pc:spChg>
      </pc:sldChg>
      <pc:sldChg chg="modSp add del">
        <pc:chgData name="Jenifer Prince Devaraj" userId="c3fb109c-09d1-42a6-93f4-69472d709861" providerId="ADAL" clId="{6DD0CF04-D888-4CB6-9E30-A80B01B53588}" dt="2025-09-29T14:46:53.851" v="1067"/>
        <pc:sldMkLst>
          <pc:docMk/>
          <pc:sldMk cId="2735189324" sldId="874"/>
        </pc:sldMkLst>
        <pc:spChg chg="mod">
          <ac:chgData name="Jenifer Prince Devaraj" userId="c3fb109c-09d1-42a6-93f4-69472d709861" providerId="ADAL" clId="{6DD0CF04-D888-4CB6-9E30-A80B01B53588}" dt="2025-09-29T12:35:33.607" v="428"/>
          <ac:spMkLst>
            <pc:docMk/>
            <pc:sldMk cId="2735189324" sldId="874"/>
            <ac:spMk id="9" creationId="{AA7F5752-A0C9-094D-03B8-0FF958738336}"/>
          </ac:spMkLst>
        </pc:spChg>
        <pc:spChg chg="mod">
          <ac:chgData name="Jenifer Prince Devaraj" userId="c3fb109c-09d1-42a6-93f4-69472d709861" providerId="ADAL" clId="{6DD0CF04-D888-4CB6-9E30-A80B01B53588}" dt="2025-09-29T12:35:02.306" v="427"/>
          <ac:spMkLst>
            <pc:docMk/>
            <pc:sldMk cId="2735189324" sldId="874"/>
            <ac:spMk id="32" creationId="{5E00E472-BBBB-4F28-B703-63BC998B6DE4}"/>
          </ac:spMkLst>
        </pc:spChg>
      </pc:sldChg>
      <pc:sldChg chg="modSp add del mod">
        <pc:chgData name="Jenifer Prince Devaraj" userId="c3fb109c-09d1-42a6-93f4-69472d709861" providerId="ADAL" clId="{6DD0CF04-D888-4CB6-9E30-A80B01B53588}" dt="2025-09-29T20:05:37.958" v="1073" actId="1076"/>
        <pc:sldMkLst>
          <pc:docMk/>
          <pc:sldMk cId="3094891590" sldId="875"/>
        </pc:sldMkLst>
        <pc:spChg chg="mod">
          <ac:chgData name="Jenifer Prince Devaraj" userId="c3fb109c-09d1-42a6-93f4-69472d709861" providerId="ADAL" clId="{6DD0CF04-D888-4CB6-9E30-A80B01B53588}" dt="2025-09-29T12:35:33.607" v="428"/>
          <ac:spMkLst>
            <pc:docMk/>
            <pc:sldMk cId="3094891590" sldId="875"/>
            <ac:spMk id="9" creationId="{AA7F5752-A0C9-094D-03B8-0FF958738336}"/>
          </ac:spMkLst>
        </pc:spChg>
        <pc:spChg chg="mod">
          <ac:chgData name="Jenifer Prince Devaraj" userId="c3fb109c-09d1-42a6-93f4-69472d709861" providerId="ADAL" clId="{6DD0CF04-D888-4CB6-9E30-A80B01B53588}" dt="2025-09-29T12:35:02.306" v="427"/>
          <ac:spMkLst>
            <pc:docMk/>
            <pc:sldMk cId="3094891590" sldId="875"/>
            <ac:spMk id="32" creationId="{5E00E472-BBBB-4F28-B703-63BC998B6DE4}"/>
          </ac:spMkLst>
        </pc:spChg>
        <pc:picChg chg="mod">
          <ac:chgData name="Jenifer Prince Devaraj" userId="c3fb109c-09d1-42a6-93f4-69472d709861" providerId="ADAL" clId="{6DD0CF04-D888-4CB6-9E30-A80B01B53588}" dt="2025-09-29T20:05:37.958" v="1073" actId="1076"/>
          <ac:picMkLst>
            <pc:docMk/>
            <pc:sldMk cId="3094891590" sldId="875"/>
            <ac:picMk id="8" creationId="{963DA661-A4C6-977C-DA6F-17CB72A54AA9}"/>
          </ac:picMkLst>
        </pc:picChg>
      </pc:sldChg>
      <pc:sldChg chg="modSp add del mod">
        <pc:chgData name="Jenifer Prince Devaraj" userId="c3fb109c-09d1-42a6-93f4-69472d709861" providerId="ADAL" clId="{6DD0CF04-D888-4CB6-9E30-A80B01B53588}" dt="2025-09-29T22:02:39.532" v="1139" actId="20577"/>
        <pc:sldMkLst>
          <pc:docMk/>
          <pc:sldMk cId="2404638545" sldId="876"/>
        </pc:sldMkLst>
        <pc:spChg chg="mod">
          <ac:chgData name="Jenifer Prince Devaraj" userId="c3fb109c-09d1-42a6-93f4-69472d709861" providerId="ADAL" clId="{6DD0CF04-D888-4CB6-9E30-A80B01B53588}" dt="2025-09-29T22:02:27.252" v="1136" actId="20577"/>
          <ac:spMkLst>
            <pc:docMk/>
            <pc:sldMk cId="2404638545" sldId="876"/>
            <ac:spMk id="2" creationId="{D728537F-215B-84F2-AE7F-11083A0F6FBC}"/>
          </ac:spMkLst>
        </pc:spChg>
        <pc:spChg chg="mod">
          <ac:chgData name="Jenifer Prince Devaraj" userId="c3fb109c-09d1-42a6-93f4-69472d709861" providerId="ADAL" clId="{6DD0CF04-D888-4CB6-9E30-A80B01B53588}" dt="2025-09-29T22:02:39.532" v="1139" actId="20577"/>
          <ac:spMkLst>
            <pc:docMk/>
            <pc:sldMk cId="2404638545" sldId="876"/>
            <ac:spMk id="8" creationId="{93EE4D22-1169-C08D-BABC-621796301D1C}"/>
          </ac:spMkLst>
        </pc:spChg>
        <pc:spChg chg="mod">
          <ac:chgData name="Jenifer Prince Devaraj" userId="c3fb109c-09d1-42a6-93f4-69472d709861" providerId="ADAL" clId="{6DD0CF04-D888-4CB6-9E30-A80B01B53588}" dt="2025-09-29T12:35:33.607" v="428"/>
          <ac:spMkLst>
            <pc:docMk/>
            <pc:sldMk cId="2404638545" sldId="876"/>
            <ac:spMk id="9" creationId="{AA7F5752-A0C9-094D-03B8-0FF958738336}"/>
          </ac:spMkLst>
        </pc:spChg>
        <pc:spChg chg="mod">
          <ac:chgData name="Jenifer Prince Devaraj" userId="c3fb109c-09d1-42a6-93f4-69472d709861" providerId="ADAL" clId="{6DD0CF04-D888-4CB6-9E30-A80B01B53588}" dt="2025-09-29T12:35:02.306" v="427"/>
          <ac:spMkLst>
            <pc:docMk/>
            <pc:sldMk cId="2404638545" sldId="876"/>
            <ac:spMk id="32" creationId="{5E00E472-BBBB-4F28-B703-63BC998B6DE4}"/>
          </ac:spMkLst>
        </pc:spChg>
      </pc:sldChg>
      <pc:sldChg chg="modSp add del">
        <pc:chgData name="Jenifer Prince Devaraj" userId="c3fb109c-09d1-42a6-93f4-69472d709861" providerId="ADAL" clId="{6DD0CF04-D888-4CB6-9E30-A80B01B53588}" dt="2025-09-29T22:04:02.844" v="1149"/>
        <pc:sldMkLst>
          <pc:docMk/>
          <pc:sldMk cId="554016957" sldId="877"/>
        </pc:sldMkLst>
        <pc:spChg chg="mod">
          <ac:chgData name="Jenifer Prince Devaraj" userId="c3fb109c-09d1-42a6-93f4-69472d709861" providerId="ADAL" clId="{6DD0CF04-D888-4CB6-9E30-A80B01B53588}" dt="2025-09-29T22:04:02.844" v="1149"/>
          <ac:spMkLst>
            <pc:docMk/>
            <pc:sldMk cId="554016957" sldId="877"/>
            <ac:spMk id="8" creationId="{93EE4D22-1169-C08D-BABC-621796301D1C}"/>
          </ac:spMkLst>
        </pc:spChg>
        <pc:spChg chg="mod">
          <ac:chgData name="Jenifer Prince Devaraj" userId="c3fb109c-09d1-42a6-93f4-69472d709861" providerId="ADAL" clId="{6DD0CF04-D888-4CB6-9E30-A80B01B53588}" dt="2025-09-29T12:35:33.607" v="428"/>
          <ac:spMkLst>
            <pc:docMk/>
            <pc:sldMk cId="554016957" sldId="877"/>
            <ac:spMk id="9" creationId="{AA7F5752-A0C9-094D-03B8-0FF958738336}"/>
          </ac:spMkLst>
        </pc:spChg>
        <pc:spChg chg="mod">
          <ac:chgData name="Jenifer Prince Devaraj" userId="c3fb109c-09d1-42a6-93f4-69472d709861" providerId="ADAL" clId="{6DD0CF04-D888-4CB6-9E30-A80B01B53588}" dt="2025-09-29T12:35:02.306" v="427"/>
          <ac:spMkLst>
            <pc:docMk/>
            <pc:sldMk cId="554016957" sldId="877"/>
            <ac:spMk id="32" creationId="{5E00E472-BBBB-4F28-B703-63BC998B6DE4}"/>
          </ac:spMkLst>
        </pc:spChg>
      </pc:sldChg>
      <pc:sldChg chg="modSp add del">
        <pc:chgData name="Jenifer Prince Devaraj" userId="c3fb109c-09d1-42a6-93f4-69472d709861" providerId="ADAL" clId="{6DD0CF04-D888-4CB6-9E30-A80B01B53588}" dt="2025-09-29T14:46:53.851" v="1067"/>
        <pc:sldMkLst>
          <pc:docMk/>
          <pc:sldMk cId="3631157920" sldId="878"/>
        </pc:sldMkLst>
        <pc:spChg chg="mod">
          <ac:chgData name="Jenifer Prince Devaraj" userId="c3fb109c-09d1-42a6-93f4-69472d709861" providerId="ADAL" clId="{6DD0CF04-D888-4CB6-9E30-A80B01B53588}" dt="2025-09-29T12:35:33.607" v="428"/>
          <ac:spMkLst>
            <pc:docMk/>
            <pc:sldMk cId="3631157920" sldId="878"/>
            <ac:spMk id="9" creationId="{AA7F5752-A0C9-094D-03B8-0FF958738336}"/>
          </ac:spMkLst>
        </pc:spChg>
        <pc:spChg chg="mod">
          <ac:chgData name="Jenifer Prince Devaraj" userId="c3fb109c-09d1-42a6-93f4-69472d709861" providerId="ADAL" clId="{6DD0CF04-D888-4CB6-9E30-A80B01B53588}" dt="2025-09-29T12:35:02.306" v="427"/>
          <ac:spMkLst>
            <pc:docMk/>
            <pc:sldMk cId="3631157920" sldId="878"/>
            <ac:spMk id="32" creationId="{5E00E472-BBBB-4F28-B703-63BC998B6DE4}"/>
          </ac:spMkLst>
        </pc:spChg>
      </pc:sldChg>
      <pc:sldChg chg="delSp modSp add del mod">
        <pc:chgData name="Jenifer Prince Devaraj" userId="c3fb109c-09d1-42a6-93f4-69472d709861" providerId="ADAL" clId="{6DD0CF04-D888-4CB6-9E30-A80B01B53588}" dt="2025-09-29T21:04:07.585" v="1078" actId="1076"/>
        <pc:sldMkLst>
          <pc:docMk/>
          <pc:sldMk cId="2574897783" sldId="879"/>
        </pc:sldMkLst>
        <pc:spChg chg="del mod">
          <ac:chgData name="Jenifer Prince Devaraj" userId="c3fb109c-09d1-42a6-93f4-69472d709861" providerId="ADAL" clId="{6DD0CF04-D888-4CB6-9E30-A80B01B53588}" dt="2025-09-29T21:03:55.722" v="1075" actId="478"/>
          <ac:spMkLst>
            <pc:docMk/>
            <pc:sldMk cId="2574897783" sldId="879"/>
            <ac:spMk id="3" creationId="{6A122CE8-E855-1E5F-E08F-3F9672079A5A}"/>
          </ac:spMkLst>
        </pc:spChg>
        <pc:spChg chg="mod">
          <ac:chgData name="Jenifer Prince Devaraj" userId="c3fb109c-09d1-42a6-93f4-69472d709861" providerId="ADAL" clId="{6DD0CF04-D888-4CB6-9E30-A80B01B53588}" dt="2025-09-29T21:04:07.585" v="1078" actId="1076"/>
          <ac:spMkLst>
            <pc:docMk/>
            <pc:sldMk cId="2574897783" sldId="879"/>
            <ac:spMk id="4" creationId="{C063E935-A7A1-3300-DB0D-D16CCF8DBE7B}"/>
          </ac:spMkLst>
        </pc:spChg>
        <pc:spChg chg="mod">
          <ac:chgData name="Jenifer Prince Devaraj" userId="c3fb109c-09d1-42a6-93f4-69472d709861" providerId="ADAL" clId="{6DD0CF04-D888-4CB6-9E30-A80B01B53588}" dt="2025-09-29T21:04:04.638" v="1077" actId="1076"/>
          <ac:spMkLst>
            <pc:docMk/>
            <pc:sldMk cId="2574897783" sldId="879"/>
            <ac:spMk id="8" creationId="{93EE4D22-1169-C08D-BABC-621796301D1C}"/>
          </ac:spMkLst>
        </pc:spChg>
        <pc:spChg chg="mod">
          <ac:chgData name="Jenifer Prince Devaraj" userId="c3fb109c-09d1-42a6-93f4-69472d709861" providerId="ADAL" clId="{6DD0CF04-D888-4CB6-9E30-A80B01B53588}" dt="2025-09-29T12:35:33.607" v="428"/>
          <ac:spMkLst>
            <pc:docMk/>
            <pc:sldMk cId="2574897783" sldId="879"/>
            <ac:spMk id="9" creationId="{AA7F5752-A0C9-094D-03B8-0FF958738336}"/>
          </ac:spMkLst>
        </pc:spChg>
        <pc:spChg chg="mod">
          <ac:chgData name="Jenifer Prince Devaraj" userId="c3fb109c-09d1-42a6-93f4-69472d709861" providerId="ADAL" clId="{6DD0CF04-D888-4CB6-9E30-A80B01B53588}" dt="2025-09-29T12:35:02.306" v="427"/>
          <ac:spMkLst>
            <pc:docMk/>
            <pc:sldMk cId="2574897783" sldId="879"/>
            <ac:spMk id="32" creationId="{5E00E472-BBBB-4F28-B703-63BC998B6DE4}"/>
          </ac:spMkLst>
        </pc:spChg>
      </pc:sldChg>
      <pc:sldChg chg="modSp add del mod">
        <pc:chgData name="Jenifer Prince Devaraj" userId="c3fb109c-09d1-42a6-93f4-69472d709861" providerId="ADAL" clId="{6DD0CF04-D888-4CB6-9E30-A80B01B53588}" dt="2025-09-29T21:56:06.983" v="1099" actId="1076"/>
        <pc:sldMkLst>
          <pc:docMk/>
          <pc:sldMk cId="2782501278" sldId="880"/>
        </pc:sldMkLst>
        <pc:spChg chg="mod">
          <ac:chgData name="Jenifer Prince Devaraj" userId="c3fb109c-09d1-42a6-93f4-69472d709861" providerId="ADAL" clId="{6DD0CF04-D888-4CB6-9E30-A80B01B53588}" dt="2025-09-29T21:55:59.173" v="1097" actId="1076"/>
          <ac:spMkLst>
            <pc:docMk/>
            <pc:sldMk cId="2782501278" sldId="880"/>
            <ac:spMk id="7" creationId="{778615B4-4199-5F99-2843-3BDD808FB704}"/>
          </ac:spMkLst>
        </pc:spChg>
        <pc:spChg chg="mod">
          <ac:chgData name="Jenifer Prince Devaraj" userId="c3fb109c-09d1-42a6-93f4-69472d709861" providerId="ADAL" clId="{6DD0CF04-D888-4CB6-9E30-A80B01B53588}" dt="2025-09-29T12:35:33.607" v="428"/>
          <ac:spMkLst>
            <pc:docMk/>
            <pc:sldMk cId="2782501278" sldId="880"/>
            <ac:spMk id="9" creationId="{AA7F5752-A0C9-094D-03B8-0FF958738336}"/>
          </ac:spMkLst>
        </pc:spChg>
        <pc:spChg chg="mod">
          <ac:chgData name="Jenifer Prince Devaraj" userId="c3fb109c-09d1-42a6-93f4-69472d709861" providerId="ADAL" clId="{6DD0CF04-D888-4CB6-9E30-A80B01B53588}" dt="2025-09-29T21:55:54.329" v="1096" actId="1076"/>
          <ac:spMkLst>
            <pc:docMk/>
            <pc:sldMk cId="2782501278" sldId="880"/>
            <ac:spMk id="11" creationId="{457689F0-14F2-BA06-CD16-BFDFA362DBA0}"/>
          </ac:spMkLst>
        </pc:spChg>
        <pc:spChg chg="mod">
          <ac:chgData name="Jenifer Prince Devaraj" userId="c3fb109c-09d1-42a6-93f4-69472d709861" providerId="ADAL" clId="{6DD0CF04-D888-4CB6-9E30-A80B01B53588}" dt="2025-09-29T21:56:04.107" v="1098" actId="1076"/>
          <ac:spMkLst>
            <pc:docMk/>
            <pc:sldMk cId="2782501278" sldId="880"/>
            <ac:spMk id="13" creationId="{E5F5F351-E212-80B8-AD15-F96BDEBA9B48}"/>
          </ac:spMkLst>
        </pc:spChg>
        <pc:spChg chg="mod">
          <ac:chgData name="Jenifer Prince Devaraj" userId="c3fb109c-09d1-42a6-93f4-69472d709861" providerId="ADAL" clId="{6DD0CF04-D888-4CB6-9E30-A80B01B53588}" dt="2025-09-29T21:56:06.983" v="1099" actId="1076"/>
          <ac:spMkLst>
            <pc:docMk/>
            <pc:sldMk cId="2782501278" sldId="880"/>
            <ac:spMk id="15" creationId="{0C3D0F35-E612-D72C-05AE-B2F039F12A80}"/>
          </ac:spMkLst>
        </pc:spChg>
        <pc:spChg chg="mod">
          <ac:chgData name="Jenifer Prince Devaraj" userId="c3fb109c-09d1-42a6-93f4-69472d709861" providerId="ADAL" clId="{6DD0CF04-D888-4CB6-9E30-A80B01B53588}" dt="2025-09-29T12:35:02.306" v="427"/>
          <ac:spMkLst>
            <pc:docMk/>
            <pc:sldMk cId="2782501278" sldId="880"/>
            <ac:spMk id="32" creationId="{5E00E472-BBBB-4F28-B703-63BC998B6DE4}"/>
          </ac:spMkLst>
        </pc:spChg>
        <pc:cxnChg chg="mod">
          <ac:chgData name="Jenifer Prince Devaraj" userId="c3fb109c-09d1-42a6-93f4-69472d709861" providerId="ADAL" clId="{6DD0CF04-D888-4CB6-9E30-A80B01B53588}" dt="2025-09-29T21:55:49.899" v="1095" actId="1076"/>
          <ac:cxnSpMkLst>
            <pc:docMk/>
            <pc:sldMk cId="2782501278" sldId="880"/>
            <ac:cxnSpMk id="5" creationId="{18054A8F-C265-2256-F977-A4F5D669434D}"/>
          </ac:cxnSpMkLst>
        </pc:cxnChg>
      </pc:sldChg>
      <pc:sldChg chg="modSp add del mod">
        <pc:chgData name="Jenifer Prince Devaraj" userId="c3fb109c-09d1-42a6-93f4-69472d709861" providerId="ADAL" clId="{6DD0CF04-D888-4CB6-9E30-A80B01B53588}" dt="2025-09-29T21:53:15.377" v="1085" actId="1076"/>
        <pc:sldMkLst>
          <pc:docMk/>
          <pc:sldMk cId="3896898902" sldId="881"/>
        </pc:sldMkLst>
        <pc:spChg chg="mod">
          <ac:chgData name="Jenifer Prince Devaraj" userId="c3fb109c-09d1-42a6-93f4-69472d709861" providerId="ADAL" clId="{6DD0CF04-D888-4CB6-9E30-A80B01B53588}" dt="2025-09-29T12:35:33.607" v="428"/>
          <ac:spMkLst>
            <pc:docMk/>
            <pc:sldMk cId="3896898902" sldId="881"/>
            <ac:spMk id="9" creationId="{AA7F5752-A0C9-094D-03B8-0FF958738336}"/>
          </ac:spMkLst>
        </pc:spChg>
        <pc:spChg chg="mod">
          <ac:chgData name="Jenifer Prince Devaraj" userId="c3fb109c-09d1-42a6-93f4-69472d709861" providerId="ADAL" clId="{6DD0CF04-D888-4CB6-9E30-A80B01B53588}" dt="2025-09-29T21:53:15.377" v="1085" actId="1076"/>
          <ac:spMkLst>
            <pc:docMk/>
            <pc:sldMk cId="3896898902" sldId="881"/>
            <ac:spMk id="17" creationId="{34510B16-0239-B3BA-A24A-ACA80F294407}"/>
          </ac:spMkLst>
        </pc:spChg>
        <pc:spChg chg="mod">
          <ac:chgData name="Jenifer Prince Devaraj" userId="c3fb109c-09d1-42a6-93f4-69472d709861" providerId="ADAL" clId="{6DD0CF04-D888-4CB6-9E30-A80B01B53588}" dt="2025-09-29T12:35:02.306" v="427"/>
          <ac:spMkLst>
            <pc:docMk/>
            <pc:sldMk cId="3896898902" sldId="881"/>
            <ac:spMk id="32" creationId="{5E00E472-BBBB-4F28-B703-63BC998B6DE4}"/>
          </ac:spMkLst>
        </pc:spChg>
      </pc:sldChg>
      <pc:sldChg chg="modSp add del">
        <pc:chgData name="Jenifer Prince Devaraj" userId="c3fb109c-09d1-42a6-93f4-69472d709861" providerId="ADAL" clId="{6DD0CF04-D888-4CB6-9E30-A80B01B53588}" dt="2025-09-29T14:46:53.851" v="1067"/>
        <pc:sldMkLst>
          <pc:docMk/>
          <pc:sldMk cId="1907556086" sldId="882"/>
        </pc:sldMkLst>
        <pc:spChg chg="mod">
          <ac:chgData name="Jenifer Prince Devaraj" userId="c3fb109c-09d1-42a6-93f4-69472d709861" providerId="ADAL" clId="{6DD0CF04-D888-4CB6-9E30-A80B01B53588}" dt="2025-09-29T12:35:33.607" v="428"/>
          <ac:spMkLst>
            <pc:docMk/>
            <pc:sldMk cId="1907556086" sldId="882"/>
            <ac:spMk id="9" creationId="{AA7F5752-A0C9-094D-03B8-0FF958738336}"/>
          </ac:spMkLst>
        </pc:spChg>
        <pc:spChg chg="mod">
          <ac:chgData name="Jenifer Prince Devaraj" userId="c3fb109c-09d1-42a6-93f4-69472d709861" providerId="ADAL" clId="{6DD0CF04-D888-4CB6-9E30-A80B01B53588}" dt="2025-09-29T12:35:02.306" v="427"/>
          <ac:spMkLst>
            <pc:docMk/>
            <pc:sldMk cId="1907556086" sldId="882"/>
            <ac:spMk id="32" creationId="{5E00E472-BBBB-4F28-B703-63BC998B6DE4}"/>
          </ac:spMkLst>
        </pc:spChg>
      </pc:sldChg>
      <pc:sldChg chg="modSp add del">
        <pc:chgData name="Jenifer Prince Devaraj" userId="c3fb109c-09d1-42a6-93f4-69472d709861" providerId="ADAL" clId="{6DD0CF04-D888-4CB6-9E30-A80B01B53588}" dt="2025-09-29T14:46:53.851" v="1067"/>
        <pc:sldMkLst>
          <pc:docMk/>
          <pc:sldMk cId="1187269570" sldId="883"/>
        </pc:sldMkLst>
        <pc:spChg chg="mod">
          <ac:chgData name="Jenifer Prince Devaraj" userId="c3fb109c-09d1-42a6-93f4-69472d709861" providerId="ADAL" clId="{6DD0CF04-D888-4CB6-9E30-A80B01B53588}" dt="2025-09-29T12:35:33.607" v="428"/>
          <ac:spMkLst>
            <pc:docMk/>
            <pc:sldMk cId="1187269570" sldId="883"/>
            <ac:spMk id="9" creationId="{AA7F5752-A0C9-094D-03B8-0FF958738336}"/>
          </ac:spMkLst>
        </pc:spChg>
        <pc:spChg chg="mod">
          <ac:chgData name="Jenifer Prince Devaraj" userId="c3fb109c-09d1-42a6-93f4-69472d709861" providerId="ADAL" clId="{6DD0CF04-D888-4CB6-9E30-A80B01B53588}" dt="2025-09-29T12:35:02.306" v="427"/>
          <ac:spMkLst>
            <pc:docMk/>
            <pc:sldMk cId="1187269570" sldId="883"/>
            <ac:spMk id="32" creationId="{5E00E472-BBBB-4F28-B703-63BC998B6DE4}"/>
          </ac:spMkLst>
        </pc:spChg>
      </pc:sldChg>
      <pc:sldChg chg="add">
        <pc:chgData name="Jenifer Prince Devaraj" userId="c3fb109c-09d1-42a6-93f4-69472d709861" providerId="ADAL" clId="{6DD0CF04-D888-4CB6-9E30-A80B01B53588}" dt="2025-09-29T14:46:53.851" v="1067"/>
        <pc:sldMkLst>
          <pc:docMk/>
          <pc:sldMk cId="3883294868" sldId="884"/>
        </pc:sldMkLst>
      </pc:sldChg>
      <pc:sldChg chg="modSp del">
        <pc:chgData name="Jenifer Prince Devaraj" userId="c3fb109c-09d1-42a6-93f4-69472d709861" providerId="ADAL" clId="{6DD0CF04-D888-4CB6-9E30-A80B01B53588}" dt="2025-09-29T14:46:41.473" v="1064" actId="47"/>
        <pc:sldMkLst>
          <pc:docMk/>
          <pc:sldMk cId="4055883224" sldId="884"/>
        </pc:sldMkLst>
        <pc:spChg chg="mod">
          <ac:chgData name="Jenifer Prince Devaraj" userId="c3fb109c-09d1-42a6-93f4-69472d709861" providerId="ADAL" clId="{6DD0CF04-D888-4CB6-9E30-A80B01B53588}" dt="2025-09-29T12:35:33.607" v="428"/>
          <ac:spMkLst>
            <pc:docMk/>
            <pc:sldMk cId="4055883224" sldId="884"/>
            <ac:spMk id="9" creationId="{AA7F5752-A0C9-094D-03B8-0FF958738336}"/>
          </ac:spMkLst>
        </pc:spChg>
        <pc:spChg chg="mod">
          <ac:chgData name="Jenifer Prince Devaraj" userId="c3fb109c-09d1-42a6-93f4-69472d709861" providerId="ADAL" clId="{6DD0CF04-D888-4CB6-9E30-A80B01B53588}" dt="2025-09-29T12:35:02.306" v="427"/>
          <ac:spMkLst>
            <pc:docMk/>
            <pc:sldMk cId="4055883224" sldId="884"/>
            <ac:spMk id="32" creationId="{5E00E472-BBBB-4F28-B703-63BC998B6DE4}"/>
          </ac:spMkLst>
        </pc:spChg>
      </pc:sldChg>
      <pc:sldChg chg="modSp del">
        <pc:chgData name="Jenifer Prince Devaraj" userId="c3fb109c-09d1-42a6-93f4-69472d709861" providerId="ADAL" clId="{6DD0CF04-D888-4CB6-9E30-A80B01B53588}" dt="2025-09-29T14:46:41.724" v="1065" actId="47"/>
        <pc:sldMkLst>
          <pc:docMk/>
          <pc:sldMk cId="2006628464" sldId="885"/>
        </pc:sldMkLst>
        <pc:spChg chg="mod">
          <ac:chgData name="Jenifer Prince Devaraj" userId="c3fb109c-09d1-42a6-93f4-69472d709861" providerId="ADAL" clId="{6DD0CF04-D888-4CB6-9E30-A80B01B53588}" dt="2025-09-29T12:35:33.607" v="428"/>
          <ac:spMkLst>
            <pc:docMk/>
            <pc:sldMk cId="2006628464" sldId="885"/>
            <ac:spMk id="9" creationId="{AA7F5752-A0C9-094D-03B8-0FF958738336}"/>
          </ac:spMkLst>
        </pc:spChg>
        <pc:spChg chg="mod">
          <ac:chgData name="Jenifer Prince Devaraj" userId="c3fb109c-09d1-42a6-93f4-69472d709861" providerId="ADAL" clId="{6DD0CF04-D888-4CB6-9E30-A80B01B53588}" dt="2025-09-29T12:35:02.306" v="427"/>
          <ac:spMkLst>
            <pc:docMk/>
            <pc:sldMk cId="2006628464" sldId="885"/>
            <ac:spMk id="32" creationId="{5E00E472-BBBB-4F28-B703-63BC998B6DE4}"/>
          </ac:spMkLst>
        </pc:spChg>
      </pc:sldChg>
      <pc:sldChg chg="addSp delSp modSp mod">
        <pc:chgData name="Jenifer Prince Devaraj" userId="c3fb109c-09d1-42a6-93f4-69472d709861" providerId="ADAL" clId="{6DD0CF04-D888-4CB6-9E30-A80B01B53588}" dt="2025-09-29T14:39:28.713" v="1041" actId="1076"/>
        <pc:sldMkLst>
          <pc:docMk/>
          <pc:sldMk cId="3516413650" sldId="886"/>
        </pc:sldMkLst>
        <pc:spChg chg="mod">
          <ac:chgData name="Jenifer Prince Devaraj" userId="c3fb109c-09d1-42a6-93f4-69472d709861" providerId="ADAL" clId="{6DD0CF04-D888-4CB6-9E30-A80B01B53588}" dt="2025-09-29T12:35:33.607" v="428"/>
          <ac:spMkLst>
            <pc:docMk/>
            <pc:sldMk cId="3516413650" sldId="886"/>
            <ac:spMk id="9" creationId="{AA7F5752-A0C9-094D-03B8-0FF958738336}"/>
          </ac:spMkLst>
        </pc:spChg>
        <pc:spChg chg="mod">
          <ac:chgData name="Jenifer Prince Devaraj" userId="c3fb109c-09d1-42a6-93f4-69472d709861" providerId="ADAL" clId="{6DD0CF04-D888-4CB6-9E30-A80B01B53588}" dt="2025-09-29T12:35:02.306" v="427"/>
          <ac:spMkLst>
            <pc:docMk/>
            <pc:sldMk cId="3516413650" sldId="886"/>
            <ac:spMk id="32" creationId="{5E00E472-BBBB-4F28-B703-63BC998B6DE4}"/>
          </ac:spMkLst>
        </pc:spChg>
        <pc:picChg chg="del">
          <ac:chgData name="Jenifer Prince Devaraj" userId="c3fb109c-09d1-42a6-93f4-69472d709861" providerId="ADAL" clId="{6DD0CF04-D888-4CB6-9E30-A80B01B53588}" dt="2025-09-29T14:28:46.207" v="1018" actId="478"/>
          <ac:picMkLst>
            <pc:docMk/>
            <pc:sldMk cId="3516413650" sldId="886"/>
            <ac:picMk id="6" creationId="{08E2D31A-1468-0E5A-3C4F-9510257C3D82}"/>
          </ac:picMkLst>
        </pc:picChg>
        <pc:picChg chg="add mod">
          <ac:chgData name="Jenifer Prince Devaraj" userId="c3fb109c-09d1-42a6-93f4-69472d709861" providerId="ADAL" clId="{6DD0CF04-D888-4CB6-9E30-A80B01B53588}" dt="2025-09-29T14:39:28.713" v="1041" actId="1076"/>
          <ac:picMkLst>
            <pc:docMk/>
            <pc:sldMk cId="3516413650" sldId="886"/>
            <ac:picMk id="7" creationId="{AF13103D-1624-584A-5716-F02D185FBB85}"/>
          </ac:picMkLst>
        </pc:picChg>
      </pc:sldChg>
      <pc:sldChg chg="delSp modSp add del mod">
        <pc:chgData name="Jenifer Prince Devaraj" userId="c3fb109c-09d1-42a6-93f4-69472d709861" providerId="ADAL" clId="{6DD0CF04-D888-4CB6-9E30-A80B01B53588}" dt="2025-09-29T12:29:30.943" v="395" actId="47"/>
        <pc:sldMkLst>
          <pc:docMk/>
          <pc:sldMk cId="3172709588" sldId="887"/>
        </pc:sldMkLst>
        <pc:spChg chg="del mod">
          <ac:chgData name="Jenifer Prince Devaraj" userId="c3fb109c-09d1-42a6-93f4-69472d709861" providerId="ADAL" clId="{6DD0CF04-D888-4CB6-9E30-A80B01B53588}" dt="2025-09-29T12:18:55.150" v="345"/>
          <ac:spMkLst>
            <pc:docMk/>
            <pc:sldMk cId="3172709588" sldId="887"/>
            <ac:spMk id="5" creationId="{97D44938-69AB-58E6-AE12-EAC83C306125}"/>
          </ac:spMkLst>
        </pc:spChg>
        <pc:spChg chg="mod">
          <ac:chgData name="Jenifer Prince Devaraj" userId="c3fb109c-09d1-42a6-93f4-69472d709861" providerId="ADAL" clId="{6DD0CF04-D888-4CB6-9E30-A80B01B53588}" dt="2025-09-29T12:29:01.305" v="391" actId="21"/>
          <ac:spMkLst>
            <pc:docMk/>
            <pc:sldMk cId="3172709588" sldId="887"/>
            <ac:spMk id="12" creationId="{647F574A-A3B9-F3A0-CE6D-5A9C93B96D52}"/>
          </ac:spMkLst>
        </pc:spChg>
        <pc:cxnChg chg="mod">
          <ac:chgData name="Jenifer Prince Devaraj" userId="c3fb109c-09d1-42a6-93f4-69472d709861" providerId="ADAL" clId="{6DD0CF04-D888-4CB6-9E30-A80B01B53588}" dt="2025-09-29T12:19:51.451" v="365" actId="1076"/>
          <ac:cxnSpMkLst>
            <pc:docMk/>
            <pc:sldMk cId="3172709588" sldId="887"/>
            <ac:cxnSpMk id="3" creationId="{440EFCC4-7473-1D50-E6E8-5DD56FDC38BD}"/>
          </ac:cxnSpMkLst>
        </pc:cxnChg>
      </pc:sldChg>
      <pc:sldChg chg="addSp delSp modSp add mod ord">
        <pc:chgData name="Jenifer Prince Devaraj" userId="c3fb109c-09d1-42a6-93f4-69472d709861" providerId="ADAL" clId="{6DD0CF04-D888-4CB6-9E30-A80B01B53588}" dt="2025-09-29T14:17:01.042" v="998" actId="14100"/>
        <pc:sldMkLst>
          <pc:docMk/>
          <pc:sldMk cId="3510021521" sldId="887"/>
        </pc:sldMkLst>
        <pc:spChg chg="mod">
          <ac:chgData name="Jenifer Prince Devaraj" userId="c3fb109c-09d1-42a6-93f4-69472d709861" providerId="ADAL" clId="{6DD0CF04-D888-4CB6-9E30-A80B01B53588}" dt="2025-09-29T14:02:37.231" v="530" actId="1076"/>
          <ac:spMkLst>
            <pc:docMk/>
            <pc:sldMk cId="3510021521" sldId="887"/>
            <ac:spMk id="4" creationId="{C063E935-A7A1-3300-DB0D-D16CCF8DBE7B}"/>
          </ac:spMkLst>
        </pc:spChg>
        <pc:spChg chg="del mod">
          <ac:chgData name="Jenifer Prince Devaraj" userId="c3fb109c-09d1-42a6-93f4-69472d709861" providerId="ADAL" clId="{6DD0CF04-D888-4CB6-9E30-A80B01B53588}" dt="2025-09-29T12:34:38.490" v="426"/>
          <ac:spMkLst>
            <pc:docMk/>
            <pc:sldMk cId="3510021521" sldId="887"/>
            <ac:spMk id="5" creationId="{97D44938-69AB-58E6-AE12-EAC83C306125}"/>
          </ac:spMkLst>
        </pc:spChg>
        <pc:spChg chg="add mod">
          <ac:chgData name="Jenifer Prince Devaraj" userId="c3fb109c-09d1-42a6-93f4-69472d709861" providerId="ADAL" clId="{6DD0CF04-D888-4CB6-9E30-A80B01B53588}" dt="2025-09-29T14:05:00.526" v="585" actId="207"/>
          <ac:spMkLst>
            <pc:docMk/>
            <pc:sldMk cId="3510021521" sldId="887"/>
            <ac:spMk id="6" creationId="{906E3F3A-E477-4571-8EA9-CE06E9B8DA39}"/>
          </ac:spMkLst>
        </pc:spChg>
        <pc:spChg chg="mod">
          <ac:chgData name="Jenifer Prince Devaraj" userId="c3fb109c-09d1-42a6-93f4-69472d709861" providerId="ADAL" clId="{6DD0CF04-D888-4CB6-9E30-A80B01B53588}" dt="2025-09-29T12:35:33.607" v="428"/>
          <ac:spMkLst>
            <pc:docMk/>
            <pc:sldMk cId="3510021521" sldId="887"/>
            <ac:spMk id="9" creationId="{AA7F5752-A0C9-094D-03B8-0FF958738336}"/>
          </ac:spMkLst>
        </pc:spChg>
        <pc:spChg chg="del">
          <ac:chgData name="Jenifer Prince Devaraj" userId="c3fb109c-09d1-42a6-93f4-69472d709861" providerId="ADAL" clId="{6DD0CF04-D888-4CB6-9E30-A80B01B53588}" dt="2025-09-29T12:34:38.487" v="422" actId="478"/>
          <ac:spMkLst>
            <pc:docMk/>
            <pc:sldMk cId="3510021521" sldId="887"/>
            <ac:spMk id="11" creationId="{107216FE-FEC2-4862-BED3-BF3FDA0A9628}"/>
          </ac:spMkLst>
        </pc:spChg>
        <pc:spChg chg="del mod">
          <ac:chgData name="Jenifer Prince Devaraj" userId="c3fb109c-09d1-42a6-93f4-69472d709861" providerId="ADAL" clId="{6DD0CF04-D888-4CB6-9E30-A80B01B53588}" dt="2025-09-29T12:34:38.489" v="424"/>
          <ac:spMkLst>
            <pc:docMk/>
            <pc:sldMk cId="3510021521" sldId="887"/>
            <ac:spMk id="12" creationId="{647F574A-A3B9-F3A0-CE6D-5A9C93B96D52}"/>
          </ac:spMkLst>
        </pc:spChg>
        <pc:spChg chg="add mod">
          <ac:chgData name="Jenifer Prince Devaraj" userId="c3fb109c-09d1-42a6-93f4-69472d709861" providerId="ADAL" clId="{6DD0CF04-D888-4CB6-9E30-A80B01B53588}" dt="2025-09-29T14:07:16.384" v="632" actId="20577"/>
          <ac:spMkLst>
            <pc:docMk/>
            <pc:sldMk cId="3510021521" sldId="887"/>
            <ac:spMk id="13" creationId="{36B3D8D8-222B-45F5-A5BA-DE7E25DF800D}"/>
          </ac:spMkLst>
        </pc:spChg>
        <pc:spChg chg="add mod">
          <ac:chgData name="Jenifer Prince Devaraj" userId="c3fb109c-09d1-42a6-93f4-69472d709861" providerId="ADAL" clId="{6DD0CF04-D888-4CB6-9E30-A80B01B53588}" dt="2025-09-29T14:12:17.351" v="892" actId="20577"/>
          <ac:spMkLst>
            <pc:docMk/>
            <pc:sldMk cId="3510021521" sldId="887"/>
            <ac:spMk id="14" creationId="{D1D1C5EC-F753-4756-B262-56096C20D15D}"/>
          </ac:spMkLst>
        </pc:spChg>
        <pc:spChg chg="add mod">
          <ac:chgData name="Jenifer Prince Devaraj" userId="c3fb109c-09d1-42a6-93f4-69472d709861" providerId="ADAL" clId="{6DD0CF04-D888-4CB6-9E30-A80B01B53588}" dt="2025-09-29T14:11:50.783" v="882" actId="14100"/>
          <ac:spMkLst>
            <pc:docMk/>
            <pc:sldMk cId="3510021521" sldId="887"/>
            <ac:spMk id="15" creationId="{42B02C96-186B-4E38-AF90-77F17BA4E140}"/>
          </ac:spMkLst>
        </pc:spChg>
        <pc:spChg chg="add mod">
          <ac:chgData name="Jenifer Prince Devaraj" userId="c3fb109c-09d1-42a6-93f4-69472d709861" providerId="ADAL" clId="{6DD0CF04-D888-4CB6-9E30-A80B01B53588}" dt="2025-09-29T14:12:15.071" v="891" actId="14100"/>
          <ac:spMkLst>
            <pc:docMk/>
            <pc:sldMk cId="3510021521" sldId="887"/>
            <ac:spMk id="17" creationId="{8685A33D-60C9-4578-B0D6-0E9DFD4A6F65}"/>
          </ac:spMkLst>
        </pc:spChg>
        <pc:spChg chg="add mod">
          <ac:chgData name="Jenifer Prince Devaraj" userId="c3fb109c-09d1-42a6-93f4-69472d709861" providerId="ADAL" clId="{6DD0CF04-D888-4CB6-9E30-A80B01B53588}" dt="2025-09-29T14:16:49.377" v="995" actId="20577"/>
          <ac:spMkLst>
            <pc:docMk/>
            <pc:sldMk cId="3510021521" sldId="887"/>
            <ac:spMk id="18" creationId="{49A0FFBA-81C8-467C-9E02-E42E2BB833B9}"/>
          </ac:spMkLst>
        </pc:spChg>
        <pc:spChg chg="add mod">
          <ac:chgData name="Jenifer Prince Devaraj" userId="c3fb109c-09d1-42a6-93f4-69472d709861" providerId="ADAL" clId="{6DD0CF04-D888-4CB6-9E30-A80B01B53588}" dt="2025-09-29T14:17:01.042" v="998" actId="14100"/>
          <ac:spMkLst>
            <pc:docMk/>
            <pc:sldMk cId="3510021521" sldId="887"/>
            <ac:spMk id="21" creationId="{F36E5133-93CE-4331-B841-9FCD707553AA}"/>
          </ac:spMkLst>
        </pc:spChg>
        <pc:spChg chg="mod">
          <ac:chgData name="Jenifer Prince Devaraj" userId="c3fb109c-09d1-42a6-93f4-69472d709861" providerId="ADAL" clId="{6DD0CF04-D888-4CB6-9E30-A80B01B53588}" dt="2025-09-29T12:35:02.306" v="427"/>
          <ac:spMkLst>
            <pc:docMk/>
            <pc:sldMk cId="3510021521" sldId="887"/>
            <ac:spMk id="32" creationId="{5E00E472-BBBB-4F28-B703-63BC998B6DE4}"/>
          </ac:spMkLst>
        </pc:spChg>
        <pc:cxnChg chg="mod">
          <ac:chgData name="Jenifer Prince Devaraj" userId="c3fb109c-09d1-42a6-93f4-69472d709861" providerId="ADAL" clId="{6DD0CF04-D888-4CB6-9E30-A80B01B53588}" dt="2025-09-29T14:12:54.236" v="899" actId="14100"/>
          <ac:cxnSpMkLst>
            <pc:docMk/>
            <pc:sldMk cId="3510021521" sldId="887"/>
            <ac:cxnSpMk id="3" creationId="{440EFCC4-7473-1D50-E6E8-5DD56FDC38BD}"/>
          </ac:cxnSpMkLst>
        </pc:cxnChg>
        <pc:cxnChg chg="add mod">
          <ac:chgData name="Jenifer Prince Devaraj" userId="c3fb109c-09d1-42a6-93f4-69472d709861" providerId="ADAL" clId="{6DD0CF04-D888-4CB6-9E30-A80B01B53588}" dt="2025-09-29T14:12:49.643" v="898" actId="14100"/>
          <ac:cxnSpMkLst>
            <pc:docMk/>
            <pc:sldMk cId="3510021521" sldId="887"/>
            <ac:cxnSpMk id="16" creationId="{9E931491-B70F-4770-A216-4B4CDA75B771}"/>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3500574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249913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419987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088421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80399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314943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058249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150450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562636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506564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784930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4229437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446534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535839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3527187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36502443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25559431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17170078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2420219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2870332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490.png"/><Relationship Id="rId2" Type="http://schemas.openxmlformats.org/officeDocument/2006/relationships/notesSlide" Target="../notesSlides/notesSlide3.xml"/><Relationship Id="rId1" Type="http://schemas.openxmlformats.org/officeDocument/2006/relationships/slideLayout" Target="../slideLayouts/slideLayout30.xml"/><Relationship Id="rId5" Type="http://schemas.openxmlformats.org/officeDocument/2006/relationships/image" Target="../media/image26.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0.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4.xml"/><Relationship Id="rId1" Type="http://schemas.openxmlformats.org/officeDocument/2006/relationships/slideLayout" Target="../slideLayouts/slideLayout30.xml"/><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16.xml"/><Relationship Id="rId1" Type="http://schemas.openxmlformats.org/officeDocument/2006/relationships/slideLayout" Target="../slideLayouts/slideLayout30.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8" Type="http://schemas.openxmlformats.org/officeDocument/2006/relationships/image" Target="../media/image210.png"/><Relationship Id="rId3" Type="http://schemas.openxmlformats.org/officeDocument/2006/relationships/image" Target="../media/image160.png"/><Relationship Id="rId7" Type="http://schemas.openxmlformats.org/officeDocument/2006/relationships/image" Target="../media/image200.png"/><Relationship Id="rId2" Type="http://schemas.openxmlformats.org/officeDocument/2006/relationships/notesSlide" Target="../notesSlides/notesSlide17.xml"/><Relationship Id="rId1" Type="http://schemas.openxmlformats.org/officeDocument/2006/relationships/slideLayout" Target="../slideLayouts/slideLayout30.xml"/><Relationship Id="rId6" Type="http://schemas.openxmlformats.org/officeDocument/2006/relationships/image" Target="../media/image46.png"/><Relationship Id="rId5" Type="http://schemas.openxmlformats.org/officeDocument/2006/relationships/image" Target="../media/image180.png"/><Relationship Id="rId4" Type="http://schemas.openxmlformats.org/officeDocument/2006/relationships/image" Target="../media/image170.png"/><Relationship Id="rId9" Type="http://schemas.openxmlformats.org/officeDocument/2006/relationships/image" Target="../media/image220.png"/></Relationships>
</file>

<file path=ppt/slides/_rels/slide19.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24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AM- DSBSC</a:t>
            </a:r>
          </a:p>
          <a:p>
            <a:r>
              <a:rPr lang="en-GB" sz="2200" b="1" dirty="0">
                <a:latin typeface="Cambria" panose="02040503050406030204" pitchFamily="18" charset="0"/>
                <a:ea typeface="Cambria" panose="02040503050406030204" pitchFamily="18" charset="0"/>
                <a:cs typeface="Arial"/>
              </a:rPr>
              <a:t>Module Code	:  DSB-SC</a:t>
            </a:r>
          </a:p>
          <a:p>
            <a:r>
              <a:rPr lang="en-GB" sz="2200" b="1" dirty="0">
                <a:latin typeface="Cambria" panose="02040503050406030204" pitchFamily="18" charset="0"/>
                <a:ea typeface="Cambria" panose="02040503050406030204" pitchFamily="18" charset="0"/>
                <a:cs typeface="Aria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607801" y="1960751"/>
            <a:ext cx="9841584" cy="2787824"/>
          </a:xfrm>
        </p:spPr>
        <p:txBody>
          <a:bodyPr>
            <a:noAutofit/>
          </a:bodyPr>
          <a:lstStyle/>
          <a:p>
            <a:pPr marL="0" indent="0" algn="just">
              <a:lnSpc>
                <a:spcPct val="150000"/>
              </a:lnSpc>
              <a:buNone/>
            </a:pPr>
            <a:r>
              <a:rPr lang="en-GB" sz="2400" b="1" dirty="0"/>
              <a:t>DSBSC</a:t>
            </a:r>
          </a:p>
          <a:p>
            <a:pPr algn="just">
              <a:lnSpc>
                <a:spcPct val="150000"/>
              </a:lnSpc>
            </a:pPr>
            <a:r>
              <a:rPr lang="en-GB" sz="2200" dirty="0"/>
              <a:t>The modulated wave is made up of the carrier and its two sidebands. However, only the sidebands carry the actual information.</a:t>
            </a:r>
          </a:p>
          <a:p>
            <a:pPr algn="just">
              <a:lnSpc>
                <a:spcPct val="150000"/>
              </a:lnSpc>
            </a:pPr>
            <a:r>
              <a:rPr lang="en-GB" sz="2200" dirty="0"/>
              <a:t>A sideband is simply a range of frequencies around the carrier that contains the signal’s power, appearing both below (lower sideband) and above (upper sideband) the carrier frequency.</a:t>
            </a:r>
          </a:p>
        </p:txBody>
      </p:sp>
    </p:spTree>
    <p:extLst>
      <p:ext uri="{BB962C8B-B14F-4D97-AF65-F5344CB8AC3E}">
        <p14:creationId xmlns:p14="http://schemas.microsoft.com/office/powerpoint/2010/main" val="4279036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01295" y="2058496"/>
            <a:ext cx="7040927" cy="2462704"/>
          </a:xfrm>
        </p:spPr>
        <p:txBody>
          <a:bodyPr>
            <a:noAutofit/>
          </a:bodyPr>
          <a:lstStyle/>
          <a:p>
            <a:pPr marL="0" indent="0" algn="just">
              <a:lnSpc>
                <a:spcPct val="150000"/>
              </a:lnSpc>
              <a:buNone/>
            </a:pPr>
            <a:r>
              <a:rPr lang="en-GB" sz="2400" b="1" dirty="0"/>
              <a:t>DSB- SC</a:t>
            </a:r>
          </a:p>
          <a:p>
            <a:pPr algn="just">
              <a:lnSpc>
                <a:spcPct val="150000"/>
              </a:lnSpc>
            </a:pPr>
            <a:r>
              <a:rPr lang="en-GB" sz="2200" dirty="0"/>
              <a:t>In conventional AM, about two-thirds of the transmitted power is wasted in the carrier, which does not contain any information.</a:t>
            </a:r>
          </a:p>
          <a:p>
            <a:pPr algn="just">
              <a:lnSpc>
                <a:spcPct val="150000"/>
              </a:lnSpc>
            </a:pPr>
            <a:r>
              <a:rPr lang="en-GB" sz="2200" dirty="0"/>
              <a:t>If the carrier is suppressed and this saved power is redirected to the two sidebands, the process is known as Double Sideband Suppressed Carrier (DSB-SC).</a:t>
            </a:r>
          </a:p>
        </p:txBody>
      </p:sp>
      <p:pic>
        <p:nvPicPr>
          <p:cNvPr id="6" name="Picture 5">
            <a:extLst>
              <a:ext uri="{FF2B5EF4-FFF2-40B4-BE49-F238E27FC236}">
                <a16:creationId xmlns:a16="http://schemas.microsoft.com/office/drawing/2014/main" id="{E5EFE390-6DFA-D51A-F977-5955630A1B70}"/>
              </a:ext>
            </a:extLst>
          </p:cNvPr>
          <p:cNvPicPr>
            <a:picLocks noChangeAspect="1"/>
          </p:cNvPicPr>
          <p:nvPr/>
        </p:nvPicPr>
        <p:blipFill>
          <a:blip r:embed="rId3"/>
          <a:stretch>
            <a:fillRect/>
          </a:stretch>
        </p:blipFill>
        <p:spPr>
          <a:xfrm>
            <a:off x="7452360" y="2792413"/>
            <a:ext cx="4451032" cy="2358070"/>
          </a:xfrm>
          <a:prstGeom prst="rect">
            <a:avLst/>
          </a:prstGeom>
        </p:spPr>
      </p:pic>
    </p:spTree>
    <p:extLst>
      <p:ext uri="{BB962C8B-B14F-4D97-AF65-F5344CB8AC3E}">
        <p14:creationId xmlns:p14="http://schemas.microsoft.com/office/powerpoint/2010/main" val="262757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57655" y="1784177"/>
                <a:ext cx="5632320" cy="1914064"/>
              </a:xfrm>
            </p:spPr>
            <p:txBody>
              <a:bodyPr>
                <a:noAutofit/>
              </a:bodyPr>
              <a:lstStyle/>
              <a:p>
                <a:pPr marL="0" indent="0">
                  <a:lnSpc>
                    <a:spcPct val="150000"/>
                  </a:lnSpc>
                  <a:buNone/>
                  <a:tabLst>
                    <a:tab pos="2509838" algn="l"/>
                    <a:tab pos="2778125" algn="l"/>
                  </a:tabLst>
                </a:pPr>
                <a:r>
                  <a:rPr lang="en-GB" sz="2400" dirty="0"/>
                  <a:t>The signals,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𝑓𝑜𝑟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𝑐𝑎𝑟𝑟𝑖𝑒𝑟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m:rPr>
                        <m:nor/>
                      </m:rPr>
                      <a:rPr lang="en-GB" sz="2200" kern="100" dirty="0">
                        <a:latin typeface="Calibri" panose="020F0502020204030204" pitchFamily="34" charset="0"/>
                        <a:ea typeface="DengXian" panose="02010600030101010101" pitchFamily="2" charset="-122"/>
                        <a:cs typeface="Arial" panose="020B0604020202020204" pitchFamily="34" charset="0"/>
                      </a:rPr>
                      <m:t>.</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nSpc>
                    <a:spcPct val="150000"/>
                  </a:lnSpc>
                  <a:buNone/>
                  <a:tabLst>
                    <a:tab pos="2509838" algn="l"/>
                    <a:tab pos="2778125" algn="l"/>
                  </a:tabLst>
                </a:pPr>
                <a:r>
                  <a:rPr lang="en-GB" sz="2200" kern="100" dirty="0">
                    <a:effectLst/>
                    <a:latin typeface="Calibri" panose="020F0502020204030204" pitchFamily="34" charset="0"/>
                    <a:ea typeface="DengXian" panose="02010600030101010101" pitchFamily="2" charset="-122"/>
                    <a:cs typeface="Arial" panose="020B0604020202020204" pitchFamily="34" charset="0"/>
                  </a:rPr>
                  <a:t>a</a:t>
                </a:r>
                <a14:m>
                  <m:oMath xmlns:m="http://schemas.openxmlformats.org/officeDocument/2006/math">
                    <m:r>
                      <m:rPr>
                        <m:sty m:val="p"/>
                      </m:rP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nd</m:t>
                    </m:r>
                    <m: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for modulating Signal.</a:t>
                </a:r>
              </a:p>
              <a:p>
                <a:pPr marL="0"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Mathematically, we can represent the equation of DSBSC wave as the product of modulating and carrier signals.</a:t>
                </a: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𝑐</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latin typeface="Cambria Math" panose="02040503050406030204" pitchFamily="18" charset="0"/>
                        <a:ea typeface="DengXian" panose="02010600030101010101" pitchFamily="2" charset="-122"/>
                        <a:cs typeface="Arial" panose="020B0604020202020204" pitchFamily="34" charset="0"/>
                      </a:rPr>
                      <m:t>𝑡</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oMath>
                </a14:m>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2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dirty="0"/>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57655" y="1784177"/>
                <a:ext cx="5632320" cy="1914064"/>
              </a:xfrm>
              <a:blipFill>
                <a:blip r:embed="rId3"/>
                <a:stretch>
                  <a:fillRect l="-1623" r="-1407" b="-121338"/>
                </a:stretch>
              </a:blipFill>
            </p:spPr>
            <p:txBody>
              <a:bodyPr/>
              <a:lstStyle/>
              <a:p>
                <a:r>
                  <a:rPr lang="en-GB">
                    <a:noFill/>
                  </a:rPr>
                  <a:t> </a:t>
                </a:r>
              </a:p>
            </p:txBody>
          </p:sp>
        </mc:Fallback>
      </mc:AlternateContent>
      <p:cxnSp>
        <p:nvCxnSpPr>
          <p:cNvPr id="8" name="Straight Connector 7">
            <a:extLst>
              <a:ext uri="{FF2B5EF4-FFF2-40B4-BE49-F238E27FC236}">
                <a16:creationId xmlns:a16="http://schemas.microsoft.com/office/drawing/2014/main" id="{2CF05812-A54D-C8B6-5E04-BC72684BC99F}"/>
              </a:ext>
            </a:extLst>
          </p:cNvPr>
          <p:cNvCxnSpPr/>
          <p:nvPr/>
        </p:nvCxnSpPr>
        <p:spPr>
          <a:xfrm>
            <a:off x="6243320" y="1859280"/>
            <a:ext cx="0" cy="440944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E7FF8A2-F708-D432-72C6-39C2A47EAAB0}"/>
                  </a:ext>
                </a:extLst>
              </p:cNvPr>
              <p:cNvSpPr txBox="1"/>
              <p:nvPr/>
            </p:nvSpPr>
            <p:spPr>
              <a:xfrm>
                <a:off x="6559681" y="1851929"/>
                <a:ext cx="5632319" cy="2300566"/>
              </a:xfrm>
              <a:prstGeom prst="rect">
                <a:avLst/>
              </a:prstGeom>
              <a:noFill/>
            </p:spPr>
            <p:txBody>
              <a:bodyPr wrap="square">
                <a:spAutoFit/>
              </a:bodyPr>
              <a:lstStyle/>
              <a:p>
                <a:pPr algn="just">
                  <a:lnSpc>
                    <a:spcPct val="150000"/>
                  </a:lnSpc>
                </a:pPr>
                <a:r>
                  <a:rPr lang="en-GB" sz="1800" kern="100" dirty="0">
                    <a:effectLst/>
                    <a:latin typeface="Cambria Math" panose="02040503050406030204" pitchFamily="18" charset="0"/>
                    <a:ea typeface="Cambria Math" panose="02040503050406030204" pitchFamily="18" charset="0"/>
                    <a:cs typeface="Arial" panose="020B0604020202020204" pitchFamily="34" charset="0"/>
                  </a:rPr>
                  <a:t>s</a:t>
                </a:r>
                <a14:m>
                  <m:oMath xmlns:m="http://schemas.openxmlformats.org/officeDocument/2006/math">
                    <m:d>
                      <m:dPr>
                        <m:ctrlPr>
                          <a:rPr lang="en-GB" sz="1800" i="1" kern="100">
                            <a:effectLst/>
                            <a:latin typeface="Cambria Math" panose="02040503050406030204" pitchFamily="18" charset="0"/>
                            <a:ea typeface="Cambria Math" panose="02040503050406030204" pitchFamily="18" charset="0"/>
                            <a:cs typeface="Arial" panose="020B0604020202020204" pitchFamily="34" charset="0"/>
                          </a:rPr>
                        </m:ctrlPr>
                      </m:d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𝑡</m:t>
                        </m:r>
                      </m:e>
                    </m:d>
                    <m:r>
                      <a:rPr lang="en-GB" sz="1800" i="1" kern="100">
                        <a:effectLst/>
                        <a:latin typeface="Cambria Math" panose="02040503050406030204" pitchFamily="18" charset="0"/>
                        <a:ea typeface="Cambria Math" panose="02040503050406030204" pitchFamily="18" charset="0"/>
                        <a:cs typeface="Arial" panose="020B0604020202020204" pitchFamily="34" charset="0"/>
                      </a:rPr>
                      <m:t>=</m:t>
                    </m:r>
                    <m:f>
                      <m:fPr>
                        <m:ctrlPr>
                          <a:rPr lang="en-GB" i="1" kern="100">
                            <a:latin typeface="Cambria Math" panose="02040503050406030204" pitchFamily="18" charset="0"/>
                            <a:ea typeface="Cambria Math" panose="02040503050406030204" pitchFamily="18" charset="0"/>
                            <a:cs typeface="Arial" panose="020B0604020202020204" pitchFamily="34" charset="0"/>
                          </a:rPr>
                        </m:ctrlPr>
                      </m:fPr>
                      <m:num>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𝐴</m:t>
                            </m:r>
                          </m:e>
                          <m:sub>
                            <m:r>
                              <a:rPr lang="en-GB" b="0" i="1" kern="100" smtClean="0">
                                <a:latin typeface="Cambria Math" panose="02040503050406030204" pitchFamily="18" charset="0"/>
                                <a:ea typeface="Cambria Math" panose="02040503050406030204" pitchFamily="18" charset="0"/>
                                <a:cs typeface="Arial" panose="020B0604020202020204" pitchFamily="34" charset="0"/>
                              </a:rPr>
                              <m:t>𝑚</m:t>
                            </m:r>
                          </m:sub>
                        </m:sSub>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𝐴</m:t>
                            </m:r>
                          </m:e>
                          <m:sub>
                            <m:r>
                              <a:rPr lang="en-GB" i="1" kern="100">
                                <a:latin typeface="Cambria Math" panose="02040503050406030204" pitchFamily="18" charset="0"/>
                                <a:ea typeface="Cambria Math" panose="02040503050406030204" pitchFamily="18" charset="0"/>
                                <a:cs typeface="Arial" panose="020B0604020202020204" pitchFamily="34" charset="0"/>
                              </a:rPr>
                              <m:t>𝑐</m:t>
                            </m:r>
                          </m:sub>
                        </m:sSub>
                        <m:r>
                          <a:rPr lang="en-GB" i="1" kern="100">
                            <a:latin typeface="Cambria Math" panose="02040503050406030204" pitchFamily="18" charset="0"/>
                            <a:ea typeface="Cambria Math" panose="02040503050406030204" pitchFamily="18" charset="0"/>
                            <a:cs typeface="Arial" panose="020B0604020202020204" pitchFamily="34" charset="0"/>
                          </a:rPr>
                          <m:t>  </m:t>
                        </m:r>
                      </m:num>
                      <m:den>
                        <m:r>
                          <a:rPr lang="en-GB" i="1" kern="100">
                            <a:latin typeface="Cambria Math" panose="02040503050406030204" pitchFamily="18" charset="0"/>
                            <a:ea typeface="Cambria Math" panose="02040503050406030204" pitchFamily="18" charset="0"/>
                            <a:cs typeface="Arial" panose="020B0604020202020204" pitchFamily="34" charset="0"/>
                          </a:rPr>
                          <m:t>2</m:t>
                        </m:r>
                      </m:den>
                    </m:f>
                    <m:r>
                      <a:rPr lang="en-GB" i="1" kern="100">
                        <a:latin typeface="Cambria Math" panose="02040503050406030204" pitchFamily="18" charset="0"/>
                        <a:ea typeface="Cambria Math" panose="02040503050406030204" pitchFamily="18" charset="0"/>
                        <a:cs typeface="Arial" panose="020B0604020202020204" pitchFamily="34" charset="0"/>
                      </a:rPr>
                      <m:t>[</m:t>
                    </m:r>
                    <m:r>
                      <a:rPr lang="en-GB" i="1" kern="100">
                        <a:latin typeface="Cambria Math" panose="02040503050406030204" pitchFamily="18" charset="0"/>
                        <a:ea typeface="Cambria Math" panose="02040503050406030204" pitchFamily="18" charset="0"/>
                        <a:cs typeface="Arial" panose="020B0604020202020204" pitchFamily="34" charset="0"/>
                      </a:rPr>
                      <m:t>𝐶𝑜𝑠</m:t>
                    </m:r>
                    <m:d>
                      <m:dPr>
                        <m:ctrlPr>
                          <a:rPr lang="en-GB" i="1" kern="100">
                            <a:latin typeface="Cambria Math" panose="02040503050406030204" pitchFamily="18" charset="0"/>
                            <a:ea typeface="Cambria Math" panose="02040503050406030204" pitchFamily="18" charset="0"/>
                            <a:cs typeface="Arial" panose="020B0604020202020204" pitchFamily="34" charset="0"/>
                          </a:rPr>
                        </m:ctrlPr>
                      </m:dPr>
                      <m:e>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i="1" kern="10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e>
                    </m:d>
                    <m:r>
                      <a:rPr lang="en-GB" i="1" kern="100">
                        <a:latin typeface="Cambria Math" panose="02040503050406030204" pitchFamily="18" charset="0"/>
                        <a:ea typeface="Cambria Math" panose="02040503050406030204" pitchFamily="18" charset="0"/>
                        <a:cs typeface="Arial" panose="020B0604020202020204" pitchFamily="34" charset="0"/>
                      </a:rPr>
                      <m:t>𝑡</m:t>
                    </m:r>
                    <m:r>
                      <a:rPr lang="en-GB" i="1" kern="100">
                        <a:latin typeface="Cambria Math" panose="02040503050406030204" pitchFamily="18" charset="0"/>
                        <a:ea typeface="Cambria Math" panose="02040503050406030204" pitchFamily="18" charset="0"/>
                        <a:cs typeface="Arial" panose="020B0604020202020204" pitchFamily="34" charset="0"/>
                      </a:rPr>
                      <m:t>−</m:t>
                    </m:r>
                    <m:r>
                      <a:rPr lang="en-GB" i="1" kern="100">
                        <a:latin typeface="Cambria Math" panose="02040503050406030204" pitchFamily="18" charset="0"/>
                        <a:ea typeface="Cambria Math" panose="02040503050406030204" pitchFamily="18" charset="0"/>
                        <a:cs typeface="Arial" panose="020B0604020202020204" pitchFamily="34" charset="0"/>
                      </a:rPr>
                      <m:t>𝐶𝑜𝑠</m:t>
                    </m:r>
                    <m:d>
                      <m:dPr>
                        <m:ctrlPr>
                          <a:rPr lang="en-GB" i="1" kern="100">
                            <a:latin typeface="Cambria Math" panose="02040503050406030204" pitchFamily="18" charset="0"/>
                            <a:ea typeface="Cambria Math" panose="02040503050406030204" pitchFamily="18" charset="0"/>
                            <a:cs typeface="Arial" panose="020B0604020202020204" pitchFamily="34" charset="0"/>
                          </a:rPr>
                        </m:ctrlPr>
                      </m:dPr>
                      <m:e>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i="1" kern="10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𝜔</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e>
                    </m:d>
                    <m:r>
                      <a:rPr lang="en-GB" i="1" kern="100">
                        <a:latin typeface="Cambria Math" panose="02040503050406030204" pitchFamily="18" charset="0"/>
                        <a:ea typeface="Cambria Math" panose="02040503050406030204" pitchFamily="18" charset="0"/>
                        <a:cs typeface="Arial" panose="020B0604020202020204" pitchFamily="34" charset="0"/>
                      </a:rPr>
                      <m:t>𝑡</m:t>
                    </m:r>
                    <m:r>
                      <a:rPr lang="en-GB" b="0" i="1" kern="100" smtClean="0">
                        <a:latin typeface="Cambria Math" panose="02040503050406030204" pitchFamily="18" charset="0"/>
                        <a:ea typeface="Cambria Math" panose="02040503050406030204" pitchFamily="18" charset="0"/>
                        <a:cs typeface="Arial" panose="020B0604020202020204" pitchFamily="34" charset="0"/>
                      </a:rPr>
                      <m:t>]</m:t>
                    </m:r>
                  </m:oMath>
                </a14:m>
                <a:endParaRPr lang="en-GB" kern="100" dirty="0">
                  <a:latin typeface="Cambria Math" panose="02040503050406030204" pitchFamily="18" charset="0"/>
                  <a:ea typeface="Cambria Math" panose="02040503050406030204" pitchFamily="18" charset="0"/>
                  <a:cs typeface="Arial" panose="020B0604020202020204" pitchFamily="34" charset="0"/>
                </a:endParaRPr>
              </a:p>
              <a:p>
                <a:pPr marL="0" indent="0" algn="just">
                  <a:lnSpc>
                    <a:spcPct val="150000"/>
                  </a:lnSpc>
                  <a:buNone/>
                </a:pPr>
                <a:r>
                  <a:rPr lang="en-GB" sz="1800" kern="100" dirty="0">
                    <a:latin typeface="Cambria Math" panose="02040503050406030204" pitchFamily="18" charset="0"/>
                    <a:ea typeface="Cambria Math" panose="02040503050406030204" pitchFamily="18" charset="0"/>
                    <a:cs typeface="Arial" panose="020B0604020202020204" pitchFamily="34" charset="0"/>
                  </a:rPr>
                  <a:t>Therefore</a:t>
                </a:r>
                <a:r>
                  <a:rPr lang="en-GB" kern="100" dirty="0">
                    <a:latin typeface="Cambria Math" panose="02040503050406030204" pitchFamily="18" charset="0"/>
                    <a:ea typeface="Cambria Math" panose="02040503050406030204" pitchFamily="18" charset="0"/>
                    <a:cs typeface="Arial" panose="020B0604020202020204" pitchFamily="34" charset="0"/>
                  </a:rPr>
                  <a:t>,</a:t>
                </a:r>
              </a:p>
              <a:p>
                <a:pPr algn="just">
                  <a:lnSpc>
                    <a:spcPct val="150000"/>
                  </a:lnSpc>
                </a:pPr>
                <a:r>
                  <a:rPr lang="en-GB" sz="1800" kern="100" dirty="0">
                    <a:latin typeface="Cambria Math" panose="02040503050406030204" pitchFamily="18" charset="0"/>
                    <a:ea typeface="Cambria Math" panose="02040503050406030204" pitchFamily="18" charset="0"/>
                    <a:cs typeface="Arial" panose="020B0604020202020204" pitchFamily="34" charset="0"/>
                  </a:rPr>
                  <a:t>The DSBSC modulated wave has only two frequencies. So, the maximum and minimum frequencies are </a:t>
                </a:r>
                <a14:m>
                  <m:oMath xmlns:m="http://schemas.openxmlformats.org/officeDocument/2006/math">
                    <m:sSub>
                      <m:sSubPr>
                        <m:ctrlPr>
                          <a:rPr lang="en-GB" sz="1800" i="1" kern="100" smtClean="0">
                            <a:effectLst/>
                            <a:latin typeface="Cambria Math" panose="02040503050406030204" pitchFamily="18" charset="0"/>
                            <a:ea typeface="Cambria Math" panose="02040503050406030204" pitchFamily="18" charset="0"/>
                            <a:cs typeface="Arial" panose="020B0604020202020204" pitchFamily="34" charset="0"/>
                          </a:rPr>
                        </m:ctrlPr>
                      </m:sSub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𝑓</m:t>
                        </m:r>
                      </m:e>
                      <m:sub>
                        <m:r>
                          <a:rPr lang="en-GB" sz="1800" i="1" kern="100">
                            <a:effectLst/>
                            <a:latin typeface="Cambria Math" panose="02040503050406030204" pitchFamily="18" charset="0"/>
                            <a:ea typeface="Cambria Math" panose="02040503050406030204" pitchFamily="18" charset="0"/>
                            <a:cs typeface="Arial" panose="020B0604020202020204" pitchFamily="34" charset="0"/>
                          </a:rPr>
                          <m:t>𝐶</m:t>
                        </m:r>
                      </m:sub>
                    </m:sSub>
                    <m:r>
                      <a:rPr lang="en-GB" sz="1800" i="1" kern="100">
                        <a:effectLst/>
                        <a:latin typeface="Cambria Math" panose="02040503050406030204" pitchFamily="18" charset="0"/>
                        <a:ea typeface="Cambria Math" panose="02040503050406030204" pitchFamily="18" charset="0"/>
                        <a:cs typeface="Arial" panose="020B0604020202020204" pitchFamily="34" charset="0"/>
                      </a:rPr>
                      <m:t>+</m:t>
                    </m:r>
                    <m:sSub>
                      <m:sSubPr>
                        <m:ctrlPr>
                          <a:rPr lang="en-GB" sz="1800" i="1" kern="100">
                            <a:effectLst/>
                            <a:latin typeface="Cambria Math" panose="02040503050406030204" pitchFamily="18" charset="0"/>
                            <a:ea typeface="Cambria Math" panose="02040503050406030204" pitchFamily="18" charset="0"/>
                            <a:cs typeface="Arial" panose="020B0604020202020204" pitchFamily="34" charset="0"/>
                          </a:rPr>
                        </m:ctrlPr>
                      </m:sSubPr>
                      <m:e>
                        <m:r>
                          <a:rPr lang="en-GB" sz="1800" i="1" kern="100">
                            <a:effectLst/>
                            <a:latin typeface="Cambria Math" panose="02040503050406030204" pitchFamily="18" charset="0"/>
                            <a:ea typeface="Cambria Math" panose="02040503050406030204" pitchFamily="18" charset="0"/>
                            <a:cs typeface="Arial" panose="020B0604020202020204" pitchFamily="34" charset="0"/>
                          </a:rPr>
                          <m:t>𝑓</m:t>
                        </m:r>
                      </m:e>
                      <m:sub>
                        <m:r>
                          <a:rPr lang="en-GB" sz="1800" i="1" kern="100">
                            <a:effectLst/>
                            <a:latin typeface="Cambria Math" panose="02040503050406030204" pitchFamily="18" charset="0"/>
                            <a:ea typeface="Cambria Math" panose="02040503050406030204" pitchFamily="18" charset="0"/>
                            <a:cs typeface="Arial" panose="020B0604020202020204" pitchFamily="34" charset="0"/>
                          </a:rPr>
                          <m:t>𝑚</m:t>
                        </m:r>
                      </m:sub>
                    </m:sSub>
                  </m:oMath>
                </a14:m>
                <a:r>
                  <a:rPr lang="en-GB" sz="1800" kern="100" dirty="0">
                    <a:latin typeface="Cambria Math" panose="02040503050406030204" pitchFamily="18" charset="0"/>
                    <a:ea typeface="Cambria Math" panose="02040503050406030204" pitchFamily="18" charset="0"/>
                    <a:cs typeface="Arial" panose="020B0604020202020204" pitchFamily="34" charset="0"/>
                  </a:rPr>
                  <a:t> and </a:t>
                </a:r>
                <a14:m>
                  <m:oMath xmlns:m="http://schemas.openxmlformats.org/officeDocument/2006/math">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𝑓</m:t>
                        </m:r>
                      </m:e>
                      <m:sub>
                        <m:r>
                          <a:rPr lang="en-GB" i="1" kern="100">
                            <a:latin typeface="Cambria Math" panose="02040503050406030204" pitchFamily="18" charset="0"/>
                            <a:ea typeface="Cambria Math" panose="02040503050406030204" pitchFamily="18" charset="0"/>
                            <a:cs typeface="Arial" panose="020B0604020202020204" pitchFamily="34" charset="0"/>
                          </a:rPr>
                          <m:t>𝐶</m:t>
                        </m:r>
                      </m:sub>
                    </m:sSub>
                    <m:r>
                      <a:rPr lang="en-GB" b="0" i="1" kern="100" smtClean="0">
                        <a:latin typeface="Cambria Math" panose="02040503050406030204" pitchFamily="18" charset="0"/>
                        <a:ea typeface="Cambria Math" panose="02040503050406030204" pitchFamily="18" charset="0"/>
                        <a:cs typeface="Arial" panose="020B0604020202020204" pitchFamily="34" charset="0"/>
                      </a:rPr>
                      <m:t>−</m:t>
                    </m:r>
                    <m:sSub>
                      <m:sSubPr>
                        <m:ctrlPr>
                          <a:rPr lang="en-GB" i="1" kern="100">
                            <a:latin typeface="Cambria Math" panose="02040503050406030204" pitchFamily="18" charset="0"/>
                            <a:ea typeface="Cambria Math" panose="02040503050406030204" pitchFamily="18" charset="0"/>
                            <a:cs typeface="Arial" panose="020B0604020202020204" pitchFamily="34" charset="0"/>
                          </a:rPr>
                        </m:ctrlPr>
                      </m:sSubPr>
                      <m:e>
                        <m:r>
                          <a:rPr lang="en-GB" i="1" kern="100">
                            <a:latin typeface="Cambria Math" panose="02040503050406030204" pitchFamily="18" charset="0"/>
                            <a:ea typeface="Cambria Math" panose="02040503050406030204" pitchFamily="18" charset="0"/>
                            <a:cs typeface="Arial" panose="020B0604020202020204" pitchFamily="34" charset="0"/>
                          </a:rPr>
                          <m:t>𝑓</m:t>
                        </m:r>
                      </m:e>
                      <m:sub>
                        <m:r>
                          <a:rPr lang="en-GB" i="1" kern="100">
                            <a:latin typeface="Cambria Math" panose="02040503050406030204" pitchFamily="18" charset="0"/>
                            <a:ea typeface="Cambria Math" panose="02040503050406030204" pitchFamily="18" charset="0"/>
                            <a:cs typeface="Arial" panose="020B0604020202020204" pitchFamily="34" charset="0"/>
                          </a:rPr>
                          <m:t>𝑚</m:t>
                        </m:r>
                      </m:sub>
                    </m:sSub>
                    <m:r>
                      <a:rPr lang="en-GB" i="1" kern="100">
                        <a:latin typeface="Cambria Math" panose="02040503050406030204" pitchFamily="18" charset="0"/>
                        <a:ea typeface="Cambria Math" panose="02040503050406030204" pitchFamily="18" charset="0"/>
                        <a:cs typeface="Arial" panose="020B0604020202020204" pitchFamily="34" charset="0"/>
                      </a:rPr>
                      <m:t> </m:t>
                    </m:r>
                  </m:oMath>
                </a14:m>
                <a:r>
                  <a:rPr lang="en-GB" sz="1800" kern="100" dirty="0">
                    <a:latin typeface="Cambria Math" panose="02040503050406030204" pitchFamily="18" charset="0"/>
                    <a:ea typeface="Cambria Math" panose="02040503050406030204" pitchFamily="18" charset="0"/>
                    <a:cs typeface="Arial" panose="020B0604020202020204" pitchFamily="34" charset="0"/>
                  </a:rPr>
                  <a:t>respectively.</a:t>
                </a:r>
              </a:p>
            </p:txBody>
          </p:sp>
        </mc:Choice>
        <mc:Fallback xmlns="">
          <p:sp>
            <p:nvSpPr>
              <p:cNvPr id="11" name="TextBox 10">
                <a:extLst>
                  <a:ext uri="{FF2B5EF4-FFF2-40B4-BE49-F238E27FC236}">
                    <a16:creationId xmlns:a16="http://schemas.microsoft.com/office/drawing/2014/main" id="{4E7FF8A2-F708-D432-72C6-39C2A47EAAB0}"/>
                  </a:ext>
                </a:extLst>
              </p:cNvPr>
              <p:cNvSpPr txBox="1">
                <a:spLocks noRot="1" noChangeAspect="1" noMove="1" noResize="1" noEditPoints="1" noAdjustHandles="1" noChangeArrowheads="1" noChangeShapeType="1" noTextEdit="1"/>
              </p:cNvSpPr>
              <p:nvPr/>
            </p:nvSpPr>
            <p:spPr>
              <a:xfrm>
                <a:off x="6559681" y="1851929"/>
                <a:ext cx="5632319" cy="2300566"/>
              </a:xfrm>
              <a:prstGeom prst="rect">
                <a:avLst/>
              </a:prstGeom>
              <a:blipFill>
                <a:blip r:embed="rId4"/>
                <a:stretch>
                  <a:fillRect l="-866" r="-974" b="-2918"/>
                </a:stretch>
              </a:blipFill>
            </p:spPr>
            <p:txBody>
              <a:bodyPr/>
              <a:lstStyle/>
              <a:p>
                <a:r>
                  <a:rPr lang="en-GB">
                    <a:noFill/>
                  </a:rPr>
                  <a:t> </a:t>
                </a:r>
              </a:p>
            </p:txBody>
          </p:sp>
        </mc:Fallback>
      </mc:AlternateContent>
      <p:pic>
        <p:nvPicPr>
          <p:cNvPr id="13" name="Picture 12">
            <a:extLst>
              <a:ext uri="{FF2B5EF4-FFF2-40B4-BE49-F238E27FC236}">
                <a16:creationId xmlns:a16="http://schemas.microsoft.com/office/drawing/2014/main" id="{4D3F41A9-838E-83A4-FBD8-1515AFA6C922}"/>
              </a:ext>
            </a:extLst>
          </p:cNvPr>
          <p:cNvPicPr>
            <a:picLocks noChangeAspect="1"/>
          </p:cNvPicPr>
          <p:nvPr/>
        </p:nvPicPr>
        <p:blipFill>
          <a:blip r:embed="rId5"/>
          <a:stretch>
            <a:fillRect/>
          </a:stretch>
        </p:blipFill>
        <p:spPr>
          <a:xfrm>
            <a:off x="7066280" y="4260533"/>
            <a:ext cx="4451032" cy="2358070"/>
          </a:xfrm>
          <a:prstGeom prst="rect">
            <a:avLst/>
          </a:prstGeom>
        </p:spPr>
      </p:pic>
    </p:spTree>
    <p:extLst>
      <p:ext uri="{BB962C8B-B14F-4D97-AF65-F5344CB8AC3E}">
        <p14:creationId xmlns:p14="http://schemas.microsoft.com/office/powerpoint/2010/main" val="381948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DSBSC- Balanced Modulator</a:t>
            </a:r>
          </a:p>
        </p:txBody>
      </p:sp>
      <p:sp>
        <p:nvSpPr>
          <p:cNvPr id="12" name="TextBox 11">
            <a:extLst>
              <a:ext uri="{FF2B5EF4-FFF2-40B4-BE49-F238E27FC236}">
                <a16:creationId xmlns:a16="http://schemas.microsoft.com/office/drawing/2014/main" id="{647F574A-A3B9-F3A0-CE6D-5A9C93B96D52}"/>
              </a:ext>
            </a:extLst>
          </p:cNvPr>
          <p:cNvSpPr txBox="1"/>
          <p:nvPr/>
        </p:nvSpPr>
        <p:spPr>
          <a:xfrm>
            <a:off x="298293" y="2107195"/>
            <a:ext cx="5698909" cy="4060214"/>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2200" b="1" i="0" dirty="0">
                <a:solidFill>
                  <a:srgbClr val="000000"/>
                </a:solidFill>
                <a:effectLst/>
                <a:latin typeface="Calibri "/>
              </a:rPr>
              <a:t>Balanced modulator</a:t>
            </a:r>
            <a:r>
              <a:rPr lang="en-GB" sz="2200" b="0" i="0" dirty="0">
                <a:solidFill>
                  <a:srgbClr val="000000"/>
                </a:solidFill>
                <a:effectLst/>
                <a:latin typeface="Calibri "/>
              </a:rPr>
              <a:t> consists of two identical AM modulators. </a:t>
            </a:r>
          </a:p>
          <a:p>
            <a:pPr marL="285750" indent="-285750" algn="just">
              <a:lnSpc>
                <a:spcPct val="200000"/>
              </a:lnSpc>
              <a:buFont typeface="Arial" panose="020B0604020202020204" pitchFamily="34" charset="0"/>
              <a:buChar char="•"/>
            </a:pPr>
            <a:r>
              <a:rPr lang="en-GB" sz="2200" b="0" i="0" dirty="0">
                <a:solidFill>
                  <a:srgbClr val="000000"/>
                </a:solidFill>
                <a:effectLst/>
                <a:latin typeface="Calibri "/>
              </a:rPr>
              <a:t>These two modulators are arranged in a balanced configuration to suppress the carrier signal. Hence, it is called as Balanced modulator.</a:t>
            </a:r>
          </a:p>
        </p:txBody>
      </p:sp>
      <p:pic>
        <p:nvPicPr>
          <p:cNvPr id="3" name="Picture 2">
            <a:extLst>
              <a:ext uri="{FF2B5EF4-FFF2-40B4-BE49-F238E27FC236}">
                <a16:creationId xmlns:a16="http://schemas.microsoft.com/office/drawing/2014/main" id="{4FB6AB4B-02A8-4BE5-8125-9FC74EBAD721}"/>
              </a:ext>
            </a:extLst>
          </p:cNvPr>
          <p:cNvPicPr>
            <a:picLocks noChangeAspect="1"/>
          </p:cNvPicPr>
          <p:nvPr/>
        </p:nvPicPr>
        <p:blipFill>
          <a:blip r:embed="rId3"/>
          <a:stretch>
            <a:fillRect/>
          </a:stretch>
        </p:blipFill>
        <p:spPr>
          <a:xfrm>
            <a:off x="6719526" y="2282555"/>
            <a:ext cx="4706007" cy="2772162"/>
          </a:xfrm>
          <a:prstGeom prst="rect">
            <a:avLst/>
          </a:prstGeom>
        </p:spPr>
      </p:pic>
    </p:spTree>
    <p:extLst>
      <p:ext uri="{BB962C8B-B14F-4D97-AF65-F5344CB8AC3E}">
        <p14:creationId xmlns:p14="http://schemas.microsoft.com/office/powerpoint/2010/main" val="1711646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562767"/>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846934" y="2498355"/>
                <a:ext cx="8368186" cy="308687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same carrier sign</a:t>
                </a:r>
                <a:r>
                  <a:rPr lang="en-GB" sz="2200" kern="100" dirty="0">
                    <a:effectLst/>
                    <a:ea typeface="DengXian" panose="02010600030101010101" pitchFamily="2" charset="-122"/>
                    <a:cs typeface="Arial" panose="020B0604020202020204" pitchFamily="34" charset="0"/>
                  </a:rPr>
                  <a:t>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oMath>
                </a14:m>
                <a:r>
                  <a:rPr lang="en-GB" sz="2200" i="0" dirty="0">
                    <a:solidFill>
                      <a:srgbClr val="000000"/>
                    </a:solidFill>
                    <a:effectLst/>
                    <a:latin typeface="Calibri "/>
                  </a:rPr>
                  <a:t> is applied as one of the inputs to these two AM modulators. </a:t>
                </a: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 </m:t>
                    </m:r>
                  </m:oMath>
                </a14:m>
                <a:r>
                  <a:rPr lang="en-GB" sz="2200" i="0" dirty="0">
                    <a:solidFill>
                      <a:srgbClr val="000000"/>
                    </a:solidFill>
                    <a:effectLst/>
                    <a:latin typeface="Calibri "/>
                  </a:rPr>
                  <a:t>is applied as another input to the upper AM modulator. </a:t>
                </a:r>
              </a:p>
              <a:p>
                <a:pPr marL="342900" indent="-342900" algn="just">
                  <a:lnSpc>
                    <a:spcPct val="150000"/>
                  </a:lnSpc>
                  <a:buFont typeface="Arial" panose="020B0604020202020204" pitchFamily="34" charset="0"/>
                  <a:buChar char="•"/>
                </a:pPr>
                <a:r>
                  <a:rPr lang="en-GB" sz="2200" dirty="0">
                    <a:solidFill>
                      <a:srgbClr val="000000"/>
                    </a:solidFill>
                    <a:latin typeface="Calibri "/>
                  </a:rPr>
                  <a:t>T</a:t>
                </a:r>
                <a:r>
                  <a:rPr lang="en-GB" sz="2200" i="0" dirty="0">
                    <a:solidFill>
                      <a:srgbClr val="000000"/>
                    </a:solidFill>
                    <a:effectLst/>
                    <a:latin typeface="Calibri "/>
                  </a:rPr>
                  <a: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with opposite polarity, i.e., −</a:t>
                </a:r>
                <a:r>
                  <a:rPr lang="en-GB" sz="2200" kern="100" dirty="0">
                    <a:ea typeface="DengXian" panose="02010600030101010101" pitchFamily="2" charset="-122"/>
                    <a:cs typeface="Arial" panose="020B0604020202020204" pitchFamily="34" charset="0"/>
                  </a:rPr>
                  <a:t>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is applied as another input to the lower AM modulator.</a:t>
                </a:r>
                <a:endParaRPr lang="en-GB" sz="2200" dirty="0">
                  <a:solidFill>
                    <a:srgbClr val="000000"/>
                  </a:solidFill>
                  <a:latin typeface="Calibri "/>
                </a:endParaRP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846934" y="2498355"/>
                <a:ext cx="8368186" cy="3086871"/>
              </a:xfrm>
              <a:prstGeom prst="rect">
                <a:avLst/>
              </a:prstGeom>
              <a:blipFill>
                <a:blip r:embed="rId3"/>
                <a:stretch>
                  <a:fillRect l="-874" r="-947" b="-2964"/>
                </a:stretch>
              </a:blipFill>
            </p:spPr>
            <p:txBody>
              <a:bodyPr/>
              <a:lstStyle/>
              <a:p>
                <a:r>
                  <a:rPr lang="en-GB">
                    <a:noFill/>
                  </a:rPr>
                  <a:t> </a:t>
                </a:r>
              </a:p>
            </p:txBody>
          </p:sp>
        </mc:Fallback>
      </mc:AlternateContent>
    </p:spTree>
    <p:extLst>
      <p:ext uri="{BB962C8B-B14F-4D97-AF65-F5344CB8AC3E}">
        <p14:creationId xmlns:p14="http://schemas.microsoft.com/office/powerpoint/2010/main" val="266010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298293" y="2107195"/>
                <a:ext cx="6802495" cy="6328784"/>
              </a:xfrm>
              <a:prstGeom prst="rect">
                <a:avLst/>
              </a:prstGeom>
              <a:noFill/>
            </p:spPr>
            <p:txBody>
              <a:bodyPr wrap="square">
                <a:spAutoFit/>
              </a:bodyPr>
              <a:lstStyle/>
              <a:p>
                <a:pPr algn="just">
                  <a:lnSpc>
                    <a:spcPct val="150000"/>
                  </a:lnSpc>
                </a:pPr>
                <a:r>
                  <a:rPr lang="en-GB" sz="2200" i="0" dirty="0">
                    <a:solidFill>
                      <a:srgbClr val="000000"/>
                    </a:solidFill>
                    <a:effectLst/>
                    <a:latin typeface="Calibri "/>
                  </a:rPr>
                  <a:t>The output of the Upper AM Modulator is</a:t>
                </a:r>
              </a:p>
              <a:p>
                <a:pPr>
                  <a:lnSpc>
                    <a:spcPct val="150000"/>
                  </a:lnSpc>
                  <a:spcAft>
                    <a:spcPts val="800"/>
                  </a:spcAft>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----&gt;(1)</a:t>
                </a:r>
              </a:p>
              <a:p>
                <a:pPr>
                  <a:lnSpc>
                    <a:spcPct val="150000"/>
                  </a:lnSpc>
                  <a:spcAft>
                    <a:spcPts val="800"/>
                  </a:spcAft>
                </a:pPr>
                <a:r>
                  <a:rPr lang="en-GB" sz="2200" i="0" dirty="0">
                    <a:solidFill>
                      <a:srgbClr val="000000"/>
                    </a:solidFill>
                    <a:effectLst/>
                    <a:latin typeface="Calibri "/>
                  </a:rPr>
                  <a:t>The output of the Lower AM Modulator is</a:t>
                </a:r>
              </a:p>
              <a:p>
                <a:pPr>
                  <a:lnSpc>
                    <a:spcPct val="150000"/>
                  </a:lnSpc>
                  <a:spcAft>
                    <a:spcPts val="800"/>
                  </a:spcAft>
                </a:pP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a:t>
                </a: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&gt;</a:t>
                </a:r>
                <a:r>
                  <a:rPr lang="en-GB" sz="1800" kern="100" dirty="0">
                    <a:effectLst/>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(2)</a:t>
                </a:r>
              </a:p>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From the summer block,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----&gt;(3)</a:t>
                </a:r>
              </a:p>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rPr>
                  <a:t>Substitute (1) and (2) in (3)</a:t>
                </a:r>
              </a:p>
              <a:p>
                <a:pPr>
                  <a:lnSpc>
                    <a:spcPct val="150000"/>
                  </a:lnSpc>
                  <a:spcAft>
                    <a:spcPts val="800"/>
                  </a:spcAft>
                </a:pPr>
                <a14:m>
                  <m:oMath xmlns:m="http://schemas.openxmlformats.org/officeDocument/2006/math">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50000"/>
                  </a:lnSpc>
                </a:pPr>
                <a:r>
                  <a:rPr lang="en-GB" sz="2200" i="0" dirty="0">
                    <a:solidFill>
                      <a:srgbClr val="000000"/>
                    </a:solidFill>
                    <a:effectLst/>
                    <a:latin typeface="Calibri "/>
                  </a:rPr>
                  <a:t> </a:t>
                </a: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298293" y="2107195"/>
                <a:ext cx="6802495" cy="6328784"/>
              </a:xfrm>
              <a:prstGeom prst="rect">
                <a:avLst/>
              </a:prstGeom>
              <a:blipFill>
                <a:blip r:embed="rId3"/>
                <a:stretch>
                  <a:fillRect l="-1165"/>
                </a:stretch>
              </a:blipFill>
            </p:spPr>
            <p:txBody>
              <a:bodyPr/>
              <a:lstStyle/>
              <a:p>
                <a:r>
                  <a:rPr lang="en-GB">
                    <a:noFill/>
                  </a:rPr>
                  <a:t> </a:t>
                </a:r>
              </a:p>
            </p:txBody>
          </p:sp>
        </mc:Fallback>
      </mc:AlternateContent>
      <p:cxnSp>
        <p:nvCxnSpPr>
          <p:cNvPr id="3" name="Straight Connector 2">
            <a:extLst>
              <a:ext uri="{FF2B5EF4-FFF2-40B4-BE49-F238E27FC236}">
                <a16:creationId xmlns:a16="http://schemas.microsoft.com/office/drawing/2014/main" id="{440EFCC4-7473-1D50-E6E8-5DD56FDC38BD}"/>
              </a:ext>
            </a:extLst>
          </p:cNvPr>
          <p:cNvCxnSpPr>
            <a:cxnSpLocks/>
          </p:cNvCxnSpPr>
          <p:nvPr/>
        </p:nvCxnSpPr>
        <p:spPr>
          <a:xfrm>
            <a:off x="6783376" y="1440155"/>
            <a:ext cx="0" cy="4957029"/>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97D44938-69AB-58E6-AE12-EAC83C306125}"/>
                  </a:ext>
                </a:extLst>
              </p:cNvPr>
              <p:cNvSpPr txBox="1"/>
              <p:nvPr/>
            </p:nvSpPr>
            <p:spPr>
              <a:xfrm>
                <a:off x="7203440" y="1596030"/>
                <a:ext cx="5332996" cy="3665940"/>
              </a:xfrm>
              <a:prstGeom prst="rect">
                <a:avLst/>
              </a:prstGeom>
              <a:noFill/>
            </p:spPr>
            <p:txBody>
              <a:bodyPr wrap="square">
                <a:spAutoFit/>
              </a:bodyPr>
              <a:lstStyle/>
              <a:p>
                <a:pPr>
                  <a:lnSpc>
                    <a:spcPct val="150000"/>
                  </a:lnSpc>
                  <a:spcAft>
                    <a:spcPts val="800"/>
                  </a:spcAft>
                </a:pPr>
                <a14:m>
                  <m:oMath xmlns:m="http://schemas.openxmlformats.org/officeDocument/2006/math">
                    <m:r>
                      <a:rPr lang="en-GB" sz="20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r>
                      <a:rPr lang="en-GB" sz="2000" i="1" kern="100">
                        <a:effectLst/>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kern="100" dirty="0">
                    <a:effectLst/>
                    <a:latin typeface="Cambria Math" panose="02040503050406030204" pitchFamily="18" charset="0"/>
                    <a:ea typeface="DengXian" panose="02010600030101010101" pitchFamily="2" charset="-122"/>
                    <a:cs typeface="Arial" panose="020B0604020202020204" pitchFamily="34" charset="0"/>
                  </a:rPr>
                  <a:t>-----&gt;(4)</a:t>
                </a:r>
              </a:p>
              <a:p>
                <a:pPr>
                  <a:lnSpc>
                    <a:spcPct val="150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Apply the Value of m below</a:t>
                </a:r>
                <a:endParaRPr lang="en-GB" sz="2000" kern="100" dirty="0">
                  <a:effectLst/>
                  <a:latin typeface="Cambria Math" panose="02040503050406030204" pitchFamily="18" charset="0"/>
                  <a:ea typeface="DengXian" panose="02010600030101010101" pitchFamily="2" charset="-122"/>
                  <a:cs typeface="Arial" panose="020B0604020202020204" pitchFamily="34" charset="0"/>
                </a:endParaRPr>
              </a:p>
              <a:p>
                <a:pPr algn="just">
                  <a:lnSpc>
                    <a:spcPct val="150000"/>
                  </a:lnSpc>
                </a:pPr>
                <a:r>
                  <a:rPr lang="en-GB" sz="2000" i="0" dirty="0">
                    <a:solidFill>
                      <a:srgbClr val="000000"/>
                    </a:solidFill>
                    <a:effectLst/>
                    <a:latin typeface="Calibri "/>
                  </a:rPr>
                  <a:t> </a:t>
                </a: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d>
                      <m:dPr>
                        <m:begChr m:val="["/>
                        <m:endChr m:val="]"/>
                        <m:ctrlPr>
                          <a:rPr lang="en-GB" sz="2000" b="0" i="1" kern="100" smtClean="0">
                            <a:latin typeface="Cambria Math" panose="02040503050406030204" pitchFamily="18" charset="0"/>
                            <a:ea typeface="DengXian" panose="02010600030101010101" pitchFamily="2" charset="-122"/>
                            <a:cs typeface="Arial" panose="020B0604020202020204" pitchFamily="34" charset="0"/>
                          </a:rPr>
                        </m:ctrlPr>
                      </m:dPr>
                      <m:e>
                        <m:f>
                          <m:fPr>
                            <m:ctrlPr>
                              <a:rPr lang="en-GB" sz="20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num>
                          <m:den>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den>
                        </m:f>
                      </m:e>
                    </m:d>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ea typeface="DengXian" panose="02010600030101010101" pitchFamily="2" charset="-122"/>
                    <a:cs typeface="Arial" panose="020B0604020202020204" pitchFamily="34" charset="0"/>
                  </a:rPr>
                  <a:t> </a:t>
                </a:r>
                <a14:m>
                  <m:oMath xmlns:m="http://schemas.openxmlformats.org/officeDocument/2006/math">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2000" i="1" kern="100" dirty="0">
                    <a:latin typeface="Cambria Math" panose="02040503050406030204" pitchFamily="18" charset="0"/>
                    <a:ea typeface="DengXian" panose="02010600030101010101" pitchFamily="2" charset="-122"/>
                    <a:cs typeface="Arial" panose="020B0604020202020204" pitchFamily="34" charset="0"/>
                  </a:rPr>
                  <a:t> </a:t>
                </a:r>
                <a:endParaRPr lang="en-GB" sz="2000" i="0" dirty="0">
                  <a:solidFill>
                    <a:srgbClr val="000000"/>
                  </a:solidFill>
                  <a:effectLst/>
                  <a:latin typeface="Calibri "/>
                </a:endParaRPr>
              </a:p>
              <a:p>
                <a:pPr algn="just">
                  <a:lnSpc>
                    <a:spcPct val="150000"/>
                  </a:lnSpc>
                </a:pP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𝑡𝑠𝑖𝑛</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2000" kern="100" dirty="0">
                    <a:latin typeface="Cambria Math" panose="02040503050406030204" pitchFamily="18" charset="0"/>
                    <a:ea typeface="DengXian" panose="02010600030101010101" pitchFamily="2" charset="-122"/>
                    <a:cs typeface="Arial" panose="020B0604020202020204" pitchFamily="34" charset="0"/>
                  </a:rPr>
                  <a:t>-----&gt;(5)</a:t>
                </a:r>
              </a:p>
              <a:p>
                <a:pPr algn="just">
                  <a:lnSpc>
                    <a:spcPct val="150000"/>
                  </a:lnSpc>
                </a:pPr>
                <a:r>
                  <a:rPr lang="en-GB" sz="2000" i="0" dirty="0">
                    <a:solidFill>
                      <a:srgbClr val="000000"/>
                    </a:solidFill>
                    <a:effectLst/>
                    <a:latin typeface="Cambria Math" panose="02040503050406030204" pitchFamily="18" charset="0"/>
                    <a:ea typeface="Cambria Math" panose="02040503050406030204" pitchFamily="18" charset="0"/>
                  </a:rPr>
                  <a:t>On Expanding the (5)</a:t>
                </a:r>
              </a:p>
              <a:p>
                <a:pPr algn="just">
                  <a:lnSpc>
                    <a:spcPct val="150000"/>
                  </a:lnSpc>
                </a:pPr>
                <a:r>
                  <a:rPr lang="en-GB" sz="20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0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r>
                          <a:rPr lang="en-GB" sz="20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20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2000" b="0" i="1" kern="100" smtClean="0">
                        <a:latin typeface="Cambria Math" panose="02040503050406030204" pitchFamily="18" charset="0"/>
                        <a:ea typeface="DengXian" panose="02010600030101010101" pitchFamily="2" charset="-122"/>
                        <a:cs typeface="Arial" panose="020B0604020202020204" pitchFamily="34" charset="0"/>
                      </a:rPr>
                      <m:t>.</m:t>
                    </m:r>
                    <m:f>
                      <m:fPr>
                        <m:ctrlPr>
                          <a:rPr lang="en-GB" sz="2000" i="1" kern="100">
                            <a:latin typeface="Cambria Math" panose="02040503050406030204" pitchFamily="18" charset="0"/>
                            <a:ea typeface="DengXian" panose="02010600030101010101" pitchFamily="2" charset="-122"/>
                            <a:cs typeface="Arial" panose="020B0604020202020204" pitchFamily="34" charset="0"/>
                          </a:rPr>
                        </m:ctrlPr>
                      </m:fPr>
                      <m:num>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𝑡</m:t>
                        </m:r>
                        <m:r>
                          <m:rPr>
                            <m:nor/>
                          </m:rPr>
                          <a:rPr lang="en-GB" sz="2000" b="0" i="0" kern="100" smtClean="0">
                            <a:latin typeface="Cambria Math" panose="02040503050406030204" pitchFamily="18" charset="0"/>
                            <a:ea typeface="DengXian" panose="02010600030101010101" pitchFamily="2" charset="-122"/>
                            <a:cs typeface="Arial" panose="020B0604020202020204" pitchFamily="34" charset="0"/>
                          </a:rPr>
                          <m:t> −</m:t>
                        </m:r>
                        <m:r>
                          <m:rPr>
                            <m:nor/>
                          </m:rPr>
                          <a:rPr lang="en-GB" sz="2000" b="0" i="0" dirty="0" smtClean="0">
                            <a:latin typeface="Cambria Math" panose="02040503050406030204" pitchFamily="18" charset="0"/>
                            <a:ea typeface="Cambria Math" panose="02040503050406030204" pitchFamily="18" charset="0"/>
                          </a:rPr>
                          <m:t> </m:t>
                        </m:r>
                        <m:r>
                          <m:rPr>
                            <m:nor/>
                          </m:rPr>
                          <a:rPr lang="en-GB" sz="2000" dirty="0">
                            <a:latin typeface="Cambria Math" panose="02040503050406030204" pitchFamily="18" charset="0"/>
                            <a:ea typeface="Cambria Math" panose="02040503050406030204" pitchFamily="18" charset="0"/>
                          </a:rPr>
                          <m:t> </m:t>
                        </m:r>
                        <m:r>
                          <a:rPr lang="en-GB" sz="20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latin typeface="Cambria Math" panose="02040503050406030204" pitchFamily="18" charset="0"/>
                                <a:ea typeface="DengXian" panose="02010600030101010101" pitchFamily="2" charset="-122"/>
                                <a:cs typeface="Arial" panose="020B0604020202020204" pitchFamily="34" charset="0"/>
                              </a:rPr>
                            </m:ctrlPr>
                          </m:sSubPr>
                          <m:e>
                            <m:r>
                              <a:rPr lang="en-GB" sz="2000" i="1" kern="100">
                                <a:latin typeface="Cambria Math" panose="02040503050406030204" pitchFamily="18" charset="0"/>
                                <a:ea typeface="DengXian" panose="02010600030101010101" pitchFamily="2" charset="-122"/>
                                <a:cs typeface="Arial" panose="020B0604020202020204" pitchFamily="34" charset="0"/>
                              </a:rPr>
                              <m:t>𝜔</m:t>
                            </m:r>
                          </m:e>
                          <m:sub>
                            <m:r>
                              <a:rPr lang="en-GB" sz="20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000" i="1" kern="100">
                            <a:latin typeface="Cambria Math" panose="02040503050406030204" pitchFamily="18" charset="0"/>
                            <a:ea typeface="DengXian" panose="02010600030101010101" pitchFamily="2" charset="-122"/>
                            <a:cs typeface="Arial" panose="020B0604020202020204" pitchFamily="34" charset="0"/>
                          </a:rPr>
                          <m:t>)</m:t>
                        </m:r>
                        <m:r>
                          <a:rPr lang="en-GB" sz="2000" i="1" kern="100">
                            <a:latin typeface="Cambria Math" panose="02040503050406030204" pitchFamily="18" charset="0"/>
                            <a:ea typeface="DengXian" panose="02010600030101010101" pitchFamily="2" charset="-122"/>
                            <a:cs typeface="Arial" panose="020B0604020202020204" pitchFamily="34" charset="0"/>
                          </a:rPr>
                          <m:t>𝑡</m:t>
                        </m:r>
                        <m:r>
                          <a:rPr lang="en-GB" sz="2000" i="1" kern="100">
                            <a:latin typeface="Cambria Math" panose="02040503050406030204" pitchFamily="18" charset="0"/>
                            <a:ea typeface="DengXian" panose="02010600030101010101" pitchFamily="2" charset="-122"/>
                            <a:cs typeface="Arial" panose="020B0604020202020204" pitchFamily="34" charset="0"/>
                          </a:rPr>
                          <m:t>]</m:t>
                        </m:r>
                        <m:r>
                          <m:rPr>
                            <m:nor/>
                          </m:rPr>
                          <a:rPr lang="en-GB" sz="2000" dirty="0">
                            <a:latin typeface="Cambria Math" panose="02040503050406030204" pitchFamily="18" charset="0"/>
                            <a:ea typeface="Cambria Math" panose="02040503050406030204" pitchFamily="18" charset="0"/>
                          </a:rPr>
                          <m:t> </m:t>
                        </m:r>
                      </m:num>
                      <m:den>
                        <m:r>
                          <a:rPr lang="en-GB" sz="2000" b="0" i="1" kern="100" smtClean="0">
                            <a:latin typeface="Cambria Math" panose="02040503050406030204" pitchFamily="18" charset="0"/>
                            <a:ea typeface="DengXian" panose="02010600030101010101" pitchFamily="2" charset="-122"/>
                            <a:cs typeface="Arial" panose="020B0604020202020204" pitchFamily="34" charset="0"/>
                          </a:rPr>
                          <m:t>2</m:t>
                        </m:r>
                      </m:den>
                    </m:f>
                  </m:oMath>
                </a14:m>
                <a:endParaRPr lang="en-GB" sz="2000" i="0" dirty="0">
                  <a:solidFill>
                    <a:srgbClr val="000000"/>
                  </a:solidFill>
                  <a:effectLst/>
                  <a:latin typeface="Cambria Math" panose="02040503050406030204" pitchFamily="18" charset="0"/>
                  <a:ea typeface="Cambria Math" panose="02040503050406030204" pitchFamily="18" charset="0"/>
                </a:endParaRPr>
              </a:p>
            </p:txBody>
          </p:sp>
        </mc:Choice>
        <mc:Fallback xmlns="">
          <p:sp>
            <p:nvSpPr>
              <p:cNvPr id="5" name="TextBox 4">
                <a:extLst>
                  <a:ext uri="{FF2B5EF4-FFF2-40B4-BE49-F238E27FC236}">
                    <a16:creationId xmlns:a16="http://schemas.microsoft.com/office/drawing/2014/main" id="{97D44938-69AB-58E6-AE12-EAC83C306125}"/>
                  </a:ext>
                </a:extLst>
              </p:cNvPr>
              <p:cNvSpPr txBox="1">
                <a:spLocks noRot="1" noChangeAspect="1" noMove="1" noResize="1" noEditPoints="1" noAdjustHandles="1" noChangeArrowheads="1" noChangeShapeType="1" noTextEdit="1"/>
              </p:cNvSpPr>
              <p:nvPr/>
            </p:nvSpPr>
            <p:spPr>
              <a:xfrm>
                <a:off x="7203440" y="1596030"/>
                <a:ext cx="5332996" cy="3665940"/>
              </a:xfrm>
              <a:prstGeom prst="rect">
                <a:avLst/>
              </a:prstGeom>
              <a:blipFill>
                <a:blip r:embed="rId4"/>
                <a:stretch>
                  <a:fillRect l="-125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07216FE-FEC2-4862-BED3-BF3FDA0A9628}"/>
                  </a:ext>
                </a:extLst>
              </p:cNvPr>
              <p:cNvSpPr txBox="1"/>
              <p:nvPr/>
            </p:nvSpPr>
            <p:spPr>
              <a:xfrm>
                <a:off x="6916332" y="5242518"/>
                <a:ext cx="7639970" cy="464166"/>
              </a:xfrm>
              <a:prstGeom prst="rect">
                <a:avLst/>
              </a:prstGeom>
              <a:noFill/>
            </p:spPr>
            <p:txBody>
              <a:bodyPr wrap="square">
                <a:spAutoFit/>
              </a:bodyPr>
              <a:lstStyle/>
              <a:p>
                <a:pPr>
                  <a:lnSpc>
                    <a:spcPct val="150000"/>
                  </a:lnSpc>
                  <a:spcAft>
                    <a:spcPts val="800"/>
                  </a:spcAft>
                </a:pPr>
                <a:r>
                  <a:rPr lang="en-GB" sz="18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smtClean="0">
                            <a:latin typeface="Cambria Math" panose="02040503050406030204" pitchFamily="18" charset="0"/>
                            <a:ea typeface="DengXian" panose="02010600030101010101" pitchFamily="2" charset="-122"/>
                            <a:cs typeface="Arial" panose="020B0604020202020204" pitchFamily="34" charset="0"/>
                          </a:rPr>
                          <m:t>𝐴</m:t>
                        </m:r>
                      </m:e>
                      <m:sub>
                        <m:r>
                          <a:rPr lang="en-GB" sz="1800" b="0" i="1" kern="100" smtClean="0">
                            <a:latin typeface="Cambria Math" panose="02040503050406030204" pitchFamily="18" charset="0"/>
                            <a:ea typeface="DengXian" panose="02010600030101010101" pitchFamily="2" charset="-122"/>
                            <a:cs typeface="Arial" panose="020B0604020202020204" pitchFamily="34" charset="0"/>
                          </a:rPr>
                          <m:t>𝑚</m:t>
                        </m:r>
                      </m:sub>
                    </m:sSub>
                    <m:r>
                      <a:rPr lang="en-GB" sz="1800" b="0" i="1" kern="100" smtClean="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𝑡</m:t>
                    </m:r>
                    <m:r>
                      <m:rPr>
                        <m:nor/>
                      </m:rPr>
                      <a:rPr lang="en-GB" kern="100">
                        <a:latin typeface="Cambria Math" panose="02040503050406030204" pitchFamily="18" charset="0"/>
                        <a:ea typeface="DengXian" panose="02010600030101010101" pitchFamily="2" charset="-122"/>
                        <a:cs typeface="Arial" panose="020B0604020202020204" pitchFamily="34" charset="0"/>
                      </a:rPr>
                      <m:t> −</m:t>
                    </m:r>
                    <m:r>
                      <m:rPr>
                        <m:nor/>
                      </m:rPr>
                      <a:rPr lang="en-GB" dirty="0">
                        <a:latin typeface="Cambria Math" panose="02040503050406030204" pitchFamily="18" charset="0"/>
                        <a:ea typeface="Cambria Math" panose="02040503050406030204" pitchFamily="18" charset="0"/>
                      </a:rPr>
                      <m:t>  </m:t>
                    </m:r>
                    <m:r>
                      <a:rPr lang="en-GB"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i="1" kern="100">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 (6) </a:t>
                </a:r>
              </a:p>
            </p:txBody>
          </p:sp>
        </mc:Choice>
        <mc:Fallback xmlns="">
          <p:sp>
            <p:nvSpPr>
              <p:cNvPr id="11" name="TextBox 10">
                <a:extLst>
                  <a:ext uri="{FF2B5EF4-FFF2-40B4-BE49-F238E27FC236}">
                    <a16:creationId xmlns:a16="http://schemas.microsoft.com/office/drawing/2014/main" id="{107216FE-FEC2-4862-BED3-BF3FDA0A9628}"/>
                  </a:ext>
                </a:extLst>
              </p:cNvPr>
              <p:cNvSpPr txBox="1">
                <a:spLocks noRot="1" noChangeAspect="1" noMove="1" noResize="1" noEditPoints="1" noAdjustHandles="1" noChangeArrowheads="1" noChangeShapeType="1" noTextEdit="1"/>
              </p:cNvSpPr>
              <p:nvPr/>
            </p:nvSpPr>
            <p:spPr>
              <a:xfrm>
                <a:off x="6916332" y="5242518"/>
                <a:ext cx="7639970" cy="464166"/>
              </a:xfrm>
              <a:prstGeom prst="rect">
                <a:avLst/>
              </a:prstGeom>
              <a:blipFill>
                <a:blip r:embed="rId5"/>
                <a:stretch>
                  <a:fillRect l="-718" b="-21053"/>
                </a:stretch>
              </a:blipFill>
            </p:spPr>
            <p:txBody>
              <a:bodyPr/>
              <a:lstStyle/>
              <a:p>
                <a:r>
                  <a:rPr lang="en-GB">
                    <a:noFill/>
                  </a:rPr>
                  <a:t> </a:t>
                </a:r>
              </a:p>
            </p:txBody>
          </p:sp>
        </mc:Fallback>
      </mc:AlternateContent>
    </p:spTree>
    <p:extLst>
      <p:ext uri="{BB962C8B-B14F-4D97-AF65-F5344CB8AC3E}">
        <p14:creationId xmlns:p14="http://schemas.microsoft.com/office/powerpoint/2010/main" val="3982161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p:pic>
        <p:nvPicPr>
          <p:cNvPr id="7" name="Picture 6">
            <a:extLst>
              <a:ext uri="{FF2B5EF4-FFF2-40B4-BE49-F238E27FC236}">
                <a16:creationId xmlns:a16="http://schemas.microsoft.com/office/drawing/2014/main" id="{AF13103D-1624-584A-5716-F02D185FBB8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0"/>
                    </a14:imgEffect>
                  </a14:imgLayer>
                </a14:imgProps>
              </a:ext>
            </a:extLst>
          </a:blip>
          <a:stretch>
            <a:fillRect/>
          </a:stretch>
        </p:blipFill>
        <p:spPr>
          <a:xfrm>
            <a:off x="1713011" y="2060319"/>
            <a:ext cx="7998548" cy="4398315"/>
          </a:xfrm>
          <a:prstGeom prst="rect">
            <a:avLst/>
          </a:prstGeom>
        </p:spPr>
      </p:pic>
    </p:spTree>
    <p:extLst>
      <p:ext uri="{BB962C8B-B14F-4D97-AF65-F5344CB8AC3E}">
        <p14:creationId xmlns:p14="http://schemas.microsoft.com/office/powerpoint/2010/main" val="3516413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AM- DSBSC</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19818" y="1956615"/>
            <a:ext cx="11594969" cy="614741"/>
          </a:xfrm>
        </p:spPr>
        <p:txBody>
          <a:bodyPr>
            <a:normAutofit fontScale="90000"/>
          </a:bodyPr>
          <a:lstStyle/>
          <a:p>
            <a:pPr marL="176213"/>
            <a:r>
              <a:rPr lang="en-GB" sz="3200" b="1" dirty="0">
                <a:latin typeface="Cambria Math" panose="02040503050406030204" pitchFamily="18" charset="0"/>
                <a:ea typeface="Cambria Math" panose="02040503050406030204" pitchFamily="18" charset="0"/>
              </a:rPr>
              <a:t>Power of DSBSC</a:t>
            </a:r>
            <a:br>
              <a:rPr lang="en-GB" sz="3200" b="1" dirty="0">
                <a:latin typeface="Cambria Math" panose="02040503050406030204" pitchFamily="18" charset="0"/>
                <a:ea typeface="Cambria Math" panose="02040503050406030204" pitchFamily="18" charset="0"/>
              </a:rPr>
            </a:br>
            <a:br>
              <a:rPr lang="en-GB" sz="3200" b="1" dirty="0">
                <a:latin typeface="Cambria Math" panose="02040503050406030204" pitchFamily="18" charset="0"/>
                <a:ea typeface="Cambria Math" panose="02040503050406030204" pitchFamily="18" charset="0"/>
              </a:rPr>
            </a:br>
            <a:r>
              <a:rPr lang="en-GB" sz="3200" b="1" dirty="0">
                <a:latin typeface="Cambria Math" panose="02040503050406030204" pitchFamily="18" charset="0"/>
                <a:ea typeface="Cambria Math" panose="02040503050406030204" pitchFamily="18" charset="0"/>
              </a:rPr>
              <a:t>		</a:t>
            </a:r>
            <a:br>
              <a:rPr lang="en-GB" sz="2200" dirty="0">
                <a:latin typeface="Cambria Math" panose="02040503050406030204" pitchFamily="18" charset="0"/>
                <a:ea typeface="Cambria Math" panose="02040503050406030204" pitchFamily="18" charset="0"/>
              </a:rPr>
            </a:br>
            <a:r>
              <a:rPr lang="en-GB" sz="2200" dirty="0">
                <a:latin typeface="Cambria Math" panose="02040503050406030204" pitchFamily="18" charset="0"/>
                <a:ea typeface="Cambria Math" panose="02040503050406030204" pitchFamily="18" charset="0"/>
              </a:rPr>
              <a:t> </a:t>
            </a:r>
            <a:br>
              <a:rPr lang="en-GB" sz="2200" b="1" dirty="0">
                <a:latin typeface="Cambria Math" panose="02040503050406030204" pitchFamily="18" charset="0"/>
                <a:ea typeface="Cambria Math" panose="02040503050406030204" pitchFamily="18" charset="0"/>
              </a:rPr>
            </a:br>
            <a:br>
              <a:rPr lang="en-GB" sz="2200" b="1" dirty="0">
                <a:latin typeface="Cambria Math" panose="02040503050406030204" pitchFamily="18" charset="0"/>
                <a:ea typeface="Cambria Math" panose="02040503050406030204" pitchFamily="18" charset="0"/>
              </a:rPr>
            </a:br>
            <a:endParaRPr lang="en-GB" sz="2200" b="1" dirty="0">
              <a:latin typeface="Cambria Math" panose="02040503050406030204" pitchFamily="18" charset="0"/>
              <a:ea typeface="Cambria Math" panose="02040503050406030204" pitchFamily="18" charset="0"/>
            </a:endParaRPr>
          </a:p>
        </p:txBody>
      </p:sp>
      <p:cxnSp>
        <p:nvCxnSpPr>
          <p:cNvPr id="3" name="Straight Connector 2">
            <a:extLst>
              <a:ext uri="{FF2B5EF4-FFF2-40B4-BE49-F238E27FC236}">
                <a16:creationId xmlns:a16="http://schemas.microsoft.com/office/drawing/2014/main" id="{440EFCC4-7473-1D50-E6E8-5DD56FDC38BD}"/>
              </a:ext>
            </a:extLst>
          </p:cNvPr>
          <p:cNvCxnSpPr>
            <a:cxnSpLocks/>
          </p:cNvCxnSpPr>
          <p:nvPr/>
        </p:nvCxnSpPr>
        <p:spPr>
          <a:xfrm>
            <a:off x="3634039" y="1286466"/>
            <a:ext cx="0" cy="541691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36B3D8D8-222B-45F5-A5BA-DE7E25DF800D}"/>
                  </a:ext>
                </a:extLst>
              </p:cNvPr>
              <p:cNvSpPr txBox="1"/>
              <p:nvPr/>
            </p:nvSpPr>
            <p:spPr>
              <a:xfrm>
                <a:off x="390983" y="1956615"/>
                <a:ext cx="6098101" cy="4108625"/>
              </a:xfrm>
              <a:prstGeom prst="rect">
                <a:avLst/>
              </a:prstGeom>
              <a:noFill/>
            </p:spPr>
            <p:txBody>
              <a:bodyPr wrap="square">
                <a:spAutoFit/>
              </a:bodyPr>
              <a:lstStyle/>
              <a:p>
                <a:pPr>
                  <a:tabLst>
                    <a:tab pos="806450" algn="l"/>
                    <a:tab pos="1885950" algn="l"/>
                  </a:tabLst>
                </a:pPr>
                <a14:m>
                  <m:oMathPara xmlns:m="http://schemas.openxmlformats.org/officeDocument/2006/math">
                    <m:oMathParaPr>
                      <m:jc m:val="left"/>
                    </m:oMathParaPr>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𝑐</m:t>
                          </m:r>
                        </m:sub>
                      </m:sSub>
                      <m:r>
                        <a:rPr lang="en-GB" sz="1800" b="0" i="1" smtClean="0">
                          <a:latin typeface="Cambria Math" panose="02040503050406030204" pitchFamily="18" charset="0"/>
                          <a:ea typeface="Cambria Math" panose="02040503050406030204" pitchFamily="18" charset="0"/>
                        </a:rPr>
                        <m:t>=</m:t>
                      </m:r>
                      <m:f>
                        <m:fPr>
                          <m:ctrlPr>
                            <a:rPr lang="en-GB" sz="1800" i="1" smtClean="0">
                              <a:latin typeface="Cambria Math" panose="02040503050406030204" pitchFamily="18" charset="0"/>
                              <a:ea typeface="Cambria Math" panose="02040503050406030204" pitchFamily="18" charset="0"/>
                            </a:rPr>
                          </m:ctrlPr>
                        </m:fPr>
                        <m:num>
                          <m:sSup>
                            <m:sSupPr>
                              <m:ctrlPr>
                                <a:rPr lang="en-GB" sz="1800" i="1" smtClean="0">
                                  <a:latin typeface="Cambria Math" panose="02040503050406030204" pitchFamily="18" charset="0"/>
                                  <a:ea typeface="Cambria Math" panose="02040503050406030204" pitchFamily="18" charset="0"/>
                                </a:rPr>
                              </m:ctrlPr>
                            </m:sSupPr>
                            <m:e>
                              <m:sSub>
                                <m:sSubPr>
                                  <m:ctrlPr>
                                    <a:rPr lang="en-GB" sz="180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𝑉</m:t>
                                  </m:r>
                                </m:e>
                                <m:sub>
                                  <m:r>
                                    <a:rPr lang="en-GB" sz="1800" b="0" i="1" smtClean="0">
                                      <a:latin typeface="Cambria Math" panose="02040503050406030204" pitchFamily="18" charset="0"/>
                                      <a:ea typeface="Cambria Math" panose="02040503050406030204" pitchFamily="18" charset="0"/>
                                    </a:rPr>
                                    <m:t>𝑟𝑚𝑠</m:t>
                                  </m:r>
                                </m:sub>
                              </m:sSub>
                            </m:e>
                            <m:sup>
                              <m:r>
                                <a:rPr lang="en-GB" sz="1800" b="0" i="1" smtClean="0">
                                  <a:latin typeface="Cambria Math" panose="02040503050406030204" pitchFamily="18" charset="0"/>
                                  <a:ea typeface="Cambria Math" panose="02040503050406030204" pitchFamily="18" charset="0"/>
                                </a:rPr>
                                <m:t>2</m:t>
                              </m:r>
                            </m:sup>
                          </m:sSup>
                        </m:num>
                        <m:den>
                          <m:r>
                            <a:rPr lang="en-GB" sz="1800" b="0" i="1" smtClean="0">
                              <a:latin typeface="Cambria Math" panose="02040503050406030204" pitchFamily="18" charset="0"/>
                              <a:ea typeface="Cambria Math" panose="02040503050406030204" pitchFamily="18" charset="0"/>
                            </a:rPr>
                            <m:t>𝑅</m:t>
                          </m:r>
                        </m:den>
                      </m:f>
                    </m:oMath>
                  </m:oMathPara>
                </a14:m>
                <a:br>
                  <a:rPr lang="en-GB" sz="1800" dirty="0">
                    <a:latin typeface="Cambria Math" panose="02040503050406030204" pitchFamily="18" charset="0"/>
                    <a:ea typeface="Cambria Math" panose="02040503050406030204" pitchFamily="18" charset="0"/>
                  </a:rPr>
                </a:br>
                <a:r>
                  <a:rPr lang="en-GB" dirty="0">
                    <a:latin typeface="Cambria Math" panose="02040503050406030204" pitchFamily="18" charset="0"/>
                    <a:ea typeface="Cambria Math" panose="02040503050406030204" pitchFamily="18" charset="0"/>
                  </a:rPr>
                  <a:t>	</a:t>
                </a:r>
                <a:r>
                  <a:rPr lang="en-GB" sz="1800" dirty="0">
                    <a:latin typeface="Cambria Math" panose="02040503050406030204" pitchFamily="18" charset="0"/>
                    <a:ea typeface="Cambria Math" panose="02040503050406030204" pitchFamily="18" charset="0"/>
                  </a:rPr>
                  <a:t>where, </a:t>
                </a: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𝑉</m:t>
                        </m:r>
                      </m:e>
                      <m:sub>
                        <m:r>
                          <a:rPr lang="en-GB" sz="1800" i="1">
                            <a:latin typeface="Cambria Math" panose="02040503050406030204" pitchFamily="18" charset="0"/>
                            <a:ea typeface="Cambria Math" panose="02040503050406030204" pitchFamily="18" charset="0"/>
                          </a:rPr>
                          <m:t>𝑟𝑚𝑠</m:t>
                        </m:r>
                      </m:sub>
                    </m:sSub>
                  </m:oMath>
                </a14:m>
                <a:r>
                  <a:rPr lang="en-GB" sz="1800" b="1" dirty="0">
                    <a:latin typeface="Cambria Math" panose="02040503050406030204" pitchFamily="18" charset="0"/>
                    <a:ea typeface="Cambria Math" panose="02040503050406030204" pitchFamily="18" charset="0"/>
                  </a:rPr>
                  <a:t>= </a:t>
                </a:r>
                <a14:m>
                  <m:oMath xmlns:m="http://schemas.openxmlformats.org/officeDocument/2006/math">
                    <m:f>
                      <m:fPr>
                        <m:ctrlPr>
                          <a:rPr lang="en-GB" sz="1800" i="1" smtClean="0">
                            <a:latin typeface="Cambria Math" panose="02040503050406030204" pitchFamily="18" charset="0"/>
                            <a:ea typeface="Cambria Math" panose="02040503050406030204" pitchFamily="18" charset="0"/>
                          </a:rPr>
                        </m:ctrlPr>
                      </m:fPr>
                      <m:num>
                        <m:sSub>
                          <m:sSubPr>
                            <m:ctrlPr>
                              <a:rPr lang="en-GB" sz="180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𝐴</m:t>
                            </m:r>
                          </m:e>
                          <m:sub>
                            <m:r>
                              <a:rPr lang="en-GB" sz="1800" b="0" i="1" smtClean="0">
                                <a:latin typeface="Cambria Math" panose="02040503050406030204" pitchFamily="18" charset="0"/>
                                <a:ea typeface="Cambria Math" panose="02040503050406030204" pitchFamily="18" charset="0"/>
                              </a:rPr>
                              <m:t>𝑐</m:t>
                            </m:r>
                          </m:sub>
                        </m:sSub>
                      </m:num>
                      <m:den>
                        <m:r>
                          <a:rPr lang="en-GB" sz="1800" b="0" i="1" smtClean="0">
                            <a:latin typeface="Cambria Math" panose="02040503050406030204" pitchFamily="18" charset="0"/>
                            <a:ea typeface="Cambria Math" panose="02040503050406030204" pitchFamily="18" charset="0"/>
                          </a:rPr>
                          <m:t>√2</m:t>
                        </m:r>
                      </m:den>
                    </m:f>
                  </m:oMath>
                </a14:m>
                <a:br>
                  <a:rPr lang="en-GB" sz="1800" dirty="0">
                    <a:latin typeface="Cambria Math" panose="02040503050406030204" pitchFamily="18" charset="0"/>
                    <a:ea typeface="Cambria Math" panose="02040503050406030204" pitchFamily="18" charset="0"/>
                  </a:rPr>
                </a:br>
                <a:r>
                  <a:rPr lang="en-GB" sz="1800" dirty="0">
                    <a:latin typeface="Cambria Math" panose="02040503050406030204" pitchFamily="18" charset="0"/>
                    <a:ea typeface="Cambria Math" panose="02040503050406030204" pitchFamily="18" charset="0"/>
                  </a:rPr>
                  <a:t>Therefore,</a:t>
                </a:r>
                <a:br>
                  <a:rPr lang="en-GB" sz="1800" dirty="0">
                    <a:latin typeface="Cambria Math" panose="02040503050406030204" pitchFamily="18" charset="0"/>
                    <a:ea typeface="Cambria Math" panose="02040503050406030204" pitchFamily="18" charset="0"/>
                  </a:rPr>
                </a:br>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i="1">
                            <a:latin typeface="Cambria Math" panose="02040503050406030204" pitchFamily="18" charset="0"/>
                            <a:ea typeface="Cambria Math" panose="02040503050406030204" pitchFamily="18" charset="0"/>
                          </a:rPr>
                          <m:t>𝑐</m:t>
                        </m:r>
                      </m:sub>
                    </m:sSub>
                    <m:r>
                      <a:rPr lang="en-GB" sz="1800" i="1">
                        <a:latin typeface="Cambria Math" panose="02040503050406030204" pitchFamily="18" charset="0"/>
                        <a:ea typeface="Cambria Math" panose="02040503050406030204" pitchFamily="18" charset="0"/>
                      </a:rPr>
                      <m:t>=</m:t>
                    </m:r>
                    <m:f>
                      <m:fPr>
                        <m:ctrlPr>
                          <a:rPr lang="en-GB" sz="1800" i="1">
                            <a:latin typeface="Cambria Math" panose="02040503050406030204" pitchFamily="18" charset="0"/>
                            <a:ea typeface="Cambria Math" panose="02040503050406030204" pitchFamily="18" charset="0"/>
                          </a:rPr>
                        </m:ctrlPr>
                      </m:fPr>
                      <m:num>
                        <m:sSup>
                          <m:sSupPr>
                            <m:ctrlPr>
                              <a:rPr lang="en-GB" sz="1800" i="1">
                                <a:latin typeface="Cambria Math" panose="02040503050406030204" pitchFamily="18" charset="0"/>
                                <a:ea typeface="Cambria Math" panose="02040503050406030204" pitchFamily="18" charset="0"/>
                              </a:rPr>
                            </m:ctrlPr>
                          </m:sSupPr>
                          <m:e>
                            <m:r>
                              <a:rPr lang="en-GB" sz="1800" b="0" i="1" smtClean="0">
                                <a:latin typeface="Cambria Math" panose="02040503050406030204" pitchFamily="18" charset="0"/>
                                <a:ea typeface="Cambria Math" panose="02040503050406030204" pitchFamily="18" charset="0"/>
                              </a:rPr>
                              <m:t>(</m:t>
                            </m:r>
                            <m:f>
                              <m:fPr>
                                <m:ctrlPr>
                                  <a:rPr lang="en-GB" sz="1800" i="1">
                                    <a:latin typeface="Cambria Math" panose="02040503050406030204" pitchFamily="18" charset="0"/>
                                    <a:ea typeface="Cambria Math" panose="02040503050406030204" pitchFamily="18" charset="0"/>
                                  </a:rPr>
                                </m:ctrlPr>
                              </m:fPr>
                              <m:num>
                                <m:sSub>
                                  <m:sSubPr>
                                    <m:ctrlPr>
                                      <a:rPr lang="en-GB" sz="1800" i="1">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𝐴</m:t>
                                    </m:r>
                                  </m:e>
                                  <m:sub>
                                    <m:r>
                                      <a:rPr lang="en-GB" sz="1800" i="1">
                                        <a:latin typeface="Cambria Math" panose="02040503050406030204" pitchFamily="18" charset="0"/>
                                        <a:ea typeface="Cambria Math" panose="02040503050406030204" pitchFamily="18" charset="0"/>
                                      </a:rPr>
                                      <m:t>𝑐</m:t>
                                    </m:r>
                                  </m:sub>
                                </m:sSub>
                              </m:num>
                              <m:den>
                                <m:r>
                                  <a:rPr lang="en-GB" sz="1800" i="1">
                                    <a:latin typeface="Cambria Math" panose="02040503050406030204" pitchFamily="18" charset="0"/>
                                    <a:ea typeface="Cambria Math" panose="02040503050406030204" pitchFamily="18" charset="0"/>
                                  </a:rPr>
                                  <m:t>√2</m:t>
                                </m:r>
                              </m:den>
                            </m:f>
                            <m:r>
                              <a:rPr lang="en-GB" sz="1800" b="0" i="1" smtClean="0">
                                <a:latin typeface="Cambria Math" panose="02040503050406030204" pitchFamily="18" charset="0"/>
                                <a:ea typeface="Cambria Math" panose="02040503050406030204" pitchFamily="18" charset="0"/>
                              </a:rPr>
                              <m:t>)</m:t>
                            </m:r>
                          </m:e>
                          <m:sup>
                            <m:r>
                              <a:rPr lang="en-GB" sz="1800" i="1">
                                <a:latin typeface="Cambria Math" panose="02040503050406030204" pitchFamily="18" charset="0"/>
                                <a:ea typeface="Cambria Math" panose="02040503050406030204" pitchFamily="18" charset="0"/>
                              </a:rPr>
                              <m:t>2</m:t>
                            </m:r>
                          </m:sup>
                        </m:sSup>
                      </m:num>
                      <m:den>
                        <m:r>
                          <a:rPr lang="en-GB" sz="1800" i="1">
                            <a:latin typeface="Cambria Math" panose="02040503050406030204" pitchFamily="18" charset="0"/>
                            <a:ea typeface="Cambria Math" panose="02040503050406030204" pitchFamily="18" charset="0"/>
                          </a:rPr>
                          <m:t>𝑅</m:t>
                        </m:r>
                      </m:den>
                    </m:f>
                  </m:oMath>
                </a14:m>
                <a:r>
                  <a:rPr lang="en-GB" sz="1800" dirty="0">
                    <a:latin typeface="Cambria Math" panose="02040503050406030204" pitchFamily="18" charset="0"/>
                    <a:ea typeface="Cambria Math" panose="02040503050406030204" pitchFamily="18" charset="0"/>
                  </a:rPr>
                  <a:t>  -------(1)</a:t>
                </a:r>
                <a:br>
                  <a:rPr lang="en-GB" sz="1800" dirty="0">
                    <a:latin typeface="Cambria Math" panose="02040503050406030204" pitchFamily="18" charset="0"/>
                    <a:ea typeface="Cambria Math" panose="02040503050406030204" pitchFamily="18" charset="0"/>
                  </a:rPr>
                </a:br>
                <a:endParaRPr lang="en-GB" sz="1800" dirty="0">
                  <a:latin typeface="Cambria Math" panose="02040503050406030204" pitchFamily="18" charset="0"/>
                  <a:ea typeface="Cambria Math" panose="02040503050406030204" pitchFamily="18" charset="0"/>
                </a:endParaRPr>
              </a:p>
              <a:p>
                <a:pPr marL="895350">
                  <a:tabLst>
                    <a:tab pos="806450" algn="l"/>
                    <a:tab pos="1885950" algn="l"/>
                  </a:tabLst>
                </a:pPr>
                <a:br>
                  <a:rPr lang="en-GB" sz="1800" dirty="0">
                    <a:latin typeface="Cambria Math" panose="02040503050406030204" pitchFamily="18" charset="0"/>
                    <a:ea typeface="Cambria Math" panose="02040503050406030204" pitchFamily="18" charset="0"/>
                  </a:rPr>
                </a:br>
                <a14:m>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𝑚</m:t>
                        </m:r>
                      </m:sub>
                    </m:sSub>
                    <m:r>
                      <a:rPr lang="en-GB" sz="1800" b="0" i="1" smtClean="0">
                        <a:latin typeface="Cambria Math" panose="02040503050406030204" pitchFamily="18" charset="0"/>
                        <a:ea typeface="Cambria Math" panose="02040503050406030204" pitchFamily="18" charset="0"/>
                      </a:rPr>
                      <m:t>=</m:t>
                    </m:r>
                    <m:f>
                      <m:fPr>
                        <m:ctrlPr>
                          <a:rPr lang="en-GB" sz="1800" i="1" smtClean="0">
                            <a:latin typeface="Cambria Math" panose="02040503050406030204" pitchFamily="18" charset="0"/>
                            <a:ea typeface="Cambria Math" panose="02040503050406030204" pitchFamily="18" charset="0"/>
                          </a:rPr>
                        </m:ctrlPr>
                      </m:fPr>
                      <m:num>
                        <m:sSup>
                          <m:sSupPr>
                            <m:ctrlPr>
                              <a:rPr lang="en-GB" sz="1800" i="1" smtClean="0">
                                <a:latin typeface="Cambria Math" panose="02040503050406030204" pitchFamily="18" charset="0"/>
                                <a:ea typeface="Cambria Math" panose="02040503050406030204" pitchFamily="18" charset="0"/>
                              </a:rPr>
                            </m:ctrlPr>
                          </m:sSupPr>
                          <m:e>
                            <m:sSub>
                              <m:sSubPr>
                                <m:ctrlPr>
                                  <a:rPr lang="en-GB" sz="1800" i="1" smtClean="0">
                                    <a:latin typeface="Cambria Math" panose="02040503050406030204" pitchFamily="18" charset="0"/>
                                    <a:ea typeface="Cambria Math" panose="02040503050406030204" pitchFamily="18" charset="0"/>
                                  </a:rPr>
                                </m:ctrlPr>
                              </m:sSubPr>
                              <m:e>
                                <m:r>
                                  <a:rPr lang="en-GB" sz="1800" b="0" i="1" smtClean="0">
                                    <a:latin typeface="Cambria Math" panose="02040503050406030204" pitchFamily="18" charset="0"/>
                                    <a:ea typeface="Cambria Math" panose="02040503050406030204" pitchFamily="18" charset="0"/>
                                  </a:rPr>
                                  <m:t>𝐴</m:t>
                                </m:r>
                              </m:e>
                              <m:sub>
                                <m:r>
                                  <a:rPr lang="en-GB" sz="1800" b="0" i="1" smtClean="0">
                                    <a:latin typeface="Cambria Math" panose="02040503050406030204" pitchFamily="18" charset="0"/>
                                    <a:ea typeface="Cambria Math" panose="02040503050406030204" pitchFamily="18" charset="0"/>
                                  </a:rPr>
                                  <m:t>𝑚</m:t>
                                </m:r>
                              </m:sub>
                            </m:sSub>
                          </m:e>
                          <m:sup>
                            <m:r>
                              <a:rPr lang="en-GB" sz="1800" b="0" i="1" smtClean="0">
                                <a:latin typeface="Cambria Math" panose="02040503050406030204" pitchFamily="18" charset="0"/>
                                <a:ea typeface="Cambria Math" panose="02040503050406030204" pitchFamily="18" charset="0"/>
                              </a:rPr>
                              <m:t>2</m:t>
                            </m:r>
                          </m:sup>
                        </m:sSup>
                      </m:num>
                      <m:den>
                        <m:r>
                          <a:rPr lang="en-GB" sz="1800" b="0" i="1" smtClean="0">
                            <a:latin typeface="Cambria Math" panose="02040503050406030204" pitchFamily="18" charset="0"/>
                            <a:ea typeface="Cambria Math" panose="02040503050406030204" pitchFamily="18" charset="0"/>
                          </a:rPr>
                          <m:t>2</m:t>
                        </m:r>
                      </m:den>
                    </m:f>
                  </m:oMath>
                </a14:m>
                <a:r>
                  <a:rPr lang="en-GB" dirty="0">
                    <a:latin typeface="Cambria Math" panose="02040503050406030204" pitchFamily="18" charset="0"/>
                    <a:ea typeface="Cambria Math" panose="02040503050406030204" pitchFamily="18" charset="0"/>
                  </a:rPr>
                  <a:t> ------(2)</a:t>
                </a:r>
              </a:p>
              <a:p>
                <a:pPr>
                  <a:tabLst>
                    <a:tab pos="806450" algn="l"/>
                    <a:tab pos="1885950" algn="l"/>
                  </a:tabLst>
                </a:pPr>
                <a:endParaRPr lang="en-GB" dirty="0"/>
              </a:p>
              <a:p>
                <a:pPr>
                  <a:tabLst>
                    <a:tab pos="806450" algn="l"/>
                    <a:tab pos="1885950" algn="l"/>
                  </a:tabLst>
                </a:pPr>
                <a:endParaRPr lang="en-GB" dirty="0"/>
              </a:p>
              <a:p>
                <a:pPr>
                  <a:tabLst>
                    <a:tab pos="806450" algn="l"/>
                    <a:tab pos="1885950" algn="l"/>
                  </a:tabLst>
                </a:pPr>
                <a:endParaRPr lang="en-GB" dirty="0"/>
              </a:p>
            </p:txBody>
          </p:sp>
        </mc:Choice>
        <mc:Fallback xmlns="">
          <p:sp>
            <p:nvSpPr>
              <p:cNvPr id="13" name="TextBox 12">
                <a:extLst>
                  <a:ext uri="{FF2B5EF4-FFF2-40B4-BE49-F238E27FC236}">
                    <a16:creationId xmlns:a16="http://schemas.microsoft.com/office/drawing/2014/main" id="{36B3D8D8-222B-45F5-A5BA-DE7E25DF800D}"/>
                  </a:ext>
                </a:extLst>
              </p:cNvPr>
              <p:cNvSpPr txBox="1">
                <a:spLocks noRot="1" noChangeAspect="1" noMove="1" noResize="1" noEditPoints="1" noAdjustHandles="1" noChangeArrowheads="1" noChangeShapeType="1" noTextEdit="1"/>
              </p:cNvSpPr>
              <p:nvPr/>
            </p:nvSpPr>
            <p:spPr>
              <a:xfrm>
                <a:off x="390983" y="1956615"/>
                <a:ext cx="6098101" cy="4108625"/>
              </a:xfrm>
              <a:prstGeom prst="rect">
                <a:avLst/>
              </a:prstGeom>
              <a:blipFill>
                <a:blip r:embed="rId3"/>
                <a:stretch>
                  <a:fillRect l="-800"/>
                </a:stretch>
              </a:blipFill>
            </p:spPr>
            <p:txBody>
              <a:bodyPr/>
              <a:lstStyle/>
              <a:p>
                <a:r>
                  <a:rPr lang="en-GB">
                    <a:noFill/>
                  </a:rPr>
                  <a:t> </a:t>
                </a:r>
              </a:p>
            </p:txBody>
          </p:sp>
        </mc:Fallback>
      </mc:AlternateContent>
      <p:sp>
        <p:nvSpPr>
          <p:cNvPr id="6" name="Rectangle 5">
            <a:extLst>
              <a:ext uri="{FF2B5EF4-FFF2-40B4-BE49-F238E27FC236}">
                <a16:creationId xmlns:a16="http://schemas.microsoft.com/office/drawing/2014/main" id="{906E3F3A-E477-4571-8EA9-CE06E9B8DA39}"/>
              </a:ext>
            </a:extLst>
          </p:cNvPr>
          <p:cNvSpPr/>
          <p:nvPr/>
        </p:nvSpPr>
        <p:spPr>
          <a:xfrm>
            <a:off x="1254935" y="3429000"/>
            <a:ext cx="1154035" cy="85764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D1D1C5EC-F753-4756-B262-56096C20D15D}"/>
              </a:ext>
            </a:extLst>
          </p:cNvPr>
          <p:cNvSpPr/>
          <p:nvPr/>
        </p:nvSpPr>
        <p:spPr>
          <a:xfrm>
            <a:off x="1254934" y="4410275"/>
            <a:ext cx="1154035" cy="85764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42B02C96-186B-4E38-AF90-77F17BA4E140}"/>
                  </a:ext>
                </a:extLst>
              </p:cNvPr>
              <p:cNvSpPr txBox="1"/>
              <p:nvPr/>
            </p:nvSpPr>
            <p:spPr>
              <a:xfrm>
                <a:off x="3828046" y="1817923"/>
                <a:ext cx="4275430" cy="4662815"/>
              </a:xfrm>
              <a:prstGeom prst="rect">
                <a:avLst/>
              </a:prstGeom>
              <a:noFill/>
            </p:spPr>
            <p:txBody>
              <a:bodyPr wrap="square">
                <a:spAutoFit/>
              </a:bodyPr>
              <a:lstStyle/>
              <a:p>
                <a:pPr>
                  <a:lnSpc>
                    <a:spcPct val="150000"/>
                  </a:lnSpc>
                  <a:tabLst>
                    <a:tab pos="806450" algn="l"/>
                    <a:tab pos="1885950" algn="l"/>
                  </a:tabLst>
                </a:pPr>
                <a:r>
                  <a:rPr lang="en-GB" sz="1800" dirty="0">
                    <a:latin typeface="Cambria Math" panose="02040503050406030204" pitchFamily="18" charset="0"/>
                    <a:ea typeface="Cambria Math" panose="02040503050406030204" pitchFamily="18" charset="0"/>
                  </a:rPr>
                  <a:t>Generally the total power is </a:t>
                </a:r>
              </a:p>
              <a:p>
                <a:pPr marL="1255713">
                  <a:lnSpc>
                    <a:spcPct val="150000"/>
                  </a:lnSpc>
                  <a:tabLst>
                    <a:tab pos="806450" algn="l"/>
                    <a:tab pos="1885950" algn="l"/>
                  </a:tabLst>
                </a:pPr>
                <a14:m>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𝑇</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𝑐</m:t>
                        </m:r>
                      </m:sub>
                    </m:sSub>
                    <m:r>
                      <a:rPr lang="en-GB" b="0" i="0" smtClean="0">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sz="1800" dirty="0">
                  <a:latin typeface="Cambria Math" panose="02040503050406030204" pitchFamily="18" charset="0"/>
                  <a:ea typeface="Cambria Math" panose="02040503050406030204" pitchFamily="18" charset="0"/>
                </a:endParaRPr>
              </a:p>
              <a:p>
                <a:pPr>
                  <a:lnSpc>
                    <a:spcPct val="150000"/>
                  </a:lnSpc>
                  <a:tabLst>
                    <a:tab pos="806450" algn="l"/>
                    <a:tab pos="1885950" algn="l"/>
                  </a:tabLst>
                </a:pPr>
                <a:br>
                  <a:rPr lang="en-GB" sz="1800" dirty="0">
                    <a:latin typeface="Cambria Math" panose="02040503050406030204" pitchFamily="18" charset="0"/>
                    <a:ea typeface="Cambria Math" panose="02040503050406030204" pitchFamily="18" charset="0"/>
                  </a:rPr>
                </a:br>
                <a:r>
                  <a:rPr lang="en-GB" dirty="0">
                    <a:latin typeface="Cambria Math" panose="02040503050406030204" pitchFamily="18" charset="0"/>
                    <a:ea typeface="Cambria Math" panose="02040503050406030204" pitchFamily="18" charset="0"/>
                  </a:rPr>
                  <a:t>	</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i="1">
                            <a:latin typeface="Cambria Math" panose="02040503050406030204" pitchFamily="18" charset="0"/>
                            <a:ea typeface="Cambria Math" panose="02040503050406030204" pitchFamily="18" charset="0"/>
                          </a:rPr>
                          <m:t>𝑐</m:t>
                        </m:r>
                      </m:sub>
                    </m:sSub>
                  </m:oMath>
                </a14:m>
                <a:r>
                  <a:rPr lang="en-GB" dirty="0"/>
                  <a:t> is zero for a DSBSC Signal.</a:t>
                </a:r>
              </a:p>
              <a:p>
                <a:pPr>
                  <a:lnSpc>
                    <a:spcPct val="150000"/>
                  </a:lnSpc>
                  <a:tabLst>
                    <a:tab pos="806450" algn="l"/>
                    <a:tab pos="1885950" algn="l"/>
                  </a:tabLst>
                </a:pPr>
                <a:r>
                  <a:rPr lang="en-GB" dirty="0"/>
                  <a:t>Therefore,</a:t>
                </a:r>
              </a:p>
              <a:p>
                <a:pPr marL="1255713">
                  <a:lnSpc>
                    <a:spcPct val="150000"/>
                  </a:lnSpc>
                  <a:tabLst>
                    <a:tab pos="806450" algn="l"/>
                    <a:tab pos="1885950" algn="l"/>
                  </a:tabLst>
                </a:pPr>
                <a14:m>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𝑇</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dirty="0"/>
              </a:p>
              <a:p>
                <a:pPr>
                  <a:lnSpc>
                    <a:spcPct val="150000"/>
                  </a:lnSpc>
                  <a:tabLst>
                    <a:tab pos="806450" algn="l"/>
                    <a:tab pos="1885950" algn="l"/>
                  </a:tabLst>
                </a:pPr>
                <a:r>
                  <a:rPr lang="en-GB" dirty="0"/>
                  <a:t>The total power of DSBSC could be written as</a:t>
                </a:r>
              </a:p>
              <a:p>
                <a:pPr marL="1255713">
                  <a:lnSpc>
                    <a:spcPct val="150000"/>
                  </a:lnSpc>
                  <a:tabLst>
                    <a:tab pos="806450" algn="l"/>
                    <a:tab pos="1885950" algn="l"/>
                  </a:tabLst>
                </a:pPr>
                <a:r>
                  <a:rPr lang="en-GB" dirty="0"/>
                  <a:t> </a:t>
                </a:r>
                <a14:m>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i="1">
                        <a:latin typeface="Cambria Math" panose="02040503050406030204" pitchFamily="18" charset="0"/>
                        <a:ea typeface="Cambria Math" panose="02040503050406030204" pitchFamily="18" charset="0"/>
                      </a:rPr>
                      <m:t>=</m:t>
                    </m:r>
                  </m:oMath>
                </a14:m>
                <a:r>
                  <a:rPr lang="en-GB" sz="1800" dirty="0">
                    <a:latin typeface="Cambria Math" panose="02040503050406030204" pitchFamily="18" charset="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oMath>
                </a14:m>
                <a:r>
                  <a:rPr lang="en-GB" sz="1800" dirty="0">
                    <a:latin typeface="Cambria Math" panose="02040503050406030204" pitchFamily="18" charset="0"/>
                    <a:ea typeface="Cambria Math" panose="02040503050406030204" pitchFamily="18" charset="0"/>
                  </a:rPr>
                  <a:t>+</a:t>
                </a:r>
                <a:r>
                  <a:rPr lang="en-GB" dirty="0">
                    <a:ea typeface="Cambria Math" panose="02040503050406030204" pitchFamily="18" charset="0"/>
                  </a:rPr>
                  <a:t>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oMath>
                </a14:m>
                <a:endParaRPr lang="en-GB" dirty="0"/>
              </a:p>
              <a:p>
                <a:pPr>
                  <a:tabLst>
                    <a:tab pos="806450" algn="l"/>
                    <a:tab pos="1885950" algn="l"/>
                  </a:tabLst>
                </a:pPr>
                <a:endParaRPr lang="en-GB" dirty="0"/>
              </a:p>
              <a:p>
                <a:pPr>
                  <a:tabLst>
                    <a:tab pos="806450" algn="l"/>
                    <a:tab pos="1885950" algn="l"/>
                  </a:tabLst>
                </a:pPr>
                <a:endParaRPr lang="en-GB" dirty="0"/>
              </a:p>
              <a:p>
                <a:pPr>
                  <a:tabLst>
                    <a:tab pos="806450" algn="l"/>
                    <a:tab pos="1885950" algn="l"/>
                  </a:tabLst>
                </a:pPr>
                <a:endParaRPr lang="en-GB" dirty="0"/>
              </a:p>
            </p:txBody>
          </p:sp>
        </mc:Choice>
        <mc:Fallback xmlns="">
          <p:sp>
            <p:nvSpPr>
              <p:cNvPr id="15" name="TextBox 14">
                <a:extLst>
                  <a:ext uri="{FF2B5EF4-FFF2-40B4-BE49-F238E27FC236}">
                    <a16:creationId xmlns:a16="http://schemas.microsoft.com/office/drawing/2014/main" id="{42B02C96-186B-4E38-AF90-77F17BA4E140}"/>
                  </a:ext>
                </a:extLst>
              </p:cNvPr>
              <p:cNvSpPr txBox="1">
                <a:spLocks noRot="1" noChangeAspect="1" noMove="1" noResize="1" noEditPoints="1" noAdjustHandles="1" noChangeArrowheads="1" noChangeShapeType="1" noTextEdit="1"/>
              </p:cNvSpPr>
              <p:nvPr/>
            </p:nvSpPr>
            <p:spPr>
              <a:xfrm>
                <a:off x="3828046" y="1817923"/>
                <a:ext cx="4275430" cy="4662815"/>
              </a:xfrm>
              <a:prstGeom prst="rect">
                <a:avLst/>
              </a:prstGeom>
              <a:blipFill>
                <a:blip r:embed="rId4"/>
                <a:stretch>
                  <a:fillRect l="-1284"/>
                </a:stretch>
              </a:blipFill>
            </p:spPr>
            <p:txBody>
              <a:bodyPr/>
              <a:lstStyle/>
              <a:p>
                <a:r>
                  <a:rPr lang="en-GB">
                    <a:noFill/>
                  </a:rPr>
                  <a:t> </a:t>
                </a:r>
              </a:p>
            </p:txBody>
          </p:sp>
        </mc:Fallback>
      </mc:AlternateContent>
      <p:cxnSp>
        <p:nvCxnSpPr>
          <p:cNvPr id="16" name="Straight Connector 15">
            <a:extLst>
              <a:ext uri="{FF2B5EF4-FFF2-40B4-BE49-F238E27FC236}">
                <a16:creationId xmlns:a16="http://schemas.microsoft.com/office/drawing/2014/main" id="{9E931491-B70F-4770-A216-4B4CDA75B771}"/>
              </a:ext>
            </a:extLst>
          </p:cNvPr>
          <p:cNvCxnSpPr>
            <a:cxnSpLocks/>
          </p:cNvCxnSpPr>
          <p:nvPr/>
        </p:nvCxnSpPr>
        <p:spPr>
          <a:xfrm>
            <a:off x="8103476" y="1286466"/>
            <a:ext cx="0" cy="5478693"/>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8685A33D-60C9-4578-B0D6-0E9DFD4A6F65}"/>
              </a:ext>
            </a:extLst>
          </p:cNvPr>
          <p:cNvSpPr/>
          <p:nvPr/>
        </p:nvSpPr>
        <p:spPr>
          <a:xfrm>
            <a:off x="5108028" y="5112811"/>
            <a:ext cx="2497258" cy="6825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49A0FFBA-81C8-467C-9E02-E42E2BB833B9}"/>
                  </a:ext>
                </a:extLst>
              </p:cNvPr>
              <p:cNvSpPr txBox="1"/>
              <p:nvPr/>
            </p:nvSpPr>
            <p:spPr>
              <a:xfrm>
                <a:off x="8226209" y="1366537"/>
                <a:ext cx="3759740" cy="5823774"/>
              </a:xfrm>
              <a:prstGeom prst="rect">
                <a:avLst/>
              </a:prstGeom>
              <a:noFill/>
            </p:spPr>
            <p:txBody>
              <a:bodyPr wrap="square">
                <a:spAutoFit/>
              </a:bodyPr>
              <a:lstStyle/>
              <a:p>
                <a:pPr>
                  <a:lnSpc>
                    <a:spcPct val="150000"/>
                  </a:lnSpc>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𝑈𝑆𝐵</m:t>
                          </m:r>
                        </m:sub>
                      </m:sSub>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b="0" i="1" smtClean="0">
                                  <a:latin typeface="Cambria Math" panose="02040503050406030204" pitchFamily="18" charset="0"/>
                                  <a:ea typeface="Cambria Math" panose="02040503050406030204" pitchFamily="18" charset="0"/>
                                </a:rPr>
                              </m:ctrlPr>
                            </m:sSup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𝑚</m:t>
                                  </m:r>
                                </m:sub>
                              </m:sSub>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8</m:t>
                          </m:r>
                          <m:r>
                            <a:rPr lang="en-GB" b="0" i="1" smtClean="0">
                              <a:latin typeface="Cambria Math" panose="02040503050406030204" pitchFamily="18" charset="0"/>
                              <a:ea typeface="Cambria Math" panose="02040503050406030204" pitchFamily="18" charset="0"/>
                            </a:rPr>
                            <m:t>𝑅</m:t>
                          </m:r>
                        </m:den>
                      </m:f>
                    </m:oMath>
                  </m:oMathPara>
                </a14:m>
                <a:endParaRPr lang="en-GB" b="0" dirty="0">
                  <a:ea typeface="Cambria Math" panose="02040503050406030204" pitchFamily="18" charset="0"/>
                </a:endParaRPr>
              </a:p>
              <a:p>
                <a:pPr>
                  <a:lnSpc>
                    <a:spcPct val="150000"/>
                  </a:lnSpc>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𝑃</m:t>
                          </m:r>
                        </m:e>
                        <m:sub>
                          <m:r>
                            <a:rPr lang="en-GB" b="0" i="1" smtClean="0">
                              <a:latin typeface="Cambria Math" panose="02040503050406030204" pitchFamily="18" charset="0"/>
                              <a:ea typeface="Cambria Math" panose="02040503050406030204" pitchFamily="18" charset="0"/>
                            </a:rPr>
                            <m:t>𝐿𝑆𝐵</m:t>
                          </m:r>
                        </m:sub>
                      </m:sSub>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b="0" i="1" smtClean="0">
                                  <a:latin typeface="Cambria Math" panose="02040503050406030204" pitchFamily="18" charset="0"/>
                                  <a:ea typeface="Cambria Math" panose="02040503050406030204" pitchFamily="18" charset="0"/>
                                </a:rPr>
                              </m:ctrlPr>
                            </m:sSup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𝑚</m:t>
                                  </m:r>
                                </m:sub>
                              </m:sSub>
                            </m:e>
                            <m:sup>
                              <m:r>
                                <a:rPr lang="en-GB" b="0" i="1" smtClean="0">
                                  <a:latin typeface="Cambria Math" panose="02040503050406030204" pitchFamily="18" charset="0"/>
                                  <a:ea typeface="Cambria Math" panose="02040503050406030204" pitchFamily="18" charset="0"/>
                                </a:rPr>
                                <m:t>2</m:t>
                              </m:r>
                            </m:sup>
                          </m:sSup>
                          <m:r>
                            <a:rPr lang="en-GB" b="0"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b="0" i="1" smtClean="0">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8</m:t>
                          </m:r>
                          <m:r>
                            <a:rPr lang="en-GB" b="0" i="1" smtClean="0">
                              <a:latin typeface="Cambria Math" panose="02040503050406030204" pitchFamily="18" charset="0"/>
                              <a:ea typeface="Cambria Math" panose="02040503050406030204" pitchFamily="18" charset="0"/>
                            </a:rPr>
                            <m:t>𝑅</m:t>
                          </m:r>
                        </m:den>
                      </m:f>
                    </m:oMath>
                  </m:oMathPara>
                </a14:m>
                <a:endParaRPr lang="en-GB" dirty="0"/>
              </a:p>
              <a:p>
                <a:pPr>
                  <a:lnSpc>
                    <a:spcPct val="150000"/>
                  </a:lnSpc>
                </a:pPr>
                <a:r>
                  <a:rPr lang="en-GB" dirty="0"/>
                  <a:t>Therefore, the power of DSBSC is</a:t>
                </a:r>
              </a:p>
              <a:p>
                <a:pPr>
                  <a:lnSpc>
                    <a:spcPct val="150000"/>
                  </a:lnSpc>
                </a:pPr>
                <a14:m>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a14:m>
                <a:r>
                  <a:rPr lang="en-GB" dirty="0"/>
                  <a:t>+</a:t>
                </a:r>
                <a:r>
                  <a:rPr lang="en-GB" dirty="0">
                    <a:ea typeface="Cambria Math" panose="02040503050406030204" pitchFamily="18" charset="0"/>
                  </a:rPr>
                  <a:t> </a:t>
                </a:r>
                <a14:m>
                  <m:oMath xmlns:m="http://schemas.openxmlformats.org/officeDocument/2006/math">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a14:m>
                <a:endParaRPr lang="en-GB" dirty="0">
                  <a:ea typeface="Cambria Math" panose="02040503050406030204" pitchFamily="18" charset="0"/>
                </a:endParaRPr>
              </a:p>
              <a:p>
                <a:pPr>
                  <a:lnSpc>
                    <a:spcPct val="150000"/>
                  </a:lnSpc>
                </a:pPr>
                <a14:m>
                  <m:oMathPara xmlns:m="http://schemas.openxmlformats.org/officeDocument/2006/math">
                    <m:oMathParaPr>
                      <m:jc m:val="left"/>
                    </m:oMathParaPr>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=2∗</m:t>
                      </m:r>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i="1">
                              <a:latin typeface="Cambria Math" panose="02040503050406030204" pitchFamily="18" charset="0"/>
                              <a:ea typeface="Cambria Math" panose="02040503050406030204" pitchFamily="18" charset="0"/>
                            </a:rPr>
                            <m:t>8</m:t>
                          </m:r>
                          <m:r>
                            <a:rPr lang="en-GB" i="1">
                              <a:latin typeface="Cambria Math" panose="02040503050406030204" pitchFamily="18" charset="0"/>
                              <a:ea typeface="Cambria Math" panose="02040503050406030204" pitchFamily="18" charset="0"/>
                            </a:rPr>
                            <m:t>𝑅</m:t>
                          </m:r>
                        </m:den>
                      </m:f>
                    </m:oMath>
                  </m:oMathPara>
                </a14:m>
                <a:endParaRPr lang="en-GB" dirty="0"/>
              </a:p>
              <a:p>
                <a:pPr>
                  <a:lnSpc>
                    <a:spcPct val="150000"/>
                  </a:lnSpc>
                </a:pPr>
                <a14:m>
                  <m:oMathPara xmlns:m="http://schemas.openxmlformats.org/officeDocument/2006/math">
                    <m:oMathParaPr>
                      <m:jc m:val="left"/>
                    </m:oMathParaPr>
                    <m:oMath xmlns:m="http://schemas.openxmlformats.org/officeDocument/2006/math">
                      <m:sSub>
                        <m:sSubPr>
                          <m:ctrlPr>
                            <a:rPr lang="en-GB" sz="1800" i="1" smtClean="0">
                              <a:latin typeface="Cambria Math" panose="02040503050406030204" pitchFamily="18" charset="0"/>
                              <a:ea typeface="Cambria Math" panose="02040503050406030204" pitchFamily="18" charset="0"/>
                            </a:rPr>
                          </m:ctrlPr>
                        </m:sSubPr>
                        <m:e>
                          <m:r>
                            <a:rPr lang="en-GB" sz="1800" i="1">
                              <a:latin typeface="Cambria Math" panose="02040503050406030204" pitchFamily="18" charset="0"/>
                              <a:ea typeface="Cambria Math" panose="02040503050406030204" pitchFamily="18" charset="0"/>
                            </a:rPr>
                            <m:t>𝑃</m:t>
                          </m:r>
                        </m:e>
                        <m:sub>
                          <m:r>
                            <a:rPr lang="en-GB" sz="1800" b="0" i="1" smtClean="0">
                              <a:latin typeface="Cambria Math" panose="02040503050406030204" pitchFamily="18" charset="0"/>
                              <a:ea typeface="Cambria Math" panose="02040503050406030204" pitchFamily="18" charset="0"/>
                            </a:rPr>
                            <m:t>𝐷𝑆𝐵𝑆𝐶</m:t>
                          </m:r>
                        </m:sub>
                      </m:sSub>
                      <m:r>
                        <a:rPr lang="en-GB" sz="1800"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𝑚</m:t>
                                  </m:r>
                                </m:sub>
                              </m:sSub>
                            </m:e>
                            <m:sup>
                              <m:r>
                                <a:rPr lang="en-GB" i="1">
                                  <a:latin typeface="Cambria Math" panose="02040503050406030204" pitchFamily="18" charset="0"/>
                                  <a:ea typeface="Cambria Math" panose="02040503050406030204" pitchFamily="18" charset="0"/>
                                </a:rPr>
                                <m:t>2</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𝐴</m:t>
                                  </m:r>
                                </m:e>
                                <m:sub>
                                  <m:r>
                                    <a:rPr lang="en-GB" i="1">
                                      <a:latin typeface="Cambria Math" panose="02040503050406030204" pitchFamily="18" charset="0"/>
                                      <a:ea typeface="Cambria Math" panose="02040503050406030204" pitchFamily="18" charset="0"/>
                                    </a:rPr>
                                    <m:t>𝑐</m:t>
                                  </m:r>
                                </m:sub>
                              </m:sSub>
                            </m:e>
                            <m:sup>
                              <m:r>
                                <a:rPr lang="en-GB" i="1">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4</m:t>
                          </m:r>
                          <m:r>
                            <a:rPr lang="en-GB" i="1">
                              <a:latin typeface="Cambria Math" panose="02040503050406030204" pitchFamily="18" charset="0"/>
                              <a:ea typeface="Cambria Math" panose="02040503050406030204" pitchFamily="18" charset="0"/>
                            </a:rPr>
                            <m:t>𝑅</m:t>
                          </m:r>
                        </m:den>
                      </m:f>
                    </m:oMath>
                  </m:oMathPara>
                </a14:m>
                <a:endParaRPr lang="en-GB" dirty="0"/>
              </a:p>
              <a:p>
                <a:pPr>
                  <a:lnSpc>
                    <a:spcPct val="150000"/>
                  </a:lnSpc>
                </a:pPr>
                <a:endParaRPr lang="en-GB" dirty="0"/>
              </a:p>
              <a:p>
                <a:pPr>
                  <a:lnSpc>
                    <a:spcPct val="150000"/>
                  </a:lnSpc>
                </a:pPr>
                <a:r>
                  <a:rPr lang="en-GB" dirty="0"/>
                  <a:t> </a:t>
                </a:r>
              </a:p>
              <a:p>
                <a:pPr>
                  <a:lnSpc>
                    <a:spcPct val="150000"/>
                  </a:lnSpc>
                </a:pPr>
                <a:endParaRPr lang="en-GB" dirty="0"/>
              </a:p>
            </p:txBody>
          </p:sp>
        </mc:Choice>
        <mc:Fallback xmlns="">
          <p:sp>
            <p:nvSpPr>
              <p:cNvPr id="18" name="TextBox 17">
                <a:extLst>
                  <a:ext uri="{FF2B5EF4-FFF2-40B4-BE49-F238E27FC236}">
                    <a16:creationId xmlns:a16="http://schemas.microsoft.com/office/drawing/2014/main" id="{49A0FFBA-81C8-467C-9E02-E42E2BB833B9}"/>
                  </a:ext>
                </a:extLst>
              </p:cNvPr>
              <p:cNvSpPr txBox="1">
                <a:spLocks noRot="1" noChangeAspect="1" noMove="1" noResize="1" noEditPoints="1" noAdjustHandles="1" noChangeArrowheads="1" noChangeShapeType="1" noTextEdit="1"/>
              </p:cNvSpPr>
              <p:nvPr/>
            </p:nvSpPr>
            <p:spPr>
              <a:xfrm>
                <a:off x="8226209" y="1366537"/>
                <a:ext cx="3759740" cy="5823774"/>
              </a:xfrm>
              <a:prstGeom prst="rect">
                <a:avLst/>
              </a:prstGeom>
              <a:blipFill>
                <a:blip r:embed="rId5"/>
                <a:stretch>
                  <a:fillRect l="-1297"/>
                </a:stretch>
              </a:blipFill>
            </p:spPr>
            <p:txBody>
              <a:bodyPr/>
              <a:lstStyle/>
              <a:p>
                <a:r>
                  <a:rPr lang="en-GB">
                    <a:noFill/>
                  </a:rPr>
                  <a:t> </a:t>
                </a:r>
              </a:p>
            </p:txBody>
          </p:sp>
        </mc:Fallback>
      </mc:AlternateContent>
      <p:sp>
        <p:nvSpPr>
          <p:cNvPr id="21" name="Rectangle 20">
            <a:extLst>
              <a:ext uri="{FF2B5EF4-FFF2-40B4-BE49-F238E27FC236}">
                <a16:creationId xmlns:a16="http://schemas.microsoft.com/office/drawing/2014/main" id="{F36E5133-93CE-4331-B841-9FCD707553AA}"/>
              </a:ext>
            </a:extLst>
          </p:cNvPr>
          <p:cNvSpPr/>
          <p:nvPr/>
        </p:nvSpPr>
        <p:spPr>
          <a:xfrm>
            <a:off x="8245896" y="5195842"/>
            <a:ext cx="1997045" cy="71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10021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57200" y="1833675"/>
            <a:ext cx="11594969" cy="666205"/>
          </a:xfrm>
        </p:spPr>
        <p:txBody>
          <a:bodyPr>
            <a:normAutofit/>
          </a:bodyPr>
          <a:lstStyle/>
          <a:p>
            <a:r>
              <a:rPr lang="en-GB" sz="3200" b="1" dirty="0"/>
              <a:t>DSB- SC- Receiver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808480" y="2909342"/>
            <a:ext cx="5943600" cy="3697174"/>
          </a:xfrm>
        </p:spPr>
        <p:txBody>
          <a:bodyPr>
            <a:noAutofit/>
          </a:bodyPr>
          <a:lstStyle/>
          <a:p>
            <a:pPr algn="just">
              <a:lnSpc>
                <a:spcPct val="150000"/>
              </a:lnSpc>
            </a:pPr>
            <a:r>
              <a:rPr lang="en-GB" sz="2200" dirty="0"/>
              <a:t>Coherent Detector</a:t>
            </a:r>
          </a:p>
          <a:p>
            <a:pPr algn="just">
              <a:lnSpc>
                <a:spcPct val="150000"/>
              </a:lnSpc>
            </a:pPr>
            <a:r>
              <a:rPr lang="en-GB" sz="2200" dirty="0"/>
              <a:t>Costas Loop</a:t>
            </a:r>
          </a:p>
        </p:txBody>
      </p:sp>
    </p:spTree>
    <p:extLst>
      <p:ext uri="{BB962C8B-B14F-4D97-AF65-F5344CB8AC3E}">
        <p14:creationId xmlns:p14="http://schemas.microsoft.com/office/powerpoint/2010/main" val="1153059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11480" y="1378505"/>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71500" y="2169273"/>
            <a:ext cx="5943600" cy="3697174"/>
          </a:xfrm>
        </p:spPr>
        <p:txBody>
          <a:bodyPr>
            <a:noAutofit/>
          </a:bodyPr>
          <a:lstStyle/>
          <a:p>
            <a:pPr algn="just">
              <a:lnSpc>
                <a:spcPct val="150000"/>
              </a:lnSpc>
            </a:pPr>
            <a:r>
              <a:rPr lang="en-GB" sz="2200" dirty="0"/>
              <a:t>The same carrier signal used to generate the DSB-SC signal is also utilized to detect the message signal. </a:t>
            </a:r>
          </a:p>
          <a:p>
            <a:pPr algn="just">
              <a:lnSpc>
                <a:spcPct val="150000"/>
              </a:lnSpc>
            </a:pPr>
            <a:r>
              <a:rPr lang="en-GB" sz="2200" dirty="0"/>
              <a:t>As a result, this detection method is referred to as coherent or synchronous detection.</a:t>
            </a:r>
          </a:p>
        </p:txBody>
      </p:sp>
      <p:pic>
        <p:nvPicPr>
          <p:cNvPr id="11" name="Picture 10">
            <a:extLst>
              <a:ext uri="{FF2B5EF4-FFF2-40B4-BE49-F238E27FC236}">
                <a16:creationId xmlns:a16="http://schemas.microsoft.com/office/drawing/2014/main" id="{D158DCA7-823B-57FC-0796-AF18D28BD591}"/>
              </a:ext>
            </a:extLst>
          </p:cNvPr>
          <p:cNvPicPr>
            <a:picLocks noChangeAspect="1"/>
          </p:cNvPicPr>
          <p:nvPr/>
        </p:nvPicPr>
        <p:blipFill>
          <a:blip r:embed="rId3"/>
          <a:stretch>
            <a:fillRect/>
          </a:stretch>
        </p:blipFill>
        <p:spPr>
          <a:xfrm>
            <a:off x="6759286" y="1845990"/>
            <a:ext cx="4977245" cy="1706173"/>
          </a:xfrm>
          <a:prstGeom prst="rect">
            <a:avLst/>
          </a:prstGeom>
        </p:spPr>
      </p:pic>
    </p:spTree>
    <p:extLst>
      <p:ext uri="{BB962C8B-B14F-4D97-AF65-F5344CB8AC3E}">
        <p14:creationId xmlns:p14="http://schemas.microsoft.com/office/powerpoint/2010/main" val="2735189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81771"/>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81940" y="1879055"/>
            <a:ext cx="6700751" cy="3697174"/>
          </a:xfrm>
        </p:spPr>
        <p:txBody>
          <a:bodyPr>
            <a:noAutofit/>
          </a:bodyPr>
          <a:lstStyle/>
          <a:p>
            <a:pPr algn="just">
              <a:lnSpc>
                <a:spcPct val="150000"/>
              </a:lnSpc>
            </a:pPr>
            <a:r>
              <a:rPr lang="en-GB" sz="2200" b="1" dirty="0"/>
              <a:t>Coherent or Synchronous Detection: </a:t>
            </a:r>
            <a:r>
              <a:rPr lang="en-GB" sz="2200" dirty="0"/>
              <a:t>The message signal can be retrieved from the DSB-SC wave by multiplying it with a carrier that has the same frequency and phase as the carrier used in the DSB-SC modulation. </a:t>
            </a:r>
          </a:p>
          <a:p>
            <a:pPr algn="just">
              <a:lnSpc>
                <a:spcPct val="150000"/>
              </a:lnSpc>
            </a:pPr>
            <a:r>
              <a:rPr lang="en-GB" sz="2200" dirty="0"/>
              <a:t>The resulting signal is then passed through a low-pass filter, with the filter's output being the desired message signal.</a:t>
            </a:r>
          </a:p>
        </p:txBody>
      </p:sp>
      <p:pic>
        <p:nvPicPr>
          <p:cNvPr id="8" name="Picture 7">
            <a:extLst>
              <a:ext uri="{FF2B5EF4-FFF2-40B4-BE49-F238E27FC236}">
                <a16:creationId xmlns:a16="http://schemas.microsoft.com/office/drawing/2014/main" id="{963DA661-A4C6-977C-DA6F-17CB72A54AA9}"/>
              </a:ext>
            </a:extLst>
          </p:cNvPr>
          <p:cNvPicPr>
            <a:picLocks noChangeAspect="1"/>
          </p:cNvPicPr>
          <p:nvPr/>
        </p:nvPicPr>
        <p:blipFill>
          <a:blip r:embed="rId3"/>
          <a:stretch>
            <a:fillRect/>
          </a:stretch>
        </p:blipFill>
        <p:spPr>
          <a:xfrm>
            <a:off x="7203440" y="2892561"/>
            <a:ext cx="4928891" cy="1809416"/>
          </a:xfrm>
          <a:prstGeom prst="rect">
            <a:avLst/>
          </a:prstGeom>
        </p:spPr>
      </p:pic>
    </p:spTree>
    <p:extLst>
      <p:ext uri="{BB962C8B-B14F-4D97-AF65-F5344CB8AC3E}">
        <p14:creationId xmlns:p14="http://schemas.microsoft.com/office/powerpoint/2010/main" val="3094891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7366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66700" y="1635215"/>
                <a:ext cx="4935217" cy="3697174"/>
              </a:xfrm>
            </p:spPr>
            <p:txBody>
              <a:bodyPr>
                <a:noAutofit/>
              </a:bodyPr>
              <a:lstStyle/>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local oscillator is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19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𝑐</m:t>
                        </m:r>
                      </m:e>
                      <m:sup>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up>
                    </m:sSup>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𝑡</m:t>
                    </m:r>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bSupPr>
                      <m:e>
                        <m:r>
                          <a:rPr lang="en-GB" sz="2000" i="1" kern="100">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latin typeface="Cambria Math" panose="02040503050406030204" pitchFamily="18" charset="0"/>
                            <a:ea typeface="DengXian" panose="02010600030101010101" pitchFamily="2" charset="-122"/>
                            <a:cs typeface="Arial" panose="020B0604020202020204" pitchFamily="34" charset="0"/>
                          </a:rPr>
                          <m:t>𝑐</m:t>
                        </m:r>
                      </m:sub>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bSup>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where </a:t>
                </a:r>
                <a14:m>
                  <m:oMath xmlns:m="http://schemas.openxmlformats.org/officeDocument/2006/math">
                    <m:r>
                      <m:rPr>
                        <m:sty m:val="p"/>
                      </m:rPr>
                      <a:rPr lang="en-GB" sz="1900" smtClean="0">
                        <a:effectLst/>
                        <a:latin typeface="Cambria Math" panose="02040503050406030204" pitchFamily="18" charset="0"/>
                        <a:ea typeface="DengXian" panose="02010600030101010101" pitchFamily="2" charset="-122"/>
                        <a:cs typeface="Arial" panose="020B0604020202020204" pitchFamily="34" charset="0"/>
                      </a:rPr>
                      <m:t>φ</m:t>
                    </m:r>
                  </m:oMath>
                </a14:m>
                <a:r>
                  <a:rPr lang="en-GB" sz="1900" dirty="0">
                    <a:effectLst/>
                    <a:latin typeface="Cambria Math" panose="02040503050406030204" pitchFamily="18" charset="0"/>
                    <a:ea typeface="DengXian" panose="02010600030101010101" pitchFamily="2" charset="-122"/>
                    <a:cs typeface="Arial" panose="020B0604020202020204" pitchFamily="34" charset="0"/>
                  </a:rPr>
                  <a:t> is the </a:t>
                </a:r>
                <a:r>
                  <a:rPr lang="en-GB" sz="1900" dirty="0"/>
                  <a:t>phase difference between the local oscillator and the carrier signal which is used of DSB SC Modulation.</a:t>
                </a: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product Modulator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b="0" i="1" kern="100" smtClean="0">
                        <a:effectLst/>
                        <a:latin typeface="Cambria Math" panose="02040503050406030204" pitchFamily="18" charset="0"/>
                        <a:ea typeface="DengXian" panose="02010600030101010101" pitchFamily="2" charset="-122"/>
                        <a:cs typeface="Arial" panose="020B0604020202020204" pitchFamily="34" charset="0"/>
                      </a:rPr>
                      <m:t>.</m:t>
                    </m:r>
                    <m:sSup>
                      <m:sSupPr>
                        <m:ctrlPr>
                          <a:rPr lang="en-GB" sz="1900" i="1" kern="100">
                            <a:latin typeface="Cambria Math" panose="02040503050406030204" pitchFamily="18" charset="0"/>
                            <a:ea typeface="DengXian" panose="02010600030101010101" pitchFamily="2" charset="-122"/>
                            <a:cs typeface="Arial" panose="020B0604020202020204" pitchFamily="34" charset="0"/>
                          </a:rPr>
                        </m:ctrlPr>
                      </m:sSupPr>
                      <m:e>
                        <m:r>
                          <a:rPr lang="en-GB" sz="1900" i="1" kern="100">
                            <a:latin typeface="Cambria Math" panose="02040503050406030204" pitchFamily="18" charset="0"/>
                            <a:ea typeface="DengXian" panose="02010600030101010101" pitchFamily="2" charset="-122"/>
                            <a:cs typeface="Arial" panose="020B0604020202020204" pitchFamily="34" charset="0"/>
                          </a:rPr>
                          <m:t>𝑐</m:t>
                        </m:r>
                      </m:e>
                      <m:sup>
                        <m:r>
                          <a:rPr lang="en-GB" sz="1900" i="1" kern="100">
                            <a:latin typeface="Cambria Math" panose="02040503050406030204" pitchFamily="18" charset="0"/>
                            <a:ea typeface="DengXian" panose="02010600030101010101" pitchFamily="2" charset="-122"/>
                            <a:cs typeface="Arial" panose="020B0604020202020204" pitchFamily="34" charset="0"/>
                          </a:rPr>
                          <m:t>′</m:t>
                        </m:r>
                      </m:sup>
                    </m:sSup>
                    <m:r>
                      <a:rPr lang="en-GB" sz="1900" i="1" kern="100">
                        <a:latin typeface="Cambria Math" panose="02040503050406030204" pitchFamily="18" charset="0"/>
                        <a:ea typeface="DengXian" panose="02010600030101010101" pitchFamily="2" charset="-122"/>
                        <a:cs typeface="Arial" panose="020B0604020202020204" pitchFamily="34" charset="0"/>
                      </a:rPr>
                      <m:t>(</m:t>
                    </m:r>
                    <m:r>
                      <a:rPr lang="en-GB" sz="1900" i="1" kern="100">
                        <a:latin typeface="Cambria Math" panose="02040503050406030204" pitchFamily="18" charset="0"/>
                        <a:ea typeface="DengXian" panose="02010600030101010101" pitchFamily="2" charset="-122"/>
                        <a:cs typeface="Arial" panose="020B0604020202020204" pitchFamily="34" charset="0"/>
                      </a:rPr>
                      <m:t>𝑡</m:t>
                    </m:r>
                    <m:r>
                      <a:rPr lang="en-GB" sz="1900" i="1" kern="100">
                        <a:latin typeface="Cambria Math" panose="02040503050406030204" pitchFamily="18" charset="0"/>
                        <a:ea typeface="DengXian" panose="02010600030101010101" pitchFamily="2" charset="-122"/>
                        <a:cs typeface="Arial" panose="020B0604020202020204" pitchFamily="34" charset="0"/>
                      </a:rPr>
                      <m:t>)</m:t>
                    </m:r>
                  </m:oMath>
                </a14:m>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66700" y="1635215"/>
                <a:ext cx="4935217" cy="3697174"/>
              </a:xfrm>
              <a:blipFill>
                <a:blip r:embed="rId3"/>
                <a:stretch>
                  <a:fillRect l="-1236" t="-988" b="-17133"/>
                </a:stretch>
              </a:blipFill>
            </p:spPr>
            <p:txBody>
              <a:bodyPr/>
              <a:lstStyle/>
              <a:p>
                <a:r>
                  <a:rPr lang="en-GB">
                    <a:noFill/>
                  </a:rPr>
                  <a:t> </a:t>
                </a:r>
              </a:p>
            </p:txBody>
          </p:sp>
        </mc:Fallback>
      </mc:AlternateContent>
      <p:cxnSp>
        <p:nvCxnSpPr>
          <p:cNvPr id="6" name="Straight Connector 5">
            <a:extLst>
              <a:ext uri="{FF2B5EF4-FFF2-40B4-BE49-F238E27FC236}">
                <a16:creationId xmlns:a16="http://schemas.microsoft.com/office/drawing/2014/main" id="{465E4C80-D8D7-9AE1-FDE6-12BC199549CD}"/>
              </a:ext>
            </a:extLst>
          </p:cNvPr>
          <p:cNvCxnSpPr/>
          <p:nvPr/>
        </p:nvCxnSpPr>
        <p:spPr>
          <a:xfrm>
            <a:off x="5024120" y="1997375"/>
            <a:ext cx="0" cy="4561994"/>
          </a:xfrm>
          <a:prstGeom prst="line">
            <a:avLst/>
          </a:prstGeom>
          <a:ln w="19050"/>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5156197" y="2414147"/>
                <a:ext cx="6647876" cy="3402022"/>
              </a:xfrm>
              <a:prstGeom prst="rect">
                <a:avLst/>
              </a:prstGeom>
              <a:noFill/>
            </p:spPr>
            <p:txBody>
              <a:bodyPr wrap="square">
                <a:spAutoFit/>
              </a:bodyPr>
              <a:lstStyle/>
              <a:p>
                <a:pPr>
                  <a:lnSpc>
                    <a:spcPct val="150000"/>
                  </a:lnSpc>
                  <a:spcAft>
                    <a:spcPts val="800"/>
                  </a:spcAft>
                </a:pPr>
                <a:r>
                  <a:rPr lang="en-GB" kern="100" dirty="0">
                    <a:latin typeface="Cambria Math" panose="02040503050406030204" pitchFamily="18" charset="0"/>
                    <a:ea typeface="DengXian" panose="02010600030101010101" pitchFamily="2" charset="-122"/>
                    <a:cs typeface="Arial" panose="020B0604020202020204" pitchFamily="34" charset="0"/>
                  </a:rPr>
                  <a:t>Substitute  the values of s(t) and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𝑐</m:t>
                        </m:r>
                      </m:e>
                      <m:sup>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sup>
                    </m:sSup>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𝑡</m:t>
                    </m:r>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latin typeface="Cambria Math" panose="02040503050406030204" pitchFamily="18" charset="0"/>
                    <a:ea typeface="DengXian" panose="02010600030101010101" pitchFamily="2" charset="-122"/>
                    <a:cs typeface="Arial" panose="020B0604020202020204" pitchFamily="34" charset="0"/>
                  </a:rPr>
                  <a:t>in the above equation</a:t>
                </a:r>
                <a:endParaRPr lang="en-GB" kern="100" dirty="0">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i="1" kern="100" smtClean="0">
                            <a:effectLst/>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b="0" i="1" kern="100" smtClean="0">
                            <a:effectLst/>
                            <a:latin typeface="Cambria Math" panose="02040503050406030204" pitchFamily="18" charset="0"/>
                            <a:ea typeface="DengXian" panose="02010600030101010101" pitchFamily="2" charset="-122"/>
                            <a:cs typeface="Arial" panose="020B0604020202020204" pitchFamily="34" charset="0"/>
                          </a:rPr>
                          <m:t>′</m:t>
                        </m:r>
                      </m:sup>
                    </m:sSubSup>
                    <m:func>
                      <m:func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ffectLst/>
                    <a:latin typeface="Cambria Math" panose="02040503050406030204" pitchFamily="18" charset="0"/>
                    <a:ea typeface="DengXian" panose="02010600030101010101" pitchFamily="2" charset="-122"/>
                    <a:cs typeface="Arial" panose="020B0604020202020204" pitchFamily="34" charset="0"/>
                  </a:rPr>
                  <a:t>]</a:t>
                </a:r>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up>
                            <m:r>
                              <a:rPr lang="en-GB"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5156197" y="2414147"/>
                <a:ext cx="6647876" cy="3402022"/>
              </a:xfrm>
              <a:prstGeom prst="rect">
                <a:avLst/>
              </a:prstGeom>
              <a:blipFill>
                <a:blip r:embed="rId4"/>
                <a:stretch>
                  <a:fillRect l="-826"/>
                </a:stretch>
              </a:blipFill>
            </p:spPr>
            <p:txBody>
              <a:bodyPr/>
              <a:lstStyle/>
              <a:p>
                <a:r>
                  <a:rPr lang="en-GB">
                    <a:noFill/>
                  </a:rPr>
                  <a:t> </a:t>
                </a:r>
              </a:p>
            </p:txBody>
          </p:sp>
        </mc:Fallback>
      </mc:AlternateContent>
    </p:spTree>
    <p:extLst>
      <p:ext uri="{BB962C8B-B14F-4D97-AF65-F5344CB8AC3E}">
        <p14:creationId xmlns:p14="http://schemas.microsoft.com/office/powerpoint/2010/main" val="2404638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888996" y="1734785"/>
                <a:ext cx="9870112" cy="490884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second harmonic  “</a:t>
                </a:r>
                <a14:m>
                  <m:oMath xmlns:m="http://schemas.openxmlformats.org/officeDocument/2006/math">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100" i="1" kern="100">
                            <a:effectLst/>
                            <a:latin typeface="Cambria Math" panose="02040503050406030204" pitchFamily="18" charset="0"/>
                            <a:ea typeface="DengXian" panose="02010600030101010101" pitchFamily="2" charset="-122"/>
                            <a:cs typeface="Arial" panose="020B0604020202020204" pitchFamily="34" charset="0"/>
                          </a:rPr>
                          <m:t>(4</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100" kern="100" dirty="0">
                    <a:effectLst/>
                    <a:latin typeface="Cambria Math" panose="02040503050406030204" pitchFamily="18" charset="0"/>
                    <a:ea typeface="DengXian" panose="02010600030101010101" pitchFamily="2" charset="-122"/>
                    <a:cs typeface="Arial" panose="020B0604020202020204" pitchFamily="34" charset="0"/>
                  </a:rPr>
                  <a:t> can be filtered by passing the above signal through a low pass filter.</a:t>
                </a:r>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sSup>
                        <m:sSupPr>
                          <m:ctrlPr>
                            <a:rPr lang="en-GB" sz="2400" i="1" kern="100">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latin typeface="Cambria Math" panose="02040503050406030204" pitchFamily="18" charset="0"/>
                              <a:ea typeface="DengXian" panose="02010600030101010101" pitchFamily="2" charset="-122"/>
                              <a:cs typeface="Arial" panose="020B0604020202020204" pitchFamily="34" charset="0"/>
                            </a:rPr>
                            <m:t>𝑣</m:t>
                          </m:r>
                        </m:e>
                        <m:sup>
                          <m:r>
                            <a:rPr lang="en-GB" sz="2400" i="1" kern="100">
                              <a:latin typeface="Cambria Math" panose="02040503050406030204" pitchFamily="18" charset="0"/>
                              <a:ea typeface="DengXian" panose="02010600030101010101" pitchFamily="2" charset="-122"/>
                              <a:cs typeface="Arial" panose="020B0604020202020204" pitchFamily="34" charset="0"/>
                            </a:rPr>
                            <m:t>′</m:t>
                          </m:r>
                        </m:sup>
                      </m:sSup>
                      <m:r>
                        <a:rPr lang="en-GB" sz="2400" i="1" kern="10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𝑡</m:t>
                      </m:r>
                      <m:r>
                        <a:rPr lang="en-GB" sz="2400" i="1" kern="100">
                          <a:latin typeface="Cambria Math" panose="02040503050406030204" pitchFamily="18" charset="0"/>
                          <a:ea typeface="DengXian" panose="02010600030101010101" pitchFamily="2" charset="-122"/>
                          <a:cs typeface="Arial" panose="020B0604020202020204" pitchFamily="34" charset="0"/>
                        </a:rPr>
                        <m:t>)=</m:t>
                      </m:r>
                      <m:f>
                        <m:fPr>
                          <m:ctrlPr>
                            <a:rPr lang="en-GB" sz="2400" i="1" kern="100">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sz="2400" i="1" kern="100">
                                  <a:latin typeface="Cambria Math" panose="02040503050406030204" pitchFamily="18" charset="0"/>
                                  <a:ea typeface="DengXian" panose="02010600030101010101" pitchFamily="2" charset="-122"/>
                                  <a:cs typeface="Arial" panose="020B0604020202020204" pitchFamily="34" charset="0"/>
                                </a:rPr>
                              </m:ctrlPr>
                            </m:sSubSupPr>
                            <m:e>
                              <m:sSub>
                                <m:sSubPr>
                                  <m:ctrlPr>
                                    <a:rPr lang="en-GB" sz="2400" i="1" kern="100">
                                      <a:latin typeface="Cambria Math" panose="02040503050406030204" pitchFamily="18" charset="0"/>
                                      <a:ea typeface="DengXian" panose="02010600030101010101" pitchFamily="2" charset="-122"/>
                                      <a:cs typeface="Arial" panose="020B0604020202020204" pitchFamily="34" charset="0"/>
                                    </a:rPr>
                                  </m:ctrlPr>
                                </m:sSubPr>
                                <m:e>
                                  <m:r>
                                    <a:rPr lang="en-GB" sz="2400" i="1" kern="100">
                                      <a:latin typeface="Cambria Math" panose="02040503050406030204" pitchFamily="18" charset="0"/>
                                      <a:ea typeface="DengXian" panose="02010600030101010101" pitchFamily="2" charset="-122"/>
                                      <a:cs typeface="Arial" panose="020B0604020202020204" pitchFamily="34" charset="0"/>
                                    </a:rPr>
                                    <m:t>𝐴</m:t>
                                  </m:r>
                                </m:e>
                                <m:sub>
                                  <m:r>
                                    <a:rPr lang="en-GB" sz="24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400" i="1" kern="100">
                                  <a:latin typeface="Cambria Math" panose="02040503050406030204" pitchFamily="18" charset="0"/>
                                  <a:ea typeface="DengXian" panose="02010600030101010101" pitchFamily="2" charset="-122"/>
                                  <a:cs typeface="Arial" panose="020B0604020202020204" pitchFamily="34" charset="0"/>
                                </a:rPr>
                                <m:t>𝐴</m:t>
                              </m:r>
                            </m:e>
                            <m:sub>
                              <m:r>
                                <a:rPr lang="en-GB" sz="2400" i="1" kern="100">
                                  <a:latin typeface="Cambria Math" panose="02040503050406030204" pitchFamily="18" charset="0"/>
                                  <a:ea typeface="DengXian" panose="02010600030101010101" pitchFamily="2" charset="-122"/>
                                  <a:cs typeface="Arial" panose="020B0604020202020204" pitchFamily="34" charset="0"/>
                                </a:rPr>
                                <m:t>𝑐</m:t>
                              </m:r>
                            </m:sub>
                            <m:sup>
                              <m:r>
                                <a:rPr lang="en-GB" sz="2400" i="1" kern="100">
                                  <a:latin typeface="Cambria Math" panose="02040503050406030204" pitchFamily="18" charset="0"/>
                                  <a:ea typeface="DengXian" panose="02010600030101010101" pitchFamily="2" charset="-122"/>
                                  <a:cs typeface="Arial" panose="020B0604020202020204" pitchFamily="34" charset="0"/>
                                </a:rPr>
                                <m:t>′</m:t>
                              </m:r>
                            </m:sup>
                          </m:sSubSup>
                        </m:num>
                        <m:den>
                          <m:r>
                            <a:rPr lang="en-GB" sz="2400" i="1" kern="100">
                              <a:latin typeface="Cambria Math" panose="02040503050406030204" pitchFamily="18" charset="0"/>
                              <a:ea typeface="DengXian" panose="02010600030101010101" pitchFamily="2" charset="-122"/>
                              <a:cs typeface="Arial" panose="020B0604020202020204" pitchFamily="34" charset="0"/>
                            </a:rPr>
                            <m:t>2</m:t>
                          </m:r>
                        </m:den>
                      </m:f>
                      <m:r>
                        <m:rPr>
                          <m:sty m:val="p"/>
                        </m:rPr>
                        <a:rPr lang="en-GB" sz="2100" kern="100">
                          <a:effectLst/>
                          <a:latin typeface="Cambria Math" panose="02040503050406030204" pitchFamily="18" charset="0"/>
                          <a:ea typeface="DengXian" panose="02010600030101010101" pitchFamily="2" charset="-122"/>
                          <a:cs typeface="Arial" panose="020B0604020202020204" pitchFamily="34" charset="0"/>
                        </a:rPr>
                        <m:t>cos</m:t>
                      </m:r>
                      <m:r>
                        <a:rPr lang="en-GB" sz="2100" kern="100">
                          <a:effectLst/>
                          <a:latin typeface="Cambria Math" panose="02040503050406030204" pitchFamily="18" charset="0"/>
                          <a:ea typeface="DengXian" panose="02010600030101010101" pitchFamily="2" charset="-122"/>
                          <a:cs typeface="Arial" panose="020B0604020202020204" pitchFamily="34" charset="0"/>
                        </a:rPr>
                        <m:t>(</m:t>
                      </m:r>
                      <m:r>
                        <a:rPr lang="en-GB" sz="21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100" i="1" kern="100">
                          <a:effectLst/>
                          <a:latin typeface="Cambria Math" panose="02040503050406030204" pitchFamily="18" charset="0"/>
                          <a:ea typeface="DengXian" panose="02010600030101010101" pitchFamily="2" charset="-122"/>
                          <a:cs typeface="Arial" panose="020B0604020202020204" pitchFamily="34" charset="0"/>
                        </a:rPr>
                        <m:t>) </m:t>
                      </m:r>
                      <m:r>
                        <a:rPr lang="en-GB" sz="21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maximum,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effectLst/>
                  <a:latin typeface="Cambria Math" panose="02040503050406030204" pitchFamily="18"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b="1" kern="100" dirty="0">
                    <a:latin typeface="Cambria Math" panose="02040503050406030204" pitchFamily="18" charset="0"/>
                    <a:ea typeface="DengXian" panose="02010600030101010101" pitchFamily="2" charset="-122"/>
                    <a:cs typeface="Arial" panose="020B0604020202020204" pitchFamily="34" charset="0"/>
                  </a:rPr>
                  <a:t>Quadrature null effect: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zero, when ϕ=±</a:t>
                </a:r>
                <a14:m>
                  <m:oMath xmlns:m="http://schemas.openxmlformats.org/officeDocument/2006/math">
                    <m:sSup>
                      <m:sSup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1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100" kern="1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100" kern="100" dirty="0">
                    <a:latin typeface="Cambria Math" panose="02040503050406030204" pitchFamily="18" charset="0"/>
                    <a:ea typeface="DengXian" panose="02010600030101010101" pitchFamily="2" charset="-122"/>
                    <a:cs typeface="Arial" panose="020B0604020202020204" pitchFamily="34" charset="0"/>
                  </a:rPr>
                  <a:t>T</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he local oscillator signal and the carrier signal should be in phase to receive the message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888996" y="1734785"/>
                <a:ext cx="9870112" cy="4908844"/>
              </a:xfrm>
              <a:prstGeom prst="rect">
                <a:avLst/>
              </a:prstGeom>
              <a:blipFill>
                <a:blip r:embed="rId3"/>
                <a:stretch>
                  <a:fillRect l="-618" t="-994"/>
                </a:stretch>
              </a:blipFill>
            </p:spPr>
            <p:txBody>
              <a:bodyPr/>
              <a:lstStyle/>
              <a:p>
                <a:r>
                  <a:rPr lang="en-GB">
                    <a:noFill/>
                  </a:rPr>
                  <a:t> </a:t>
                </a:r>
              </a:p>
            </p:txBody>
          </p:sp>
        </mc:Fallback>
      </mc:AlternateContent>
    </p:spTree>
    <p:extLst>
      <p:ext uri="{BB962C8B-B14F-4D97-AF65-F5344CB8AC3E}">
        <p14:creationId xmlns:p14="http://schemas.microsoft.com/office/powerpoint/2010/main" val="55401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28485"/>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106680" y="1774944"/>
                <a:ext cx="6761711" cy="4618957"/>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ensure that the carrier signal (used for DSB-SC modulation) and the locally generated signal are in phase.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100" kern="100" dirty="0">
                    <a:effectLst/>
                    <a:latin typeface="Cambria Math" panose="02040503050406030204" pitchFamily="18" charset="0"/>
                    <a:ea typeface="DengXian" panose="02010600030101010101" pitchFamily="2" charset="-122"/>
                    <a:cs typeface="Arial" panose="020B0604020202020204" pitchFamily="34" charset="0"/>
                  </a:rPr>
                  <a:t>The other input to both product modulators comes from a Voltage Controlled Oscillator (VCO), with one of the modulators receiving a </a:t>
                </a:r>
                <a:r>
                  <a:rPr lang="en-GB" sz="21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100" i="1" kern="100">
                            <a:latin typeface="Cambria Math" panose="02040503050406030204" pitchFamily="18" charset="0"/>
                            <a:ea typeface="DengXian" panose="02010600030101010101" pitchFamily="2" charset="-122"/>
                            <a:cs typeface="Arial" panose="020B0604020202020204" pitchFamily="34" charset="0"/>
                          </a:rPr>
                        </m:ctrlPr>
                      </m:sSupPr>
                      <m:e>
                        <m:r>
                          <a:rPr lang="en-GB" sz="2100" i="1" kern="100">
                            <a:latin typeface="Cambria Math" panose="02040503050406030204" pitchFamily="18" charset="0"/>
                            <a:ea typeface="DengXian" panose="02010600030101010101" pitchFamily="2" charset="-122"/>
                            <a:cs typeface="Arial" panose="020B0604020202020204" pitchFamily="34" charset="0"/>
                          </a:rPr>
                          <m:t>90</m:t>
                        </m:r>
                      </m:e>
                      <m:sup>
                        <m:r>
                          <a:rPr lang="en-GB" sz="21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100" kern="100" dirty="0">
                    <a:latin typeface="Calibri" panose="020F0502020204030204" pitchFamily="34" charset="0"/>
                    <a:ea typeface="DengXian" panose="02010600030101010101" pitchFamily="2" charset="-122"/>
                    <a:cs typeface="Arial" panose="020B0604020202020204" pitchFamily="34" charset="0"/>
                  </a:rPr>
                  <a:t> </a:t>
                </a:r>
                <a:r>
                  <a:rPr lang="en-GB" sz="2100" kern="100" dirty="0">
                    <a:effectLst/>
                    <a:latin typeface="Cambria Math" panose="02040503050406030204" pitchFamily="18" charset="0"/>
                    <a:ea typeface="DengXian" panose="02010600030101010101" pitchFamily="2" charset="-122"/>
                    <a:cs typeface="Arial" panose="020B0604020202020204" pitchFamily="34" charset="0"/>
                  </a:rPr>
                  <a:t>phase-shifted version of the signal.</a:t>
                </a:r>
                <a:endParaRPr lang="en-GB" sz="21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106680" y="1774944"/>
                <a:ext cx="6761711" cy="4618957"/>
              </a:xfrm>
              <a:prstGeom prst="rect">
                <a:avLst/>
              </a:prstGeom>
              <a:blipFill>
                <a:blip r:embed="rId3"/>
                <a:stretch>
                  <a:fillRect l="-902" r="-992" b="-1451"/>
                </a:stretch>
              </a:blipFill>
            </p:spPr>
            <p:txBody>
              <a:bodyPr/>
              <a:lstStyle/>
              <a:p>
                <a:r>
                  <a:rPr lang="en-US">
                    <a:noFill/>
                  </a:rPr>
                  <a:t> </a:t>
                </a:r>
              </a:p>
            </p:txBody>
          </p:sp>
        </mc:Fallback>
      </mc:AlternateContent>
      <p:pic>
        <p:nvPicPr>
          <p:cNvPr id="13" name="Picture 12">
            <a:extLst>
              <a:ext uri="{FF2B5EF4-FFF2-40B4-BE49-F238E27FC236}">
                <a16:creationId xmlns:a16="http://schemas.microsoft.com/office/drawing/2014/main" id="{609BDDF9-1ED2-5168-3751-33B1642AE473}"/>
              </a:ext>
            </a:extLst>
          </p:cNvPr>
          <p:cNvPicPr>
            <a:picLocks noChangeAspect="1"/>
          </p:cNvPicPr>
          <p:nvPr/>
        </p:nvPicPr>
        <p:blipFill>
          <a:blip r:embed="rId4"/>
          <a:stretch>
            <a:fillRect/>
          </a:stretch>
        </p:blipFill>
        <p:spPr>
          <a:xfrm>
            <a:off x="6868391" y="2225319"/>
            <a:ext cx="5139464" cy="3108447"/>
          </a:xfrm>
          <a:prstGeom prst="rect">
            <a:avLst/>
          </a:prstGeom>
        </p:spPr>
      </p:pic>
    </p:spTree>
    <p:extLst>
      <p:ext uri="{BB962C8B-B14F-4D97-AF65-F5344CB8AC3E}">
        <p14:creationId xmlns:p14="http://schemas.microsoft.com/office/powerpoint/2010/main" val="3631157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659381"/>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973343" y="2682965"/>
                <a:ext cx="10245313" cy="3025444"/>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Costas loop is used to synchronize the carrier signal (used in DSB-SC modulation) with the locally generated signal, ensuring they are in phase.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It consists of two product modulators that share a common input, 𝑠(𝑡), which is the DSB-SC wave. </a:t>
                </a:r>
              </a:p>
              <a:p>
                <a:pPr marL="285750" indent="-285750" algn="just">
                  <a:lnSpc>
                    <a:spcPct val="150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other input for both product modulators is provided by a Voltage Controlled Oscillator (VCO), with a </a:t>
                </a:r>
                <a:r>
                  <a:rPr lang="en-GB" sz="2000" kern="100" dirty="0">
                    <a:latin typeface="Calibri" panose="020F0502020204030204" pitchFamily="34" charset="0"/>
                    <a:ea typeface="DengXian" panose="02010600030101010101" pitchFamily="2" charset="-122"/>
                    <a:cs typeface="Arial" panose="020B0604020202020204" pitchFamily="34" charset="0"/>
                  </a:rPr>
                  <a:t>−</a:t>
                </a:r>
                <a14:m>
                  <m:oMath xmlns:m="http://schemas.openxmlformats.org/officeDocument/2006/math">
                    <m:sSup>
                      <m:sSupPr>
                        <m:ctrlPr>
                          <a:rPr lang="en-GB" sz="2000" i="1" kern="100">
                            <a:latin typeface="Cambria Math" panose="02040503050406030204" pitchFamily="18" charset="0"/>
                            <a:ea typeface="DengXian" panose="02010600030101010101" pitchFamily="2" charset="-122"/>
                            <a:cs typeface="Arial" panose="020B0604020202020204" pitchFamily="34" charset="0"/>
                          </a:rPr>
                        </m:ctrlPr>
                      </m:sSupPr>
                      <m:e>
                        <m:r>
                          <a:rPr lang="en-GB" sz="2000" i="1" kern="100">
                            <a:latin typeface="Cambria Math" panose="02040503050406030204" pitchFamily="18" charset="0"/>
                            <a:ea typeface="DengXian" panose="02010600030101010101" pitchFamily="2" charset="-122"/>
                            <a:cs typeface="Arial" panose="020B0604020202020204" pitchFamily="34" charset="0"/>
                          </a:rPr>
                          <m:t>90</m:t>
                        </m:r>
                      </m:e>
                      <m:sup>
                        <m:r>
                          <a:rPr lang="en-GB" sz="20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 phase shift applied to one of the product modulators.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973343" y="2682965"/>
                <a:ext cx="10245313" cy="3025444"/>
              </a:xfrm>
              <a:prstGeom prst="rect">
                <a:avLst/>
              </a:prstGeom>
              <a:blipFill>
                <a:blip r:embed="rId3"/>
                <a:stretch>
                  <a:fillRect l="-536" r="-655" b="-2823"/>
                </a:stretch>
              </a:blipFill>
            </p:spPr>
            <p:txBody>
              <a:bodyPr/>
              <a:lstStyle/>
              <a:p>
                <a:r>
                  <a:rPr lang="en-GB">
                    <a:noFill/>
                  </a:rPr>
                  <a:t> </a:t>
                </a:r>
              </a:p>
            </p:txBody>
          </p:sp>
        </mc:Fallback>
      </mc:AlternateContent>
    </p:spTree>
    <p:extLst>
      <p:ext uri="{BB962C8B-B14F-4D97-AF65-F5344CB8AC3E}">
        <p14:creationId xmlns:p14="http://schemas.microsoft.com/office/powerpoint/2010/main" val="2574897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85422" y="1715435"/>
                <a:ext cx="4745988" cy="5148141"/>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latin typeface="Cambria Math" panose="02040503050406030204" pitchFamily="18" charset="0"/>
                    <a:ea typeface="DengXian" panose="02010600030101010101" pitchFamily="2" charset="-122"/>
                    <a:cs typeface="Arial" panose="020B0604020202020204" pitchFamily="34" charset="0"/>
                  </a:rPr>
                  <a:t>T</a:t>
                </a:r>
                <a:r>
                  <a:rPr lang="en-GB" sz="2000" kern="100" dirty="0">
                    <a:effectLst/>
                    <a:latin typeface="Cambria Math" panose="02040503050406030204" pitchFamily="18" charset="0"/>
                    <a:ea typeface="DengXian" panose="02010600030101010101" pitchFamily="2" charset="-122"/>
                    <a:cs typeface="Arial" panose="020B0604020202020204" pitchFamily="34" charset="0"/>
                  </a:rPr>
                  <a:t>he VCO output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The output of VCO is applied as the carrier input of the first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first product modulator is</a:t>
                </a: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 </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85422" y="1715435"/>
                <a:ext cx="4745988" cy="5148141"/>
              </a:xfrm>
              <a:prstGeom prst="rect">
                <a:avLst/>
              </a:prstGeom>
              <a:blipFill>
                <a:blip r:embed="rId3"/>
                <a:stretch>
                  <a:fillRect l="-1284" t="-710"/>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4532586" y="2166065"/>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778615B4-4199-5F99-2843-3BDD808FB704}"/>
                  </a:ext>
                </a:extLst>
              </p:cNvPr>
              <p:cNvSpPr txBox="1"/>
              <p:nvPr/>
            </p:nvSpPr>
            <p:spPr>
              <a:xfrm>
                <a:off x="4702854" y="3053320"/>
                <a:ext cx="7591928" cy="912045"/>
              </a:xfrm>
              <a:prstGeom prst="rect">
                <a:avLst/>
              </a:prstGeom>
              <a:noFill/>
            </p:spPr>
            <p:txBody>
              <a:bodyPr wrap="square">
                <a:spAutoFit/>
              </a:bodyPr>
              <a:lstStyle/>
              <a:p>
                <a:pPr>
                  <a:lnSpc>
                    <a:spcPct val="107000"/>
                  </a:lnSpc>
                  <a:spcAft>
                    <a:spcPts val="800"/>
                  </a:spcAft>
                </a:pPr>
                <a14:m>
                  <m:oMath xmlns:m="http://schemas.openxmlformats.org/officeDocument/2006/math">
                    <m:sSub>
                      <m:sSubPr>
                        <m:ctrlPr>
                          <a:rPr lang="en-GB" sz="175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func>
                      <m:func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75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750" kern="100" dirty="0">
                    <a:effectLst/>
                    <a:latin typeface="Cambria Math" panose="02040503050406030204" pitchFamily="18" charset="0"/>
                    <a:ea typeface="DengXian" panose="02010600030101010101" pitchFamily="2" charset="-122"/>
                    <a:cs typeface="Arial" panose="020B0604020202020204" pitchFamily="34" charset="0"/>
                  </a:rPr>
                  <a:t>]</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75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(4</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75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r>
                      <a:rPr lang="en-GB" sz="175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latin typeface="Cambria Math" panose="02040503050406030204" pitchFamily="18" charset="0"/>
                            <a:ea typeface="DengXian" panose="02010600030101010101" pitchFamily="2" charset="-122"/>
                            <a:cs typeface="Arial" panose="020B0604020202020204" pitchFamily="34" charset="0"/>
                          </a:rPr>
                        </m:ctrlPr>
                      </m:dPr>
                      <m:e>
                        <m:r>
                          <a:rPr lang="en-GB" sz="1750"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7" name="TextBox 6">
                <a:extLst>
                  <a:ext uri="{FF2B5EF4-FFF2-40B4-BE49-F238E27FC236}">
                    <a16:creationId xmlns:a16="http://schemas.microsoft.com/office/drawing/2014/main" id="{778615B4-4199-5F99-2843-3BDD808FB704}"/>
                  </a:ext>
                </a:extLst>
              </p:cNvPr>
              <p:cNvSpPr txBox="1">
                <a:spLocks noRot="1" noChangeAspect="1" noMove="1" noResize="1" noEditPoints="1" noAdjustHandles="1" noChangeArrowheads="1" noChangeShapeType="1" noTextEdit="1"/>
              </p:cNvSpPr>
              <p:nvPr/>
            </p:nvSpPr>
            <p:spPr>
              <a:xfrm>
                <a:off x="4702854" y="3053320"/>
                <a:ext cx="7591928" cy="912045"/>
              </a:xfrm>
              <a:prstGeom prst="rect">
                <a:avLst/>
              </a:prstGeom>
              <a:blipFill>
                <a:blip r:embed="rId4"/>
                <a:stretch>
                  <a:fillRect t="-268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57689F0-14F2-BA06-CD16-BFDFA362DBA0}"/>
                  </a:ext>
                </a:extLst>
              </p:cNvPr>
              <p:cNvSpPr txBox="1"/>
              <p:nvPr/>
            </p:nvSpPr>
            <p:spPr>
              <a:xfrm>
                <a:off x="4532586" y="2120415"/>
                <a:ext cx="4776470" cy="890244"/>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1" name="TextBox 10">
                <a:extLst>
                  <a:ext uri="{FF2B5EF4-FFF2-40B4-BE49-F238E27FC236}">
                    <a16:creationId xmlns:a16="http://schemas.microsoft.com/office/drawing/2014/main" id="{457689F0-14F2-BA06-CD16-BFDFA362DBA0}"/>
                  </a:ext>
                </a:extLst>
              </p:cNvPr>
              <p:cNvSpPr txBox="1">
                <a:spLocks noRot="1" noChangeAspect="1" noMove="1" noResize="1" noEditPoints="1" noAdjustHandles="1" noChangeArrowheads="1" noChangeShapeType="1" noTextEdit="1"/>
              </p:cNvSpPr>
              <p:nvPr/>
            </p:nvSpPr>
            <p:spPr>
              <a:xfrm>
                <a:off x="4532586" y="2120415"/>
                <a:ext cx="4776470" cy="890244"/>
              </a:xfrm>
              <a:prstGeom prst="rect">
                <a:avLst/>
              </a:prstGeom>
              <a:blipFill>
                <a:blip r:embed="rId5"/>
                <a:stretch>
                  <a:fillRect/>
                </a:stretch>
              </a:blipFill>
            </p:spPr>
            <p:txBody>
              <a:bodyPr/>
              <a:lstStyle/>
              <a:p>
                <a:r>
                  <a:rPr lang="en-GB">
                    <a:noFill/>
                  </a:rPr>
                  <a:t> </a:t>
                </a:r>
              </a:p>
            </p:txBody>
          </p:sp>
        </mc:Fallback>
      </mc:AlternateContent>
      <p:sp>
        <p:nvSpPr>
          <p:cNvPr id="13" name="TextBox 12">
            <a:extLst>
              <a:ext uri="{FF2B5EF4-FFF2-40B4-BE49-F238E27FC236}">
                <a16:creationId xmlns:a16="http://schemas.microsoft.com/office/drawing/2014/main" id="{E5F5F351-E212-80B8-AD15-F96BDEBA9B48}"/>
              </a:ext>
            </a:extLst>
          </p:cNvPr>
          <p:cNvSpPr txBox="1"/>
          <p:nvPr/>
        </p:nvSpPr>
        <p:spPr>
          <a:xfrm>
            <a:off x="4771216" y="4142372"/>
            <a:ext cx="6335964" cy="1068113"/>
          </a:xfrm>
          <a:prstGeom prst="rect">
            <a:avLst/>
          </a:prstGeom>
          <a:noFill/>
        </p:spPr>
        <p:txBody>
          <a:bodyPr wrap="square">
            <a:spAutoFit/>
          </a:bodyPr>
          <a:lstStyle/>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the first low pass filter. </a:t>
            </a:r>
          </a:p>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is</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0C3D0F35-E612-D72C-05AE-B2F039F12A80}"/>
                  </a:ext>
                </a:extLst>
              </p:cNvPr>
              <p:cNvSpPr txBox="1"/>
              <p:nvPr/>
            </p:nvSpPr>
            <p:spPr>
              <a:xfrm>
                <a:off x="5010152" y="5267564"/>
                <a:ext cx="7637780" cy="749821"/>
              </a:xfrm>
              <a:prstGeom prst="rect">
                <a:avLst/>
              </a:prstGeom>
              <a:noFill/>
            </p:spPr>
            <p:txBody>
              <a:bodyPr wrap="square">
                <a:spAutoFit/>
              </a:bodyPr>
              <a:lstStyle/>
              <a:p>
                <a:pPr algn="just">
                  <a:lnSpc>
                    <a:spcPct val="107000"/>
                  </a:lnSpc>
                  <a:spcAft>
                    <a:spcPts val="800"/>
                  </a:spcAft>
                </a:pPr>
                <a14:m>
                  <m:oMathPara xmlns:m="http://schemas.openxmlformats.org/officeDocument/2006/math">
                    <m:oMathParaPr>
                      <m:jc m:val="left"/>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01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5" name="TextBox 14">
                <a:extLst>
                  <a:ext uri="{FF2B5EF4-FFF2-40B4-BE49-F238E27FC236}">
                    <a16:creationId xmlns:a16="http://schemas.microsoft.com/office/drawing/2014/main" id="{0C3D0F35-E612-D72C-05AE-B2F039F12A80}"/>
                  </a:ext>
                </a:extLst>
              </p:cNvPr>
              <p:cNvSpPr txBox="1">
                <a:spLocks noRot="1" noChangeAspect="1" noMove="1" noResize="1" noEditPoints="1" noAdjustHandles="1" noChangeArrowheads="1" noChangeShapeType="1" noTextEdit="1"/>
              </p:cNvSpPr>
              <p:nvPr/>
            </p:nvSpPr>
            <p:spPr>
              <a:xfrm>
                <a:off x="5010152" y="5267564"/>
                <a:ext cx="7637780" cy="749821"/>
              </a:xfrm>
              <a:prstGeom prst="rect">
                <a:avLst/>
              </a:prstGeom>
              <a:blipFill>
                <a:blip r:embed="rId6"/>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782501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65101" y="2124147"/>
                <a:ext cx="5283200" cy="1166923"/>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Therefore, the output of this low pass filter is the scaled version of the modulating signal.</a:t>
                </a: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a:t>
                </a:r>
                <a:r>
                  <a:rPr lang="en-GB" sz="1800" i="1"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2000" i="1">
                            <a:effectLst/>
                            <a:latin typeface="Cambria Math" panose="02040503050406030204" pitchFamily="18" charset="0"/>
                          </a:rPr>
                        </m:ctrlPr>
                      </m:sSupPr>
                      <m:e>
                        <m:r>
                          <a:rPr lang="en-GB" sz="1800" i="1">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phase shifter is</a:t>
                </a: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65101" y="2124147"/>
                <a:ext cx="5283200" cy="1166923"/>
              </a:xfrm>
              <a:prstGeom prst="rect">
                <a:avLst/>
              </a:prstGeom>
              <a:blipFill>
                <a:blip r:embed="rId3"/>
                <a:stretch>
                  <a:fillRect l="-1153" t="-3125" b="-7292"/>
                </a:stretch>
              </a:blipFill>
            </p:spPr>
            <p:txBody>
              <a:bodyPr/>
              <a:lstStyle/>
              <a:p>
                <a:r>
                  <a:rPr lang="en-US">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473701" y="2124147"/>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165100" y="3376992"/>
                <a:ext cx="587120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r>
                                <a:rPr lang="en-GB" i="0">
                                  <a:latin typeface="Cambria Math" panose="02040503050406030204" pitchFamily="18" charset="0"/>
                                </a:rPr>
                                <m:t>− </m:t>
                              </m:r>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90</m:t>
                                  </m:r>
                                </m:e>
                                <m:sup>
                                  <m:r>
                                    <a:rPr lang="en-GB" i="0">
                                      <a:latin typeface="Cambria Math" panose="02040503050406030204" pitchFamily="18" charset="0"/>
                                    </a:rPr>
                                    <m:t>°</m:t>
                                  </m:r>
                                </m:sup>
                              </m:sSup>
                            </m:e>
                          </m:d>
                          <m:r>
                            <a:rPr lang="en-GB" i="0">
                              <a:latin typeface="Cambria Math" panose="02040503050406030204" pitchFamily="18" charset="0"/>
                            </a:rPr>
                            <m:t> =−</m:t>
                          </m:r>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oMath>
                  </m:oMathPara>
                </a14:m>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165100" y="3376992"/>
                <a:ext cx="5871209" cy="506870"/>
              </a:xfrm>
              <a:prstGeom prst="rect">
                <a:avLst/>
              </a:prstGeom>
              <a:blipFill>
                <a:blip r:embed="rId4"/>
                <a:stretch>
                  <a:fillRect t="-179518" r="-11215" b="-261446"/>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BB5B9C1A-97E2-D8B5-9555-17B5EE24B77D}"/>
              </a:ext>
            </a:extLst>
          </p:cNvPr>
          <p:cNvSpPr txBox="1"/>
          <p:nvPr/>
        </p:nvSpPr>
        <p:spPr>
          <a:xfrm>
            <a:off x="106680" y="4134224"/>
            <a:ext cx="4902200" cy="1497589"/>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This signal is applied as the carrier input of the lower product modulator.</a:t>
            </a:r>
            <a:endParaRPr lang="en-GB" sz="2000" kern="100" dirty="0">
              <a:effectLst/>
              <a:latin typeface="Calibri "/>
              <a:ea typeface="DengXian" panose="02010600030101010101" pitchFamily="2" charset="-122"/>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The output of the lower product modulator is</a:t>
            </a:r>
            <a:endParaRPr lang="en-GB" sz="2000" kern="100" dirty="0">
              <a:effectLst/>
              <a:latin typeface="Calibri "/>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C0DEBA8-7A18-C412-EA51-A699D9C8CC76}"/>
                  </a:ext>
                </a:extLst>
              </p:cNvPr>
              <p:cNvSpPr txBox="1"/>
              <p:nvPr/>
            </p:nvSpPr>
            <p:spPr>
              <a:xfrm>
                <a:off x="340360" y="5631813"/>
                <a:ext cx="1969769"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r>
                        <a:rPr lang="en-GB" i="1">
                          <a:latin typeface="Cambria Math" panose="02040503050406030204" pitchFamily="18" charset="0"/>
                        </a:rPr>
                        <m:t>𝑠</m:t>
                      </m:r>
                      <m:d>
                        <m:dPr>
                          <m:ctrlPr>
                            <a:rPr lang="en-GB" i="1">
                              <a:latin typeface="Cambria Math" panose="02040503050406030204" pitchFamily="18" charset="0"/>
                            </a:rPr>
                          </m:ctrlPr>
                        </m:dPr>
                        <m:e>
                          <m:r>
                            <a:rPr lang="en-GB" i="1">
                              <a:latin typeface="Cambria Math" panose="02040503050406030204" pitchFamily="18" charset="0"/>
                            </a:rPr>
                            <m:t>𝑡</m:t>
                          </m:r>
                        </m:e>
                      </m:d>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oMath>
                  </m:oMathPara>
                </a14:m>
                <a:endParaRPr lang="en-GB" dirty="0"/>
              </a:p>
            </p:txBody>
          </p:sp>
        </mc:Choice>
        <mc:Fallback xmlns="">
          <p:sp>
            <p:nvSpPr>
              <p:cNvPr id="14" name="TextBox 13">
                <a:extLst>
                  <a:ext uri="{FF2B5EF4-FFF2-40B4-BE49-F238E27FC236}">
                    <a16:creationId xmlns:a16="http://schemas.microsoft.com/office/drawing/2014/main" id="{5C0DEBA8-7A18-C412-EA51-A699D9C8CC76}"/>
                  </a:ext>
                </a:extLst>
              </p:cNvPr>
              <p:cNvSpPr txBox="1">
                <a:spLocks noRot="1" noChangeAspect="1" noMove="1" noResize="1" noEditPoints="1" noAdjustHandles="1" noChangeArrowheads="1" noChangeShapeType="1" noTextEdit="1"/>
              </p:cNvSpPr>
              <p:nvPr/>
            </p:nvSpPr>
            <p:spPr>
              <a:xfrm>
                <a:off x="340360" y="5631813"/>
                <a:ext cx="1969769" cy="369332"/>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34510B16-0239-B3BA-A24A-ACA80F294407}"/>
                  </a:ext>
                </a:extLst>
              </p:cNvPr>
              <p:cNvSpPr txBox="1"/>
              <p:nvPr/>
            </p:nvSpPr>
            <p:spPr>
              <a:xfrm>
                <a:off x="5448301" y="2190518"/>
                <a:ext cx="487552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𝑚</m:t>
                          </m:r>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r>
                        <a:rPr lang="en-GB" i="0">
                          <a:latin typeface="Cambria Math" panose="02040503050406030204" pitchFamily="18" charset="0"/>
                        </a:rPr>
                        <m:t> </m:t>
                      </m:r>
                    </m:oMath>
                  </m:oMathPara>
                </a14:m>
                <a:endParaRPr lang="en-GB" dirty="0"/>
              </a:p>
            </p:txBody>
          </p:sp>
        </mc:Choice>
        <mc:Fallback xmlns="">
          <p:sp>
            <p:nvSpPr>
              <p:cNvPr id="17" name="TextBox 16">
                <a:extLst>
                  <a:ext uri="{FF2B5EF4-FFF2-40B4-BE49-F238E27FC236}">
                    <a16:creationId xmlns:a16="http://schemas.microsoft.com/office/drawing/2014/main" id="{34510B16-0239-B3BA-A24A-ACA80F294407}"/>
                  </a:ext>
                </a:extLst>
              </p:cNvPr>
              <p:cNvSpPr txBox="1">
                <a:spLocks noRot="1" noChangeAspect="1" noMove="1" noResize="1" noEditPoints="1" noAdjustHandles="1" noChangeArrowheads="1" noChangeShapeType="1" noTextEdit="1"/>
              </p:cNvSpPr>
              <p:nvPr/>
            </p:nvSpPr>
            <p:spPr>
              <a:xfrm>
                <a:off x="5448301" y="2190518"/>
                <a:ext cx="4875529" cy="506870"/>
              </a:xfrm>
              <a:prstGeom prst="rect">
                <a:avLst/>
              </a:prstGeom>
              <a:blipFill>
                <a:blip r:embed="rId6"/>
                <a:stretch>
                  <a:fillRect t="-179518" r="-16625" b="-26144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DBFCCEF4-90EF-4550-CF3F-FAF63BE8932E}"/>
                  </a:ext>
                </a:extLst>
              </p:cNvPr>
              <p:cNvSpPr txBox="1"/>
              <p:nvPr/>
            </p:nvSpPr>
            <p:spPr>
              <a:xfrm>
                <a:off x="5275582" y="2772281"/>
                <a:ext cx="7188199" cy="1009764"/>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7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2</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00" i="1" kern="100">
                          <a:effectLst/>
                          <a:latin typeface="Cambria Math" panose="02040503050406030204" pitchFamily="18" charset="0"/>
                          <a:ea typeface="DengXian" panose="02010600030101010101" pitchFamily="2" charset="-122"/>
                          <a:cs typeface="Arial" panose="020B0604020202020204" pitchFamily="34" charset="0"/>
                        </a:rPr>
                        <m:t>)]</m:t>
                      </m:r>
                      <m:r>
                        <a:rPr lang="en-GB" sz="17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7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1" name="TextBox 20">
                <a:extLst>
                  <a:ext uri="{FF2B5EF4-FFF2-40B4-BE49-F238E27FC236}">
                    <a16:creationId xmlns:a16="http://schemas.microsoft.com/office/drawing/2014/main" id="{DBFCCEF4-90EF-4550-CF3F-FAF63BE8932E}"/>
                  </a:ext>
                </a:extLst>
              </p:cNvPr>
              <p:cNvSpPr txBox="1">
                <a:spLocks noRot="1" noChangeAspect="1" noMove="1" noResize="1" noEditPoints="1" noAdjustHandles="1" noChangeArrowheads="1" noChangeShapeType="1" noTextEdit="1"/>
              </p:cNvSpPr>
              <p:nvPr/>
            </p:nvSpPr>
            <p:spPr>
              <a:xfrm>
                <a:off x="5275582" y="2772281"/>
                <a:ext cx="7188199" cy="1009764"/>
              </a:xfrm>
              <a:prstGeom prst="rect">
                <a:avLst/>
              </a:prstGeom>
              <a:blipFill>
                <a:blip r:embed="rId7"/>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E3389E7-11CE-D9BB-4D7C-C7FA5EE57C56}"/>
                  </a:ext>
                </a:extLst>
              </p:cNvPr>
              <p:cNvSpPr txBox="1"/>
              <p:nvPr/>
            </p:nvSpPr>
            <p:spPr>
              <a:xfrm>
                <a:off x="4108451" y="3656636"/>
                <a:ext cx="7653020" cy="61093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dirty="0"/>
              </a:p>
            </p:txBody>
          </p:sp>
        </mc:Choice>
        <mc:Fallback xmlns="">
          <p:sp>
            <p:nvSpPr>
              <p:cNvPr id="23" name="TextBox 22">
                <a:extLst>
                  <a:ext uri="{FF2B5EF4-FFF2-40B4-BE49-F238E27FC236}">
                    <a16:creationId xmlns:a16="http://schemas.microsoft.com/office/drawing/2014/main" id="{FE3389E7-11CE-D9BB-4D7C-C7FA5EE57C56}"/>
                  </a:ext>
                </a:extLst>
              </p:cNvPr>
              <p:cNvSpPr txBox="1">
                <a:spLocks noRot="1" noChangeAspect="1" noMove="1" noResize="1" noEditPoints="1" noAdjustHandles="1" noChangeArrowheads="1" noChangeShapeType="1" noTextEdit="1"/>
              </p:cNvSpPr>
              <p:nvPr/>
            </p:nvSpPr>
            <p:spPr>
              <a:xfrm>
                <a:off x="4108451" y="3656636"/>
                <a:ext cx="7653020" cy="610936"/>
              </a:xfrm>
              <a:prstGeom prst="rect">
                <a:avLst/>
              </a:prstGeom>
              <a:blipFill>
                <a:blip r:embed="rId8"/>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1B1EA94A-B40F-BAF7-116B-4B65A5C97353}"/>
                  </a:ext>
                </a:extLst>
              </p:cNvPr>
              <p:cNvSpPr txBox="1"/>
              <p:nvPr/>
            </p:nvSpPr>
            <p:spPr>
              <a:xfrm>
                <a:off x="5499102" y="4356987"/>
                <a:ext cx="4871719" cy="1170577"/>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fName>
                          <m:e>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TextBox 24">
                <a:extLst>
                  <a:ext uri="{FF2B5EF4-FFF2-40B4-BE49-F238E27FC236}">
                    <a16:creationId xmlns:a16="http://schemas.microsoft.com/office/drawing/2014/main" id="{1B1EA94A-B40F-BAF7-116B-4B65A5C97353}"/>
                  </a:ext>
                </a:extLst>
              </p:cNvPr>
              <p:cNvSpPr txBox="1">
                <a:spLocks noRot="1" noChangeAspect="1" noMove="1" noResize="1" noEditPoints="1" noAdjustHandles="1" noChangeArrowheads="1" noChangeShapeType="1" noTextEdit="1"/>
              </p:cNvSpPr>
              <p:nvPr/>
            </p:nvSpPr>
            <p:spPr>
              <a:xfrm>
                <a:off x="5499102" y="4356987"/>
                <a:ext cx="4871719" cy="1170577"/>
              </a:xfrm>
              <a:prstGeom prst="rect">
                <a:avLst/>
              </a:prstGeom>
              <a:blipFill>
                <a:blip r:embed="rId9"/>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3896898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p:sp>
        <p:nvSpPr>
          <p:cNvPr id="3" name="TextBox 2">
            <a:extLst>
              <a:ext uri="{FF2B5EF4-FFF2-40B4-BE49-F238E27FC236}">
                <a16:creationId xmlns:a16="http://schemas.microsoft.com/office/drawing/2014/main" id="{6A122CE8-E855-1E5F-E08F-3F9672079A5A}"/>
              </a:ext>
            </a:extLst>
          </p:cNvPr>
          <p:cNvSpPr txBox="1"/>
          <p:nvPr/>
        </p:nvSpPr>
        <p:spPr>
          <a:xfrm>
            <a:off x="673100" y="1921903"/>
            <a:ext cx="9202419" cy="726994"/>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This signal is applied as an input of the lower low pass filter. The output of this low pass filter is</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2331721" y="2795897"/>
                <a:ext cx="3808730" cy="88793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i="1">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r>
                                <a:rPr lang="en-GB" i="1">
                                  <a:latin typeface="Cambria Math" panose="02040503050406030204" pitchFamily="18" charset="0"/>
                                </a:rPr>
                                <m:t>𝜑</m:t>
                              </m:r>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m:oMathPara>
                </a14:m>
                <a:endParaRPr lang="en-GB" dirty="0"/>
              </a:p>
              <a:p>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2331721" y="2795897"/>
                <a:ext cx="3808730" cy="88793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Rectangle 4">
                <a:extLst>
                  <a:ext uri="{FF2B5EF4-FFF2-40B4-BE49-F238E27FC236}">
                    <a16:creationId xmlns:a16="http://schemas.microsoft.com/office/drawing/2014/main" id="{FB540D9C-2011-142D-1F4A-6AFE544AF640}"/>
                  </a:ext>
                </a:extLst>
              </p:cNvPr>
              <p:cNvSpPr>
                <a:spLocks noChangeArrowheads="1"/>
              </p:cNvSpPr>
              <p:nvPr/>
            </p:nvSpPr>
            <p:spPr bwMode="auto">
              <a:xfrm>
                <a:off x="673100" y="3586302"/>
                <a:ext cx="9789160" cy="3723199"/>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has</a:t>
                </a:r>
                <a:r>
                  <a:rPr kumimoji="0" lang="en-GB" altLang="en-US" b="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rPr>
                  <a:t> </a:t>
                </a:r>
                <a:r>
                  <a:rPr kumimoji="0" lang="en-GB" altLang="en-US" b="0" u="none" strike="noStrike" cap="none" normalizeH="0" baseline="0" dirty="0">
                    <a:ln>
                      <a:noFill/>
                    </a:ln>
                    <a:solidFill>
                      <a:schemeClr val="tx1"/>
                    </a:solidFill>
                    <a:effectLst/>
                    <a:latin typeface="Cambria Math" panose="02040503050406030204" pitchFamily="18" charset="0"/>
                    <a:ea typeface="DengXian" panose="02010600030101010101" pitchFamily="2" charset="-122"/>
                    <a:cs typeface="Arial" panose="020B0604020202020204" pitchFamily="34" charset="0"/>
                  </a:rPr>
                  <a:t>- 90° </a:t>
                </a: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phase difference with the output of the upper low pass filter.</a:t>
                </a:r>
              </a:p>
              <a:p>
                <a:pPr marL="285750" lvl="0" indent="-285750" eaLnBrk="0" fontAlgn="base" hangingPunct="0">
                  <a:lnSpc>
                    <a:spcPct val="150000"/>
                  </a:lnSpc>
                  <a:spcBef>
                    <a:spcPct val="0"/>
                  </a:spcBef>
                  <a:spcAft>
                    <a:spcPct val="0"/>
                  </a:spcAft>
                  <a:buFont typeface="Arial" panose="020B0604020202020204" pitchFamily="34" charset="0"/>
                  <a:buChar char="•"/>
                </a:pPr>
                <a:r>
                  <a:rPr lang="en-GB" altLang="en-US" dirty="0">
                    <a:solidFill>
                      <a:srgbClr val="000000"/>
                    </a:solidFill>
                    <a:latin typeface="Verdana" panose="020B0604030504040204" pitchFamily="34" charset="0"/>
                    <a:ea typeface="DengXian" panose="02010600030101010101" pitchFamily="2" charset="-122"/>
                    <a:cs typeface="Arial" panose="020B0604020202020204" pitchFamily="34" charset="0"/>
                  </a:rPr>
                  <a:t>If phase shift of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kumimoji="0" lang="en-GB" altLang="en-US" b="0" u="none" strike="noStrike" cap="none" normalizeH="0" baseline="0" dirty="0">
                    <a:ln>
                      <a:noFill/>
                    </a:ln>
                    <a:solidFill>
                      <a:schemeClr val="tx1"/>
                    </a:solidFill>
                    <a:effectLst/>
                    <a:latin typeface="Arial" panose="020B0604020202020204" pitchFamily="34" charset="0"/>
                  </a:rPr>
                  <a:t> is given to the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b="0" i="1" smtClean="0">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b="0" i="1" smtClean="0">
                        <a:latin typeface="Cambria Math" panose="02040503050406030204" pitchFamily="18" charset="0"/>
                      </a:rPr>
                      <m:t> </m:t>
                    </m:r>
                    <m:r>
                      <a:rPr lang="en-GB" b="0" i="1" smtClean="0">
                        <a:latin typeface="Cambria Math" panose="02040503050406030204" pitchFamily="18" charset="0"/>
                      </a:rPr>
                      <m:t>𝑎𝑛𝑑</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baseline="0" dirty="0">
                    <a:ln>
                      <a:noFill/>
                    </a:ln>
                    <a:solidFill>
                      <a:schemeClr val="tx1"/>
                    </a:solidFill>
                    <a:effectLst/>
                    <a:latin typeface="Arial" panose="020B0604020202020204" pitchFamily="34" charset="0"/>
                  </a:rPr>
                  <a:t>, then the message</a:t>
                </a:r>
                <a:r>
                  <a:rPr kumimoji="0" lang="en-GB" altLang="en-US" b="0" u="none" strike="noStrike" cap="none" normalizeH="0" dirty="0">
                    <a:ln>
                      <a:noFill/>
                    </a:ln>
                    <a:solidFill>
                      <a:schemeClr val="tx1"/>
                    </a:solidFill>
                    <a:effectLst/>
                    <a:latin typeface="Arial" panose="020B0604020202020204" pitchFamily="34" charset="0"/>
                  </a:rPr>
                  <a:t> signal will be received from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dirty="0">
                    <a:ln>
                      <a:noFill/>
                    </a:ln>
                    <a:solidFill>
                      <a:schemeClr val="tx1"/>
                    </a:solidFill>
                    <a:effectLst/>
                    <a:latin typeface="Arial" panose="020B0604020202020204" pitchFamily="34" charset="0"/>
                  </a:rPr>
                  <a:t>  </a:t>
                </a:r>
                <a:r>
                  <a:rPr lang="en-GB" altLang="en-US" dirty="0">
                    <a:latin typeface="Arial" panose="020B0604020202020204" pitchFamily="34" charset="0"/>
                  </a:rPr>
                  <a:t>which is shown below</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0</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smtClean="0">
                        <a:latin typeface="Cambria Math" panose="02040503050406030204" pitchFamily="18" charset="0"/>
                      </a:rPr>
                      <m:t> </m:t>
                    </m:r>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a:t>
                </a:r>
              </a:p>
              <a:p>
                <a:pPr lvl="0" eaLnBrk="0" fontAlgn="base" hangingPunct="0">
                  <a:lnSpc>
                    <a:spcPct val="150000"/>
                  </a:lnSpc>
                  <a:spcBef>
                    <a:spcPct val="0"/>
                  </a:spcBef>
                  <a:spcAft>
                    <a:spcPct val="0"/>
                  </a:spcAft>
                </a:pPr>
                <a:endParaRPr lang="en-GB" altLang="en-US" dirty="0">
                  <a:latin typeface="Arial" panose="020B0604020202020204" pitchFamily="34" charset="0"/>
                </a:endParaRPr>
              </a:p>
              <a:p>
                <a:pPr lvl="0" eaLnBrk="0" fontAlgn="base" hangingPunct="0">
                  <a:lnSpc>
                    <a:spcPct val="150000"/>
                  </a:lnSpc>
                  <a:spcBef>
                    <a:spcPct val="0"/>
                  </a:spcBef>
                  <a:spcAft>
                    <a:spcPct val="0"/>
                  </a:spcAft>
                </a:pPr>
                <a:endParaRPr kumimoji="0" lang="en-GB" altLang="en-US" b="0" u="none" strike="noStrike" cap="none" normalizeH="0" baseline="0" dirty="0">
                  <a:ln>
                    <a:noFill/>
                  </a:ln>
                  <a:solidFill>
                    <a:schemeClr val="tx1"/>
                  </a:solidFill>
                  <a:effectLst/>
                  <a:latin typeface="Arial" panose="020B0604020202020204" pitchFamily="34" charset="0"/>
                </a:endParaRPr>
              </a:p>
            </p:txBody>
          </p:sp>
        </mc:Choice>
        <mc:Fallback xmlns="">
          <p:sp>
            <p:nvSpPr>
              <p:cNvPr id="11" name="Rectangle 4">
                <a:extLst>
                  <a:ext uri="{FF2B5EF4-FFF2-40B4-BE49-F238E27FC236}">
                    <a16:creationId xmlns:a16="http://schemas.microsoft.com/office/drawing/2014/main" id="{FB540D9C-2011-142D-1F4A-6AFE544AF640}"/>
                  </a:ext>
                </a:extLst>
              </p:cNvPr>
              <p:cNvSpPr>
                <a:spLocks noRot="1" noChangeAspect="1" noMove="1" noResize="1" noEditPoints="1" noAdjustHandles="1" noChangeArrowheads="1" noChangeShapeType="1" noTextEdit="1"/>
              </p:cNvSpPr>
              <p:nvPr/>
            </p:nvSpPr>
            <p:spPr bwMode="auto">
              <a:xfrm>
                <a:off x="673100" y="3586302"/>
                <a:ext cx="9789160" cy="3723199"/>
              </a:xfrm>
              <a:prstGeom prst="rect">
                <a:avLst/>
              </a:prstGeom>
              <a:blipFill>
                <a:blip r:embed="rId4"/>
                <a:stretch>
                  <a:fillRect l="-374"/>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noFill/>
                  </a:rPr>
                  <a:t> </a:t>
                </a:r>
              </a:p>
            </p:txBody>
          </p:sp>
        </mc:Fallback>
      </mc:AlternateContent>
    </p:spTree>
    <p:extLst>
      <p:ext uri="{BB962C8B-B14F-4D97-AF65-F5344CB8AC3E}">
        <p14:creationId xmlns:p14="http://schemas.microsoft.com/office/powerpoint/2010/main" val="1907556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79" y="1545775"/>
            <a:ext cx="11594969" cy="666205"/>
          </a:xfrm>
        </p:spPr>
        <p:txBody>
          <a:bodyPr>
            <a:normAutofit/>
          </a:bodyPr>
          <a:lstStyle/>
          <a:p>
            <a:r>
              <a:rPr lang="en-GB" sz="3200" b="1" dirty="0"/>
              <a:t>Costas Loop (DSB- SC)</a:t>
            </a:r>
          </a:p>
        </p:txBody>
      </p:sp>
      <p:sp>
        <p:nvSpPr>
          <p:cNvPr id="7" name="TextBox 6">
            <a:extLst>
              <a:ext uri="{FF2B5EF4-FFF2-40B4-BE49-F238E27FC236}">
                <a16:creationId xmlns:a16="http://schemas.microsoft.com/office/drawing/2014/main" id="{1F0B3457-0C29-DB04-0DE4-4310EB75C898}"/>
              </a:ext>
            </a:extLst>
          </p:cNvPr>
          <p:cNvSpPr txBox="1"/>
          <p:nvPr/>
        </p:nvSpPr>
        <p:spPr>
          <a:xfrm>
            <a:off x="516824" y="2481018"/>
            <a:ext cx="10774680" cy="264219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outputs of these two low pass filters are applied as inputs of the phase discriminator. Based on the phase difference between these two signals, the phase discriminator produces a DC control signal.</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VCO to correct the phase error in VCO output. Therefore, the carrier signal (used for DSBSC modulation) and the locally generated signal (VCO output) are in phase.</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87269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ACDA5019- Radio Frequency Systems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sp>
        <p:nvSpPr>
          <p:cNvPr id="6" name="TextBox 5">
            <a:extLst>
              <a:ext uri="{FF2B5EF4-FFF2-40B4-BE49-F238E27FC236}">
                <a16:creationId xmlns:a16="http://schemas.microsoft.com/office/drawing/2014/main" id="{3B3222D0-5AF6-04C4-CD93-92EE5D90BB81}"/>
              </a:ext>
            </a:extLst>
          </p:cNvPr>
          <p:cNvSpPr txBox="1"/>
          <p:nvPr/>
        </p:nvSpPr>
        <p:spPr>
          <a:xfrm>
            <a:off x="520844" y="1977562"/>
            <a:ext cx="10618210" cy="2800767"/>
          </a:xfrm>
          <a:prstGeom prst="rect">
            <a:avLst/>
          </a:prstGeom>
          <a:noFill/>
        </p:spPr>
        <p:txBody>
          <a:bodyPr wrap="square">
            <a:spAutoFit/>
          </a:bodyPr>
          <a:lstStyle/>
          <a:p>
            <a:r>
              <a:rPr lang="en-GB" sz="2200" b="1" dirty="0"/>
              <a:t>References:</a:t>
            </a:r>
            <a:br>
              <a:rPr lang="en-GB" sz="2200" b="1" dirty="0"/>
            </a:br>
            <a:r>
              <a:rPr lang="en-GB" sz="2200" dirty="0"/>
              <a:t>[1] S. </a:t>
            </a:r>
            <a:r>
              <a:rPr lang="en-GB" sz="2200" dirty="0" err="1"/>
              <a:t>Haykin</a:t>
            </a:r>
            <a:r>
              <a:rPr lang="en-GB" sz="2200" dirty="0"/>
              <a:t> and M. Moher, Introduction to Analog and Digital Communications, 2nd ed. Hoboken, NJ, USA: Wiley, 2007.</a:t>
            </a:r>
            <a:br>
              <a:rPr lang="en-GB" sz="2200" dirty="0"/>
            </a:br>
            <a:r>
              <a:rPr lang="en-GB" sz="2200" dirty="0"/>
              <a:t>[2] "Analog Communication - DSBSC Modulators," Tutorials Point, Oct. 2023. [</a:t>
            </a:r>
            <a:r>
              <a:rPr lang="en-GB" sz="2200"/>
              <a:t>Online]. Available</a:t>
            </a:r>
            <a:r>
              <a:rPr lang="en-GB" sz="2200" dirty="0" err="1"/>
              <a:t>:https</a:t>
            </a:r>
            <a:r>
              <a:rPr lang="en-GB" sz="2200" dirty="0"/>
              <a:t>://www.tutorialspoint.com/analog_communication/analog_communication_dsbsc_modulators.htm.</a:t>
            </a:r>
            <a:br>
              <a:rPr lang="en-GB" sz="2200" dirty="0"/>
            </a:br>
            <a:br>
              <a:rPr lang="en-GB" sz="2200" b="1" dirty="0"/>
            </a:br>
            <a:endParaRPr lang="en-GB" sz="2200" dirty="0"/>
          </a:p>
        </p:txBody>
      </p:sp>
    </p:spTree>
    <p:extLst>
      <p:ext uri="{BB962C8B-B14F-4D97-AF65-F5344CB8AC3E}">
        <p14:creationId xmlns:p14="http://schemas.microsoft.com/office/powerpoint/2010/main" val="388329486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6538</TotalTime>
  <Words>1976</Words>
  <Application>Microsoft Office PowerPoint</Application>
  <PresentationFormat>Widescreen</PresentationFormat>
  <Paragraphs>249</Paragraphs>
  <Slides>21</Slides>
  <Notes>20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21</vt:i4>
      </vt:variant>
    </vt:vector>
  </HeadingPairs>
  <TitlesOfParts>
    <vt:vector size="48" baseType="lpstr">
      <vt:lpstr>Calibri </vt:lpstr>
      <vt:lpstr>Arial</vt:lpstr>
      <vt:lpstr>Calibri</vt:lpstr>
      <vt:lpstr>Calibri Light</vt:lpstr>
      <vt:lpstr>Cambria</vt:lpstr>
      <vt:lpstr>Cambria Math</vt:lpstr>
      <vt:lpstr>Verdana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Amplitude Modulation- DSB- SC</vt:lpstr>
      <vt:lpstr>Amplitude Modulation- DSB- SC</vt:lpstr>
      <vt:lpstr>Amplitude Modulation- DSB- SC</vt:lpstr>
      <vt:lpstr>DSBSC- Balanced Modulator</vt:lpstr>
      <vt:lpstr>Balanced Modulator</vt:lpstr>
      <vt:lpstr>Balanced Modulator</vt:lpstr>
      <vt:lpstr>Balanced Modulator</vt:lpstr>
      <vt:lpstr>Power of DSBSC        </vt:lpstr>
      <vt:lpstr>DSB- SC- Receiver</vt:lpstr>
      <vt:lpstr>Coherent Detector</vt:lpstr>
      <vt:lpstr>Coherent Detector</vt:lpstr>
      <vt:lpstr>Coherent Detector</vt:lpstr>
      <vt:lpstr>Coherent Detector</vt:lpstr>
      <vt:lpstr>Costas Loop (DSB- SC)</vt:lpstr>
      <vt:lpstr>Costas Loop (DSB- SC)</vt:lpstr>
      <vt:lpstr>Costas Loop (DSB- SC)</vt:lpstr>
      <vt:lpstr>Costas Loop (DSB- SC)</vt:lpstr>
      <vt:lpstr>Costas Loop (DSB- SC)</vt:lpstr>
      <vt:lpstr>Costas Loop (DSB- SC)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19</cp:revision>
  <dcterms:created xsi:type="dcterms:W3CDTF">2021-03-09T15:35:42Z</dcterms:created>
  <dcterms:modified xsi:type="dcterms:W3CDTF">2025-09-30T09:17:38Z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