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B853D-F431-2FAC-58AF-987BD385B30A}" v="35" dt="2026-03-14T21:14:32.631"/>
    <p1510:client id="{A20B2DFE-F5C4-8FBE-5811-01BD4D4658FE}" v="86" dt="2026-03-14T21:12:34.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Dumitru Muciu (2334044)" userId="S::2334044@student.uwtsd.ac.uk::a05a2d51-9e0f-4d31-b330-009d38628eac" providerId="AD" clId="Web-{0E8B853D-F431-2FAC-58AF-987BD385B30A}"/>
    <pc:docChg chg="modSld">
      <pc:chgData name="Cristian-Dumitru Muciu (2334044)" userId="S::2334044@student.uwtsd.ac.uk::a05a2d51-9e0f-4d31-b330-009d38628eac" providerId="AD" clId="Web-{0E8B853D-F431-2FAC-58AF-987BD385B30A}" dt="2026-03-14T21:14:32.631" v="23" actId="20577"/>
      <pc:docMkLst>
        <pc:docMk/>
      </pc:docMkLst>
      <pc:sldChg chg="modSp">
        <pc:chgData name="Cristian-Dumitru Muciu (2334044)" userId="S::2334044@student.uwtsd.ac.uk::a05a2d51-9e0f-4d31-b330-009d38628eac" providerId="AD" clId="Web-{0E8B853D-F431-2FAC-58AF-987BD385B30A}" dt="2026-03-14T21:14:32.631" v="23" actId="20577"/>
        <pc:sldMkLst>
          <pc:docMk/>
          <pc:sldMk cId="109857222" sldId="256"/>
        </pc:sldMkLst>
        <pc:spChg chg="mod">
          <ac:chgData name="Cristian-Dumitru Muciu (2334044)" userId="S::2334044@student.uwtsd.ac.uk::a05a2d51-9e0f-4d31-b330-009d38628eac" providerId="AD" clId="Web-{0E8B853D-F431-2FAC-58AF-987BD385B30A}" dt="2026-03-14T21:13:38.002" v="11" actId="20577"/>
          <ac:spMkLst>
            <pc:docMk/>
            <pc:sldMk cId="109857222" sldId="256"/>
            <ac:spMk id="6" creationId="{6F681974-E323-4E62-527C-D368045BD37F}"/>
          </ac:spMkLst>
        </pc:spChg>
        <pc:spChg chg="mod">
          <ac:chgData name="Cristian-Dumitru Muciu (2334044)" userId="S::2334044@student.uwtsd.ac.uk::a05a2d51-9e0f-4d31-b330-009d38628eac" providerId="AD" clId="Web-{0E8B853D-F431-2FAC-58AF-987BD385B30A}" dt="2026-03-14T21:14:32.631" v="23" actId="20577"/>
          <ac:spMkLst>
            <pc:docMk/>
            <pc:sldMk cId="109857222" sldId="256"/>
            <ac:spMk id="10" creationId="{B3B0967E-0C3B-2F78-4B3C-0C168780949C}"/>
          </ac:spMkLst>
        </pc:spChg>
        <pc:spChg chg="mod">
          <ac:chgData name="Cristian-Dumitru Muciu (2334044)" userId="S::2334044@student.uwtsd.ac.uk::a05a2d51-9e0f-4d31-b330-009d38628eac" providerId="AD" clId="Web-{0E8B853D-F431-2FAC-58AF-987BD385B30A}" dt="2026-03-14T21:13:41.690" v="12" actId="20577"/>
          <ac:spMkLst>
            <pc:docMk/>
            <pc:sldMk cId="109857222" sldId="256"/>
            <ac:spMk id="17" creationId="{CA6CA67D-FE23-D9BA-2498-CC40AEC28C00}"/>
          </ac:spMkLst>
        </pc:spChg>
        <pc:spChg chg="mod">
          <ac:chgData name="Cristian-Dumitru Muciu (2334044)" userId="S::2334044@student.uwtsd.ac.uk::a05a2d51-9e0f-4d31-b330-009d38628eac" providerId="AD" clId="Web-{0E8B853D-F431-2FAC-58AF-987BD385B30A}" dt="2026-03-14T21:13:23.877" v="7" actId="14100"/>
          <ac:spMkLst>
            <pc:docMk/>
            <pc:sldMk cId="109857222" sldId="256"/>
            <ac:spMk id="19" creationId="{E901D6A1-100F-43EF-4404-73E9CD2101F8}"/>
          </ac:spMkLst>
        </pc:spChg>
        <pc:spChg chg="mod">
          <ac:chgData name="Cristian-Dumitru Muciu (2334044)" userId="S::2334044@student.uwtsd.ac.uk::a05a2d51-9e0f-4d31-b330-009d38628eac" providerId="AD" clId="Web-{0E8B853D-F431-2FAC-58AF-987BD385B30A}" dt="2026-03-14T21:13:44.487" v="13" actId="20577"/>
          <ac:spMkLst>
            <pc:docMk/>
            <pc:sldMk cId="109857222" sldId="256"/>
            <ac:spMk id="20" creationId="{B8B663B0-8C98-2074-CE65-DEFD78913C47}"/>
          </ac:spMkLst>
        </pc:spChg>
        <pc:spChg chg="mod">
          <ac:chgData name="Cristian-Dumitru Muciu (2334044)" userId="S::2334044@student.uwtsd.ac.uk::a05a2d51-9e0f-4d31-b330-009d38628eac" providerId="AD" clId="Web-{0E8B853D-F431-2FAC-58AF-987BD385B30A}" dt="2026-03-14T21:13:48.378" v="14" actId="20577"/>
          <ac:spMkLst>
            <pc:docMk/>
            <pc:sldMk cId="109857222" sldId="256"/>
            <ac:spMk id="23" creationId="{8248CA00-8497-4176-9878-45A3BB9C6C97}"/>
          </ac:spMkLst>
        </pc:spChg>
      </pc:sldChg>
    </pc:docChg>
  </pc:docChgLst>
  <pc:docChgLst>
    <pc:chgData name="Cristian-Dumitru Muciu (2334044)" userId="S::2334044@student.uwtsd.ac.uk::a05a2d51-9e0f-4d31-b330-009d38628eac" providerId="AD" clId="Web-{552BC3EF-F81A-1A41-14ED-3D7186E6FB10}"/>
    <pc:docChg chg="mod modSld addMainMaster delMainMaster modMainMaster setSldSz">
      <pc:chgData name="Cristian-Dumitru Muciu (2334044)" userId="S::2334044@student.uwtsd.ac.uk::a05a2d51-9e0f-4d31-b330-009d38628eac" providerId="AD" clId="Web-{552BC3EF-F81A-1A41-14ED-3D7186E6FB10}" dt="2026-03-07T23:14:57.930" v="547" actId="20577"/>
      <pc:docMkLst>
        <pc:docMk/>
      </pc:docMkLst>
      <pc:sldChg chg="addSp delSp modSp mod setBg modClrScheme chgLayout">
        <pc:chgData name="Cristian-Dumitru Muciu (2334044)" userId="S::2334044@student.uwtsd.ac.uk::a05a2d51-9e0f-4d31-b330-009d38628eac" providerId="AD" clId="Web-{552BC3EF-F81A-1A41-14ED-3D7186E6FB10}" dt="2026-03-07T23:14:57.930" v="547" actId="20577"/>
        <pc:sldMkLst>
          <pc:docMk/>
          <pc:sldMk cId="109857222" sldId="256"/>
        </pc:sldMkLst>
        <pc:spChg chg="add mod">
          <ac:chgData name="Cristian-Dumitru Muciu (2334044)" userId="S::2334044@student.uwtsd.ac.uk::a05a2d51-9e0f-4d31-b330-009d38628eac" providerId="AD" clId="Web-{552BC3EF-F81A-1A41-14ED-3D7186E6FB10}" dt="2026-03-07T23:14:08.709" v="537" actId="20577"/>
          <ac:spMkLst>
            <pc:docMk/>
            <pc:sldMk cId="109857222" sldId="256"/>
            <ac:spMk id="2" creationId="{846F9EF4-5C81-C6F9-AFCB-55481ED6B353}"/>
          </ac:spMkLst>
        </pc:spChg>
        <pc:spChg chg="add mod">
          <ac:chgData name="Cristian-Dumitru Muciu (2334044)" userId="S::2334044@student.uwtsd.ac.uk::a05a2d51-9e0f-4d31-b330-009d38628eac" providerId="AD" clId="Web-{552BC3EF-F81A-1A41-14ED-3D7186E6FB10}" dt="2026-03-07T22:42:53.219" v="237" actId="14100"/>
          <ac:spMkLst>
            <pc:docMk/>
            <pc:sldMk cId="109857222" sldId="256"/>
            <ac:spMk id="3" creationId="{1A441109-A6AD-354F-9599-E459C97747DE}"/>
          </ac:spMkLst>
        </pc:spChg>
        <pc:spChg chg="add mod ord">
          <ac:chgData name="Cristian-Dumitru Muciu (2334044)" userId="S::2334044@student.uwtsd.ac.uk::a05a2d51-9e0f-4d31-b330-009d38628eac" providerId="AD" clId="Web-{552BC3EF-F81A-1A41-14ED-3D7186E6FB10}" dt="2026-03-07T21:47:17.883" v="31"/>
          <ac:spMkLst>
            <pc:docMk/>
            <pc:sldMk cId="109857222" sldId="256"/>
            <ac:spMk id="5" creationId="{589BC600-EC8E-E36A-A64E-90D003C65050}"/>
          </ac:spMkLst>
        </pc:spChg>
        <pc:spChg chg="add mod ord">
          <ac:chgData name="Cristian-Dumitru Muciu (2334044)" userId="S::2334044@student.uwtsd.ac.uk::a05a2d51-9e0f-4d31-b330-009d38628eac" providerId="AD" clId="Web-{552BC3EF-F81A-1A41-14ED-3D7186E6FB10}" dt="2026-03-07T22:31:02.605" v="229" actId="20577"/>
          <ac:spMkLst>
            <pc:docMk/>
            <pc:sldMk cId="109857222" sldId="256"/>
            <ac:spMk id="6" creationId="{6F681974-E323-4E62-527C-D368045BD37F}"/>
          </ac:spMkLst>
        </pc:spChg>
        <pc:spChg chg="add mod">
          <ac:chgData name="Cristian-Dumitru Muciu (2334044)" userId="S::2334044@student.uwtsd.ac.uk::a05a2d51-9e0f-4d31-b330-009d38628eac" providerId="AD" clId="Web-{552BC3EF-F81A-1A41-14ED-3D7186E6FB10}" dt="2026-03-07T22:44:00.690" v="243"/>
          <ac:spMkLst>
            <pc:docMk/>
            <pc:sldMk cId="109857222" sldId="256"/>
            <ac:spMk id="9" creationId="{5E12F634-AEF2-0029-116B-4601A8AD9439}"/>
          </ac:spMkLst>
        </pc:spChg>
        <pc:spChg chg="add mod">
          <ac:chgData name="Cristian-Dumitru Muciu (2334044)" userId="S::2334044@student.uwtsd.ac.uk::a05a2d51-9e0f-4d31-b330-009d38628eac" providerId="AD" clId="Web-{552BC3EF-F81A-1A41-14ED-3D7186E6FB10}" dt="2026-03-07T22:46:45.990" v="267" actId="1076"/>
          <ac:spMkLst>
            <pc:docMk/>
            <pc:sldMk cId="109857222" sldId="256"/>
            <ac:spMk id="10" creationId="{B3B0967E-0C3B-2F78-4B3C-0C168780949C}"/>
          </ac:spMkLst>
        </pc:spChg>
        <pc:spChg chg="add ord">
          <ac:chgData name="Cristian-Dumitru Muciu (2334044)" userId="S::2334044@student.uwtsd.ac.uk::a05a2d51-9e0f-4d31-b330-009d38628eac" providerId="AD" clId="Web-{552BC3EF-F81A-1A41-14ED-3D7186E6FB10}" dt="2026-03-07T21:47:14.727" v="30"/>
          <ac:spMkLst>
            <pc:docMk/>
            <pc:sldMk cId="109857222" sldId="256"/>
            <ac:spMk id="12" creationId="{8C37C960-91F5-4F61-B2CD-8A037920720B}"/>
          </ac:spMkLst>
        </pc:spChg>
        <pc:spChg chg="add mod">
          <ac:chgData name="Cristian-Dumitru Muciu (2334044)" userId="S::2334044@student.uwtsd.ac.uk::a05a2d51-9e0f-4d31-b330-009d38628eac" providerId="AD" clId="Web-{552BC3EF-F81A-1A41-14ED-3D7186E6FB10}" dt="2026-03-07T22:59:03.637" v="350" actId="14100"/>
          <ac:spMkLst>
            <pc:docMk/>
            <pc:sldMk cId="109857222" sldId="256"/>
            <ac:spMk id="14" creationId="{6C523C59-13FD-C1F2-43A6-676136ADE790}"/>
          </ac:spMkLst>
        </pc:spChg>
        <pc:spChg chg="add mod">
          <ac:chgData name="Cristian-Dumitru Muciu (2334044)" userId="S::2334044@student.uwtsd.ac.uk::a05a2d51-9e0f-4d31-b330-009d38628eac" providerId="AD" clId="Web-{552BC3EF-F81A-1A41-14ED-3D7186E6FB10}" dt="2026-03-07T22:57:54.319" v="342" actId="1076"/>
          <ac:spMkLst>
            <pc:docMk/>
            <pc:sldMk cId="109857222" sldId="256"/>
            <ac:spMk id="16" creationId="{15D5AEA7-75CD-4A98-82FB-175996DED26D}"/>
          </ac:spMkLst>
        </pc:spChg>
        <pc:spChg chg="add mod">
          <ac:chgData name="Cristian-Dumitru Muciu (2334044)" userId="S::2334044@student.uwtsd.ac.uk::a05a2d51-9e0f-4d31-b330-009d38628eac" providerId="AD" clId="Web-{552BC3EF-F81A-1A41-14ED-3D7186E6FB10}" dt="2026-03-07T23:05:35.542" v="458" actId="20577"/>
          <ac:spMkLst>
            <pc:docMk/>
            <pc:sldMk cId="109857222" sldId="256"/>
            <ac:spMk id="17" creationId="{CA6CA67D-FE23-D9BA-2498-CC40AEC28C00}"/>
          </ac:spMkLst>
        </pc:spChg>
        <pc:spChg chg="add mod">
          <ac:chgData name="Cristian-Dumitru Muciu (2334044)" userId="S::2334044@student.uwtsd.ac.uk::a05a2d51-9e0f-4d31-b330-009d38628eac" providerId="AD" clId="Web-{552BC3EF-F81A-1A41-14ED-3D7186E6FB10}" dt="2026-03-07T22:58:53.837" v="349" actId="14100"/>
          <ac:spMkLst>
            <pc:docMk/>
            <pc:sldMk cId="109857222" sldId="256"/>
            <ac:spMk id="18" creationId="{2F3551B1-132F-D7B2-41FA-3326A76DCF13}"/>
          </ac:spMkLst>
        </pc:spChg>
        <pc:spChg chg="add mod">
          <ac:chgData name="Cristian-Dumitru Muciu (2334044)" userId="S::2334044@student.uwtsd.ac.uk::a05a2d51-9e0f-4d31-b330-009d38628eac" providerId="AD" clId="Web-{552BC3EF-F81A-1A41-14ED-3D7186E6FB10}" dt="2026-03-07T22:59:25.482" v="353"/>
          <ac:spMkLst>
            <pc:docMk/>
            <pc:sldMk cId="109857222" sldId="256"/>
            <ac:spMk id="19" creationId="{E901D6A1-100F-43EF-4404-73E9CD2101F8}"/>
          </ac:spMkLst>
        </pc:spChg>
        <pc:spChg chg="add mod">
          <ac:chgData name="Cristian-Dumitru Muciu (2334044)" userId="S::2334044@student.uwtsd.ac.uk::a05a2d51-9e0f-4d31-b330-009d38628eac" providerId="AD" clId="Web-{552BC3EF-F81A-1A41-14ED-3D7186E6FB10}" dt="2026-03-07T23:02:01.095" v="434" actId="20577"/>
          <ac:spMkLst>
            <pc:docMk/>
            <pc:sldMk cId="109857222" sldId="256"/>
            <ac:spMk id="20" creationId="{B8B663B0-8C98-2074-CE65-DEFD78913C47}"/>
          </ac:spMkLst>
        </pc:spChg>
        <pc:spChg chg="add mod">
          <ac:chgData name="Cristian-Dumitru Muciu (2334044)" userId="S::2334044@student.uwtsd.ac.uk::a05a2d51-9e0f-4d31-b330-009d38628eac" providerId="AD" clId="Web-{552BC3EF-F81A-1A41-14ED-3D7186E6FB10}" dt="2026-03-07T23:02:39.286" v="437"/>
          <ac:spMkLst>
            <pc:docMk/>
            <pc:sldMk cId="109857222" sldId="256"/>
            <ac:spMk id="21" creationId="{0012653A-4117-60B2-87FC-8FB84190D754}"/>
          </ac:spMkLst>
        </pc:spChg>
        <pc:spChg chg="add mod">
          <ac:chgData name="Cristian-Dumitru Muciu (2334044)" userId="S::2334044@student.uwtsd.ac.uk::a05a2d51-9e0f-4d31-b330-009d38628eac" providerId="AD" clId="Web-{552BC3EF-F81A-1A41-14ED-3D7186E6FB10}" dt="2026-03-07T23:08:14.779" v="517" actId="14100"/>
          <ac:spMkLst>
            <pc:docMk/>
            <pc:sldMk cId="109857222" sldId="256"/>
            <ac:spMk id="22" creationId="{38608359-3647-B8EC-D0BF-2656AE7F5560}"/>
          </ac:spMkLst>
        </pc:spChg>
        <pc:spChg chg="add mod">
          <ac:chgData name="Cristian-Dumitru Muciu (2334044)" userId="S::2334044@student.uwtsd.ac.uk::a05a2d51-9e0f-4d31-b330-009d38628eac" providerId="AD" clId="Web-{552BC3EF-F81A-1A41-14ED-3D7186E6FB10}" dt="2026-03-07T23:08:29.217" v="521" actId="14100"/>
          <ac:spMkLst>
            <pc:docMk/>
            <pc:sldMk cId="109857222" sldId="256"/>
            <ac:spMk id="23" creationId="{8248CA00-8497-4176-9878-45A3BB9C6C97}"/>
          </ac:spMkLst>
        </pc:spChg>
        <pc:picChg chg="add mod">
          <ac:chgData name="Cristian-Dumitru Muciu (2334044)" userId="S::2334044@student.uwtsd.ac.uk::a05a2d51-9e0f-4d31-b330-009d38628eac" providerId="AD" clId="Web-{552BC3EF-F81A-1A41-14ED-3D7186E6FB10}" dt="2026-03-07T22:45:22.895" v="254" actId="1076"/>
          <ac:picMkLst>
            <pc:docMk/>
            <pc:sldMk cId="109857222" sldId="256"/>
            <ac:picMk id="4" creationId="{B04A4D05-1B1C-D59B-B725-ADD83E6AE521}"/>
          </ac:picMkLst>
        </pc:picChg>
        <pc:picChg chg="add mod">
          <ac:chgData name="Cristian-Dumitru Muciu (2334044)" userId="S::2334044@student.uwtsd.ac.uk::a05a2d51-9e0f-4d31-b330-009d38628eac" providerId="AD" clId="Web-{552BC3EF-F81A-1A41-14ED-3D7186E6FB10}" dt="2026-03-07T22:42:56.204" v="238" actId="1076"/>
          <ac:picMkLst>
            <pc:docMk/>
            <pc:sldMk cId="109857222" sldId="256"/>
            <ac:picMk id="7" creationId="{A91E1073-BC65-2BB1-B72B-29DDE4A83D9B}"/>
          </ac:picMkLst>
        </pc:picChg>
      </pc:sldChg>
      <pc:sldMasterChg chg="add addSldLayout">
        <pc:chgData name="Cristian-Dumitru Muciu (2334044)" userId="S::2334044@student.uwtsd.ac.uk::a05a2d51-9e0f-4d31-b330-009d38628eac" providerId="AD" clId="Web-{552BC3EF-F81A-1A41-14ED-3D7186E6FB10}" dt="2026-03-07T21:44:49.517" v="4"/>
        <pc:sldMasterMkLst>
          <pc:docMk/>
          <pc:sldMasterMk cId="4082897444" sldId="2147483758"/>
        </pc:sldMasterMkLst>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606223030" sldId="2147483747"/>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492335281" sldId="2147483748"/>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765504151" sldId="2147483749"/>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202692482" sldId="2147483750"/>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1447627394" sldId="2147483751"/>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925804873" sldId="2147483752"/>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175120239" sldId="2147483753"/>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4113488603" sldId="2147483754"/>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2161844430" sldId="2147483755"/>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483250797" sldId="2147483756"/>
          </pc:sldLayoutMkLst>
        </pc:sldLayoutChg>
        <pc:sldLayoutChg chg="add">
          <pc:chgData name="Cristian-Dumitru Muciu (2334044)" userId="S::2334044@student.uwtsd.ac.uk::a05a2d51-9e0f-4d31-b330-009d38628eac" providerId="AD" clId="Web-{552BC3EF-F81A-1A41-14ED-3D7186E6FB10}" dt="2026-03-07T21:44:49.517" v="4"/>
          <pc:sldLayoutMkLst>
            <pc:docMk/>
            <pc:sldMasterMk cId="4082897444" sldId="2147483758"/>
            <pc:sldLayoutMk cId="1910939893" sldId="2147483757"/>
          </pc:sldLayoutMkLst>
        </pc:sldLayoutChg>
      </pc:sldMasterChg>
    </pc:docChg>
  </pc:docChgLst>
  <pc:docChgLst>
    <pc:chgData name="Cristian-Dumitru Muciu (2334044)" userId="S::2334044@student.uwtsd.ac.uk::a05a2d51-9e0f-4d31-b330-009d38628eac" providerId="AD" clId="Web-{A20B2DFE-F5C4-8FBE-5811-01BD4D4658FE}"/>
    <pc:docChg chg="modSld">
      <pc:chgData name="Cristian-Dumitru Muciu (2334044)" userId="S::2334044@student.uwtsd.ac.uk::a05a2d51-9e0f-4d31-b330-009d38628eac" providerId="AD" clId="Web-{A20B2DFE-F5C4-8FBE-5811-01BD4D4658FE}" dt="2026-03-14T21:12:34.514" v="70" actId="1076"/>
      <pc:docMkLst>
        <pc:docMk/>
      </pc:docMkLst>
      <pc:sldChg chg="addSp delSp modSp">
        <pc:chgData name="Cristian-Dumitru Muciu (2334044)" userId="S::2334044@student.uwtsd.ac.uk::a05a2d51-9e0f-4d31-b330-009d38628eac" providerId="AD" clId="Web-{A20B2DFE-F5C4-8FBE-5811-01BD4D4658FE}" dt="2026-03-14T21:12:34.514" v="70" actId="1076"/>
        <pc:sldMkLst>
          <pc:docMk/>
          <pc:sldMk cId="109857222" sldId="256"/>
        </pc:sldMkLst>
        <pc:spChg chg="mod">
          <ac:chgData name="Cristian-Dumitru Muciu (2334044)" userId="S::2334044@student.uwtsd.ac.uk::a05a2d51-9e0f-4d31-b330-009d38628eac" providerId="AD" clId="Web-{A20B2DFE-F5C4-8FBE-5811-01BD4D4658FE}" dt="2026-03-14T21:10:17.023" v="50" actId="1076"/>
          <ac:spMkLst>
            <pc:docMk/>
            <pc:sldMk cId="109857222" sldId="256"/>
            <ac:spMk id="2" creationId="{846F9EF4-5C81-C6F9-AFCB-55481ED6B353}"/>
          </ac:spMkLst>
        </pc:spChg>
        <pc:spChg chg="mod">
          <ac:chgData name="Cristian-Dumitru Muciu (2334044)" userId="S::2334044@student.uwtsd.ac.uk::a05a2d51-9e0f-4d31-b330-009d38628eac" providerId="AD" clId="Web-{A20B2DFE-F5C4-8FBE-5811-01BD4D4658FE}" dt="2026-03-14T21:12:34.514" v="70" actId="1076"/>
          <ac:spMkLst>
            <pc:docMk/>
            <pc:sldMk cId="109857222" sldId="256"/>
            <ac:spMk id="5" creationId="{589BC600-EC8E-E36A-A64E-90D003C65050}"/>
          </ac:spMkLst>
        </pc:spChg>
        <pc:spChg chg="ord">
          <ac:chgData name="Cristian-Dumitru Muciu (2334044)" userId="S::2334044@student.uwtsd.ac.uk::a05a2d51-9e0f-4d31-b330-009d38628eac" providerId="AD" clId="Web-{A20B2DFE-F5C4-8FBE-5811-01BD4D4658FE}" dt="2026-03-14T21:10:29.273" v="54"/>
          <ac:spMkLst>
            <pc:docMk/>
            <pc:sldMk cId="109857222" sldId="256"/>
            <ac:spMk id="12" creationId="{8C37C960-91F5-4F61-B2CD-8A037920720B}"/>
          </ac:spMkLst>
        </pc:spChg>
        <pc:spChg chg="mod">
          <ac:chgData name="Cristian-Dumitru Muciu (2334044)" userId="S::2334044@student.uwtsd.ac.uk::a05a2d51-9e0f-4d31-b330-009d38628eac" providerId="AD" clId="Web-{A20B2DFE-F5C4-8FBE-5811-01BD4D4658FE}" dt="2026-03-14T21:03:50.458" v="10" actId="14100"/>
          <ac:spMkLst>
            <pc:docMk/>
            <pc:sldMk cId="109857222" sldId="256"/>
            <ac:spMk id="16" creationId="{15D5AEA7-75CD-4A98-82FB-175996DED26D}"/>
          </ac:spMkLst>
        </pc:spChg>
        <pc:spChg chg="mod">
          <ac:chgData name="Cristian-Dumitru Muciu (2334044)" userId="S::2334044@student.uwtsd.ac.uk::a05a2d51-9e0f-4d31-b330-009d38628eac" providerId="AD" clId="Web-{A20B2DFE-F5C4-8FBE-5811-01BD4D4658FE}" dt="2026-03-14T21:05:03.349" v="15" actId="20577"/>
          <ac:spMkLst>
            <pc:docMk/>
            <pc:sldMk cId="109857222" sldId="256"/>
            <ac:spMk id="17" creationId="{CA6CA67D-FE23-D9BA-2498-CC40AEC28C00}"/>
          </ac:spMkLst>
        </pc:spChg>
        <pc:spChg chg="mod">
          <ac:chgData name="Cristian-Dumitru Muciu (2334044)" userId="S::2334044@student.uwtsd.ac.uk::a05a2d51-9e0f-4d31-b330-009d38628eac" providerId="AD" clId="Web-{A20B2DFE-F5C4-8FBE-5811-01BD4D4658FE}" dt="2026-03-14T21:05:51.740" v="31" actId="14100"/>
          <ac:spMkLst>
            <pc:docMk/>
            <pc:sldMk cId="109857222" sldId="256"/>
            <ac:spMk id="19" creationId="{E901D6A1-100F-43EF-4404-73E9CD2101F8}"/>
          </ac:spMkLst>
        </pc:spChg>
        <pc:spChg chg="mod">
          <ac:chgData name="Cristian-Dumitru Muciu (2334044)" userId="S::2334044@student.uwtsd.ac.uk::a05a2d51-9e0f-4d31-b330-009d38628eac" providerId="AD" clId="Web-{A20B2DFE-F5C4-8FBE-5811-01BD4D4658FE}" dt="2026-03-14T21:05:31.521" v="29" actId="1076"/>
          <ac:spMkLst>
            <pc:docMk/>
            <pc:sldMk cId="109857222" sldId="256"/>
            <ac:spMk id="20" creationId="{B8B663B0-8C98-2074-CE65-DEFD78913C47}"/>
          </ac:spMkLst>
        </pc:spChg>
        <pc:spChg chg="mod">
          <ac:chgData name="Cristian-Dumitru Muciu (2334044)" userId="S::2334044@student.uwtsd.ac.uk::a05a2d51-9e0f-4d31-b330-009d38628eac" providerId="AD" clId="Web-{A20B2DFE-F5C4-8FBE-5811-01BD4D4658FE}" dt="2026-03-14T21:06:24.303" v="37" actId="14100"/>
          <ac:spMkLst>
            <pc:docMk/>
            <pc:sldMk cId="109857222" sldId="256"/>
            <ac:spMk id="22" creationId="{38608359-3647-B8EC-D0BF-2656AE7F5560}"/>
          </ac:spMkLst>
        </pc:spChg>
        <pc:spChg chg="mod">
          <ac:chgData name="Cristian-Dumitru Muciu (2334044)" userId="S::2334044@student.uwtsd.ac.uk::a05a2d51-9e0f-4d31-b330-009d38628eac" providerId="AD" clId="Web-{A20B2DFE-F5C4-8FBE-5811-01BD4D4658FE}" dt="2026-03-14T21:06:19.225" v="36" actId="14100"/>
          <ac:spMkLst>
            <pc:docMk/>
            <pc:sldMk cId="109857222" sldId="256"/>
            <ac:spMk id="23" creationId="{8248CA00-8497-4176-9878-45A3BB9C6C97}"/>
          </ac:spMkLst>
        </pc:spChg>
        <pc:spChg chg="del">
          <ac:chgData name="Cristian-Dumitru Muciu (2334044)" userId="S::2334044@student.uwtsd.ac.uk::a05a2d51-9e0f-4d31-b330-009d38628eac" providerId="AD" clId="Web-{A20B2DFE-F5C4-8FBE-5811-01BD4D4658FE}" dt="2026-03-14T20:57:44.795" v="3"/>
          <ac:spMkLst>
            <pc:docMk/>
            <pc:sldMk cId="109857222" sldId="256"/>
            <ac:spMk id="24" creationId="{804039D2-0682-9F25-FF88-CCA9BA78F8DD}"/>
          </ac:spMkLst>
        </pc:spChg>
        <pc:spChg chg="del mod">
          <ac:chgData name="Cristian-Dumitru Muciu (2334044)" userId="S::2334044@student.uwtsd.ac.uk::a05a2d51-9e0f-4d31-b330-009d38628eac" providerId="AD" clId="Web-{A20B2DFE-F5C4-8FBE-5811-01BD4D4658FE}" dt="2026-03-14T20:57:39.764" v="2"/>
          <ac:spMkLst>
            <pc:docMk/>
            <pc:sldMk cId="109857222" sldId="256"/>
            <ac:spMk id="25" creationId="{30F17261-03C9-57B1-1438-B97EE35E71C4}"/>
          </ac:spMkLst>
        </pc:spChg>
        <pc:picChg chg="add mod">
          <ac:chgData name="Cristian-Dumitru Muciu (2334044)" userId="S::2334044@student.uwtsd.ac.uk::a05a2d51-9e0f-4d31-b330-009d38628eac" providerId="AD" clId="Web-{A20B2DFE-F5C4-8FBE-5811-01BD4D4658FE}" dt="2026-03-14T21:07:19.757" v="39" actId="1076"/>
          <ac:picMkLst>
            <pc:docMk/>
            <pc:sldMk cId="109857222" sldId="256"/>
            <ac:picMk id="8" creationId="{6D935EB5-6081-0E76-0CF8-481F85B2700E}"/>
          </ac:picMkLst>
        </pc:picChg>
        <pc:picChg chg="add mod ord">
          <ac:chgData name="Cristian-Dumitru Muciu (2334044)" userId="S::2334044@student.uwtsd.ac.uk::a05a2d51-9e0f-4d31-b330-009d38628eac" providerId="AD" clId="Web-{A20B2DFE-F5C4-8FBE-5811-01BD4D4658FE}" dt="2026-03-14T21:11:42.134" v="67" actId="1076"/>
          <ac:picMkLst>
            <pc:docMk/>
            <pc:sldMk cId="109857222" sldId="256"/>
            <ac:picMk id="11" creationId="{44F84090-68E4-52A3-B0D8-EC6806539B0E}"/>
          </ac:picMkLst>
        </pc:picChg>
        <pc:picChg chg="add mod ord">
          <ac:chgData name="Cristian-Dumitru Muciu (2334044)" userId="S::2334044@student.uwtsd.ac.uk::a05a2d51-9e0f-4d31-b330-009d38628eac" providerId="AD" clId="Web-{A20B2DFE-F5C4-8FBE-5811-01BD4D4658FE}" dt="2026-03-14T21:11:50.650" v="69" actId="1076"/>
          <ac:picMkLst>
            <pc:docMk/>
            <pc:sldMk cId="109857222" sldId="256"/>
            <ac:picMk id="13" creationId="{407F5629-BADE-09E7-0310-9E3DFBE85B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E8A1-6DA8-4496-BCE8-03ED561CC4E5}"/>
              </a:ext>
            </a:extLst>
          </p:cNvPr>
          <p:cNvSpPr>
            <a:spLocks noGrp="1"/>
          </p:cNvSpPr>
          <p:nvPr>
            <p:ph type="ctrTitle"/>
          </p:nvPr>
        </p:nvSpPr>
        <p:spPr>
          <a:xfrm>
            <a:off x="838200" y="365760"/>
            <a:ext cx="10515600" cy="2890202"/>
          </a:xfrm>
        </p:spPr>
        <p:txBody>
          <a:bodyPr anchor="b">
            <a:normAutofit/>
          </a:bodyPr>
          <a:lstStyle>
            <a:lvl1pPr algn="l">
              <a:defRPr sz="6600"/>
            </a:lvl1pPr>
          </a:lstStyle>
          <a:p>
            <a:r>
              <a:rPr lang="en-US" dirty="0"/>
              <a:t>Click to edit Master title style</a:t>
            </a:r>
          </a:p>
        </p:txBody>
      </p:sp>
      <p:sp>
        <p:nvSpPr>
          <p:cNvPr id="3" name="Subtitle 2">
            <a:extLst>
              <a:ext uri="{FF2B5EF4-FFF2-40B4-BE49-F238E27FC236}">
                <a16:creationId xmlns:a16="http://schemas.microsoft.com/office/drawing/2014/main" id="{3EB24CCC-3D44-4BB5-AA35-A21607EF69A4}"/>
              </a:ext>
            </a:extLst>
          </p:cNvPr>
          <p:cNvSpPr>
            <a:spLocks noGrp="1"/>
          </p:cNvSpPr>
          <p:nvPr>
            <p:ph type="subTitle" idx="1"/>
          </p:nvPr>
        </p:nvSpPr>
        <p:spPr>
          <a:xfrm>
            <a:off x="838200" y="3506150"/>
            <a:ext cx="10515600" cy="248348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01F80F6-1855-44E9-BA95-5E00A06E786D}"/>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5" name="Footer Placeholder 4">
            <a:extLst>
              <a:ext uri="{FF2B5EF4-FFF2-40B4-BE49-F238E27FC236}">
                <a16:creationId xmlns:a16="http://schemas.microsoft.com/office/drawing/2014/main" id="{873D7FFD-570A-4968-B943-AF87BB679D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E6A8-0665-4714-B241-6AFBA8C6F8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175120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A8A8-ECDA-4018-ABB4-CC22892BE8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90AE7C-51AF-4F0E-B5A3-8C7E1026C274}"/>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5F28C09-A717-49AB-B60E-433BC469258F}"/>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5" name="Footer Placeholder 4">
            <a:extLst>
              <a:ext uri="{FF2B5EF4-FFF2-40B4-BE49-F238E27FC236}">
                <a16:creationId xmlns:a16="http://schemas.microsoft.com/office/drawing/2014/main" id="{1D11A47A-6E5A-4754-8B43-9CE556160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A1EB-7AC7-4F86-90C0-AA980D88722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13488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5957-C46F-4F17-BC8C-6507E676E916}"/>
              </a:ext>
            </a:extLst>
          </p:cNvPr>
          <p:cNvSpPr>
            <a:spLocks noGrp="1"/>
          </p:cNvSpPr>
          <p:nvPr>
            <p:ph type="title"/>
          </p:nvPr>
        </p:nvSpPr>
        <p:spPr>
          <a:xfrm>
            <a:off x="831850" y="365760"/>
            <a:ext cx="10515600" cy="3827868"/>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8D9661B-6633-4C8B-8B9C-E514DF851D3E}"/>
              </a:ext>
            </a:extLst>
          </p:cNvPr>
          <p:cNvSpPr>
            <a:spLocks noGrp="1"/>
          </p:cNvSpPr>
          <p:nvPr>
            <p:ph type="body" idx="1"/>
          </p:nvPr>
        </p:nvSpPr>
        <p:spPr>
          <a:xfrm>
            <a:off x="831850" y="4443817"/>
            <a:ext cx="10515600" cy="16458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B6274BF-C1CD-4709-B0A0-E9407DBEA73C}"/>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5" name="Footer Placeholder 4">
            <a:extLst>
              <a:ext uri="{FF2B5EF4-FFF2-40B4-BE49-F238E27FC236}">
                <a16:creationId xmlns:a16="http://schemas.microsoft.com/office/drawing/2014/main" id="{CC9ADB94-0A5B-4B56-B0B1-1FF5580A4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A668A-35AE-4CDF-AC4C-2BEEA9EE80F8}"/>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161844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F1FD-0E96-4963-9F09-92861572BB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79E5F0-B650-4AFF-B90E-23B378684D66}"/>
              </a:ext>
            </a:extLst>
          </p:cNvPr>
          <p:cNvSpPr>
            <a:spLocks noGrp="1"/>
          </p:cNvSpPr>
          <p:nvPr>
            <p:ph sz="half" idx="1"/>
          </p:nvPr>
        </p:nvSpPr>
        <p:spPr>
          <a:xfrm>
            <a:off x="838200" y="1940876"/>
            <a:ext cx="5181600" cy="423608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2D1747B-302D-476E-8F4F-E4B114C6624E}"/>
              </a:ext>
            </a:extLst>
          </p:cNvPr>
          <p:cNvSpPr>
            <a:spLocks noGrp="1"/>
          </p:cNvSpPr>
          <p:nvPr>
            <p:ph sz="half" idx="2"/>
          </p:nvPr>
        </p:nvSpPr>
        <p:spPr>
          <a:xfrm>
            <a:off x="6172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40577D-22F7-4958-BB3D-6C9265EA1964}"/>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6" name="Footer Placeholder 5">
            <a:extLst>
              <a:ext uri="{FF2B5EF4-FFF2-40B4-BE49-F238E27FC236}">
                <a16:creationId xmlns:a16="http://schemas.microsoft.com/office/drawing/2014/main" id="{71EC5B46-A8FB-4683-9618-3F6E07383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887BD-93E9-4181-9D7F-940C3E1730FF}"/>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83250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3D79-FA27-4567-9032-AF722733E1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77C1BF-703F-4992-BB0C-EB1E579C7410}"/>
              </a:ext>
            </a:extLst>
          </p:cNvPr>
          <p:cNvSpPr>
            <a:spLocks noGrp="1"/>
          </p:cNvSpPr>
          <p:nvPr>
            <p:ph type="body" idx="1"/>
          </p:nvPr>
        </p:nvSpPr>
        <p:spPr>
          <a:xfrm>
            <a:off x="839788" y="1951823"/>
            <a:ext cx="5157787"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2B2FCE1-6DC0-43B5-8016-89FD4AF5ABD2}"/>
              </a:ext>
            </a:extLst>
          </p:cNvPr>
          <p:cNvSpPr>
            <a:spLocks noGrp="1"/>
          </p:cNvSpPr>
          <p:nvPr>
            <p:ph sz="half" idx="2"/>
          </p:nvPr>
        </p:nvSpPr>
        <p:spPr>
          <a:xfrm>
            <a:off x="839788" y="2954741"/>
            <a:ext cx="5157787" cy="32349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62FED7A-67D0-43CC-889A-25F8849647F1}"/>
              </a:ext>
            </a:extLst>
          </p:cNvPr>
          <p:cNvSpPr>
            <a:spLocks noGrp="1"/>
          </p:cNvSpPr>
          <p:nvPr>
            <p:ph type="body" sz="quarter" idx="3"/>
          </p:nvPr>
        </p:nvSpPr>
        <p:spPr>
          <a:xfrm>
            <a:off x="6172200" y="1951823"/>
            <a:ext cx="5183188"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31C176-48F2-44EC-B3A2-A144403D57FB}"/>
              </a:ext>
            </a:extLst>
          </p:cNvPr>
          <p:cNvSpPr>
            <a:spLocks noGrp="1"/>
          </p:cNvSpPr>
          <p:nvPr>
            <p:ph sz="quarter" idx="4"/>
          </p:nvPr>
        </p:nvSpPr>
        <p:spPr>
          <a:xfrm>
            <a:off x="6172200" y="2954741"/>
            <a:ext cx="5183188"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9187B8-AC48-4FE7-8658-8A31E37311F6}"/>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8" name="Footer Placeholder 7">
            <a:extLst>
              <a:ext uri="{FF2B5EF4-FFF2-40B4-BE49-F238E27FC236}">
                <a16:creationId xmlns:a16="http://schemas.microsoft.com/office/drawing/2014/main" id="{7CCAB465-E22E-45DC-89C9-406121BCED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F9D1CF-F964-4405-8677-5F9E2A02878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910939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453-DD0F-41C0-8F4A-5DC343F5EB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4E6313-506F-4456-B3D9-D9655538F9FB}"/>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4" name="Footer Placeholder 3">
            <a:extLst>
              <a:ext uri="{FF2B5EF4-FFF2-40B4-BE49-F238E27FC236}">
                <a16:creationId xmlns:a16="http://schemas.microsoft.com/office/drawing/2014/main" id="{E8F26068-7707-41EC-93EF-A24CAF8FFD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9C8A3C-8C01-4039-B47B-57D8497587A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447627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92633-8C77-419D-B24D-2B3D44DBA556}"/>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3" name="Footer Placeholder 2">
            <a:extLst>
              <a:ext uri="{FF2B5EF4-FFF2-40B4-BE49-F238E27FC236}">
                <a16:creationId xmlns:a16="http://schemas.microsoft.com/office/drawing/2014/main" id="{FD149D59-0A88-4A14-A740-4CCD9B5264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A3DEF9-802F-444E-92D2-397862EEAB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606223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3C20-3881-4F15-94F7-9D7B9F9E357A}"/>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Content Placeholder 2">
            <a:extLst>
              <a:ext uri="{FF2B5EF4-FFF2-40B4-BE49-F238E27FC236}">
                <a16:creationId xmlns:a16="http://schemas.microsoft.com/office/drawing/2014/main" id="{B268F40F-6C2A-48EC-8F16-DA179A1DA375}"/>
              </a:ext>
            </a:extLst>
          </p:cNvPr>
          <p:cNvSpPr>
            <a:spLocks noGrp="1"/>
          </p:cNvSpPr>
          <p:nvPr>
            <p:ph idx="1"/>
          </p:nvPr>
        </p:nvSpPr>
        <p:spPr>
          <a:xfrm>
            <a:off x="5554638" y="457201"/>
            <a:ext cx="5800749" cy="540385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6736B7E-D33D-48C7-97AC-5C0D9874FE53}"/>
              </a:ext>
            </a:extLst>
          </p:cNvPr>
          <p:cNvSpPr>
            <a:spLocks noGrp="1"/>
          </p:cNvSpPr>
          <p:nvPr>
            <p:ph type="body" sz="half" idx="2"/>
          </p:nvPr>
        </p:nvSpPr>
        <p:spPr>
          <a:xfrm>
            <a:off x="839788" y="3657600"/>
            <a:ext cx="4343400" cy="2211387"/>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E9149BC5-FF58-463A-B4FA-F0F912F1234F}"/>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6" name="Footer Placeholder 5">
            <a:extLst>
              <a:ext uri="{FF2B5EF4-FFF2-40B4-BE49-F238E27FC236}">
                <a16:creationId xmlns:a16="http://schemas.microsoft.com/office/drawing/2014/main" id="{947072D7-4A2A-407F-A084-6AE8DD0016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D4C41C-C368-475C-BDC1-DC5B29C7800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492335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67B0-865B-44ED-9DFE-36C73B0C8B43}"/>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Picture Placeholder 2">
            <a:extLst>
              <a:ext uri="{FF2B5EF4-FFF2-40B4-BE49-F238E27FC236}">
                <a16:creationId xmlns:a16="http://schemas.microsoft.com/office/drawing/2014/main" id="{B73C5CF7-138A-437C-9E0A-FF4179970319}"/>
              </a:ext>
            </a:extLst>
          </p:cNvPr>
          <p:cNvSpPr>
            <a:spLocks noGrp="1"/>
          </p:cNvSpPr>
          <p:nvPr>
            <p:ph type="pic" idx="1"/>
          </p:nvPr>
        </p:nvSpPr>
        <p:spPr>
          <a:xfrm>
            <a:off x="5561462" y="457201"/>
            <a:ext cx="5793925"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5117822-7770-4117-96A2-8D2FF0A01044}"/>
              </a:ext>
            </a:extLst>
          </p:cNvPr>
          <p:cNvSpPr>
            <a:spLocks noGrp="1"/>
          </p:cNvSpPr>
          <p:nvPr>
            <p:ph type="body" sz="half" idx="2"/>
          </p:nvPr>
        </p:nvSpPr>
        <p:spPr>
          <a:xfrm>
            <a:off x="839788" y="3664424"/>
            <a:ext cx="4343400" cy="2204564"/>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11295030-39C7-4814-A766-1A3E094EBA15}"/>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6" name="Footer Placeholder 5">
            <a:extLst>
              <a:ext uri="{FF2B5EF4-FFF2-40B4-BE49-F238E27FC236}">
                <a16:creationId xmlns:a16="http://schemas.microsoft.com/office/drawing/2014/main" id="{B91F02CD-DC87-47B6-96C4-F6470B1D8F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CFF531-02C2-4C1D-A692-7040378066C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765504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6EC-DC54-4882-9D58-F201EA25C4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804E7C-4CBA-49AF-B24C-1A1FF51C21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D3C727-C0C7-4BBA-9CF5-6C1FAC76B10C}"/>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5" name="Footer Placeholder 4">
            <a:extLst>
              <a:ext uri="{FF2B5EF4-FFF2-40B4-BE49-F238E27FC236}">
                <a16:creationId xmlns:a16="http://schemas.microsoft.com/office/drawing/2014/main" id="{34603986-C5B4-4956-AC6F-4F36186B8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5F941-E847-4C51-97D6-21066B26EB26}"/>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20269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0338D2-D9EE-4B67-97C1-08ABD574530B}"/>
              </a:ext>
            </a:extLst>
          </p:cNvPr>
          <p:cNvSpPr>
            <a:spLocks noGrp="1"/>
          </p:cNvSpPr>
          <p:nvPr>
            <p:ph type="title" orient="vert"/>
          </p:nvPr>
        </p:nvSpPr>
        <p:spPr>
          <a:xfrm>
            <a:off x="7353848" y="365125"/>
            <a:ext cx="3999952"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74B1422-6C1E-4422-80E8-34B0092FBF05}"/>
              </a:ext>
            </a:extLst>
          </p:cNvPr>
          <p:cNvSpPr>
            <a:spLocks noGrp="1"/>
          </p:cNvSpPr>
          <p:nvPr>
            <p:ph type="body" orient="vert" idx="1"/>
          </p:nvPr>
        </p:nvSpPr>
        <p:spPr>
          <a:xfrm>
            <a:off x="838200" y="365125"/>
            <a:ext cx="626546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3C8B53C-3084-4BC0-A80E-DB41C04C6258}"/>
              </a:ext>
            </a:extLst>
          </p:cNvPr>
          <p:cNvSpPr>
            <a:spLocks noGrp="1"/>
          </p:cNvSpPr>
          <p:nvPr>
            <p:ph type="dt" sz="half" idx="10"/>
          </p:nvPr>
        </p:nvSpPr>
        <p:spPr/>
        <p:txBody>
          <a:bodyPr/>
          <a:lstStyle/>
          <a:p>
            <a:fld id="{FD2766A6-3C10-4AB8-86A1-BB1F0CDA7EFE}" type="datetimeFigureOut">
              <a:rPr lang="en-US" smtClean="0"/>
              <a:t>3/14/2026</a:t>
            </a:fld>
            <a:endParaRPr lang="en-US"/>
          </a:p>
        </p:txBody>
      </p:sp>
      <p:sp>
        <p:nvSpPr>
          <p:cNvPr id="5" name="Footer Placeholder 4">
            <a:extLst>
              <a:ext uri="{FF2B5EF4-FFF2-40B4-BE49-F238E27FC236}">
                <a16:creationId xmlns:a16="http://schemas.microsoft.com/office/drawing/2014/main" id="{8276BFDE-DC70-4A6E-90B8-337FC472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578F-39AE-4F6F-9614-32EF672E616D}"/>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92580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818BD-D734-48A1-8CC0-609D11E5560E}"/>
              </a:ext>
            </a:extLst>
          </p:cNvPr>
          <p:cNvSpPr>
            <a:spLocks noGrp="1"/>
          </p:cNvSpPr>
          <p:nvPr>
            <p:ph type="title"/>
          </p:nvPr>
        </p:nvSpPr>
        <p:spPr>
          <a:xfrm>
            <a:off x="838200" y="365125"/>
            <a:ext cx="10515600" cy="132556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F9D215A-D2A1-4903-A905-F8B06EF41B4F}"/>
              </a:ext>
            </a:extLst>
          </p:cNvPr>
          <p:cNvSpPr>
            <a:spLocks noGrp="1"/>
          </p:cNvSpPr>
          <p:nvPr>
            <p:ph type="body" idx="1"/>
          </p:nvPr>
        </p:nvSpPr>
        <p:spPr>
          <a:xfrm>
            <a:off x="838200" y="1940875"/>
            <a:ext cx="10515600" cy="423608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42B88A-7A1D-4AA1-8536-28DC13DB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D2766A6-3C10-4AB8-86A1-BB1F0CDA7EFE}" type="datetimeFigureOut">
              <a:rPr lang="en-US" smtClean="0"/>
              <a:pPr/>
              <a:t>3/14/2026</a:t>
            </a:fld>
            <a:endParaRPr lang="en-US" dirty="0"/>
          </a:p>
        </p:txBody>
      </p:sp>
      <p:sp>
        <p:nvSpPr>
          <p:cNvPr id="5" name="Footer Placeholder 4">
            <a:extLst>
              <a:ext uri="{FF2B5EF4-FFF2-40B4-BE49-F238E27FC236}">
                <a16:creationId xmlns:a16="http://schemas.microsoft.com/office/drawing/2014/main" id="{B37FE925-0C4B-4BAE-9799-3A9D46D920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ADAD54-E5C5-4D48-8592-BB22F0A85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4082897444"/>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txStyles>
    <p:titleStyle>
      <a:lvl1pPr algn="l" defTabSz="914400" rtl="0" eaLnBrk="1" latinLnBrk="0" hangingPunct="1">
        <a:lnSpc>
          <a:spcPct val="100000"/>
        </a:lnSpc>
        <a:spcBef>
          <a:spcPct val="0"/>
        </a:spcBef>
        <a:buNone/>
        <a:defRPr lang="en-US" sz="5400" kern="1200" smtClean="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p:titleStyle>
    <p:bodyStyle>
      <a:lvl1pPr marL="228600" indent="-228600" algn="l" defTabSz="914400" rtl="0" eaLnBrk="1" latinLnBrk="0" hangingPunct="1">
        <a:lnSpc>
          <a:spcPct val="110000"/>
        </a:lnSpc>
        <a:spcBef>
          <a:spcPts val="1000"/>
        </a:spcBef>
        <a:buClr>
          <a:schemeClr val="tx2"/>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tx2"/>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04A4D05-1B1C-D59B-B725-ADD83E6AE521}"/>
              </a:ext>
            </a:extLst>
          </p:cNvPr>
          <p:cNvPicPr>
            <a:picLocks noChangeAspect="1"/>
          </p:cNvPicPr>
          <p:nvPr/>
        </p:nvPicPr>
        <p:blipFill>
          <a:blip r:embed="rId2">
            <a:duotone>
              <a:prstClr val="black"/>
              <a:prstClr val="white"/>
            </a:duotone>
          </a:blip>
          <a:srcRect t="4302" b="10471"/>
          <a:stretch>
            <a:fillRect/>
          </a:stretch>
        </p:blipFill>
        <p:spPr>
          <a:xfrm>
            <a:off x="21" y="10"/>
            <a:ext cx="12191980" cy="6857990"/>
          </a:xfrm>
          <a:prstGeom prst="rect">
            <a:avLst/>
          </a:prstGeom>
        </p:spPr>
      </p:pic>
      <p:sp>
        <p:nvSpPr>
          <p:cNvPr id="5" name="Rectangle 4">
            <a:extLst>
              <a:ext uri="{FF2B5EF4-FFF2-40B4-BE49-F238E27FC236}">
                <a16:creationId xmlns:a16="http://schemas.microsoft.com/office/drawing/2014/main" id="{589BC600-EC8E-E36A-A64E-90D003C65050}"/>
              </a:ext>
            </a:extLst>
          </p:cNvPr>
          <p:cNvSpPr/>
          <p:nvPr/>
        </p:nvSpPr>
        <p:spPr>
          <a:xfrm>
            <a:off x="7000419" y="143773"/>
            <a:ext cx="5013765" cy="137738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F681974-E323-4E62-527C-D368045BD37F}"/>
              </a:ext>
            </a:extLst>
          </p:cNvPr>
          <p:cNvSpPr txBox="1"/>
          <p:nvPr/>
        </p:nvSpPr>
        <p:spPr>
          <a:xfrm>
            <a:off x="6995921" y="178631"/>
            <a:ext cx="4623618"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i="1" dirty="0"/>
              <a:t>Introduction:</a:t>
            </a:r>
            <a:r>
              <a:rPr lang="en-US" sz="1050" dirty="0">
                <a:latin typeface="Calibri"/>
                <a:ea typeface="Calibri"/>
                <a:cs typeface="Calibri"/>
              </a:rPr>
              <a:t> The power of emotional intelligence reveals how u can be able to understand your own feelings and emotions. It allows us to manage stress effectively and make thoughtful decisions. As Daniel Goleman said 'if you are tuned out of your own emotions, you will be poor at reading them in people'. Therefore, this isn't only about personal growth but also creating meaningful connections with academic and personal life.</a:t>
            </a:r>
          </a:p>
        </p:txBody>
      </p:sp>
      <p:sp>
        <p:nvSpPr>
          <p:cNvPr id="2" name="TextBox 1">
            <a:extLst>
              <a:ext uri="{FF2B5EF4-FFF2-40B4-BE49-F238E27FC236}">
                <a16:creationId xmlns:a16="http://schemas.microsoft.com/office/drawing/2014/main" id="{846F9EF4-5C81-C6F9-AFCB-55481ED6B353}"/>
              </a:ext>
            </a:extLst>
          </p:cNvPr>
          <p:cNvSpPr txBox="1"/>
          <p:nvPr/>
        </p:nvSpPr>
        <p:spPr>
          <a:xfrm>
            <a:off x="209572" y="182699"/>
            <a:ext cx="447613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i="1" u="sng">
                <a:solidFill>
                  <a:schemeClr val="bg1"/>
                </a:solidFill>
              </a:rPr>
              <a:t>Emotional intelligence</a:t>
            </a:r>
          </a:p>
          <a:p>
            <a:r>
              <a:rPr lang="en-US" sz="2000" b="1" i="1" dirty="0">
                <a:solidFill>
                  <a:schemeClr val="bg1"/>
                </a:solidFill>
              </a:rPr>
              <a:t>By Cristian-Dumitru </a:t>
            </a:r>
            <a:r>
              <a:rPr lang="en-US" sz="2000" b="1" i="1" dirty="0" err="1">
                <a:solidFill>
                  <a:schemeClr val="bg1"/>
                </a:solidFill>
              </a:rPr>
              <a:t>Muciu</a:t>
            </a:r>
          </a:p>
          <a:p>
            <a:r>
              <a:rPr lang="en-US" sz="2000" b="1" i="1">
                <a:solidFill>
                  <a:schemeClr val="bg1"/>
                </a:solidFill>
              </a:rPr>
              <a:t>Lecturer: Dr. Nishi Ramsurrun</a:t>
            </a:r>
          </a:p>
          <a:p>
            <a:r>
              <a:rPr lang="en-US" sz="2000" b="1" i="1">
                <a:solidFill>
                  <a:schemeClr val="bg1"/>
                </a:solidFill>
              </a:rPr>
              <a:t>Module code: LCLM5006_LON</a:t>
            </a:r>
            <a:endParaRPr lang="en-US" sz="2000" b="1" i="1" dirty="0">
              <a:solidFill>
                <a:schemeClr val="bg1"/>
              </a:solidFill>
            </a:endParaRPr>
          </a:p>
          <a:p>
            <a:r>
              <a:rPr lang="en-US" sz="2000" b="1" i="1">
                <a:solidFill>
                  <a:schemeClr val="bg1"/>
                </a:solidFill>
              </a:rPr>
              <a:t>Student id: 2334044</a:t>
            </a:r>
            <a:endParaRPr lang="en-US" sz="2000" b="1" i="1" dirty="0">
              <a:solidFill>
                <a:schemeClr val="bg1"/>
              </a:solidFill>
            </a:endParaRPr>
          </a:p>
        </p:txBody>
      </p:sp>
      <p:sp>
        <p:nvSpPr>
          <p:cNvPr id="3" name="Flowchart: Connector 2">
            <a:extLst>
              <a:ext uri="{FF2B5EF4-FFF2-40B4-BE49-F238E27FC236}">
                <a16:creationId xmlns:a16="http://schemas.microsoft.com/office/drawing/2014/main" id="{1A441109-A6AD-354F-9599-E459C97747DE}"/>
              </a:ext>
            </a:extLst>
          </p:cNvPr>
          <p:cNvSpPr/>
          <p:nvPr/>
        </p:nvSpPr>
        <p:spPr>
          <a:xfrm>
            <a:off x="339455" y="2402696"/>
            <a:ext cx="873369" cy="764129"/>
          </a:xfrm>
          <a:prstGeom prst="flowChartConnec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of people with solid fill">
            <a:extLst>
              <a:ext uri="{FF2B5EF4-FFF2-40B4-BE49-F238E27FC236}">
                <a16:creationId xmlns:a16="http://schemas.microsoft.com/office/drawing/2014/main" id="{A91E1073-BC65-2BB1-B72B-29DDE4A83D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76865" y="2504768"/>
            <a:ext cx="594853" cy="570272"/>
          </a:xfrm>
          <a:prstGeom prst="rect">
            <a:avLst/>
          </a:prstGeom>
        </p:spPr>
      </p:pic>
      <p:sp>
        <p:nvSpPr>
          <p:cNvPr id="9" name="Arrow: Right 8">
            <a:extLst>
              <a:ext uri="{FF2B5EF4-FFF2-40B4-BE49-F238E27FC236}">
                <a16:creationId xmlns:a16="http://schemas.microsoft.com/office/drawing/2014/main" id="{5E12F634-AEF2-0029-116B-4601A8AD9439}"/>
              </a:ext>
            </a:extLst>
          </p:cNvPr>
          <p:cNvSpPr/>
          <p:nvPr/>
        </p:nvSpPr>
        <p:spPr>
          <a:xfrm>
            <a:off x="1346089" y="2721126"/>
            <a:ext cx="419748" cy="188163"/>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B0967E-0C3B-2F78-4B3C-0C168780949C}"/>
              </a:ext>
            </a:extLst>
          </p:cNvPr>
          <p:cNvSpPr/>
          <p:nvPr/>
        </p:nvSpPr>
        <p:spPr>
          <a:xfrm>
            <a:off x="2022002" y="2582124"/>
            <a:ext cx="2590859" cy="49211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u="sng">
                <a:solidFill>
                  <a:schemeClr val="tx1"/>
                </a:solidFill>
                <a:highlight>
                  <a:srgbClr val="C0C0C0"/>
                </a:highlight>
                <a:latin typeface="Avenir Next LT Pro"/>
                <a:cs typeface="Aharoni"/>
              </a:rPr>
              <a:t>Questions &amp; Answers</a:t>
            </a:r>
          </a:p>
        </p:txBody>
      </p:sp>
      <p:sp>
        <p:nvSpPr>
          <p:cNvPr id="14" name="Arrow: Down 13">
            <a:extLst>
              <a:ext uri="{FF2B5EF4-FFF2-40B4-BE49-F238E27FC236}">
                <a16:creationId xmlns:a16="http://schemas.microsoft.com/office/drawing/2014/main" id="{6C523C59-13FD-C1F2-43A6-676136ADE790}"/>
              </a:ext>
            </a:extLst>
          </p:cNvPr>
          <p:cNvSpPr/>
          <p:nvPr/>
        </p:nvSpPr>
        <p:spPr>
          <a:xfrm>
            <a:off x="2034599" y="3076120"/>
            <a:ext cx="251239" cy="495115"/>
          </a:xfrm>
          <a:prstGeom prst="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D5AEA7-75CD-4A98-82FB-175996DED26D}"/>
              </a:ext>
            </a:extLst>
          </p:cNvPr>
          <p:cNvSpPr/>
          <p:nvPr/>
        </p:nvSpPr>
        <p:spPr>
          <a:xfrm>
            <a:off x="209333" y="3589011"/>
            <a:ext cx="3126645" cy="280424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CA6CA67D-FE23-D9BA-2498-CC40AEC28C00}"/>
              </a:ext>
            </a:extLst>
          </p:cNvPr>
          <p:cNvSpPr txBox="1"/>
          <p:nvPr/>
        </p:nvSpPr>
        <p:spPr>
          <a:xfrm>
            <a:off x="320474" y="3600141"/>
            <a:ext cx="2972726"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100" b="1" i="1"/>
              <a:t>1. How can someone develop emotional intelligence</a:t>
            </a:r>
          </a:p>
          <a:p>
            <a:r>
              <a:rPr lang="en-US" sz="1100" dirty="0">
                <a:latin typeface="Calibri"/>
                <a:ea typeface="Calibri"/>
                <a:cs typeface="Calibri"/>
              </a:rPr>
              <a:t>Emotional intelligence can be developed by improving self-awareness, self-regulation, motivation, empathy, and social skills. As working in construction can be stressful and physically demanding, so </a:t>
            </a:r>
            <a:r>
              <a:rPr lang="en-US" sz="1100" dirty="0" err="1">
                <a:latin typeface="Calibri"/>
                <a:ea typeface="Calibri"/>
                <a:cs typeface="Calibri"/>
              </a:rPr>
              <a:t>recognising</a:t>
            </a:r>
            <a:r>
              <a:rPr lang="en-US" sz="1100" dirty="0">
                <a:latin typeface="Calibri"/>
                <a:ea typeface="Calibri"/>
                <a:cs typeface="Calibri"/>
              </a:rPr>
              <a:t> my emotions helps me understand how they affect my work and </a:t>
            </a:r>
            <a:r>
              <a:rPr lang="en-US" sz="1100" dirty="0" err="1">
                <a:latin typeface="Calibri"/>
                <a:ea typeface="Calibri"/>
                <a:cs typeface="Calibri"/>
              </a:rPr>
              <a:t>behaviour</a:t>
            </a:r>
            <a:r>
              <a:rPr lang="en-US" sz="1100" dirty="0">
                <a:latin typeface="Calibri"/>
                <a:ea typeface="Calibri"/>
                <a:cs typeface="Calibri"/>
              </a:rPr>
              <a:t>. I try to control my reactions and stay positive even when work becomes difficult or frustrating. Being motivated, understanding others, and using </a:t>
            </a:r>
            <a:r>
              <a:rPr lang="en-US" sz="1100" dirty="0" err="1">
                <a:latin typeface="Calibri"/>
                <a:ea typeface="Calibri"/>
                <a:cs typeface="Calibri"/>
              </a:rPr>
              <a:t>humour</a:t>
            </a:r>
            <a:r>
              <a:rPr lang="en-US" sz="1100" dirty="0">
                <a:latin typeface="Calibri"/>
                <a:ea typeface="Calibri"/>
                <a:cs typeface="Calibri"/>
              </a:rPr>
              <a:t> helps me build good relationships and handle challenges better.</a:t>
            </a:r>
            <a:endParaRPr lang="en-US" dirty="0">
              <a:latin typeface="Calibri"/>
              <a:ea typeface="Calibri"/>
              <a:cs typeface="Calibri"/>
            </a:endParaRPr>
          </a:p>
        </p:txBody>
      </p:sp>
      <p:sp>
        <p:nvSpPr>
          <p:cNvPr id="18" name="Arrow: Down 17">
            <a:extLst>
              <a:ext uri="{FF2B5EF4-FFF2-40B4-BE49-F238E27FC236}">
                <a16:creationId xmlns:a16="http://schemas.microsoft.com/office/drawing/2014/main" id="{2F3551B1-132F-D7B2-41FA-3326A76DCF13}"/>
              </a:ext>
            </a:extLst>
          </p:cNvPr>
          <p:cNvSpPr/>
          <p:nvPr/>
        </p:nvSpPr>
        <p:spPr>
          <a:xfrm>
            <a:off x="4015925" y="3078557"/>
            <a:ext cx="251116" cy="499086"/>
          </a:xfrm>
          <a:prstGeom prst="down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901D6A1-100F-43EF-4404-73E9CD2101F8}"/>
              </a:ext>
            </a:extLst>
          </p:cNvPr>
          <p:cNvSpPr/>
          <p:nvPr/>
        </p:nvSpPr>
        <p:spPr>
          <a:xfrm>
            <a:off x="3533649" y="3591333"/>
            <a:ext cx="4117355" cy="188108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B8B663B0-8C98-2074-CE65-DEFD78913C47}"/>
              </a:ext>
            </a:extLst>
          </p:cNvPr>
          <p:cNvSpPr txBox="1"/>
          <p:nvPr/>
        </p:nvSpPr>
        <p:spPr>
          <a:xfrm>
            <a:off x="3535063" y="3597674"/>
            <a:ext cx="410886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US" sz="1100" b="1" i="1" dirty="0"/>
              <a:t>2. How can reflecting on personal experiences help control emotions and develop mindfulness</a:t>
            </a:r>
            <a:endParaRPr lang="en-US" b="1" i="1" dirty="0"/>
          </a:p>
          <a:p>
            <a:r>
              <a:rPr lang="en-US" sz="1100">
                <a:latin typeface="Calibri"/>
                <a:ea typeface="Calibri"/>
                <a:cs typeface="Calibri"/>
              </a:rPr>
              <a:t>Thinking about my past experiences helps me understand how I deal with stress and tough situations. Construction work can be hard, so looking back at difficult days helps me see what made me feel stressed and how I handled it. This helps me deal with things better the next time they happen. It also helps me stay aware of my emotions and keep a positive mindset.</a:t>
            </a:r>
            <a:endParaRPr lang="en-US">
              <a:latin typeface="Avenir Next LT Pro"/>
              <a:ea typeface="Calibri"/>
              <a:cs typeface="Calibri"/>
            </a:endParaRPr>
          </a:p>
        </p:txBody>
      </p:sp>
      <p:sp>
        <p:nvSpPr>
          <p:cNvPr id="21" name="Arrow: Right 20">
            <a:extLst>
              <a:ext uri="{FF2B5EF4-FFF2-40B4-BE49-F238E27FC236}">
                <a16:creationId xmlns:a16="http://schemas.microsoft.com/office/drawing/2014/main" id="{0012653A-4117-60B2-87FC-8FB84190D754}"/>
              </a:ext>
            </a:extLst>
          </p:cNvPr>
          <p:cNvSpPr/>
          <p:nvPr/>
        </p:nvSpPr>
        <p:spPr>
          <a:xfrm>
            <a:off x="4681678" y="2719754"/>
            <a:ext cx="477644" cy="188163"/>
          </a:xfrm>
          <a:prstGeom prst="rightArrow">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608359-3647-B8EC-D0BF-2656AE7F5560}"/>
              </a:ext>
            </a:extLst>
          </p:cNvPr>
          <p:cNvSpPr/>
          <p:nvPr/>
        </p:nvSpPr>
        <p:spPr>
          <a:xfrm>
            <a:off x="5292025" y="1860550"/>
            <a:ext cx="5055841" cy="157340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8248CA00-8497-4176-9878-45A3BB9C6C97}"/>
              </a:ext>
            </a:extLst>
          </p:cNvPr>
          <p:cNvSpPr txBox="1"/>
          <p:nvPr/>
        </p:nvSpPr>
        <p:spPr>
          <a:xfrm>
            <a:off x="5286034" y="1979436"/>
            <a:ext cx="5083308" cy="14619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AutoNum type="arabicPeriod"/>
            </a:pPr>
            <a:r>
              <a:rPr lang="en-US" sz="1050" b="1" i="1"/>
              <a:t>3. </a:t>
            </a:r>
            <a:r>
              <a:rPr lang="en-US" sz="1050" b="1" i="1">
                <a:ea typeface="+mn-lt"/>
                <a:cs typeface="+mn-lt"/>
              </a:rPr>
              <a:t>What factors contribute to success in your studies, and what actions can be taken to address emotional challenges while studying?</a:t>
            </a:r>
          </a:p>
          <a:p>
            <a:r>
              <a:rPr lang="en-US" sz="900" dirty="0">
                <a:solidFill>
                  <a:srgbClr val="1C1F23"/>
                </a:solidFill>
                <a:latin typeface="Calibri"/>
                <a:ea typeface="Calibri"/>
                <a:cs typeface="Calibri"/>
              </a:rPr>
              <a:t>Doing well in my studies comes from staying motivated, managing my time, and not letting stress take over. Because I work a tough physical job and I’m self-employed, I have to balance work and studying carefully. Sometimes I’m tired after work, but remembering why I’m studying helps me keep going. Taking breaks, keeping a good attitude, and not stressing too much helps me handle the emotional side of studying.</a:t>
            </a:r>
            <a:endParaRPr lang="en-US">
              <a:latin typeface="Calibri"/>
              <a:ea typeface="Calibri"/>
              <a:cs typeface="Calibri"/>
            </a:endParaRPr>
          </a:p>
          <a:p>
            <a:endParaRPr lang="en-US" sz="900" dirty="0">
              <a:solidFill>
                <a:srgbClr val="1C1F23"/>
              </a:solidFill>
            </a:endParaRPr>
          </a:p>
          <a:p>
            <a:endParaRPr lang="en-US" sz="700" dirty="0">
              <a:solidFill>
                <a:srgbClr val="1C1F23"/>
              </a:solidFill>
            </a:endParaRPr>
          </a:p>
          <a:p>
            <a:endParaRPr lang="en-US" sz="700" dirty="0"/>
          </a:p>
        </p:txBody>
      </p:sp>
      <p:pic>
        <p:nvPicPr>
          <p:cNvPr id="8" name="Picture 7" descr="A logo with text on it&#10;&#10;AI-generated content may be incorrect.">
            <a:extLst>
              <a:ext uri="{FF2B5EF4-FFF2-40B4-BE49-F238E27FC236}">
                <a16:creationId xmlns:a16="http://schemas.microsoft.com/office/drawing/2014/main" id="{6D935EB5-6081-0E76-0CF8-481F85B2700E}"/>
              </a:ext>
            </a:extLst>
          </p:cNvPr>
          <p:cNvPicPr>
            <a:picLocks noChangeAspect="1"/>
          </p:cNvPicPr>
          <p:nvPr/>
        </p:nvPicPr>
        <p:blipFill>
          <a:blip r:embed="rId4"/>
          <a:stretch>
            <a:fillRect/>
          </a:stretch>
        </p:blipFill>
        <p:spPr>
          <a:xfrm>
            <a:off x="10590316" y="6035510"/>
            <a:ext cx="1600200" cy="704850"/>
          </a:xfrm>
          <a:prstGeom prst="rect">
            <a:avLst/>
          </a:prstGeom>
        </p:spPr>
      </p:pic>
      <p:pic>
        <p:nvPicPr>
          <p:cNvPr id="13" name="Picture 12" descr="A red head with white text&#10;&#10;AI-generated content may be incorrect.">
            <a:extLst>
              <a:ext uri="{FF2B5EF4-FFF2-40B4-BE49-F238E27FC236}">
                <a16:creationId xmlns:a16="http://schemas.microsoft.com/office/drawing/2014/main" id="{407F5629-BADE-09E7-0310-9E3DFBE85B3C}"/>
              </a:ext>
            </a:extLst>
          </p:cNvPr>
          <p:cNvPicPr>
            <a:picLocks noChangeAspect="1"/>
          </p:cNvPicPr>
          <p:nvPr/>
        </p:nvPicPr>
        <p:blipFill>
          <a:blip r:embed="rId5"/>
          <a:stretch>
            <a:fillRect/>
          </a:stretch>
        </p:blipFill>
        <p:spPr>
          <a:xfrm>
            <a:off x="7902534" y="3596739"/>
            <a:ext cx="3215245" cy="18713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A road with trees and text&#10;&#10;AI-generated content may be incorrect.">
            <a:extLst>
              <a:ext uri="{FF2B5EF4-FFF2-40B4-BE49-F238E27FC236}">
                <a16:creationId xmlns:a16="http://schemas.microsoft.com/office/drawing/2014/main" id="{44F84090-68E4-52A3-B0D8-EC6806539B0E}"/>
              </a:ext>
            </a:extLst>
          </p:cNvPr>
          <p:cNvPicPr>
            <a:picLocks noChangeAspect="1"/>
          </p:cNvPicPr>
          <p:nvPr/>
        </p:nvPicPr>
        <p:blipFill>
          <a:blip r:embed="rId6"/>
          <a:stretch>
            <a:fillRect/>
          </a:stretch>
        </p:blipFill>
        <p:spPr>
          <a:xfrm>
            <a:off x="4378903" y="181718"/>
            <a:ext cx="2226871" cy="1328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FadeVTI">
  <a:themeElements>
    <a:clrScheme name="gradient">
      <a:dk1>
        <a:sysClr val="windowText" lastClr="000000"/>
      </a:dk1>
      <a:lt1>
        <a:sysClr val="window" lastClr="FFFFFF"/>
      </a:lt1>
      <a:dk2>
        <a:srgbClr val="203040"/>
      </a:dk2>
      <a:lt2>
        <a:srgbClr val="ECF0F0"/>
      </a:lt2>
      <a:accent1>
        <a:srgbClr val="00BAC8"/>
      </a:accent1>
      <a:accent2>
        <a:srgbClr val="794DFF"/>
      </a:accent2>
      <a:accent3>
        <a:srgbClr val="00D17D"/>
      </a:accent3>
      <a:accent4>
        <a:srgbClr val="E69500"/>
      </a:accent4>
      <a:accent5>
        <a:srgbClr val="FE5D21"/>
      </a:accent5>
      <a:accent6>
        <a:srgbClr val="DA2A69"/>
      </a:accent6>
      <a:hlink>
        <a:srgbClr val="3E8FF1"/>
      </a:hlink>
      <a:folHlink>
        <a:srgbClr val="939393"/>
      </a:folHlink>
    </a:clrScheme>
    <a:fontScheme name="Custom 49">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deVTI" id="{1194088A-B135-4437-9FD8-7466BBC13A13}" vid="{B787DE2F-1995-45D8-A8E2-6B5CC521AC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FadeVTI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244</cp:revision>
  <dcterms:created xsi:type="dcterms:W3CDTF">2026-03-07T21:42:41Z</dcterms:created>
  <dcterms:modified xsi:type="dcterms:W3CDTF">2026-03-14T21:14:33Z</dcterms:modified>
</cp:coreProperties>
</file>