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F8210D-5502-4F52-932F-38DDCCD3D997}" type="datetimeFigureOut">
              <a:rPr lang="en-GB" smtClean="0"/>
              <a:t>27/07/2021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31DDD4-EEBE-499B-A260-1F3134B913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54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10799-8CC0-43B3-AB9B-4DD57B618971}" type="datetime1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982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D7892-87B4-474F-9C45-2882CDBE045D}" type="datetime1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18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5EB7A-02D7-4F71-84D7-1B4EAE110E53}" type="datetime1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02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C741B-7D1A-4C6C-9BBC-2F4C7DEB87EA}" type="datetime1">
              <a:rPr lang="en-GB" smtClean="0"/>
              <a:t>27/07/2021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192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3FDE2-5749-460B-8813-614CF53833E4}" type="datetime1">
              <a:rPr lang="en-GB" smtClean="0"/>
              <a:t>27/07/2021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4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05B1B-1B87-42B2-ACBB-849223B84AE1}" type="datetime1">
              <a:rPr lang="en-GB" smtClean="0"/>
              <a:t>27/07/2021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798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7158-E91E-4DF6-A9F6-03C0E47A2218}" type="datetime1">
              <a:rPr lang="en-GB" smtClean="0"/>
              <a:t>27/07/2021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677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04EA3-2ACE-4290-88B0-581B7AE59D8C}" type="datetime1">
              <a:rPr lang="en-GB" smtClean="0"/>
              <a:t>27/07/2021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899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EE8A-A8C2-47E9-A9BB-FA421BFD11A6}" type="datetime1">
              <a:rPr lang="en-GB" smtClean="0"/>
              <a:t>27/07/2021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888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09F71-A00D-4F2D-8D1E-E0FB7BE0C98A}" type="datetime1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158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42DC5-B946-4440-A2E1-E618D6281BE2}" type="datetime1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976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3088-C8DE-431B-A766-CBE4D59D7599}" type="datetime1">
              <a:rPr lang="en-GB" smtClean="0"/>
              <a:t>27/07/2021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TEMITOPE DAUDA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3F3F7F-C2BE-40ED-9B11-6BCDAE657C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281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gressive-charlestown.com/2014/09/diabetic-drug-credited-with-lengthening.html" TargetMode="External"/><Relationship Id="rId2" Type="http://schemas.openxmlformats.org/officeDocument/2006/relationships/hyperlink" Target="https://nutritioneducationstore.com/collections/diabetes-health-fair-displa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0" y="609600"/>
            <a:ext cx="10515600" cy="55673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/>
              <a:t>Discussion of findings on Diabetes</a:t>
            </a:r>
            <a:br>
              <a:rPr lang="en-GB" sz="5400" b="1" dirty="0"/>
            </a:br>
            <a:r>
              <a:rPr lang="en-GB" sz="5400" b="1" dirty="0" smtClean="0"/>
              <a:t>and the </a:t>
            </a:r>
            <a:r>
              <a:rPr lang="en-GB" sz="5400" b="1" smtClean="0"/>
              <a:t>Effects &amp;</a:t>
            </a:r>
            <a:r>
              <a:rPr lang="en-GB" sz="5400" b="1"/>
              <a:t> </a:t>
            </a:r>
            <a:r>
              <a:rPr lang="en-GB" sz="5400" b="1" smtClean="0"/>
              <a:t>Symptom </a:t>
            </a:r>
            <a:r>
              <a:rPr lang="en-GB" sz="5400" b="1" dirty="0" smtClean="0"/>
              <a:t>in </a:t>
            </a:r>
            <a:r>
              <a:rPr lang="en-GB" sz="5400" b="1" dirty="0"/>
              <a:t>relation to normal and abnormal </a:t>
            </a:r>
            <a:r>
              <a:rPr lang="en-GB" sz="5400" b="1" dirty="0" smtClean="0"/>
              <a:t>physiology </a:t>
            </a:r>
            <a:endParaRPr lang="en-GB" sz="54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01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9788" y="365125"/>
            <a:ext cx="4620486" cy="132556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GB" sz="2000" b="1" dirty="0" smtClean="0"/>
              <a:t>Discussion of findings on Diabetes</a:t>
            </a:r>
            <a:br>
              <a:rPr lang="en-GB" sz="2000" b="1" dirty="0" smtClean="0"/>
            </a:br>
            <a:r>
              <a:rPr lang="en-GB" sz="2000" b="1" dirty="0" smtClean="0"/>
              <a:t>he </a:t>
            </a:r>
            <a:r>
              <a:rPr lang="en-GB" sz="2000" b="1" dirty="0"/>
              <a:t>E</a:t>
            </a:r>
            <a:r>
              <a:rPr lang="en-GB" sz="2000" b="1" dirty="0" smtClean="0"/>
              <a:t>ffects, Symptom in relation to normal and abnormal physiology   </a:t>
            </a:r>
            <a:endParaRPr lang="en-GB" sz="2000" b="1" dirty="0"/>
          </a:p>
        </p:txBody>
      </p:sp>
      <p:sp>
        <p:nvSpPr>
          <p:cNvPr id="26" name="Text Placeholder 25"/>
          <p:cNvSpPr>
            <a:spLocks noGrp="1"/>
          </p:cNvSpPr>
          <p:nvPr>
            <p:ph type="body" idx="1"/>
          </p:nvPr>
        </p:nvSpPr>
        <p:spPr>
          <a:xfrm>
            <a:off x="839789" y="1881051"/>
            <a:ext cx="4550818" cy="624024"/>
          </a:xfrm>
        </p:spPr>
        <p:txBody>
          <a:bodyPr>
            <a:normAutofit/>
          </a:bodyPr>
          <a:lstStyle/>
          <a:p>
            <a:endParaRPr lang="en-GB" sz="1100" dirty="0"/>
          </a:p>
        </p:txBody>
      </p:sp>
      <p:pic>
        <p:nvPicPr>
          <p:cNvPr id="7" name="Content Placeholder 6" descr="what is ….&lt;strong&gt;DIABETES&lt;/strong&gt; ?? | Married with 'Opera'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35131"/>
            <a:ext cx="5871753" cy="2269944"/>
          </a:xfrm>
        </p:spPr>
      </p:pic>
      <p:sp>
        <p:nvSpPr>
          <p:cNvPr id="27" name="Text Placeholder 26"/>
          <p:cNvSpPr>
            <a:spLocks noGrp="1"/>
          </p:cNvSpPr>
          <p:nvPr>
            <p:ph type="body" sz="quarter" idx="3"/>
          </p:nvPr>
        </p:nvSpPr>
        <p:spPr>
          <a:xfrm>
            <a:off x="6172200" y="156754"/>
            <a:ext cx="5802086" cy="234832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1" name="Content Placeholder 20" descr="type1-vs-type2-&lt;strong&gt;diabetes&lt;/strong&gt;-infographics | In this Info ...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9128" y="2545609"/>
            <a:ext cx="1475274" cy="3684588"/>
          </a:xfrm>
        </p:spPr>
      </p:pic>
      <p:pic>
        <p:nvPicPr>
          <p:cNvPr id="17" name="Content Placeholder 10" descr="Who will make me laugh: November is National &lt;strong&gt;Diabetes&lt;/strong&gt; ...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8100" y="2583452"/>
            <a:ext cx="2523942" cy="368458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3936" y="2583452"/>
            <a:ext cx="3452676" cy="3547382"/>
          </a:xfrm>
          <a:prstGeom prst="rect">
            <a:avLst/>
          </a:prstGeom>
        </p:spPr>
      </p:pic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11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  <a:p>
            <a:r>
              <a:rPr lang="en-GB" dirty="0">
                <a:hlinkClick r:id="rId2"/>
              </a:rPr>
              <a:t>https://nutritioneducationstore.com/collections/diabetes-health-fair-display</a:t>
            </a:r>
            <a:endParaRPr lang="en-GB" dirty="0"/>
          </a:p>
          <a:p>
            <a:r>
              <a:rPr lang="en-GB" dirty="0">
                <a:hlinkClick r:id="rId3"/>
              </a:rPr>
              <a:t>Progressive Charlestown: Diabetic drug credited with lengthening life (progressive-charlestown.com)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TEMITOPE DAUDA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4281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33</Words>
  <Application>Microsoft Office PowerPoint</Application>
  <PresentationFormat>Widescreen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Discussion of findings on Diabetes he Effects, Symptom in relation to normal and abnormal physiology  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7</cp:revision>
  <dcterms:created xsi:type="dcterms:W3CDTF">2021-07-27T21:21:23Z</dcterms:created>
  <dcterms:modified xsi:type="dcterms:W3CDTF">2021-07-27T22:10:26Z</dcterms:modified>
</cp:coreProperties>
</file>