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159CF92-6DE3-631F-A8F4-FDD6B6127012}" name="Rosen Dodumov" initials="RD" userId="3e38000041e284fd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71C290-0060-4B0C-8712-2D41F2C756BF}" v="58" dt="2026-03-15T16:44:38.3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810" y="2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en Dodumov" userId="3e38000041e284fd" providerId="LiveId" clId="{4152C48E-8DAD-425C-B05D-9DD9C697DBF6}"/>
    <pc:docChg chg="undo custSel modSld">
      <pc:chgData name="Rosen Dodumov" userId="3e38000041e284fd" providerId="LiveId" clId="{4152C48E-8DAD-425C-B05D-9DD9C697DBF6}" dt="2026-03-15T16:46:03.501" v="831" actId="339"/>
      <pc:docMkLst>
        <pc:docMk/>
      </pc:docMkLst>
      <pc:sldChg chg="addSp delSp modSp mod setBg addAnim">
        <pc:chgData name="Rosen Dodumov" userId="3e38000041e284fd" providerId="LiveId" clId="{4152C48E-8DAD-425C-B05D-9DD9C697DBF6}" dt="2026-03-15T16:46:03.501" v="831" actId="339"/>
        <pc:sldMkLst>
          <pc:docMk/>
          <pc:sldMk cId="0" sldId="256"/>
        </pc:sldMkLst>
        <pc:spChg chg="mod ord">
          <ac:chgData name="Rosen Dodumov" userId="3e38000041e284fd" providerId="LiveId" clId="{4152C48E-8DAD-425C-B05D-9DD9C697DBF6}" dt="2026-03-11T10:14:30.648" v="60" actId="26606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Rosen Dodumov" userId="3e38000041e284fd" providerId="LiveId" clId="{4152C48E-8DAD-425C-B05D-9DD9C697DBF6}" dt="2026-03-11T10:14:30.648" v="60" actId="26606"/>
          <ac:spMkLst>
            <pc:docMk/>
            <pc:sldMk cId="0" sldId="256"/>
            <ac:spMk id="3" creationId="{00000000-0000-0000-0000-000000000000}"/>
          </ac:spMkLst>
        </pc:spChg>
        <pc:spChg chg="add">
          <ac:chgData name="Rosen Dodumov" userId="3e38000041e284fd" providerId="LiveId" clId="{4152C48E-8DAD-425C-B05D-9DD9C697DBF6}" dt="2026-03-11T10:14:30.648" v="60" actId="26606"/>
          <ac:spMkLst>
            <pc:docMk/>
            <pc:sldMk cId="0" sldId="256"/>
            <ac:spMk id="55" creationId="{5A59F003-E00A-43F9-91DC-CC54E3B87466}"/>
          </ac:spMkLst>
        </pc:spChg>
        <pc:spChg chg="add">
          <ac:chgData name="Rosen Dodumov" userId="3e38000041e284fd" providerId="LiveId" clId="{4152C48E-8DAD-425C-B05D-9DD9C697DBF6}" dt="2026-03-11T10:14:30.648" v="60" actId="26606"/>
          <ac:spMkLst>
            <pc:docMk/>
            <pc:sldMk cId="0" sldId="256"/>
            <ac:spMk id="56" creationId="{D74A4382-E3AD-430A-9A1F-DFA3E0E77A7D}"/>
          </ac:spMkLst>
        </pc:spChg>
        <pc:spChg chg="add">
          <ac:chgData name="Rosen Dodumov" userId="3e38000041e284fd" providerId="LiveId" clId="{4152C48E-8DAD-425C-B05D-9DD9C697DBF6}" dt="2026-03-11T10:14:30.648" v="60" actId="26606"/>
          <ac:spMkLst>
            <pc:docMk/>
            <pc:sldMk cId="0" sldId="256"/>
            <ac:spMk id="57" creationId="{79F40191-0F44-4FD1-82CC-ACB507C14BE6}"/>
          </ac:spMkLst>
        </pc:spChg>
        <pc:graphicFrameChg chg="add mod modGraphic">
          <ac:chgData name="Rosen Dodumov" userId="3e38000041e284fd" providerId="LiveId" clId="{4152C48E-8DAD-425C-B05D-9DD9C697DBF6}" dt="2026-03-15T16:46:03.501" v="831" actId="339"/>
          <ac:graphicFrameMkLst>
            <pc:docMk/>
            <pc:sldMk cId="0" sldId="256"/>
            <ac:graphicFrameMk id="13" creationId="{38F9FAD7-1880-6A33-BC6E-9DB74D7C9D15}"/>
          </ac:graphicFrameMkLst>
        </pc:graphicFrameChg>
        <pc:picChg chg="add del mod">
          <ac:chgData name="Rosen Dodumov" userId="3e38000041e284fd" providerId="LiveId" clId="{4152C48E-8DAD-425C-B05D-9DD9C697DBF6}" dt="2026-03-15T16:42:51.701" v="790" actId="478"/>
          <ac:picMkLst>
            <pc:docMk/>
            <pc:sldMk cId="0" sldId="256"/>
            <ac:picMk id="5" creationId="{1D8F50F7-5660-B48F-D511-A629BCD027E5}"/>
          </ac:picMkLst>
        </pc:picChg>
        <pc:picChg chg="add del mod">
          <ac:chgData name="Rosen Dodumov" userId="3e38000041e284fd" providerId="LiveId" clId="{4152C48E-8DAD-425C-B05D-9DD9C697DBF6}" dt="2026-03-15T16:43:15.572" v="796" actId="478"/>
          <ac:picMkLst>
            <pc:docMk/>
            <pc:sldMk cId="0" sldId="256"/>
            <ac:picMk id="7" creationId="{B0D3F22F-A1E8-CCDC-63EC-58E4264C4B30}"/>
          </ac:picMkLst>
        </pc:picChg>
        <pc:picChg chg="add mod ord">
          <ac:chgData name="Rosen Dodumov" userId="3e38000041e284fd" providerId="LiveId" clId="{4152C48E-8DAD-425C-B05D-9DD9C697DBF6}" dt="2026-03-15T16:44:37.821" v="819" actId="1076"/>
          <ac:picMkLst>
            <pc:docMk/>
            <pc:sldMk cId="0" sldId="256"/>
            <ac:picMk id="8" creationId="{D61DA12E-C9A8-8346-C4AE-75383B9B558A}"/>
          </ac:picMkLst>
        </pc:picChg>
        <pc:picChg chg="add del mod">
          <ac:chgData name="Rosen Dodumov" userId="3e38000041e284fd" providerId="LiveId" clId="{4152C48E-8DAD-425C-B05D-9DD9C697DBF6}" dt="2026-03-15T16:43:54.365" v="808" actId="478"/>
          <ac:picMkLst>
            <pc:docMk/>
            <pc:sldMk cId="0" sldId="256"/>
            <ac:picMk id="10" creationId="{217A680E-069F-FE4A-AD33-DB01AFD2C5A4}"/>
          </ac:picMkLst>
        </pc:picChg>
        <pc:picChg chg="add mod">
          <ac:chgData name="Rosen Dodumov" userId="3e38000041e284fd" providerId="LiveId" clId="{4152C48E-8DAD-425C-B05D-9DD9C697DBF6}" dt="2026-03-15T16:44:37.821" v="819" actId="1076"/>
          <ac:picMkLst>
            <pc:docMk/>
            <pc:sldMk cId="0" sldId="256"/>
            <ac:picMk id="12" creationId="{4CD2CF46-9CC3-5508-8F85-0DF46EE662AB}"/>
          </ac:picMkLst>
        </pc:picChg>
      </pc:sldChg>
      <pc:sldChg chg="addSp delSp modSp mod setBg addAnim delAnim setClrOvrMap">
        <pc:chgData name="Rosen Dodumov" userId="3e38000041e284fd" providerId="LiveId" clId="{4152C48E-8DAD-425C-B05D-9DD9C697DBF6}" dt="2026-03-11T10:54:55.171" v="406" actId="1076"/>
        <pc:sldMkLst>
          <pc:docMk/>
          <pc:sldMk cId="0" sldId="257"/>
        </pc:sldMkLst>
        <pc:spChg chg="mod ord">
          <ac:chgData name="Rosen Dodumov" userId="3e38000041e284fd" providerId="LiveId" clId="{4152C48E-8DAD-425C-B05D-9DD9C697DBF6}" dt="2026-03-11T10:44:50.671" v="294" actId="2711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Rosen Dodumov" userId="3e38000041e284fd" providerId="LiveId" clId="{4152C48E-8DAD-425C-B05D-9DD9C697DBF6}" dt="2026-03-11T10:54:55.171" v="406" actId="1076"/>
          <ac:spMkLst>
            <pc:docMk/>
            <pc:sldMk cId="0" sldId="257"/>
            <ac:spMk id="3" creationId="{00000000-0000-0000-0000-000000000000}"/>
          </ac:spMkLst>
        </pc:spChg>
        <pc:spChg chg="add">
          <ac:chgData name="Rosen Dodumov" userId="3e38000041e284fd" providerId="LiveId" clId="{4152C48E-8DAD-425C-B05D-9DD9C697DBF6}" dt="2026-03-11T10:15:56.101" v="75" actId="26606"/>
          <ac:spMkLst>
            <pc:docMk/>
            <pc:sldMk cId="0" sldId="257"/>
            <ac:spMk id="113" creationId="{ECC07320-C2CA-4E29-8481-9D9E143C7788}"/>
          </ac:spMkLst>
        </pc:spChg>
        <pc:spChg chg="add">
          <ac:chgData name="Rosen Dodumov" userId="3e38000041e284fd" providerId="LiveId" clId="{4152C48E-8DAD-425C-B05D-9DD9C697DBF6}" dt="2026-03-11T10:15:56.101" v="75" actId="26606"/>
          <ac:spMkLst>
            <pc:docMk/>
            <pc:sldMk cId="0" sldId="257"/>
            <ac:spMk id="115" creationId="{178FB36B-5BFE-42CA-BC60-1115E0D95EEC}"/>
          </ac:spMkLst>
        </pc:spChg>
        <pc:picChg chg="add mod ord">
          <ac:chgData name="Rosen Dodumov" userId="3e38000041e284fd" providerId="LiveId" clId="{4152C48E-8DAD-425C-B05D-9DD9C697DBF6}" dt="2026-03-11T10:16:13.352" v="81" actId="1076"/>
          <ac:picMkLst>
            <pc:docMk/>
            <pc:sldMk cId="0" sldId="257"/>
            <ac:picMk id="18" creationId="{BC72E961-6428-8ECC-5689-205818992B71}"/>
          </ac:picMkLst>
        </pc:picChg>
      </pc:sldChg>
      <pc:sldChg chg="addSp delSp modSp mod setBg addAnim delAnim">
        <pc:chgData name="Rosen Dodumov" userId="3e38000041e284fd" providerId="LiveId" clId="{4152C48E-8DAD-425C-B05D-9DD9C697DBF6}" dt="2026-03-11T10:47:06.044" v="349" actId="20577"/>
        <pc:sldMkLst>
          <pc:docMk/>
          <pc:sldMk cId="0" sldId="258"/>
        </pc:sldMkLst>
        <pc:spChg chg="mod">
          <ac:chgData name="Rosen Dodumov" userId="3e38000041e284fd" providerId="LiveId" clId="{4152C48E-8DAD-425C-B05D-9DD9C697DBF6}" dt="2026-03-11T10:47:06.044" v="349" actId="20577"/>
          <ac:spMkLst>
            <pc:docMk/>
            <pc:sldMk cId="0" sldId="258"/>
            <ac:spMk id="2" creationId="{00000000-0000-0000-0000-000000000000}"/>
          </ac:spMkLst>
        </pc:spChg>
        <pc:spChg chg="mod">
          <ac:chgData name="Rosen Dodumov" userId="3e38000041e284fd" providerId="LiveId" clId="{4152C48E-8DAD-425C-B05D-9DD9C697DBF6}" dt="2026-03-11T10:46:08.852" v="312" actId="2711"/>
          <ac:spMkLst>
            <pc:docMk/>
            <pc:sldMk cId="0" sldId="258"/>
            <ac:spMk id="3" creationId="{00000000-0000-0000-0000-000000000000}"/>
          </ac:spMkLst>
        </pc:spChg>
        <pc:spChg chg="add">
          <ac:chgData name="Rosen Dodumov" userId="3e38000041e284fd" providerId="LiveId" clId="{4152C48E-8DAD-425C-B05D-9DD9C697DBF6}" dt="2026-03-11T10:18:30.506" v="98" actId="26606"/>
          <ac:spMkLst>
            <pc:docMk/>
            <pc:sldMk cId="0" sldId="258"/>
            <ac:spMk id="27" creationId="{ECC07320-C2CA-4E29-8481-9D9E143C7788}"/>
          </ac:spMkLst>
        </pc:spChg>
        <pc:spChg chg="add">
          <ac:chgData name="Rosen Dodumov" userId="3e38000041e284fd" providerId="LiveId" clId="{4152C48E-8DAD-425C-B05D-9DD9C697DBF6}" dt="2026-03-11T10:18:30.506" v="98" actId="26606"/>
          <ac:spMkLst>
            <pc:docMk/>
            <pc:sldMk cId="0" sldId="258"/>
            <ac:spMk id="29" creationId="{178FB36B-5BFE-42CA-BC60-1115E0D95EEC}"/>
          </ac:spMkLst>
        </pc:spChg>
        <pc:picChg chg="add mod ord">
          <ac:chgData name="Rosen Dodumov" userId="3e38000041e284fd" providerId="LiveId" clId="{4152C48E-8DAD-425C-B05D-9DD9C697DBF6}" dt="2026-03-11T10:18:30.506" v="98" actId="26606"/>
          <ac:picMkLst>
            <pc:docMk/>
            <pc:sldMk cId="0" sldId="258"/>
            <ac:picMk id="7" creationId="{D540A005-8F26-8F35-C94F-DBD2F2CAA94A}"/>
          </ac:picMkLst>
        </pc:picChg>
      </pc:sldChg>
      <pc:sldChg chg="addSp delSp modSp mod setBg">
        <pc:chgData name="Rosen Dodumov" userId="3e38000041e284fd" providerId="LiveId" clId="{4152C48E-8DAD-425C-B05D-9DD9C697DBF6}" dt="2026-03-15T16:24:55.569" v="612" actId="255"/>
        <pc:sldMkLst>
          <pc:docMk/>
          <pc:sldMk cId="0" sldId="259"/>
        </pc:sldMkLst>
        <pc:spChg chg="mod">
          <ac:chgData name="Rosen Dodumov" userId="3e38000041e284fd" providerId="LiveId" clId="{4152C48E-8DAD-425C-B05D-9DD9C697DBF6}" dt="2026-03-15T16:24:38.410" v="609" actId="1076"/>
          <ac:spMkLst>
            <pc:docMk/>
            <pc:sldMk cId="0" sldId="259"/>
            <ac:spMk id="2" creationId="{00000000-0000-0000-0000-000000000000}"/>
          </ac:spMkLst>
        </pc:spChg>
        <pc:spChg chg="add mod">
          <ac:chgData name="Rosen Dodumov" userId="3e38000041e284fd" providerId="LiveId" clId="{4152C48E-8DAD-425C-B05D-9DD9C697DBF6}" dt="2026-03-15T16:24:55.569" v="612" actId="255"/>
          <ac:spMkLst>
            <pc:docMk/>
            <pc:sldMk cId="0" sldId="259"/>
            <ac:spMk id="6" creationId="{32727D90-2EB2-B610-12B9-617A0CC21A81}"/>
          </ac:spMkLst>
        </pc:spChg>
        <pc:spChg chg="add">
          <ac:chgData name="Rosen Dodumov" userId="3e38000041e284fd" providerId="LiveId" clId="{4152C48E-8DAD-425C-B05D-9DD9C697DBF6}" dt="2026-03-11T10:21:22.454" v="165" actId="26606"/>
          <ac:spMkLst>
            <pc:docMk/>
            <pc:sldMk cId="0" sldId="259"/>
            <ac:spMk id="25" creationId="{C0763A76-9F1C-4FC5-82B7-DD475DA461B2}"/>
          </ac:spMkLst>
        </pc:spChg>
        <pc:spChg chg="add">
          <ac:chgData name="Rosen Dodumov" userId="3e38000041e284fd" providerId="LiveId" clId="{4152C48E-8DAD-425C-B05D-9DD9C697DBF6}" dt="2026-03-11T10:21:22.454" v="165" actId="26606"/>
          <ac:spMkLst>
            <pc:docMk/>
            <pc:sldMk cId="0" sldId="259"/>
            <ac:spMk id="26" creationId="{E81BF4F6-F2CF-4984-9D14-D6966D92F99F}"/>
          </ac:spMkLst>
        </pc:spChg>
        <pc:graphicFrameChg chg="add mod modGraphic">
          <ac:chgData name="Rosen Dodumov" userId="3e38000041e284fd" providerId="LiveId" clId="{4152C48E-8DAD-425C-B05D-9DD9C697DBF6}" dt="2026-03-15T16:21:29.033" v="527" actId="14100"/>
          <ac:graphicFrameMkLst>
            <pc:docMk/>
            <pc:sldMk cId="0" sldId="259"/>
            <ac:graphicFrameMk id="27" creationId="{8FFC74B2-391F-B81C-8298-DB176C78AF1E}"/>
          </ac:graphicFrameMkLst>
        </pc:graphicFrameChg>
        <pc:picChg chg="add mod">
          <ac:chgData name="Rosen Dodumov" userId="3e38000041e284fd" providerId="LiveId" clId="{4152C48E-8DAD-425C-B05D-9DD9C697DBF6}" dt="2026-03-11T10:21:05.199" v="158" actId="26606"/>
          <ac:picMkLst>
            <pc:docMk/>
            <pc:sldMk cId="0" sldId="259"/>
            <ac:picMk id="5" creationId="{418F1B94-31BF-D8BE-4D4D-A108319DFAF7}"/>
          </ac:picMkLst>
        </pc:picChg>
      </pc:sldChg>
      <pc:sldChg chg="addSp delSp modSp mod setBg">
        <pc:chgData name="Rosen Dodumov" userId="3e38000041e284fd" providerId="LiveId" clId="{4152C48E-8DAD-425C-B05D-9DD9C697DBF6}" dt="2026-03-15T16:32:17.110" v="767" actId="1076"/>
        <pc:sldMkLst>
          <pc:docMk/>
          <pc:sldMk cId="0" sldId="260"/>
        </pc:sldMkLst>
        <pc:spChg chg="mod">
          <ac:chgData name="Rosen Dodumov" userId="3e38000041e284fd" providerId="LiveId" clId="{4152C48E-8DAD-425C-B05D-9DD9C697DBF6}" dt="2026-03-11T10:47:49.892" v="354" actId="113"/>
          <ac:spMkLst>
            <pc:docMk/>
            <pc:sldMk cId="0" sldId="260"/>
            <ac:spMk id="2" creationId="{00000000-0000-0000-0000-000000000000}"/>
          </ac:spMkLst>
        </pc:spChg>
        <pc:spChg chg="add mod">
          <ac:chgData name="Rosen Dodumov" userId="3e38000041e284fd" providerId="LiveId" clId="{4152C48E-8DAD-425C-B05D-9DD9C697DBF6}" dt="2026-03-15T16:30:42.270" v="750" actId="20577"/>
          <ac:spMkLst>
            <pc:docMk/>
            <pc:sldMk cId="0" sldId="260"/>
            <ac:spMk id="3" creationId="{29B4B013-412F-B7EE-F721-0967D9219B83}"/>
          </ac:spMkLst>
        </pc:spChg>
        <pc:spChg chg="add">
          <ac:chgData name="Rosen Dodumov" userId="3e38000041e284fd" providerId="LiveId" clId="{4152C48E-8DAD-425C-B05D-9DD9C697DBF6}" dt="2026-03-11T10:22:19.108" v="186" actId="26606"/>
          <ac:spMkLst>
            <pc:docMk/>
            <pc:sldMk cId="0" sldId="260"/>
            <ac:spMk id="9" creationId="{BACC6370-2D7E-4714-9D71-7542949D7D5D}"/>
          </ac:spMkLst>
        </pc:spChg>
        <pc:spChg chg="add">
          <ac:chgData name="Rosen Dodumov" userId="3e38000041e284fd" providerId="LiveId" clId="{4152C48E-8DAD-425C-B05D-9DD9C697DBF6}" dt="2026-03-11T10:22:19.108" v="186" actId="26606"/>
          <ac:spMkLst>
            <pc:docMk/>
            <pc:sldMk cId="0" sldId="260"/>
            <ac:spMk id="11" creationId="{F68B3F68-107C-434F-AA38-110D5EA91B85}"/>
          </ac:spMkLst>
        </pc:spChg>
        <pc:spChg chg="add">
          <ac:chgData name="Rosen Dodumov" userId="3e38000041e284fd" providerId="LiveId" clId="{4152C48E-8DAD-425C-B05D-9DD9C697DBF6}" dt="2026-03-11T10:22:19.108" v="186" actId="26606"/>
          <ac:spMkLst>
            <pc:docMk/>
            <pc:sldMk cId="0" sldId="260"/>
            <ac:spMk id="13" creationId="{AAD0DBB9-1A4B-4391-81D4-CB19F9AB918A}"/>
          </ac:spMkLst>
        </pc:spChg>
        <pc:spChg chg="add">
          <ac:chgData name="Rosen Dodumov" userId="3e38000041e284fd" providerId="LiveId" clId="{4152C48E-8DAD-425C-B05D-9DD9C697DBF6}" dt="2026-03-11T10:22:19.108" v="186" actId="26606"/>
          <ac:spMkLst>
            <pc:docMk/>
            <pc:sldMk cId="0" sldId="260"/>
            <ac:spMk id="15" creationId="{063BBA22-50EA-4C4D-BE05-F1CE4E63AA56}"/>
          </ac:spMkLst>
        </pc:spChg>
        <pc:spChg chg="add del mod">
          <ac:chgData name="Rosen Dodumov" userId="3e38000041e284fd" providerId="LiveId" clId="{4152C48E-8DAD-425C-B05D-9DD9C697DBF6}" dt="2026-03-15T16:26:51.207" v="613" actId="478"/>
          <ac:spMkLst>
            <pc:docMk/>
            <pc:sldMk cId="0" sldId="260"/>
            <ac:spMk id="16" creationId="{ED256796-EED8-A3BB-0D26-63EB080CAC56}"/>
          </ac:spMkLst>
        </pc:spChg>
        <pc:graphicFrameChg chg="add mod modGraphic">
          <ac:chgData name="Rosen Dodumov" userId="3e38000041e284fd" providerId="LiveId" clId="{4152C48E-8DAD-425C-B05D-9DD9C697DBF6}" dt="2026-03-15T16:31:20.238" v="755"/>
          <ac:graphicFrameMkLst>
            <pc:docMk/>
            <pc:sldMk cId="0" sldId="260"/>
            <ac:graphicFrameMk id="5" creationId="{68644FFF-C567-2B17-E0DB-7AAD49E0AE1A}"/>
          </ac:graphicFrameMkLst>
        </pc:graphicFrameChg>
        <pc:picChg chg="add mod">
          <ac:chgData name="Rosen Dodumov" userId="3e38000041e284fd" providerId="LiveId" clId="{4152C48E-8DAD-425C-B05D-9DD9C697DBF6}" dt="2026-03-15T16:32:05.463" v="763" actId="14100"/>
          <ac:picMkLst>
            <pc:docMk/>
            <pc:sldMk cId="0" sldId="260"/>
            <ac:picMk id="7" creationId="{55F8E952-1E93-F66B-97C8-86D7F41B4B1F}"/>
          </ac:picMkLst>
        </pc:picChg>
        <pc:picChg chg="add mod">
          <ac:chgData name="Rosen Dodumov" userId="3e38000041e284fd" providerId="LiveId" clId="{4152C48E-8DAD-425C-B05D-9DD9C697DBF6}" dt="2026-03-15T16:32:12.228" v="766" actId="14100"/>
          <ac:picMkLst>
            <pc:docMk/>
            <pc:sldMk cId="0" sldId="260"/>
            <ac:picMk id="10" creationId="{5CBA83C1-E8D8-E6D4-E722-9B99B3422386}"/>
          </ac:picMkLst>
        </pc:picChg>
        <pc:picChg chg="add mod">
          <ac:chgData name="Rosen Dodumov" userId="3e38000041e284fd" providerId="LiveId" clId="{4152C48E-8DAD-425C-B05D-9DD9C697DBF6}" dt="2026-03-15T16:32:17.110" v="767" actId="1076"/>
          <ac:picMkLst>
            <pc:docMk/>
            <pc:sldMk cId="0" sldId="260"/>
            <ac:picMk id="14" creationId="{878AFEC5-0927-5DA2-DFE3-544A6EF2B5B4}"/>
          </ac:picMkLst>
        </pc:picChg>
      </pc:sldChg>
      <pc:sldChg chg="addSp delSp modSp mod setBg">
        <pc:chgData name="Rosen Dodumov" userId="3e38000041e284fd" providerId="LiveId" clId="{4152C48E-8DAD-425C-B05D-9DD9C697DBF6}" dt="2026-03-15T16:33:27.582" v="783" actId="20577"/>
        <pc:sldMkLst>
          <pc:docMk/>
          <pc:sldMk cId="0" sldId="261"/>
        </pc:sldMkLst>
        <pc:spChg chg="mod">
          <ac:chgData name="Rosen Dodumov" userId="3e38000041e284fd" providerId="LiveId" clId="{4152C48E-8DAD-425C-B05D-9DD9C697DBF6}" dt="2026-03-15T16:33:27.582" v="783" actId="20577"/>
          <ac:spMkLst>
            <pc:docMk/>
            <pc:sldMk cId="0" sldId="261"/>
            <ac:spMk id="2" creationId="{00000000-0000-0000-0000-000000000000}"/>
          </ac:spMkLst>
        </pc:spChg>
        <pc:spChg chg="mod">
          <ac:chgData name="Rosen Dodumov" userId="3e38000041e284fd" providerId="LiveId" clId="{4152C48E-8DAD-425C-B05D-9DD9C697DBF6}" dt="2026-03-11T10:49:06.562" v="361" actId="2711"/>
          <ac:spMkLst>
            <pc:docMk/>
            <pc:sldMk cId="0" sldId="261"/>
            <ac:spMk id="3" creationId="{00000000-0000-0000-0000-000000000000}"/>
          </ac:spMkLst>
        </pc:spChg>
        <pc:spChg chg="add">
          <ac:chgData name="Rosen Dodumov" userId="3e38000041e284fd" providerId="LiveId" clId="{4152C48E-8DAD-425C-B05D-9DD9C697DBF6}" dt="2026-03-11T10:25:24.539" v="205" actId="26606"/>
          <ac:spMkLst>
            <pc:docMk/>
            <pc:sldMk cId="0" sldId="261"/>
            <ac:spMk id="20" creationId="{4D60F200-5EB0-B223-2439-C96C67F0FEE1}"/>
          </ac:spMkLst>
        </pc:spChg>
        <pc:spChg chg="add">
          <ac:chgData name="Rosen Dodumov" userId="3e38000041e284fd" providerId="LiveId" clId="{4152C48E-8DAD-425C-B05D-9DD9C697DBF6}" dt="2026-03-11T10:25:24.539" v="205" actId="26606"/>
          <ac:spMkLst>
            <pc:docMk/>
            <pc:sldMk cId="0" sldId="261"/>
            <ac:spMk id="22" creationId="{A6567EA8-C72D-4B9B-D23F-6B2E9F9C9F47}"/>
          </ac:spMkLst>
        </pc:spChg>
        <pc:spChg chg="add">
          <ac:chgData name="Rosen Dodumov" userId="3e38000041e284fd" providerId="LiveId" clId="{4152C48E-8DAD-425C-B05D-9DD9C697DBF6}" dt="2026-03-11T10:25:24.539" v="205" actId="26606"/>
          <ac:spMkLst>
            <pc:docMk/>
            <pc:sldMk cId="0" sldId="261"/>
            <ac:spMk id="24" creationId="{FEFBFA78-9360-1E01-5448-6D5AE0A32601}"/>
          </ac:spMkLst>
        </pc:spChg>
        <pc:spChg chg="add">
          <ac:chgData name="Rosen Dodumov" userId="3e38000041e284fd" providerId="LiveId" clId="{4152C48E-8DAD-425C-B05D-9DD9C697DBF6}" dt="2026-03-11T10:25:24.539" v="205" actId="26606"/>
          <ac:spMkLst>
            <pc:docMk/>
            <pc:sldMk cId="0" sldId="261"/>
            <ac:spMk id="26" creationId="{1740453C-744F-DB3A-47EC-15EACE1DC117}"/>
          </ac:spMkLst>
        </pc:spChg>
        <pc:spChg chg="add">
          <ac:chgData name="Rosen Dodumov" userId="3e38000041e284fd" providerId="LiveId" clId="{4152C48E-8DAD-425C-B05D-9DD9C697DBF6}" dt="2026-03-11T10:25:24.539" v="205" actId="26606"/>
          <ac:spMkLst>
            <pc:docMk/>
            <pc:sldMk cId="0" sldId="261"/>
            <ac:spMk id="28" creationId="{B6924B03-77BD-EAE3-2854-43363FF8E6BB}"/>
          </ac:spMkLst>
        </pc:spChg>
        <pc:picChg chg="add mod">
          <ac:chgData name="Rosen Dodumov" userId="3e38000041e284fd" providerId="LiveId" clId="{4152C48E-8DAD-425C-B05D-9DD9C697DBF6}" dt="2026-03-11T10:25:24.539" v="205" actId="26606"/>
          <ac:picMkLst>
            <pc:docMk/>
            <pc:sldMk cId="0" sldId="261"/>
            <ac:picMk id="13" creationId="{251959EE-9372-3DE7-E1D0-49CBEB5BA76F}"/>
          </ac:picMkLst>
        </pc:picChg>
      </pc:sldChg>
      <pc:sldChg chg="addSp delSp modSp mod setBg">
        <pc:chgData name="Rosen Dodumov" userId="3e38000041e284fd" providerId="LiveId" clId="{4152C48E-8DAD-425C-B05D-9DD9C697DBF6}" dt="2026-03-11T10:50:12.754" v="373" actId="255"/>
        <pc:sldMkLst>
          <pc:docMk/>
          <pc:sldMk cId="0" sldId="262"/>
        </pc:sldMkLst>
        <pc:spChg chg="add del mod">
          <ac:chgData name="Rosen Dodumov" userId="3e38000041e284fd" providerId="LiveId" clId="{4152C48E-8DAD-425C-B05D-9DD9C697DBF6}" dt="2026-03-11T10:49:59.300" v="370" actId="1076"/>
          <ac:spMkLst>
            <pc:docMk/>
            <pc:sldMk cId="0" sldId="262"/>
            <ac:spMk id="2" creationId="{00000000-0000-0000-0000-000000000000}"/>
          </ac:spMkLst>
        </pc:spChg>
        <pc:spChg chg="mod ord">
          <ac:chgData name="Rosen Dodumov" userId="3e38000041e284fd" providerId="LiveId" clId="{4152C48E-8DAD-425C-B05D-9DD9C697DBF6}" dt="2026-03-11T10:50:12.754" v="373" actId="255"/>
          <ac:spMkLst>
            <pc:docMk/>
            <pc:sldMk cId="0" sldId="262"/>
            <ac:spMk id="3" creationId="{00000000-0000-0000-0000-000000000000}"/>
          </ac:spMkLst>
        </pc:spChg>
        <pc:picChg chg="add mod">
          <ac:chgData name="Rosen Dodumov" userId="3e38000041e284fd" providerId="LiveId" clId="{4152C48E-8DAD-425C-B05D-9DD9C697DBF6}" dt="2026-03-11T10:31:30.759" v="290" actId="26606"/>
          <ac:picMkLst>
            <pc:docMk/>
            <pc:sldMk cId="0" sldId="262"/>
            <ac:picMk id="10" creationId="{F4114267-E4A9-93D7-715D-F76B00EF32A6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530214-E097-4FC4-8F6F-A344AB502522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6FB2F8-E7F0-4D42-A998-1527DAD1E11F}">
      <dgm:prSet/>
      <dgm:spPr/>
      <dgm:t>
        <a:bodyPr/>
        <a:lstStyle/>
        <a:p>
          <a:r>
            <a:rPr lang="en-US"/>
            <a:t>Students </a:t>
          </a:r>
        </a:p>
      </dgm:t>
    </dgm:pt>
    <dgm:pt modelId="{257F72DE-7547-46DB-A735-F6D144768B0A}" type="parTrans" cxnId="{845874F2-4217-4253-8A9A-DAD4E9082432}">
      <dgm:prSet/>
      <dgm:spPr/>
      <dgm:t>
        <a:bodyPr/>
        <a:lstStyle/>
        <a:p>
          <a:endParaRPr lang="en-US"/>
        </a:p>
      </dgm:t>
    </dgm:pt>
    <dgm:pt modelId="{BE31E7F6-D0AD-40DA-B73E-547198AC0CCB}" type="sibTrans" cxnId="{845874F2-4217-4253-8A9A-DAD4E9082432}">
      <dgm:prSet/>
      <dgm:spPr/>
      <dgm:t>
        <a:bodyPr/>
        <a:lstStyle/>
        <a:p>
          <a:endParaRPr lang="en-US"/>
        </a:p>
      </dgm:t>
    </dgm:pt>
    <dgm:pt modelId="{2D26F9FF-A2C1-4296-A183-86E0B5A86616}">
      <dgm:prSet/>
      <dgm:spPr/>
      <dgm:t>
        <a:bodyPr/>
        <a:lstStyle/>
        <a:p>
          <a:r>
            <a:rPr lang="en-US"/>
            <a:t>Young professionals </a:t>
          </a:r>
        </a:p>
      </dgm:t>
    </dgm:pt>
    <dgm:pt modelId="{D845E919-F3E9-40FA-A5C0-B5AB626A63E6}" type="parTrans" cxnId="{D9D1C4B2-2C01-42A1-82B9-DA4729EE6C38}">
      <dgm:prSet/>
      <dgm:spPr/>
      <dgm:t>
        <a:bodyPr/>
        <a:lstStyle/>
        <a:p>
          <a:endParaRPr lang="en-US"/>
        </a:p>
      </dgm:t>
    </dgm:pt>
    <dgm:pt modelId="{445A5EF6-44E0-448A-A8C1-B498BE50EE35}" type="sibTrans" cxnId="{D9D1C4B2-2C01-42A1-82B9-DA4729EE6C38}">
      <dgm:prSet/>
      <dgm:spPr/>
      <dgm:t>
        <a:bodyPr/>
        <a:lstStyle/>
        <a:p>
          <a:endParaRPr lang="en-US"/>
        </a:p>
      </dgm:t>
    </dgm:pt>
    <dgm:pt modelId="{6C0DCF39-19F3-4F22-B263-B97D47A22F3F}">
      <dgm:prSet/>
      <dgm:spPr/>
      <dgm:t>
        <a:bodyPr/>
        <a:lstStyle/>
        <a:p>
          <a:r>
            <a:rPr lang="en-US" dirty="0"/>
            <a:t>Freelancers </a:t>
          </a:r>
        </a:p>
      </dgm:t>
    </dgm:pt>
    <dgm:pt modelId="{04243781-E74F-4E8E-878E-D477AB4E14DF}" type="parTrans" cxnId="{D8ED6327-730C-40AF-A604-D67415064369}">
      <dgm:prSet/>
      <dgm:spPr/>
      <dgm:t>
        <a:bodyPr/>
        <a:lstStyle/>
        <a:p>
          <a:endParaRPr lang="en-US"/>
        </a:p>
      </dgm:t>
    </dgm:pt>
    <dgm:pt modelId="{43486478-E5C5-429C-ACA8-AA6F9CD0BE44}" type="sibTrans" cxnId="{D8ED6327-730C-40AF-A604-D67415064369}">
      <dgm:prSet/>
      <dgm:spPr/>
      <dgm:t>
        <a:bodyPr/>
        <a:lstStyle/>
        <a:p>
          <a:endParaRPr lang="en-US"/>
        </a:p>
      </dgm:t>
    </dgm:pt>
    <dgm:pt modelId="{81D705D0-A230-4B59-883A-CACBF02F1604}">
      <dgm:prSet/>
      <dgm:spPr/>
      <dgm:t>
        <a:bodyPr/>
        <a:lstStyle/>
        <a:p>
          <a:r>
            <a:rPr lang="en-US" dirty="0"/>
            <a:t>Ethical consumers</a:t>
          </a:r>
        </a:p>
      </dgm:t>
    </dgm:pt>
    <dgm:pt modelId="{CCE8A96C-0FF5-4853-8C61-FE1C3F727EA1}" type="parTrans" cxnId="{DED8AD90-FA16-4699-82B8-68AA2E695D63}">
      <dgm:prSet/>
      <dgm:spPr/>
      <dgm:t>
        <a:bodyPr/>
        <a:lstStyle/>
        <a:p>
          <a:endParaRPr lang="en-US"/>
        </a:p>
      </dgm:t>
    </dgm:pt>
    <dgm:pt modelId="{C91A14EE-4114-4390-B170-23B7610FCE1F}" type="sibTrans" cxnId="{DED8AD90-FA16-4699-82B8-68AA2E695D63}">
      <dgm:prSet/>
      <dgm:spPr/>
      <dgm:t>
        <a:bodyPr/>
        <a:lstStyle/>
        <a:p>
          <a:endParaRPr lang="en-US"/>
        </a:p>
      </dgm:t>
    </dgm:pt>
    <dgm:pt modelId="{CEFAD192-5140-4EED-8074-563A5169D721}" type="pres">
      <dgm:prSet presAssocID="{08530214-E097-4FC4-8F6F-A344AB502522}" presName="matrix" presStyleCnt="0">
        <dgm:presLayoutVars>
          <dgm:chMax val="1"/>
          <dgm:dir/>
          <dgm:resizeHandles val="exact"/>
        </dgm:presLayoutVars>
      </dgm:prSet>
      <dgm:spPr/>
    </dgm:pt>
    <dgm:pt modelId="{DF504DCC-C972-49B3-AE03-74AACF6A3170}" type="pres">
      <dgm:prSet presAssocID="{08530214-E097-4FC4-8F6F-A344AB502522}" presName="diamond" presStyleLbl="bgShp" presStyleIdx="0" presStyleCnt="1"/>
      <dgm:spPr/>
    </dgm:pt>
    <dgm:pt modelId="{18678010-825C-4656-BEE9-4A575B6079D2}" type="pres">
      <dgm:prSet presAssocID="{08530214-E097-4FC4-8F6F-A344AB502522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589297A-B732-4B78-87B1-64FB008B88A8}" type="pres">
      <dgm:prSet presAssocID="{08530214-E097-4FC4-8F6F-A344AB502522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4882197-A2BF-40EA-B4EE-925BE4E4090D}" type="pres">
      <dgm:prSet presAssocID="{08530214-E097-4FC4-8F6F-A344AB502522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40C5BC8-3F66-44F9-B60F-5899AC510B7A}" type="pres">
      <dgm:prSet presAssocID="{08530214-E097-4FC4-8F6F-A344AB502522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DC33D602-4A20-4A09-BF0F-9D4CC21420C8}" type="presOf" srcId="{6C0DCF39-19F3-4F22-B263-B97D47A22F3F}" destId="{54882197-A2BF-40EA-B4EE-925BE4E4090D}" srcOrd="0" destOrd="0" presId="urn:microsoft.com/office/officeart/2005/8/layout/matrix3"/>
    <dgm:cxn modelId="{1C77D80E-F756-4325-9430-1D42E7D30F45}" type="presOf" srcId="{81D705D0-A230-4B59-883A-CACBF02F1604}" destId="{F40C5BC8-3F66-44F9-B60F-5899AC510B7A}" srcOrd="0" destOrd="0" presId="urn:microsoft.com/office/officeart/2005/8/layout/matrix3"/>
    <dgm:cxn modelId="{419CF61A-C4D4-404A-90A3-1968845E8E37}" type="presOf" srcId="{08530214-E097-4FC4-8F6F-A344AB502522}" destId="{CEFAD192-5140-4EED-8074-563A5169D721}" srcOrd="0" destOrd="0" presId="urn:microsoft.com/office/officeart/2005/8/layout/matrix3"/>
    <dgm:cxn modelId="{D8ED6327-730C-40AF-A604-D67415064369}" srcId="{08530214-E097-4FC4-8F6F-A344AB502522}" destId="{6C0DCF39-19F3-4F22-B263-B97D47A22F3F}" srcOrd="2" destOrd="0" parTransId="{04243781-E74F-4E8E-878E-D477AB4E14DF}" sibTransId="{43486478-E5C5-429C-ACA8-AA6F9CD0BE44}"/>
    <dgm:cxn modelId="{FDC45F69-CA4A-4686-8578-BB4F6D792F4A}" type="presOf" srcId="{346FB2F8-E7F0-4D42-A998-1527DAD1E11F}" destId="{18678010-825C-4656-BEE9-4A575B6079D2}" srcOrd="0" destOrd="0" presId="urn:microsoft.com/office/officeart/2005/8/layout/matrix3"/>
    <dgm:cxn modelId="{DED8AD90-FA16-4699-82B8-68AA2E695D63}" srcId="{08530214-E097-4FC4-8F6F-A344AB502522}" destId="{81D705D0-A230-4B59-883A-CACBF02F1604}" srcOrd="3" destOrd="0" parTransId="{CCE8A96C-0FF5-4853-8C61-FE1C3F727EA1}" sibTransId="{C91A14EE-4114-4390-B170-23B7610FCE1F}"/>
    <dgm:cxn modelId="{3426B198-D153-4206-BF0E-19EED5B7324A}" type="presOf" srcId="{2D26F9FF-A2C1-4296-A183-86E0B5A86616}" destId="{D589297A-B732-4B78-87B1-64FB008B88A8}" srcOrd="0" destOrd="0" presId="urn:microsoft.com/office/officeart/2005/8/layout/matrix3"/>
    <dgm:cxn modelId="{D9D1C4B2-2C01-42A1-82B9-DA4729EE6C38}" srcId="{08530214-E097-4FC4-8F6F-A344AB502522}" destId="{2D26F9FF-A2C1-4296-A183-86E0B5A86616}" srcOrd="1" destOrd="0" parTransId="{D845E919-F3E9-40FA-A5C0-B5AB626A63E6}" sibTransId="{445A5EF6-44E0-448A-A8C1-B498BE50EE35}"/>
    <dgm:cxn modelId="{845874F2-4217-4253-8A9A-DAD4E9082432}" srcId="{08530214-E097-4FC4-8F6F-A344AB502522}" destId="{346FB2F8-E7F0-4D42-A998-1527DAD1E11F}" srcOrd="0" destOrd="0" parTransId="{257F72DE-7547-46DB-A735-F6D144768B0A}" sibTransId="{BE31E7F6-D0AD-40DA-B73E-547198AC0CCB}"/>
    <dgm:cxn modelId="{BEC4C09C-1472-449E-8160-24A5A580B833}" type="presParOf" srcId="{CEFAD192-5140-4EED-8074-563A5169D721}" destId="{DF504DCC-C972-49B3-AE03-74AACF6A3170}" srcOrd="0" destOrd="0" presId="urn:microsoft.com/office/officeart/2005/8/layout/matrix3"/>
    <dgm:cxn modelId="{00D56F12-CD54-4FE4-8582-C4D7DC55C6B6}" type="presParOf" srcId="{CEFAD192-5140-4EED-8074-563A5169D721}" destId="{18678010-825C-4656-BEE9-4A575B6079D2}" srcOrd="1" destOrd="0" presId="urn:microsoft.com/office/officeart/2005/8/layout/matrix3"/>
    <dgm:cxn modelId="{119D113E-3D87-48D5-B198-7CDC9BAF4DDF}" type="presParOf" srcId="{CEFAD192-5140-4EED-8074-563A5169D721}" destId="{D589297A-B732-4B78-87B1-64FB008B88A8}" srcOrd="2" destOrd="0" presId="urn:microsoft.com/office/officeart/2005/8/layout/matrix3"/>
    <dgm:cxn modelId="{B939A487-BA2F-4857-AED4-563C30A047BF}" type="presParOf" srcId="{CEFAD192-5140-4EED-8074-563A5169D721}" destId="{54882197-A2BF-40EA-B4EE-925BE4E4090D}" srcOrd="3" destOrd="0" presId="urn:microsoft.com/office/officeart/2005/8/layout/matrix3"/>
    <dgm:cxn modelId="{161D4C99-7E6C-4160-9DCD-5A61618B9F33}" type="presParOf" srcId="{CEFAD192-5140-4EED-8074-563A5169D721}" destId="{F40C5BC8-3F66-44F9-B60F-5899AC510B7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6D00B3-2151-4DE7-9FF4-BDC013BE8D4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F56B6651-2E19-4080-BE1D-F605FCC989B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Social media marketing</a:t>
          </a:r>
        </a:p>
      </dgm:t>
    </dgm:pt>
    <dgm:pt modelId="{7E704902-EA4E-428B-B0C9-CECA7D133CE8}" type="parTrans" cxnId="{C22F10B7-7FA1-4E8C-9BE5-62E1234CF860}">
      <dgm:prSet/>
      <dgm:spPr/>
      <dgm:t>
        <a:bodyPr/>
        <a:lstStyle/>
        <a:p>
          <a:endParaRPr lang="en-US"/>
        </a:p>
      </dgm:t>
    </dgm:pt>
    <dgm:pt modelId="{9DDC1B7D-D393-4D2B-A65F-63D172BA0E10}" type="sibTrans" cxnId="{C22F10B7-7FA1-4E8C-9BE5-62E1234CF860}">
      <dgm:prSet/>
      <dgm:spPr/>
      <dgm:t>
        <a:bodyPr/>
        <a:lstStyle/>
        <a:p>
          <a:endParaRPr lang="en-US"/>
        </a:p>
      </dgm:t>
    </dgm:pt>
    <dgm:pt modelId="{14FDA3AA-FDEE-4850-9151-CD8DBA19E28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oyalty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programs</a:t>
          </a:r>
        </a:p>
      </dgm:t>
    </dgm:pt>
    <dgm:pt modelId="{DE86EA04-E18C-47FE-BD0A-1714433A6FC1}" type="parTrans" cxnId="{8032F038-D84D-4E77-AD47-A1B7C6A3714A}">
      <dgm:prSet/>
      <dgm:spPr/>
      <dgm:t>
        <a:bodyPr/>
        <a:lstStyle/>
        <a:p>
          <a:endParaRPr lang="en-US"/>
        </a:p>
      </dgm:t>
    </dgm:pt>
    <dgm:pt modelId="{FC03B3A5-25D1-4574-8914-7B478E57B919}" type="sibTrans" cxnId="{8032F038-D84D-4E77-AD47-A1B7C6A3714A}">
      <dgm:prSet/>
      <dgm:spPr/>
      <dgm:t>
        <a:bodyPr/>
        <a:lstStyle/>
        <a:p>
          <a:endParaRPr lang="en-US"/>
        </a:p>
      </dgm:t>
    </dgm:pt>
    <dgm:pt modelId="{76F6625D-0D9A-4291-BF55-DC08BB49FBF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ommunity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engagement</a:t>
          </a:r>
        </a:p>
      </dgm:t>
    </dgm:pt>
    <dgm:pt modelId="{437BF2A1-887C-4D44-A33D-57E6865D43DA}" type="parTrans" cxnId="{A59BA4FB-35CA-48CD-85E2-A953CBBD465B}">
      <dgm:prSet/>
      <dgm:spPr/>
      <dgm:t>
        <a:bodyPr/>
        <a:lstStyle/>
        <a:p>
          <a:endParaRPr lang="en-US"/>
        </a:p>
      </dgm:t>
    </dgm:pt>
    <dgm:pt modelId="{CF78F9FB-2670-4517-A06E-D4556F3E6AEF}" type="sibTrans" cxnId="{A59BA4FB-35CA-48CD-85E2-A953CBBD465B}">
      <dgm:prSet/>
      <dgm:spPr/>
      <dgm:t>
        <a:bodyPr/>
        <a:lstStyle/>
        <a:p>
          <a:endParaRPr lang="en-US"/>
        </a:p>
      </dgm:t>
    </dgm:pt>
    <dgm:pt modelId="{F38239F1-E5D8-48FE-8B10-92EA9038DF4D}" type="pres">
      <dgm:prSet presAssocID="{A56D00B3-2151-4DE7-9FF4-BDC013BE8D46}" presName="root" presStyleCnt="0">
        <dgm:presLayoutVars>
          <dgm:dir/>
          <dgm:resizeHandles val="exact"/>
        </dgm:presLayoutVars>
      </dgm:prSet>
      <dgm:spPr/>
    </dgm:pt>
    <dgm:pt modelId="{79E72B3E-AB10-4A05-B151-4721B0705EBB}" type="pres">
      <dgm:prSet presAssocID="{F56B6651-2E19-4080-BE1D-F605FCC989B4}" presName="compNode" presStyleCnt="0"/>
      <dgm:spPr/>
    </dgm:pt>
    <dgm:pt modelId="{C8291B22-3B2D-4013-BC24-758F4CB9F5F0}" type="pres">
      <dgm:prSet presAssocID="{F56B6651-2E19-4080-BE1D-F605FCC989B4}" presName="iconRect" presStyleLbl="node1" presStyleIdx="0" presStyleCnt="3" custLinFactNeighborX="-4523" custLinFactNeighborY="3470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A3C95DE-AAC0-46A3-B7DA-0C82B9347A46}" type="pres">
      <dgm:prSet presAssocID="{F56B6651-2E19-4080-BE1D-F605FCC989B4}" presName="spaceRect" presStyleCnt="0"/>
      <dgm:spPr/>
    </dgm:pt>
    <dgm:pt modelId="{C7E39E84-EDF5-4C93-9CD7-CAA6A1245F23}" type="pres">
      <dgm:prSet presAssocID="{F56B6651-2E19-4080-BE1D-F605FCC989B4}" presName="textRect" presStyleLbl="revTx" presStyleIdx="0" presStyleCnt="3">
        <dgm:presLayoutVars>
          <dgm:chMax val="1"/>
          <dgm:chPref val="1"/>
        </dgm:presLayoutVars>
      </dgm:prSet>
      <dgm:spPr/>
    </dgm:pt>
    <dgm:pt modelId="{59D17425-58F7-438F-A359-DB7D84DF5330}" type="pres">
      <dgm:prSet presAssocID="{9DDC1B7D-D393-4D2B-A65F-63D172BA0E10}" presName="sibTrans" presStyleCnt="0"/>
      <dgm:spPr/>
    </dgm:pt>
    <dgm:pt modelId="{3B26154B-0B3D-4C0D-A571-269AA1272B33}" type="pres">
      <dgm:prSet presAssocID="{14FDA3AA-FDEE-4850-9151-CD8DBA19E28A}" presName="compNode" presStyleCnt="0"/>
      <dgm:spPr/>
    </dgm:pt>
    <dgm:pt modelId="{34FD5C0E-D58E-4C8B-983D-8A5003C02C55}" type="pres">
      <dgm:prSet presAssocID="{14FDA3AA-FDEE-4850-9151-CD8DBA19E28A}" presName="iconRect" presStyleLbl="node1" presStyleIdx="1" presStyleCnt="3" custLinFactNeighborX="-831" custLinFactNeighborY="2584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310B927-5A3E-40C2-B1CA-A209419E43CF}" type="pres">
      <dgm:prSet presAssocID="{14FDA3AA-FDEE-4850-9151-CD8DBA19E28A}" presName="spaceRect" presStyleCnt="0"/>
      <dgm:spPr/>
    </dgm:pt>
    <dgm:pt modelId="{C58D71E9-FEDD-4140-8EA2-F07C6B704D15}" type="pres">
      <dgm:prSet presAssocID="{14FDA3AA-FDEE-4850-9151-CD8DBA19E28A}" presName="textRect" presStyleLbl="revTx" presStyleIdx="1" presStyleCnt="3">
        <dgm:presLayoutVars>
          <dgm:chMax val="1"/>
          <dgm:chPref val="1"/>
        </dgm:presLayoutVars>
      </dgm:prSet>
      <dgm:spPr/>
    </dgm:pt>
    <dgm:pt modelId="{80AE19C7-4523-456B-87FF-D01B6AC69857}" type="pres">
      <dgm:prSet presAssocID="{FC03B3A5-25D1-4574-8914-7B478E57B919}" presName="sibTrans" presStyleCnt="0"/>
      <dgm:spPr/>
    </dgm:pt>
    <dgm:pt modelId="{498A5E5D-24CF-4ED1-A424-235607A122CE}" type="pres">
      <dgm:prSet presAssocID="{76F6625D-0D9A-4291-BF55-DC08BB49FBF1}" presName="compNode" presStyleCnt="0"/>
      <dgm:spPr/>
    </dgm:pt>
    <dgm:pt modelId="{E8B13719-BD76-4BF5-B317-05CD41FDC1BB}" type="pres">
      <dgm:prSet presAssocID="{76F6625D-0D9A-4291-BF55-DC08BB49FBF1}" presName="iconRect" presStyleLbl="node1" presStyleIdx="2" presStyleCnt="3" custLinFactNeighborX="3024" custLinFactNeighborY="2581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AF532AFC-0184-4AFB-BFB9-07EA6194E3F8}" type="pres">
      <dgm:prSet presAssocID="{76F6625D-0D9A-4291-BF55-DC08BB49FBF1}" presName="spaceRect" presStyleCnt="0"/>
      <dgm:spPr/>
    </dgm:pt>
    <dgm:pt modelId="{6F99A654-0DA1-4427-B52F-B338498EFD03}" type="pres">
      <dgm:prSet presAssocID="{76F6625D-0D9A-4291-BF55-DC08BB49FBF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0DB8C07-1FCC-451A-A4B7-6ACA23836272}" type="presOf" srcId="{14FDA3AA-FDEE-4850-9151-CD8DBA19E28A}" destId="{C58D71E9-FEDD-4140-8EA2-F07C6B704D15}" srcOrd="0" destOrd="0" presId="urn:microsoft.com/office/officeart/2018/2/layout/IconLabelList"/>
    <dgm:cxn modelId="{8032F038-D84D-4E77-AD47-A1B7C6A3714A}" srcId="{A56D00B3-2151-4DE7-9FF4-BDC013BE8D46}" destId="{14FDA3AA-FDEE-4850-9151-CD8DBA19E28A}" srcOrd="1" destOrd="0" parTransId="{DE86EA04-E18C-47FE-BD0A-1714433A6FC1}" sibTransId="{FC03B3A5-25D1-4574-8914-7B478E57B919}"/>
    <dgm:cxn modelId="{C4146346-0367-431C-BD21-E9E0A07E7D4A}" type="presOf" srcId="{A56D00B3-2151-4DE7-9FF4-BDC013BE8D46}" destId="{F38239F1-E5D8-48FE-8B10-92EA9038DF4D}" srcOrd="0" destOrd="0" presId="urn:microsoft.com/office/officeart/2018/2/layout/IconLabelList"/>
    <dgm:cxn modelId="{790E4E71-5A23-4694-8CA6-F927416AF722}" type="presOf" srcId="{76F6625D-0D9A-4291-BF55-DC08BB49FBF1}" destId="{6F99A654-0DA1-4427-B52F-B338498EFD03}" srcOrd="0" destOrd="0" presId="urn:microsoft.com/office/officeart/2018/2/layout/IconLabelList"/>
    <dgm:cxn modelId="{030625A7-269A-4FD5-AA57-9A6E9DDDCDF9}" type="presOf" srcId="{F56B6651-2E19-4080-BE1D-F605FCC989B4}" destId="{C7E39E84-EDF5-4C93-9CD7-CAA6A1245F23}" srcOrd="0" destOrd="0" presId="urn:microsoft.com/office/officeart/2018/2/layout/IconLabelList"/>
    <dgm:cxn modelId="{C22F10B7-7FA1-4E8C-9BE5-62E1234CF860}" srcId="{A56D00B3-2151-4DE7-9FF4-BDC013BE8D46}" destId="{F56B6651-2E19-4080-BE1D-F605FCC989B4}" srcOrd="0" destOrd="0" parTransId="{7E704902-EA4E-428B-B0C9-CECA7D133CE8}" sibTransId="{9DDC1B7D-D393-4D2B-A65F-63D172BA0E10}"/>
    <dgm:cxn modelId="{A59BA4FB-35CA-48CD-85E2-A953CBBD465B}" srcId="{A56D00B3-2151-4DE7-9FF4-BDC013BE8D46}" destId="{76F6625D-0D9A-4291-BF55-DC08BB49FBF1}" srcOrd="2" destOrd="0" parTransId="{437BF2A1-887C-4D44-A33D-57E6865D43DA}" sibTransId="{CF78F9FB-2670-4517-A06E-D4556F3E6AEF}"/>
    <dgm:cxn modelId="{0DA08AA4-FFB4-426F-A4BA-13A3D24D0B45}" type="presParOf" srcId="{F38239F1-E5D8-48FE-8B10-92EA9038DF4D}" destId="{79E72B3E-AB10-4A05-B151-4721B0705EBB}" srcOrd="0" destOrd="0" presId="urn:microsoft.com/office/officeart/2018/2/layout/IconLabelList"/>
    <dgm:cxn modelId="{B691C7D0-26F5-446A-B57E-C3B402CBC912}" type="presParOf" srcId="{79E72B3E-AB10-4A05-B151-4721B0705EBB}" destId="{C8291B22-3B2D-4013-BC24-758F4CB9F5F0}" srcOrd="0" destOrd="0" presId="urn:microsoft.com/office/officeart/2018/2/layout/IconLabelList"/>
    <dgm:cxn modelId="{8CED91AD-86FE-4E1F-B827-F5339A7E2DB4}" type="presParOf" srcId="{79E72B3E-AB10-4A05-B151-4721B0705EBB}" destId="{FA3C95DE-AAC0-46A3-B7DA-0C82B9347A46}" srcOrd="1" destOrd="0" presId="urn:microsoft.com/office/officeart/2018/2/layout/IconLabelList"/>
    <dgm:cxn modelId="{3CB13EEE-D439-44B1-B792-1ADDB9F57673}" type="presParOf" srcId="{79E72B3E-AB10-4A05-B151-4721B0705EBB}" destId="{C7E39E84-EDF5-4C93-9CD7-CAA6A1245F23}" srcOrd="2" destOrd="0" presId="urn:microsoft.com/office/officeart/2018/2/layout/IconLabelList"/>
    <dgm:cxn modelId="{37D769C0-5025-400B-A88D-32CA20DDD6F0}" type="presParOf" srcId="{F38239F1-E5D8-48FE-8B10-92EA9038DF4D}" destId="{59D17425-58F7-438F-A359-DB7D84DF5330}" srcOrd="1" destOrd="0" presId="urn:microsoft.com/office/officeart/2018/2/layout/IconLabelList"/>
    <dgm:cxn modelId="{E8B04332-5CA1-4354-817B-7A0A0FCF8922}" type="presParOf" srcId="{F38239F1-E5D8-48FE-8B10-92EA9038DF4D}" destId="{3B26154B-0B3D-4C0D-A571-269AA1272B33}" srcOrd="2" destOrd="0" presId="urn:microsoft.com/office/officeart/2018/2/layout/IconLabelList"/>
    <dgm:cxn modelId="{BCF7D067-987F-4B24-9D18-6ED6E3D09913}" type="presParOf" srcId="{3B26154B-0B3D-4C0D-A571-269AA1272B33}" destId="{34FD5C0E-D58E-4C8B-983D-8A5003C02C55}" srcOrd="0" destOrd="0" presId="urn:microsoft.com/office/officeart/2018/2/layout/IconLabelList"/>
    <dgm:cxn modelId="{F2C86E04-C0D7-4BB3-9DDA-1FA73C5457E3}" type="presParOf" srcId="{3B26154B-0B3D-4C0D-A571-269AA1272B33}" destId="{D310B927-5A3E-40C2-B1CA-A209419E43CF}" srcOrd="1" destOrd="0" presId="urn:microsoft.com/office/officeart/2018/2/layout/IconLabelList"/>
    <dgm:cxn modelId="{DE0B7EEC-CAEE-4AE6-9A32-E7E69718A1EC}" type="presParOf" srcId="{3B26154B-0B3D-4C0D-A571-269AA1272B33}" destId="{C58D71E9-FEDD-4140-8EA2-F07C6B704D15}" srcOrd="2" destOrd="0" presId="urn:microsoft.com/office/officeart/2018/2/layout/IconLabelList"/>
    <dgm:cxn modelId="{409005AC-21FE-47D7-A53B-7C1091DBF5E8}" type="presParOf" srcId="{F38239F1-E5D8-48FE-8B10-92EA9038DF4D}" destId="{80AE19C7-4523-456B-87FF-D01B6AC69857}" srcOrd="3" destOrd="0" presId="urn:microsoft.com/office/officeart/2018/2/layout/IconLabelList"/>
    <dgm:cxn modelId="{628DCDDF-2EA1-443E-BFB5-558815BCABBD}" type="presParOf" srcId="{F38239F1-E5D8-48FE-8B10-92EA9038DF4D}" destId="{498A5E5D-24CF-4ED1-A424-235607A122CE}" srcOrd="4" destOrd="0" presId="urn:microsoft.com/office/officeart/2018/2/layout/IconLabelList"/>
    <dgm:cxn modelId="{545AF484-5F60-44B8-9400-745E04312C55}" type="presParOf" srcId="{498A5E5D-24CF-4ED1-A424-235607A122CE}" destId="{E8B13719-BD76-4BF5-B317-05CD41FDC1BB}" srcOrd="0" destOrd="0" presId="urn:microsoft.com/office/officeart/2018/2/layout/IconLabelList"/>
    <dgm:cxn modelId="{7E874EAF-2B82-438D-B61C-0E7E162AEC84}" type="presParOf" srcId="{498A5E5D-24CF-4ED1-A424-235607A122CE}" destId="{AF532AFC-0184-4AFB-BFB9-07EA6194E3F8}" srcOrd="1" destOrd="0" presId="urn:microsoft.com/office/officeart/2018/2/layout/IconLabelList"/>
    <dgm:cxn modelId="{538ED529-D705-4B55-A5A2-063B3CFF8251}" type="presParOf" srcId="{498A5E5D-24CF-4ED1-A424-235607A122CE}" destId="{6F99A654-0DA1-4427-B52F-B338498EFD0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504DCC-C972-49B3-AE03-74AACF6A3170}">
      <dsp:nvSpPr>
        <dsp:cNvPr id="0" name=""/>
        <dsp:cNvSpPr/>
      </dsp:nvSpPr>
      <dsp:spPr>
        <a:xfrm>
          <a:off x="8692" y="0"/>
          <a:ext cx="2927349" cy="2927349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678010-825C-4656-BEE9-4A575B6079D2}">
      <dsp:nvSpPr>
        <dsp:cNvPr id="0" name=""/>
        <dsp:cNvSpPr/>
      </dsp:nvSpPr>
      <dsp:spPr>
        <a:xfrm>
          <a:off x="286791" y="278098"/>
          <a:ext cx="1141666" cy="11416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Students </a:t>
          </a:r>
        </a:p>
      </dsp:txBody>
      <dsp:txXfrm>
        <a:off x="342523" y="333830"/>
        <a:ext cx="1030202" cy="1030202"/>
      </dsp:txXfrm>
    </dsp:sp>
    <dsp:sp modelId="{D589297A-B732-4B78-87B1-64FB008B88A8}">
      <dsp:nvSpPr>
        <dsp:cNvPr id="0" name=""/>
        <dsp:cNvSpPr/>
      </dsp:nvSpPr>
      <dsp:spPr>
        <a:xfrm>
          <a:off x="1516277" y="278098"/>
          <a:ext cx="1141666" cy="11416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Young professionals </a:t>
          </a:r>
        </a:p>
      </dsp:txBody>
      <dsp:txXfrm>
        <a:off x="1572009" y="333830"/>
        <a:ext cx="1030202" cy="1030202"/>
      </dsp:txXfrm>
    </dsp:sp>
    <dsp:sp modelId="{54882197-A2BF-40EA-B4EE-925BE4E4090D}">
      <dsp:nvSpPr>
        <dsp:cNvPr id="0" name=""/>
        <dsp:cNvSpPr/>
      </dsp:nvSpPr>
      <dsp:spPr>
        <a:xfrm>
          <a:off x="286791" y="1507584"/>
          <a:ext cx="1141666" cy="11416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Freelancers </a:t>
          </a:r>
        </a:p>
      </dsp:txBody>
      <dsp:txXfrm>
        <a:off x="342523" y="1563316"/>
        <a:ext cx="1030202" cy="1030202"/>
      </dsp:txXfrm>
    </dsp:sp>
    <dsp:sp modelId="{F40C5BC8-3F66-44F9-B60F-5899AC510B7A}">
      <dsp:nvSpPr>
        <dsp:cNvPr id="0" name=""/>
        <dsp:cNvSpPr/>
      </dsp:nvSpPr>
      <dsp:spPr>
        <a:xfrm>
          <a:off x="1516277" y="1507584"/>
          <a:ext cx="1141666" cy="11416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Ethical consumers</a:t>
          </a:r>
        </a:p>
      </dsp:txBody>
      <dsp:txXfrm>
        <a:off x="1572009" y="1563316"/>
        <a:ext cx="1030202" cy="10302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291B22-3B2D-4013-BC24-758F4CB9F5F0}">
      <dsp:nvSpPr>
        <dsp:cNvPr id="0" name=""/>
        <dsp:cNvSpPr/>
      </dsp:nvSpPr>
      <dsp:spPr>
        <a:xfrm>
          <a:off x="689636" y="1412448"/>
          <a:ext cx="1079825" cy="10798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E39E84-EDF5-4C93-9CD7-CAA6A1245F23}">
      <dsp:nvSpPr>
        <dsp:cNvPr id="0" name=""/>
        <dsp:cNvSpPr/>
      </dsp:nvSpPr>
      <dsp:spPr>
        <a:xfrm>
          <a:off x="78583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Social media marketing</a:t>
          </a:r>
        </a:p>
      </dsp:txBody>
      <dsp:txXfrm>
        <a:off x="78583" y="2435142"/>
        <a:ext cx="2399612" cy="720000"/>
      </dsp:txXfrm>
    </dsp:sp>
    <dsp:sp modelId="{34FD5C0E-D58E-4C8B-983D-8A5003C02C55}">
      <dsp:nvSpPr>
        <dsp:cNvPr id="0" name=""/>
        <dsp:cNvSpPr/>
      </dsp:nvSpPr>
      <dsp:spPr>
        <a:xfrm>
          <a:off x="3549049" y="1316711"/>
          <a:ext cx="1079825" cy="10798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D71E9-FEDD-4140-8EA2-F07C6B704D15}">
      <dsp:nvSpPr>
        <dsp:cNvPr id="0" name=""/>
        <dsp:cNvSpPr/>
      </dsp:nvSpPr>
      <dsp:spPr>
        <a:xfrm>
          <a:off x="2898129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Arial" panose="020B0604020202020204" pitchFamily="34" charset="0"/>
              <a:cs typeface="Arial" panose="020B0604020202020204" pitchFamily="34" charset="0"/>
            </a:rPr>
            <a:t>L</a:t>
          </a:r>
          <a:r>
            <a:rPr lang="en-US" sz="2700" kern="1200" dirty="0" err="1">
              <a:latin typeface="Arial" panose="020B0604020202020204" pitchFamily="34" charset="0"/>
              <a:cs typeface="Arial" panose="020B0604020202020204" pitchFamily="34" charset="0"/>
            </a:rPr>
            <a:t>oyalty</a:t>
          </a: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 programs</a:t>
          </a:r>
        </a:p>
      </dsp:txBody>
      <dsp:txXfrm>
        <a:off x="2898129" y="2435142"/>
        <a:ext cx="2399612" cy="720000"/>
      </dsp:txXfrm>
    </dsp:sp>
    <dsp:sp modelId="{E8B13719-BD76-4BF5-B317-05CD41FDC1BB}">
      <dsp:nvSpPr>
        <dsp:cNvPr id="0" name=""/>
        <dsp:cNvSpPr/>
      </dsp:nvSpPr>
      <dsp:spPr>
        <a:xfrm>
          <a:off x="6410221" y="1316419"/>
          <a:ext cx="1079825" cy="10798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99A654-0DA1-4427-B52F-B338498EFD03}">
      <dsp:nvSpPr>
        <dsp:cNvPr id="0" name=""/>
        <dsp:cNvSpPr/>
      </dsp:nvSpPr>
      <dsp:spPr>
        <a:xfrm>
          <a:off x="5717674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Arial" panose="020B0604020202020204" pitchFamily="34" charset="0"/>
              <a:cs typeface="Arial" panose="020B0604020202020204" pitchFamily="34" charset="0"/>
            </a:rPr>
            <a:t>C</a:t>
          </a:r>
          <a:r>
            <a:rPr lang="en-US" sz="2700" kern="1200" dirty="0" err="1">
              <a:latin typeface="Arial" panose="020B0604020202020204" pitchFamily="34" charset="0"/>
              <a:cs typeface="Arial" panose="020B0604020202020204" pitchFamily="34" charset="0"/>
            </a:rPr>
            <a:t>ommunity</a:t>
          </a: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 engagement</a:t>
          </a:r>
        </a:p>
      </dsp:txBody>
      <dsp:txXfrm>
        <a:off x="5717674" y="2435142"/>
        <a:ext cx="239961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F03DFA-9897-4FAC-90B3-ABE5B1AFCC6D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31643F-7C3A-45CB-9DCA-FA8E08B026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515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31643F-7C3A-45CB-9DCA-FA8E08B0263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925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1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61DA12E-C9A8-8346-C4AE-75383B9B55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820" t="9091" r="29756" b="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275865" y="-511"/>
            <a:ext cx="4592270" cy="9144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3414" y="3091928"/>
            <a:ext cx="680892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5700" dirty="0">
                <a:solidFill>
                  <a:schemeClr val="bg1"/>
                </a:solidFill>
              </a:rPr>
              <a:t>Urban Brew Coffee House</a:t>
            </a:r>
          </a:p>
        </p:txBody>
      </p:sp>
      <p:sp>
        <p:nvSpPr>
          <p:cNvPr id="57" name="Rectangle: Rounded Corners 56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7339422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03414" y="5624945"/>
            <a:ext cx="6808922" cy="592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ts val="1000"/>
              </a:spcBef>
            </a:pPr>
            <a:r>
              <a:rPr lang="en-US" sz="2400">
                <a:solidFill>
                  <a:schemeClr val="bg1"/>
                </a:solidFill>
              </a:rPr>
              <a:t>Business Plan Overview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3" name="3D Model 12" descr="Cup of Coffee">
                <a:extLst>
                  <a:ext uri="{FF2B5EF4-FFF2-40B4-BE49-F238E27FC236}">
                    <a16:creationId xmlns:a16="http://schemas.microsoft.com/office/drawing/2014/main" id="{38F9FAD7-1880-6A33-BC6E-9DB74D7C9D1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907562197"/>
                  </p:ext>
                </p:extLst>
              </p:nvPr>
            </p:nvGraphicFramePr>
            <p:xfrm>
              <a:off x="4583006" y="4297933"/>
              <a:ext cx="1862957" cy="1805928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1862957" cy="1805928"/>
                    </a:xfrm>
                    <a:prstGeom prst="rect">
                      <a:avLst/>
                    </a:prstGeom>
                  </am3d:spPr>
                  <am3d:camera>
                    <am3d:pos x="0" y="0" z="69761059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075295" d="1000000"/>
                    <am3d:preTrans dx="-4026" dy="-8052338" dz="-1387"/>
                    <am3d:scale>
                      <am3d:sx n="1000000" d="1000000"/>
                      <am3d:sy n="1000000" d="1000000"/>
                      <am3d:sz n="1000000" d="1000000"/>
                    </am3d:scale>
                    <am3d:rot ax="2030621" ay="293084" az="196060"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290849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3" name="3D Model 12" descr="Cup of Coffee">
                <a:extLst>
                  <a:ext uri="{FF2B5EF4-FFF2-40B4-BE49-F238E27FC236}">
                    <a16:creationId xmlns:a16="http://schemas.microsoft.com/office/drawing/2014/main" id="{38F9FAD7-1880-6A33-BC6E-9DB74D7C9D1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583006" y="4297933"/>
                <a:ext cx="1862957" cy="1805928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3" name="Rectangle 112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C72E961-6428-8ECC-5689-205818992B7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943" r="20286" b="1"/>
          <a:stretch>
            <a:fillRect/>
          </a:stretch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115" name="Rectangle 114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0912" y="384091"/>
            <a:ext cx="3245419" cy="1844675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500" dirty="0">
                <a:latin typeface="Arial" panose="020B0604020202020204" pitchFamily="34" charset="0"/>
                <a:cs typeface="Arial" panose="020B0604020202020204" pitchFamily="34" charset="0"/>
              </a:rPr>
              <a:t>Business Concept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932713" y="3068126"/>
            <a:ext cx="3472544" cy="1372423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/>
          </a:bodyPr>
          <a:lstStyle/>
          <a:p>
            <a:pPr marL="342900" indent="-3429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Premium coffee shop focused on community and sustainability.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40A005-8F26-8F35-C94F-DBD2F2CAA9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465" r="20579" b="-1"/>
          <a:stretch>
            <a:fillRect/>
          </a:stretch>
        </p:blipFill>
        <p:spPr>
          <a:xfrm>
            <a:off x="1891768" y="10"/>
            <a:ext cx="7252232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885" y="359355"/>
            <a:ext cx="3302658" cy="1485319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500" b="1" dirty="0">
                <a:latin typeface="Arial" panose="020B0604020202020204" pitchFamily="34" charset="0"/>
                <a:cs typeface="Arial" panose="020B0604020202020204" pitchFamily="34" charset="0"/>
              </a:rPr>
              <a:t>Products &amp; Services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69883" y="2686340"/>
            <a:ext cx="3226460" cy="1994517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indent="-3429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Specialty coffee</a:t>
            </a:r>
          </a:p>
          <a:p>
            <a:pPr marL="342900" indent="-3429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Light food</a:t>
            </a:r>
          </a:p>
          <a:p>
            <a:pPr marL="342900" indent="-3429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Comfortable workspace</a:t>
            </a:r>
          </a:p>
          <a:p>
            <a:pPr marL="342900" indent="-3429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Community events.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238" y="185591"/>
            <a:ext cx="4000648" cy="95349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b="1" dirty="0">
                <a:latin typeface="Arial" panose="020B0604020202020204" pitchFamily="34" charset="0"/>
                <a:cs typeface="Arial" panose="020B0604020202020204" pitchFamily="34" charset="0"/>
              </a:rPr>
              <a:t>Segmentation and Target Market</a:t>
            </a:r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418F1B94-31BF-D8BE-4D4D-A108319DFA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528" r="35930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graphicFrame>
        <p:nvGraphicFramePr>
          <p:cNvPr id="27" name="TextBox 2">
            <a:extLst>
              <a:ext uri="{FF2B5EF4-FFF2-40B4-BE49-F238E27FC236}">
                <a16:creationId xmlns:a16="http://schemas.microsoft.com/office/drawing/2014/main" id="{8FFC74B2-391F-B81C-8298-DB176C78AF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77558617"/>
              </p:ext>
            </p:extLst>
          </p:nvPr>
        </p:nvGraphicFramePr>
        <p:xfrm>
          <a:off x="571351" y="3429000"/>
          <a:ext cx="2944735" cy="2927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2727D90-2EB2-B610-12B9-617A0CC21A81}"/>
              </a:ext>
            </a:extLst>
          </p:cNvPr>
          <p:cNvSpPr txBox="1"/>
          <p:nvPr/>
        </p:nvSpPr>
        <p:spPr>
          <a:xfrm>
            <a:off x="108857" y="1451041"/>
            <a:ext cx="25363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Psychographic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Geographic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68644FFF-C567-2B17-E0DB-7AAD49E0AE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2189770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55F8E952-1E93-F66B-97C8-86D7F41B4B1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6704" y="5642940"/>
            <a:ext cx="911310" cy="86619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CBA83C1-E8D8-E6D4-E722-9B99B342238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48963" y="5642940"/>
            <a:ext cx="752196" cy="73333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78AFEC5-0927-5DA2-DFE3-544A6EF2B5B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09266" y="5642940"/>
            <a:ext cx="872692" cy="86619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9B4B013-412F-B7EE-F721-0967D9219B83}"/>
              </a:ext>
            </a:extLst>
          </p:cNvPr>
          <p:cNvSpPr txBox="1"/>
          <p:nvPr/>
        </p:nvSpPr>
        <p:spPr>
          <a:xfrm>
            <a:off x="465087" y="1762727"/>
            <a:ext cx="45502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Product - </a:t>
            </a:r>
            <a:r>
              <a:rPr lang="en-GB" dirty="0"/>
              <a:t>high-quality speciality coffee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Price</a:t>
            </a:r>
            <a:r>
              <a:rPr lang="en-GB" dirty="0"/>
              <a:t> – value based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Place</a:t>
            </a:r>
            <a:r>
              <a:rPr lang="en-GB" dirty="0"/>
              <a:t> – busy urban area ( city centres, universities, etc.. 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Promotion </a:t>
            </a:r>
            <a:r>
              <a:rPr lang="en-GB" dirty="0"/>
              <a:t>– digital marketing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Pipes over the sea">
            <a:extLst>
              <a:ext uri="{FF2B5EF4-FFF2-40B4-BE49-F238E27FC236}">
                <a16:creationId xmlns:a16="http://schemas.microsoft.com/office/drawing/2014/main" id="{251959EE-9372-3DE7-E1D0-49CBEB5BA7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86" b="-2"/>
          <a:stretch>
            <a:fillRect/>
          </a:stretch>
        </p:blipFill>
        <p:spPr>
          <a:xfrm>
            <a:off x="-2585" y="-1"/>
            <a:ext cx="9146585" cy="687974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064451" y="791834"/>
            <a:ext cx="3020876" cy="9154947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567EA8-C72D-4B9B-D23F-6B2E9F9C9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584" y="0"/>
            <a:ext cx="2132551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EFBFA78-9360-1E01-5448-6D5AE0A32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779028" y="21736"/>
            <a:ext cx="2364646" cy="6858008"/>
          </a:xfrm>
          <a:prstGeom prst="rect">
            <a:avLst/>
          </a:prstGeom>
          <a:gradFill flip="none" rotWithShape="1">
            <a:gsLst>
              <a:gs pos="5000">
                <a:schemeClr val="accent5">
                  <a:alpha val="48000"/>
                </a:schemeClr>
              </a:gs>
              <a:gs pos="42000">
                <a:schemeClr val="accent5">
                  <a:alpha val="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585" y="5288433"/>
            <a:ext cx="9149779" cy="1591311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9000">
                <a:schemeClr val="accent2">
                  <a:alpha val="0"/>
                </a:schemeClr>
              </a:gs>
            </a:gsLst>
            <a:lin ang="588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5100" y="2905286"/>
            <a:ext cx="3866773" cy="4082144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4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080" y="3622719"/>
            <a:ext cx="5945838" cy="162066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Environment</a:t>
            </a:r>
            <a:endParaRPr lang="en-US" sz="35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4105" y="5369307"/>
            <a:ext cx="6496758" cy="1067913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/>
          <a:p>
            <a:pPr marL="285750" indent="-28575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3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Industry trends</a:t>
            </a:r>
          </a:p>
          <a:p>
            <a:pPr marL="285750" indent="-28575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3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Competition </a:t>
            </a:r>
          </a:p>
          <a:p>
            <a:pPr marL="285750" indent="-28575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3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opportunities</a:t>
            </a:r>
            <a:endParaRPr lang="en-US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6245" y="3658253"/>
            <a:ext cx="2937612" cy="12219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100" b="1" dirty="0">
                <a:latin typeface="Arial" panose="020B0604020202020204" pitchFamily="34" charset="0"/>
                <a:cs typeface="Arial" panose="020B0604020202020204" pitchFamily="34" charset="0"/>
              </a:rPr>
              <a:t>Financial Plan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4114267-E4A9-93D7-715D-F76B00EF32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881" b="12318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TextBox 2"/>
          <p:cNvSpPr txBox="1"/>
          <p:nvPr/>
        </p:nvSpPr>
        <p:spPr>
          <a:xfrm>
            <a:off x="2886245" y="4517572"/>
            <a:ext cx="5614060" cy="15899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Startup budget 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Long‑term growth strategy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</Words>
  <Application>Microsoft Office PowerPoint</Application>
  <PresentationFormat>On-screen Show (4:3)</PresentationFormat>
  <Paragraphs>32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Arial</vt:lpstr>
      <vt:lpstr>Calibri</vt:lpstr>
      <vt:lpstr>Office Theme</vt:lpstr>
      <vt:lpstr>Urban Brew Coffee House</vt:lpstr>
      <vt:lpstr>Business Concept</vt:lpstr>
      <vt:lpstr>Products &amp; Services</vt:lpstr>
      <vt:lpstr>Segmentation and Target Market</vt:lpstr>
      <vt:lpstr>Marketing Strategy</vt:lpstr>
      <vt:lpstr>Business Environment</vt:lpstr>
      <vt:lpstr>Financial Plan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Rosen Dodumov</cp:lastModifiedBy>
  <cp:revision>1</cp:revision>
  <dcterms:created xsi:type="dcterms:W3CDTF">2013-01-27T09:14:16Z</dcterms:created>
  <dcterms:modified xsi:type="dcterms:W3CDTF">2026-03-15T16:46:03Z</dcterms:modified>
  <cp:category/>
</cp:coreProperties>
</file>