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9" r:id="rId4"/>
    <p:sldId id="263" r:id="rId5"/>
    <p:sldId id="258" r:id="rId6"/>
    <p:sldId id="260" r:id="rId7"/>
    <p:sldId id="261" r:id="rId8"/>
    <p:sldId id="264" r:id="rId9"/>
    <p:sldId id="262" r:id="rId10"/>
    <p:sldId id="25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6D3F2-6446-4CD4-979C-BF37C1C076F7}" v="103" dt="2024-01-25T15:41:08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354" autoAdjust="0"/>
    <p:restoredTop sz="94660"/>
  </p:normalViewPr>
  <p:slideViewPr>
    <p:cSldViewPr snapToGrid="0">
      <p:cViewPr varScale="1">
        <p:scale>
          <a:sx n="82" d="100"/>
          <a:sy n="82" d="100"/>
        </p:scale>
        <p:origin x="33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a Collins" userId="e6924eeeb7dca9e0" providerId="LiveId" clId="{1D16D3F2-6446-4CD4-979C-BF37C1C076F7}"/>
    <pc:docChg chg="undo custSel addSld delSld modSld sldOrd">
      <pc:chgData name="Alia Collins" userId="e6924eeeb7dca9e0" providerId="LiveId" clId="{1D16D3F2-6446-4CD4-979C-BF37C1C076F7}" dt="2024-01-27T20:01:12.928" v="2944"/>
      <pc:docMkLst>
        <pc:docMk/>
      </pc:docMkLst>
      <pc:sldChg chg="addSp delSp modSp mod addAnim delAnim modAnim">
        <pc:chgData name="Alia Collins" userId="e6924eeeb7dca9e0" providerId="LiveId" clId="{1D16D3F2-6446-4CD4-979C-BF37C1C076F7}" dt="2024-01-25T15:44:46.272" v="2805" actId="20577"/>
        <pc:sldMkLst>
          <pc:docMk/>
          <pc:sldMk cId="3392058576" sldId="256"/>
        </pc:sldMkLst>
        <pc:spChg chg="del mod">
          <ac:chgData name="Alia Collins" userId="e6924eeeb7dca9e0" providerId="LiveId" clId="{1D16D3F2-6446-4CD4-979C-BF37C1C076F7}" dt="2024-01-22T15:45:20.639" v="1019" actId="478"/>
          <ac:spMkLst>
            <pc:docMk/>
            <pc:sldMk cId="3392058576" sldId="256"/>
            <ac:spMk id="2" creationId="{32015BC5-7075-BE53-7882-34DDABA79C4D}"/>
          </ac:spMkLst>
        </pc:spChg>
        <pc:spChg chg="mod ord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3" creationId="{49742391-C77A-1C68-142C-4F898F6F1B96}"/>
          </ac:spMkLst>
        </pc:spChg>
        <pc:spChg chg="add mod ord">
          <ac:chgData name="Alia Collins" userId="e6924eeeb7dca9e0" providerId="LiveId" clId="{1D16D3F2-6446-4CD4-979C-BF37C1C076F7}" dt="2024-01-25T15:44:46.272" v="2805" actId="20577"/>
          <ac:spMkLst>
            <pc:docMk/>
            <pc:sldMk cId="3392058576" sldId="256"/>
            <ac:spMk id="4" creationId="{31B31CEA-E50C-1635-3D96-E7D4773DE0F7}"/>
          </ac:spMkLst>
        </pc:spChg>
        <pc:spChg chg="add del mod">
          <ac:chgData name="Alia Collins" userId="e6924eeeb7dca9e0" providerId="LiveId" clId="{1D16D3F2-6446-4CD4-979C-BF37C1C076F7}" dt="2024-01-22T15:45:27.453" v="1021" actId="478"/>
          <ac:spMkLst>
            <pc:docMk/>
            <pc:sldMk cId="3392058576" sldId="256"/>
            <ac:spMk id="6" creationId="{DF08AFB4-8D9F-2E4D-8C15-432688548885}"/>
          </ac:spMkLst>
        </pc:spChg>
        <pc:spChg chg="del">
          <ac:chgData name="Alia Collins" userId="e6924eeeb7dca9e0" providerId="LiveId" clId="{1D16D3F2-6446-4CD4-979C-BF37C1C076F7}" dt="2024-01-21T18:15:50.638" v="801" actId="26606"/>
          <ac:spMkLst>
            <pc:docMk/>
            <pc:sldMk cId="3392058576" sldId="256"/>
            <ac:spMk id="8" creationId="{934F1179-B481-4F9E-BCA3-AFB972070F83}"/>
          </ac:spMkLst>
        </pc:spChg>
        <pc:spChg chg="del">
          <ac:chgData name="Alia Collins" userId="e6924eeeb7dca9e0" providerId="LiveId" clId="{1D16D3F2-6446-4CD4-979C-BF37C1C076F7}" dt="2024-01-21T18:15:50.638" v="801" actId="26606"/>
          <ac:spMkLst>
            <pc:docMk/>
            <pc:sldMk cId="3392058576" sldId="256"/>
            <ac:spMk id="10" creationId="{827DC2C4-B485-428A-BF4A-472D2967F47F}"/>
          </ac:spMkLst>
        </pc:spChg>
        <pc:spChg chg="del">
          <ac:chgData name="Alia Collins" userId="e6924eeeb7dca9e0" providerId="LiveId" clId="{1D16D3F2-6446-4CD4-979C-BF37C1C076F7}" dt="2024-01-21T18:15:50.638" v="801" actId="26606"/>
          <ac:spMkLst>
            <pc:docMk/>
            <pc:sldMk cId="3392058576" sldId="256"/>
            <ac:spMk id="12" creationId="{EE04B5EB-F158-4507-90DD-BD23620C7CC9}"/>
          </ac:spMkLst>
        </pc:spChg>
        <pc:spChg chg="add del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17" creationId="{699F2931-70EC-414E-8957-39CC893D909E}"/>
          </ac:spMkLst>
        </pc:spChg>
        <pc:spChg chg="add del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19" creationId="{78FFBE11-4B3E-48D7-94D4-2EC8CC9FE827}"/>
          </ac:spMkLst>
        </pc:spChg>
        <pc:spChg chg="add del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21" creationId="{AEFD2FD1-B3A5-4E1D-BCC8-7684A5440C4C}"/>
          </ac:spMkLst>
        </pc:spChg>
        <pc:spChg chg="add del">
          <ac:chgData name="Alia Collins" userId="e6924eeeb7dca9e0" providerId="LiveId" clId="{1D16D3F2-6446-4CD4-979C-BF37C1C076F7}" dt="2024-01-22T15:44:59.716" v="1012" actId="26606"/>
          <ac:spMkLst>
            <pc:docMk/>
            <pc:sldMk cId="3392058576" sldId="256"/>
            <ac:spMk id="26" creationId="{594D6AA1-A0E1-45F9-8E25-BAB8092293CC}"/>
          </ac:spMkLst>
        </pc:spChg>
        <pc:spChg chg="add del">
          <ac:chgData name="Alia Collins" userId="e6924eeeb7dca9e0" providerId="LiveId" clId="{1D16D3F2-6446-4CD4-979C-BF37C1C076F7}" dt="2024-01-22T15:46:14.426" v="1034" actId="26606"/>
          <ac:spMkLst>
            <pc:docMk/>
            <pc:sldMk cId="3392058576" sldId="256"/>
            <ac:spMk id="27" creationId="{7DA3C418-758E-4180-A5D0-8655D6804587}"/>
          </ac:spMkLst>
        </pc:spChg>
        <pc:spChg chg="add del">
          <ac:chgData name="Alia Collins" userId="e6924eeeb7dca9e0" providerId="LiveId" clId="{1D16D3F2-6446-4CD4-979C-BF37C1C076F7}" dt="2024-01-22T15:46:14.426" v="1034" actId="26606"/>
          <ac:spMkLst>
            <pc:docMk/>
            <pc:sldMk cId="3392058576" sldId="256"/>
            <ac:spMk id="29" creationId="{28C8EF06-5EC3-4883-AFAF-D74FF46550FB}"/>
          </ac:spMkLst>
        </pc:spChg>
        <pc:spChg chg="add del">
          <ac:chgData name="Alia Collins" userId="e6924eeeb7dca9e0" providerId="LiveId" clId="{1D16D3F2-6446-4CD4-979C-BF37C1C076F7}" dt="2024-01-22T15:46:28.291" v="1045" actId="26606"/>
          <ac:spMkLst>
            <pc:docMk/>
            <pc:sldMk cId="3392058576" sldId="256"/>
            <ac:spMk id="30" creationId="{AEFD2FD1-B3A5-4E1D-BCC8-7684A5440C4C}"/>
          </ac:spMkLst>
        </pc:spChg>
        <pc:spChg chg="add del">
          <ac:chgData name="Alia Collins" userId="e6924eeeb7dca9e0" providerId="LiveId" clId="{1D16D3F2-6446-4CD4-979C-BF37C1C076F7}" dt="2024-01-22T15:46:17.205" v="1036" actId="26606"/>
          <ac:spMkLst>
            <pc:docMk/>
            <pc:sldMk cId="3392058576" sldId="256"/>
            <ac:spMk id="31" creationId="{ECC07320-C2CA-4E29-8481-9D9E143C7788}"/>
          </ac:spMkLst>
        </pc:spChg>
        <pc:spChg chg="add del">
          <ac:chgData name="Alia Collins" userId="e6924eeeb7dca9e0" providerId="LiveId" clId="{1D16D3F2-6446-4CD4-979C-BF37C1C076F7}" dt="2024-01-22T15:46:18.507" v="1038" actId="26606"/>
          <ac:spMkLst>
            <pc:docMk/>
            <pc:sldMk cId="3392058576" sldId="256"/>
            <ac:spMk id="34" creationId="{9089EED9-F54D-4F20-A2C6-949DE4176959}"/>
          </ac:spMkLst>
        </pc:spChg>
        <pc:spChg chg="add del">
          <ac:chgData name="Alia Collins" userId="e6924eeeb7dca9e0" providerId="LiveId" clId="{1D16D3F2-6446-4CD4-979C-BF37C1C076F7}" dt="2024-01-22T15:46:18.507" v="1038" actId="26606"/>
          <ac:spMkLst>
            <pc:docMk/>
            <pc:sldMk cId="3392058576" sldId="256"/>
            <ac:spMk id="35" creationId="{7E46F721-3785-414D-8697-16AF490E6806}"/>
          </ac:spMkLst>
        </pc:spChg>
        <pc:spChg chg="add del">
          <ac:chgData name="Alia Collins" userId="e6924eeeb7dca9e0" providerId="LiveId" clId="{1D16D3F2-6446-4CD4-979C-BF37C1C076F7}" dt="2024-01-22T15:46:20.877" v="1040" actId="26606"/>
          <ac:spMkLst>
            <pc:docMk/>
            <pc:sldMk cId="3392058576" sldId="256"/>
            <ac:spMk id="38" creationId="{27427488-068E-4B55-AC8D-CD070B8CD46D}"/>
          </ac:spMkLst>
        </pc:spChg>
        <pc:spChg chg="add del">
          <ac:chgData name="Alia Collins" userId="e6924eeeb7dca9e0" providerId="LiveId" clId="{1D16D3F2-6446-4CD4-979C-BF37C1C076F7}" dt="2024-01-22T15:46:20.877" v="1040" actId="26606"/>
          <ac:spMkLst>
            <pc:docMk/>
            <pc:sldMk cId="3392058576" sldId="256"/>
            <ac:spMk id="40" creationId="{6822B5A5-A76C-4DCB-9522-E70E2E230CBE}"/>
          </ac:spMkLst>
        </pc:spChg>
        <pc:spChg chg="add del">
          <ac:chgData name="Alia Collins" userId="e6924eeeb7dca9e0" providerId="LiveId" clId="{1D16D3F2-6446-4CD4-979C-BF37C1C076F7}" dt="2024-01-22T15:46:20.877" v="1040" actId="26606"/>
          <ac:spMkLst>
            <pc:docMk/>
            <pc:sldMk cId="3392058576" sldId="256"/>
            <ac:spMk id="41" creationId="{A20AF199-99C2-4569-9CAF-24514AE5E82A}"/>
          </ac:spMkLst>
        </pc:spChg>
        <pc:spChg chg="add del">
          <ac:chgData name="Alia Collins" userId="e6924eeeb7dca9e0" providerId="LiveId" clId="{1D16D3F2-6446-4CD4-979C-BF37C1C076F7}" dt="2024-01-22T15:46:23.382" v="1042" actId="26606"/>
          <ac:spMkLst>
            <pc:docMk/>
            <pc:sldMk cId="3392058576" sldId="256"/>
            <ac:spMk id="43" creationId="{ECC07320-C2CA-4E29-8481-9D9E143C7788}"/>
          </ac:spMkLst>
        </pc:spChg>
        <pc:spChg chg="add del">
          <ac:chgData name="Alia Collins" userId="e6924eeeb7dca9e0" providerId="LiveId" clId="{1D16D3F2-6446-4CD4-979C-BF37C1C076F7}" dt="2024-01-22T15:46:28.291" v="1045" actId="26606"/>
          <ac:spMkLst>
            <pc:docMk/>
            <pc:sldMk cId="3392058576" sldId="256"/>
            <ac:spMk id="46" creationId="{699F2931-70EC-414E-8957-39CC893D909E}"/>
          </ac:spMkLst>
        </pc:spChg>
        <pc:spChg chg="add del">
          <ac:chgData name="Alia Collins" userId="e6924eeeb7dca9e0" providerId="LiveId" clId="{1D16D3F2-6446-4CD4-979C-BF37C1C076F7}" dt="2024-01-22T15:46:28.291" v="1045" actId="26606"/>
          <ac:spMkLst>
            <pc:docMk/>
            <pc:sldMk cId="3392058576" sldId="256"/>
            <ac:spMk id="47" creationId="{78FFBE11-4B3E-48D7-94D4-2EC8CC9FE827}"/>
          </ac:spMkLst>
        </pc:spChg>
        <pc:spChg chg="add del">
          <ac:chgData name="Alia Collins" userId="e6924eeeb7dca9e0" providerId="LiveId" clId="{1D16D3F2-6446-4CD4-979C-BF37C1C076F7}" dt="2024-01-22T15:46:35.116" v="1047" actId="26606"/>
          <ac:spMkLst>
            <pc:docMk/>
            <pc:sldMk cId="3392058576" sldId="256"/>
            <ac:spMk id="49" creationId="{FFD48BC7-DC40-47DE-87EE-9F4B6ECB9ABB}"/>
          </ac:spMkLst>
        </pc:spChg>
        <pc:spChg chg="add del">
          <ac:chgData name="Alia Collins" userId="e6924eeeb7dca9e0" providerId="LiveId" clId="{1D16D3F2-6446-4CD4-979C-BF37C1C076F7}" dt="2024-01-22T15:46:35.116" v="1047" actId="26606"/>
          <ac:spMkLst>
            <pc:docMk/>
            <pc:sldMk cId="3392058576" sldId="256"/>
            <ac:spMk id="50" creationId="{E502BBC7-2C76-46F3-BC24-5985BC13DB88}"/>
          </ac:spMkLst>
        </pc:spChg>
        <pc:spChg chg="add del">
          <ac:chgData name="Alia Collins" userId="e6924eeeb7dca9e0" providerId="LiveId" clId="{1D16D3F2-6446-4CD4-979C-BF37C1C076F7}" dt="2024-01-22T15:46:35.116" v="1047" actId="26606"/>
          <ac:spMkLst>
            <pc:docMk/>
            <pc:sldMk cId="3392058576" sldId="256"/>
            <ac:spMk id="51" creationId="{C7F28D52-2A5F-4D23-81AE-7CB8B591C7AF}"/>
          </ac:spMkLst>
        </pc:spChg>
        <pc:spChg chg="add del">
          <ac:chgData name="Alia Collins" userId="e6924eeeb7dca9e0" providerId="LiveId" clId="{1D16D3F2-6446-4CD4-979C-BF37C1C076F7}" dt="2024-01-22T15:46:35.116" v="1047" actId="26606"/>
          <ac:spMkLst>
            <pc:docMk/>
            <pc:sldMk cId="3392058576" sldId="256"/>
            <ac:spMk id="52" creationId="{3629484E-3792-4B3D-89AD-7C8A1ED0E0D4}"/>
          </ac:spMkLst>
        </pc:spChg>
        <pc:spChg chg="add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54" creationId="{699F2931-70EC-414E-8957-39CC893D909E}"/>
          </ac:spMkLst>
        </pc:spChg>
        <pc:spChg chg="add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55" creationId="{78FFBE11-4B3E-48D7-94D4-2EC8CC9FE827}"/>
          </ac:spMkLst>
        </pc:spChg>
        <pc:spChg chg="add">
          <ac:chgData name="Alia Collins" userId="e6924eeeb7dca9e0" providerId="LiveId" clId="{1D16D3F2-6446-4CD4-979C-BF37C1C076F7}" dt="2024-01-22T15:46:35.204" v="1048" actId="26606"/>
          <ac:spMkLst>
            <pc:docMk/>
            <pc:sldMk cId="3392058576" sldId="256"/>
            <ac:spMk id="56" creationId="{AEFD2FD1-B3A5-4E1D-BCC8-7684A5440C4C}"/>
          </ac:spMkLst>
        </pc:spChg>
        <pc:grpChg chg="add del">
          <ac:chgData name="Alia Collins" userId="e6924eeeb7dca9e0" providerId="LiveId" clId="{1D16D3F2-6446-4CD4-979C-BF37C1C076F7}" dt="2024-01-22T15:46:20.877" v="1040" actId="26606"/>
          <ac:grpSpMkLst>
            <pc:docMk/>
            <pc:sldMk cId="3392058576" sldId="256"/>
            <ac:grpSpMk id="28" creationId="{709F4FC9-790F-4F97-8EE4-312CE916E8E1}"/>
          </ac:grpSpMkLst>
        </pc:grpChg>
        <pc:picChg chg="add del">
          <ac:chgData name="Alia Collins" userId="e6924eeeb7dca9e0" providerId="LiveId" clId="{1D16D3F2-6446-4CD4-979C-BF37C1C076F7}" dt="2024-01-22T15:46:14.426" v="1034" actId="26606"/>
          <ac:picMkLst>
            <pc:docMk/>
            <pc:sldMk cId="3392058576" sldId="256"/>
            <ac:picMk id="23" creationId="{28EC9139-D09F-D089-6CC9-9DE56DC8770A}"/>
          </ac:picMkLst>
        </pc:picChg>
        <pc:picChg chg="add del">
          <ac:chgData name="Alia Collins" userId="e6924eeeb7dca9e0" providerId="LiveId" clId="{1D16D3F2-6446-4CD4-979C-BF37C1C076F7}" dt="2024-01-22T15:46:17.205" v="1036" actId="26606"/>
          <ac:picMkLst>
            <pc:docMk/>
            <pc:sldMk cId="3392058576" sldId="256"/>
            <ac:picMk id="32" creationId="{92F11E0F-5053-E038-0E39-86A5F38B38EA}"/>
          </ac:picMkLst>
        </pc:picChg>
        <pc:picChg chg="add del">
          <ac:chgData name="Alia Collins" userId="e6924eeeb7dca9e0" providerId="LiveId" clId="{1D16D3F2-6446-4CD4-979C-BF37C1C076F7}" dt="2024-01-22T15:46:18.507" v="1038" actId="26606"/>
          <ac:picMkLst>
            <pc:docMk/>
            <pc:sldMk cId="3392058576" sldId="256"/>
            <ac:picMk id="36" creationId="{48581A3E-D1BF-26B3-F559-70883CFBE4EA}"/>
          </ac:picMkLst>
        </pc:picChg>
        <pc:picChg chg="add del">
          <ac:chgData name="Alia Collins" userId="e6924eeeb7dca9e0" providerId="LiveId" clId="{1D16D3F2-6446-4CD4-979C-BF37C1C076F7}" dt="2024-01-22T15:46:23.382" v="1042" actId="26606"/>
          <ac:picMkLst>
            <pc:docMk/>
            <pc:sldMk cId="3392058576" sldId="256"/>
            <ac:picMk id="44" creationId="{92F11E0F-5053-E038-0E39-86A5F38B38EA}"/>
          </ac:picMkLst>
        </pc:picChg>
      </pc:sldChg>
      <pc:sldChg chg="addSp delSp modSp mod">
        <pc:chgData name="Alia Collins" userId="e6924eeeb7dca9e0" providerId="LiveId" clId="{1D16D3F2-6446-4CD4-979C-BF37C1C076F7}" dt="2024-01-27T20:01:05.125" v="2942" actId="14100"/>
        <pc:sldMkLst>
          <pc:docMk/>
          <pc:sldMk cId="3050994376" sldId="257"/>
        </pc:sldMkLst>
        <pc:spChg chg="del">
          <ac:chgData name="Alia Collins" userId="e6924eeeb7dca9e0" providerId="LiveId" clId="{1D16D3F2-6446-4CD4-979C-BF37C1C076F7}" dt="2024-01-25T14:46:17.266" v="2502" actId="478"/>
          <ac:spMkLst>
            <pc:docMk/>
            <pc:sldMk cId="3050994376" sldId="257"/>
            <ac:spMk id="2" creationId="{1718C877-13FF-C6FC-216A-E6848AAE639E}"/>
          </ac:spMkLst>
        </pc:spChg>
        <pc:spChg chg="add del mod">
          <ac:chgData name="Alia Collins" userId="e6924eeeb7dca9e0" providerId="LiveId" clId="{1D16D3F2-6446-4CD4-979C-BF37C1C076F7}" dt="2024-01-25T14:45:47.705" v="2499" actId="478"/>
          <ac:spMkLst>
            <pc:docMk/>
            <pc:sldMk cId="3050994376" sldId="257"/>
            <ac:spMk id="3" creationId="{17AE9EFD-F292-CAB5-E5D5-561BBB0BA639}"/>
          </ac:spMkLst>
        </pc:spChg>
        <pc:spChg chg="add del mod">
          <ac:chgData name="Alia Collins" userId="e6924eeeb7dca9e0" providerId="LiveId" clId="{1D16D3F2-6446-4CD4-979C-BF37C1C076F7}" dt="2024-01-25T14:46:21.400" v="2503" actId="478"/>
          <ac:spMkLst>
            <pc:docMk/>
            <pc:sldMk cId="3050994376" sldId="257"/>
            <ac:spMk id="7" creationId="{C01E5F16-6102-E2D7-D8F4-D365B96BB54C}"/>
          </ac:spMkLst>
        </pc:spChg>
        <pc:spChg chg="add del mod">
          <ac:chgData name="Alia Collins" userId="e6924eeeb7dca9e0" providerId="LiveId" clId="{1D16D3F2-6446-4CD4-979C-BF37C1C076F7}" dt="2024-01-27T19:55:33.883" v="2898" actId="478"/>
          <ac:spMkLst>
            <pc:docMk/>
            <pc:sldMk cId="3050994376" sldId="257"/>
            <ac:spMk id="8" creationId="{2ED7D589-819E-B9DB-EC2E-8698285DFF45}"/>
          </ac:spMkLst>
        </pc:spChg>
        <pc:picChg chg="add del mod">
          <ac:chgData name="Alia Collins" userId="e6924eeeb7dca9e0" providerId="LiveId" clId="{1D16D3F2-6446-4CD4-979C-BF37C1C076F7}" dt="2024-01-27T19:56:22.380" v="2937" actId="21"/>
          <ac:picMkLst>
            <pc:docMk/>
            <pc:sldMk cId="3050994376" sldId="257"/>
            <ac:picMk id="3" creationId="{AB62FF48-6E27-7EBA-E160-679331EB4FD0}"/>
          </ac:picMkLst>
        </pc:picChg>
        <pc:picChg chg="add mod">
          <ac:chgData name="Alia Collins" userId="e6924eeeb7dca9e0" providerId="LiveId" clId="{1D16D3F2-6446-4CD4-979C-BF37C1C076F7}" dt="2024-01-27T20:01:05.125" v="2942" actId="14100"/>
          <ac:picMkLst>
            <pc:docMk/>
            <pc:sldMk cId="3050994376" sldId="257"/>
            <ac:picMk id="5" creationId="{9C65454A-01E3-28CB-0D4D-D496841B0A3F}"/>
          </ac:picMkLst>
        </pc:picChg>
        <pc:picChg chg="add del mod">
          <ac:chgData name="Alia Collins" userId="e6924eeeb7dca9e0" providerId="LiveId" clId="{1D16D3F2-6446-4CD4-979C-BF37C1C076F7}" dt="2024-01-25T15:40:38.438" v="2775" actId="21"/>
          <ac:picMkLst>
            <pc:docMk/>
            <pc:sldMk cId="3050994376" sldId="257"/>
            <ac:picMk id="5" creationId="{C44AF5B4-C85B-7C8E-826E-28138BCC8B56}"/>
          </ac:picMkLst>
        </pc:picChg>
      </pc:sldChg>
      <pc:sldChg chg="del">
        <pc:chgData name="Alia Collins" userId="e6924eeeb7dca9e0" providerId="LiveId" clId="{1D16D3F2-6446-4CD4-979C-BF37C1C076F7}" dt="2024-01-22T15:41:49.884" v="1003" actId="47"/>
        <pc:sldMkLst>
          <pc:docMk/>
          <pc:sldMk cId="1713694768" sldId="258"/>
        </pc:sldMkLst>
      </pc:sldChg>
      <pc:sldChg chg="addSp delSp modSp new mod">
        <pc:chgData name="Alia Collins" userId="e6924eeeb7dca9e0" providerId="LiveId" clId="{1D16D3F2-6446-4CD4-979C-BF37C1C076F7}" dt="2024-01-25T14:47:51.644" v="2520" actId="1076"/>
        <pc:sldMkLst>
          <pc:docMk/>
          <pc:sldMk cId="3817874282" sldId="258"/>
        </pc:sldMkLst>
        <pc:spChg chg="mod">
          <ac:chgData name="Alia Collins" userId="e6924eeeb7dca9e0" providerId="LiveId" clId="{1D16D3F2-6446-4CD4-979C-BF37C1C076F7}" dt="2024-01-25T14:18:48.869" v="1596" actId="313"/>
          <ac:spMkLst>
            <pc:docMk/>
            <pc:sldMk cId="3817874282" sldId="258"/>
            <ac:spMk id="2" creationId="{3B43A531-5A73-2799-2AE2-13CE0DADA1FD}"/>
          </ac:spMkLst>
        </pc:spChg>
        <pc:spChg chg="add mod">
          <ac:chgData name="Alia Collins" userId="e6924eeeb7dca9e0" providerId="LiveId" clId="{1D16D3F2-6446-4CD4-979C-BF37C1C076F7}" dt="2024-01-25T14:47:51.644" v="2520" actId="1076"/>
          <ac:spMkLst>
            <pc:docMk/>
            <pc:sldMk cId="3817874282" sldId="258"/>
            <ac:spMk id="4" creationId="{2F6794C4-7B6B-3C89-06B2-AA442A69EE90}"/>
          </ac:spMkLst>
        </pc:spChg>
        <pc:picChg chg="add del">
          <ac:chgData name="Alia Collins" userId="e6924eeeb7dca9e0" providerId="LiveId" clId="{1D16D3F2-6446-4CD4-979C-BF37C1C076F7}" dt="2024-01-25T14:30:00.003" v="2475"/>
          <ac:picMkLst>
            <pc:docMk/>
            <pc:sldMk cId="3817874282" sldId="258"/>
            <ac:picMk id="3" creationId="{BEE03492-A8D8-E987-48D7-77D62C2BA5B4}"/>
          </ac:picMkLst>
        </pc:picChg>
      </pc:sldChg>
      <pc:sldChg chg="addSp modSp new mod ord">
        <pc:chgData name="Alia Collins" userId="e6924eeeb7dca9e0" providerId="LiveId" clId="{1D16D3F2-6446-4CD4-979C-BF37C1C076F7}" dt="2024-01-27T20:01:12.928" v="2944"/>
        <pc:sldMkLst>
          <pc:docMk/>
          <pc:sldMk cId="269804961" sldId="259"/>
        </pc:sldMkLst>
        <pc:spChg chg="mod">
          <ac:chgData name="Alia Collins" userId="e6924eeeb7dca9e0" providerId="LiveId" clId="{1D16D3F2-6446-4CD4-979C-BF37C1C076F7}" dt="2024-01-25T14:23:29.103" v="1898" actId="313"/>
          <ac:spMkLst>
            <pc:docMk/>
            <pc:sldMk cId="269804961" sldId="259"/>
            <ac:spMk id="2" creationId="{D5213A3C-C328-8BF4-C332-A9411C765805}"/>
          </ac:spMkLst>
        </pc:spChg>
        <pc:spChg chg="add mod">
          <ac:chgData name="Alia Collins" userId="e6924eeeb7dca9e0" providerId="LiveId" clId="{1D16D3F2-6446-4CD4-979C-BF37C1C076F7}" dt="2024-01-25T14:48:02.738" v="2521" actId="1076"/>
          <ac:spMkLst>
            <pc:docMk/>
            <pc:sldMk cId="269804961" sldId="259"/>
            <ac:spMk id="3" creationId="{D8D90324-D6FA-7871-DBE5-24BB0EE171E3}"/>
          </ac:spMkLst>
        </pc:spChg>
      </pc:sldChg>
      <pc:sldChg chg="addSp delSp modSp del mod setBg">
        <pc:chgData name="Alia Collins" userId="e6924eeeb7dca9e0" providerId="LiveId" clId="{1D16D3F2-6446-4CD4-979C-BF37C1C076F7}" dt="2024-01-22T15:42:00.608" v="1005" actId="2696"/>
        <pc:sldMkLst>
          <pc:docMk/>
          <pc:sldMk cId="2680079530" sldId="259"/>
        </pc:sldMkLst>
        <pc:spChg chg="mod">
          <ac:chgData name="Alia Collins" userId="e6924eeeb7dca9e0" providerId="LiveId" clId="{1D16D3F2-6446-4CD4-979C-BF37C1C076F7}" dt="2024-01-21T18:15:42.429" v="800" actId="26606"/>
          <ac:spMkLst>
            <pc:docMk/>
            <pc:sldMk cId="2680079530" sldId="259"/>
            <ac:spMk id="2" creationId="{4E17D749-F55C-7AF7-C979-E02D017A3B0E}"/>
          </ac:spMkLst>
        </pc:spChg>
        <pc:spChg chg="add del mod">
          <ac:chgData name="Alia Collins" userId="e6924eeeb7dca9e0" providerId="LiveId" clId="{1D16D3F2-6446-4CD4-979C-BF37C1C076F7}" dt="2024-01-21T17:55:38.671" v="563" actId="478"/>
          <ac:spMkLst>
            <pc:docMk/>
            <pc:sldMk cId="2680079530" sldId="259"/>
            <ac:spMk id="3" creationId="{3CDE57F6-236C-B29E-9A29-0B59E22DF49E}"/>
          </ac:spMkLst>
        </pc:spChg>
        <pc:spChg chg="del mod">
          <ac:chgData name="Alia Collins" userId="e6924eeeb7dca9e0" providerId="LiveId" clId="{1D16D3F2-6446-4CD4-979C-BF37C1C076F7}" dt="2024-01-21T18:00:32.290" v="652" actId="478"/>
          <ac:spMkLst>
            <pc:docMk/>
            <pc:sldMk cId="2680079530" sldId="259"/>
            <ac:spMk id="5" creationId="{40ECDB98-1ED7-E813-2794-BF1A496B1E22}"/>
          </ac:spMkLst>
        </pc:spChg>
        <pc:spChg chg="add mod">
          <ac:chgData name="Alia Collins" userId="e6924eeeb7dca9e0" providerId="LiveId" clId="{1D16D3F2-6446-4CD4-979C-BF37C1C076F7}" dt="2024-01-22T15:41:06.759" v="997" actId="1076"/>
          <ac:spMkLst>
            <pc:docMk/>
            <pc:sldMk cId="2680079530" sldId="259"/>
            <ac:spMk id="6" creationId="{854E30CD-DD69-2D9C-A534-AB5CCA0383BF}"/>
          </ac:spMkLst>
        </pc:spChg>
        <pc:spChg chg="add mod">
          <ac:chgData name="Alia Collins" userId="e6924eeeb7dca9e0" providerId="LiveId" clId="{1D16D3F2-6446-4CD4-979C-BF37C1C076F7}" dt="2024-01-21T18:15:42.429" v="800" actId="26606"/>
          <ac:spMkLst>
            <pc:docMk/>
            <pc:sldMk cId="2680079530" sldId="259"/>
            <ac:spMk id="7" creationId="{6A8DCA00-F23A-BD51-FB8E-B3AC0D2C038E}"/>
          </ac:spMkLst>
        </pc:spChg>
        <pc:spChg chg="add del mod">
          <ac:chgData name="Alia Collins" userId="e6924eeeb7dca9e0" providerId="LiveId" clId="{1D16D3F2-6446-4CD4-979C-BF37C1C076F7}" dt="2024-01-22T15:41:02.892" v="996" actId="478"/>
          <ac:spMkLst>
            <pc:docMk/>
            <pc:sldMk cId="2680079530" sldId="259"/>
            <ac:spMk id="8" creationId="{139ED63E-4CC1-0385-0702-A864D19AAF3A}"/>
          </ac:spMkLst>
        </pc:spChg>
        <pc:spChg chg="add mod">
          <ac:chgData name="Alia Collins" userId="e6924eeeb7dca9e0" providerId="LiveId" clId="{1D16D3F2-6446-4CD4-979C-BF37C1C076F7}" dt="2024-01-22T15:41:16.395" v="1000" actId="1076"/>
          <ac:spMkLst>
            <pc:docMk/>
            <pc:sldMk cId="2680079530" sldId="259"/>
            <ac:spMk id="9" creationId="{869A4FA9-A45C-C1A2-5FF6-88050A05AF90}"/>
          </ac:spMkLst>
        </pc:spChg>
        <pc:spChg chg="add mod">
          <ac:chgData name="Alia Collins" userId="e6924eeeb7dca9e0" providerId="LiveId" clId="{1D16D3F2-6446-4CD4-979C-BF37C1C076F7}" dt="2024-01-22T15:41:22.080" v="1001" actId="1076"/>
          <ac:spMkLst>
            <pc:docMk/>
            <pc:sldMk cId="2680079530" sldId="259"/>
            <ac:spMk id="10" creationId="{5F8DAF65-11AF-0258-5A94-8172B5BC5E28}"/>
          </ac:spMkLst>
        </pc:spChg>
        <pc:spChg chg="add mod">
          <ac:chgData name="Alia Collins" userId="e6924eeeb7dca9e0" providerId="LiveId" clId="{1D16D3F2-6446-4CD4-979C-BF37C1C076F7}" dt="2024-01-22T15:41:12.595" v="999" actId="1076"/>
          <ac:spMkLst>
            <pc:docMk/>
            <pc:sldMk cId="2680079530" sldId="259"/>
            <ac:spMk id="11" creationId="{576B859C-8DA7-6E00-D8CD-9B1D487312E1}"/>
          </ac:spMkLst>
        </pc:spChg>
        <pc:spChg chg="add">
          <ac:chgData name="Alia Collins" userId="e6924eeeb7dca9e0" providerId="LiveId" clId="{1D16D3F2-6446-4CD4-979C-BF37C1C076F7}" dt="2024-01-21T18:15:42.429" v="800" actId="26606"/>
          <ac:spMkLst>
            <pc:docMk/>
            <pc:sldMk cId="2680079530" sldId="259"/>
            <ac:spMk id="16" creationId="{160022CF-D73B-45FB-8DD4-1B1C0C92E702}"/>
          </ac:spMkLst>
        </pc:spChg>
        <pc:spChg chg="add">
          <ac:chgData name="Alia Collins" userId="e6924eeeb7dca9e0" providerId="LiveId" clId="{1D16D3F2-6446-4CD4-979C-BF37C1C076F7}" dt="2024-01-21T18:15:42.429" v="800" actId="26606"/>
          <ac:spMkLst>
            <pc:docMk/>
            <pc:sldMk cId="2680079530" sldId="259"/>
            <ac:spMk id="18" creationId="{AC2C106E-0A9A-4090-95B9-B7070646D255}"/>
          </ac:spMkLst>
        </pc:spChg>
        <pc:picChg chg="del">
          <ac:chgData name="Alia Collins" userId="e6924eeeb7dca9e0" providerId="LiveId" clId="{1D16D3F2-6446-4CD4-979C-BF37C1C076F7}" dt="2024-01-21T17:42:42.466" v="510" actId="478"/>
          <ac:picMkLst>
            <pc:docMk/>
            <pc:sldMk cId="2680079530" sldId="259"/>
            <ac:picMk id="4" creationId="{DCDCB82C-67E9-4E8C-C0EC-34E1667FB075}"/>
          </ac:picMkLst>
        </pc:picChg>
      </pc:sldChg>
      <pc:sldChg chg="del">
        <pc:chgData name="Alia Collins" userId="e6924eeeb7dca9e0" providerId="LiveId" clId="{1D16D3F2-6446-4CD4-979C-BF37C1C076F7}" dt="2024-01-22T15:41:49.884" v="1003" actId="47"/>
        <pc:sldMkLst>
          <pc:docMk/>
          <pc:sldMk cId="550609289" sldId="260"/>
        </pc:sldMkLst>
      </pc:sldChg>
      <pc:sldChg chg="addSp modSp new mod ord">
        <pc:chgData name="Alia Collins" userId="e6924eeeb7dca9e0" providerId="LiveId" clId="{1D16D3F2-6446-4CD4-979C-BF37C1C076F7}" dt="2024-01-25T14:47:22.312" v="2515" actId="1076"/>
        <pc:sldMkLst>
          <pc:docMk/>
          <pc:sldMk cId="715251053" sldId="260"/>
        </pc:sldMkLst>
        <pc:spChg chg="mod">
          <ac:chgData name="Alia Collins" userId="e6924eeeb7dca9e0" providerId="LiveId" clId="{1D16D3F2-6446-4CD4-979C-BF37C1C076F7}" dt="2024-01-25T14:27:59.043" v="2352" actId="1076"/>
          <ac:spMkLst>
            <pc:docMk/>
            <pc:sldMk cId="715251053" sldId="260"/>
            <ac:spMk id="2" creationId="{326C49B6-CA30-72E8-08F8-E1A6D1812C01}"/>
          </ac:spMkLst>
        </pc:spChg>
        <pc:spChg chg="add mod">
          <ac:chgData name="Alia Collins" userId="e6924eeeb7dca9e0" providerId="LiveId" clId="{1D16D3F2-6446-4CD4-979C-BF37C1C076F7}" dt="2024-01-25T14:47:22.312" v="2515" actId="1076"/>
          <ac:spMkLst>
            <pc:docMk/>
            <pc:sldMk cId="715251053" sldId="260"/>
            <ac:spMk id="3" creationId="{0D160779-0CDF-600F-4D63-8F1D2CC2B1A8}"/>
          </ac:spMkLst>
        </pc:spChg>
      </pc:sldChg>
      <pc:sldChg chg="addSp delSp modSp new del mod setBg">
        <pc:chgData name="Alia Collins" userId="e6924eeeb7dca9e0" providerId="LiveId" clId="{1D16D3F2-6446-4CD4-979C-BF37C1C076F7}" dt="2024-01-22T15:42:08.431" v="1006" actId="2696"/>
        <pc:sldMkLst>
          <pc:docMk/>
          <pc:sldMk cId="185960317" sldId="261"/>
        </pc:sldMkLst>
        <pc:spChg chg="mod ord">
          <ac:chgData name="Alia Collins" userId="e6924eeeb7dca9e0" providerId="LiveId" clId="{1D16D3F2-6446-4CD4-979C-BF37C1C076F7}" dt="2024-01-21T18:15:16.222" v="797" actId="26606"/>
          <ac:spMkLst>
            <pc:docMk/>
            <pc:sldMk cId="185960317" sldId="261"/>
            <ac:spMk id="2" creationId="{5818AFD3-0124-E585-AAB9-12197D1D3805}"/>
          </ac:spMkLst>
        </pc:spChg>
        <pc:spChg chg="add del">
          <ac:chgData name="Alia Collins" userId="e6924eeeb7dca9e0" providerId="LiveId" clId="{1D16D3F2-6446-4CD4-979C-BF37C1C076F7}" dt="2024-01-21T18:15:16.222" v="797" actId="26606"/>
          <ac:spMkLst>
            <pc:docMk/>
            <pc:sldMk cId="185960317" sldId="261"/>
            <ac:spMk id="10" creationId="{6753252F-4873-4F63-801D-CC719279A7D5}"/>
          </ac:spMkLst>
        </pc:spChg>
        <pc:spChg chg="add del">
          <ac:chgData name="Alia Collins" userId="e6924eeeb7dca9e0" providerId="LiveId" clId="{1D16D3F2-6446-4CD4-979C-BF37C1C076F7}" dt="2024-01-21T18:15:16.222" v="797" actId="26606"/>
          <ac:spMkLst>
            <pc:docMk/>
            <pc:sldMk cId="185960317" sldId="261"/>
            <ac:spMk id="11" creationId="{047C8CCB-F95D-4249-92DD-651249D3535A}"/>
          </ac:spMkLst>
        </pc:spChg>
        <pc:spChg chg="add del">
          <ac:chgData name="Alia Collins" userId="e6924eeeb7dca9e0" providerId="LiveId" clId="{1D16D3F2-6446-4CD4-979C-BF37C1C076F7}" dt="2024-01-21T18:14:32.695" v="778" actId="26606"/>
          <ac:spMkLst>
            <pc:docMk/>
            <pc:sldMk cId="185960317" sldId="261"/>
            <ac:spMk id="13" creationId="{6753252F-4873-4F63-801D-CC719279A7D5}"/>
          </ac:spMkLst>
        </pc:spChg>
        <pc:spChg chg="add del">
          <ac:chgData name="Alia Collins" userId="e6924eeeb7dca9e0" providerId="LiveId" clId="{1D16D3F2-6446-4CD4-979C-BF37C1C076F7}" dt="2024-01-21T18:16:17.598" v="804" actId="26606"/>
          <ac:spMkLst>
            <pc:docMk/>
            <pc:sldMk cId="185960317" sldId="261"/>
            <ac:spMk id="14" creationId="{BB4D578A-F2C4-4EA9-A811-B48E66D63696}"/>
          </ac:spMkLst>
        </pc:spChg>
        <pc:spChg chg="add del">
          <ac:chgData name="Alia Collins" userId="e6924eeeb7dca9e0" providerId="LiveId" clId="{1D16D3F2-6446-4CD4-979C-BF37C1C076F7}" dt="2024-01-21T18:14:32.695" v="778" actId="26606"/>
          <ac:spMkLst>
            <pc:docMk/>
            <pc:sldMk cId="185960317" sldId="261"/>
            <ac:spMk id="15" creationId="{047C8CCB-F95D-4249-92DD-651249D3535A}"/>
          </ac:spMkLst>
        </pc:spChg>
        <pc:spChg chg="add del">
          <ac:chgData name="Alia Collins" userId="e6924eeeb7dca9e0" providerId="LiveId" clId="{1D16D3F2-6446-4CD4-979C-BF37C1C076F7}" dt="2024-01-21T18:16:17.598" v="804" actId="26606"/>
          <ac:spMkLst>
            <pc:docMk/>
            <pc:sldMk cId="185960317" sldId="261"/>
            <ac:spMk id="16" creationId="{78BA5F19-D5E1-4ECC-BEC2-DF7AEDFD7C50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17" creationId="{803B749B-7C91-4A70-9318-82A4EA18A774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18" creationId="{0DBF1ABE-8590-450D-BB49-BDDCCF3EEA9E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19" creationId="{23444651-7CAB-437A-9DF1-EDE7DCF43C12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20" creationId="{441AAC8F-DDF5-413D-A80E-4FAF73EF56FA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21" creationId="{5BEB0D00-4F7A-41D8-B15E-B42145EA9315}"/>
          </ac:spMkLst>
        </pc:spChg>
        <pc:spChg chg="add">
          <ac:chgData name="Alia Collins" userId="e6924eeeb7dca9e0" providerId="LiveId" clId="{1D16D3F2-6446-4CD4-979C-BF37C1C076F7}" dt="2024-01-21T18:16:17.598" v="804" actId="26606"/>
          <ac:spMkLst>
            <pc:docMk/>
            <pc:sldMk cId="185960317" sldId="261"/>
            <ac:spMk id="22" creationId="{78BA5F19-D5E1-4ECC-BEC2-DF7AEDFD7C50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23" creationId="{95086C2D-811D-44A2-BE86-D996EFB9ACC0}"/>
          </ac:spMkLst>
        </pc:spChg>
        <pc:spChg chg="add">
          <ac:chgData name="Alia Collins" userId="e6924eeeb7dca9e0" providerId="LiveId" clId="{1D16D3F2-6446-4CD4-979C-BF37C1C076F7}" dt="2024-01-21T18:16:17.598" v="804" actId="26606"/>
          <ac:spMkLst>
            <pc:docMk/>
            <pc:sldMk cId="185960317" sldId="261"/>
            <ac:spMk id="24" creationId="{BB4D578A-F2C4-4EA9-A811-B48E66D63696}"/>
          </ac:spMkLst>
        </pc:spChg>
        <pc:spChg chg="add del">
          <ac:chgData name="Alia Collins" userId="e6924eeeb7dca9e0" providerId="LiveId" clId="{1D16D3F2-6446-4CD4-979C-BF37C1C076F7}" dt="2024-01-21T18:14:35.949" v="780" actId="26606"/>
          <ac:spMkLst>
            <pc:docMk/>
            <pc:sldMk cId="185960317" sldId="261"/>
            <ac:spMk id="25" creationId="{B3B994DF-9058-47C6-98CE-DF3EF5084E15}"/>
          </ac:spMkLst>
        </pc:spChg>
        <pc:spChg chg="add del">
          <ac:chgData name="Alia Collins" userId="e6924eeeb7dca9e0" providerId="LiveId" clId="{1D16D3F2-6446-4CD4-979C-BF37C1C076F7}" dt="2024-01-21T18:14:40.932" v="782" actId="26606"/>
          <ac:spMkLst>
            <pc:docMk/>
            <pc:sldMk cId="185960317" sldId="261"/>
            <ac:spMk id="27" creationId="{1C4FDBE2-32F7-4AC4-A40C-C51C65B1D474}"/>
          </ac:spMkLst>
        </pc:spChg>
        <pc:spChg chg="add del">
          <ac:chgData name="Alia Collins" userId="e6924eeeb7dca9e0" providerId="LiveId" clId="{1D16D3F2-6446-4CD4-979C-BF37C1C076F7}" dt="2024-01-21T18:14:40.932" v="782" actId="26606"/>
          <ac:spMkLst>
            <pc:docMk/>
            <pc:sldMk cId="185960317" sldId="261"/>
            <ac:spMk id="28" creationId="{EBF4792E-DF83-4D24-9924-01EC30A32C89}"/>
          </ac:spMkLst>
        </pc:spChg>
        <pc:spChg chg="add del">
          <ac:chgData name="Alia Collins" userId="e6924eeeb7dca9e0" providerId="LiveId" clId="{1D16D3F2-6446-4CD4-979C-BF37C1C076F7}" dt="2024-01-21T18:14:40.932" v="782" actId="26606"/>
          <ac:spMkLst>
            <pc:docMk/>
            <pc:sldMk cId="185960317" sldId="261"/>
            <ac:spMk id="29" creationId="{15837328-A57C-47AA-B520-C83F4A6BD1E4}"/>
          </ac:spMkLst>
        </pc:spChg>
        <pc:spChg chg="add del">
          <ac:chgData name="Alia Collins" userId="e6924eeeb7dca9e0" providerId="LiveId" clId="{1D16D3F2-6446-4CD4-979C-BF37C1C076F7}" dt="2024-01-21T18:14:40.932" v="782" actId="26606"/>
          <ac:spMkLst>
            <pc:docMk/>
            <pc:sldMk cId="185960317" sldId="261"/>
            <ac:spMk id="30" creationId="{E2B33195-5BCA-4BB7-A82D-6739522687DD}"/>
          </ac:spMkLst>
        </pc:spChg>
        <pc:spChg chg="add del">
          <ac:chgData name="Alia Collins" userId="e6924eeeb7dca9e0" providerId="LiveId" clId="{1D16D3F2-6446-4CD4-979C-BF37C1C076F7}" dt="2024-01-21T18:14:40.932" v="782" actId="26606"/>
          <ac:spMkLst>
            <pc:docMk/>
            <pc:sldMk cId="185960317" sldId="261"/>
            <ac:spMk id="31" creationId="{8A03A6A2-7849-4179-B68F-C11DDDB231D4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3" creationId="{AB3FBCD2-40F0-4DCE-8D0B-D096DEB7740C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4" creationId="{07062BB1-E215-424E-80C4-7E1CF179A357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5" creationId="{6FD0FBFA-B43E-40C1-A6E4-B88234171E7A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6" creationId="{B368E167-B2D7-4904-BB6B-AE0486A2C6F8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7" creationId="{E5EBF8F5-ABE5-4029-A8FC-4E32622D70A6}"/>
          </ac:spMkLst>
        </pc:spChg>
        <pc:spChg chg="add del">
          <ac:chgData name="Alia Collins" userId="e6924eeeb7dca9e0" providerId="LiveId" clId="{1D16D3F2-6446-4CD4-979C-BF37C1C076F7}" dt="2024-01-21T18:14:51.291" v="784" actId="26606"/>
          <ac:spMkLst>
            <pc:docMk/>
            <pc:sldMk cId="185960317" sldId="261"/>
            <ac:spMk id="38" creationId="{33E49524-66B4-4DB0-AD09-DC8B9874E1B3}"/>
          </ac:spMkLst>
        </pc:spChg>
        <pc:picChg chg="add mod">
          <ac:chgData name="Alia Collins" userId="e6924eeeb7dca9e0" providerId="LiveId" clId="{1D16D3F2-6446-4CD4-979C-BF37C1C076F7}" dt="2024-01-21T18:15:16.222" v="797" actId="26606"/>
          <ac:picMkLst>
            <pc:docMk/>
            <pc:sldMk cId="185960317" sldId="261"/>
            <ac:picMk id="4" creationId="{E012B2C6-F0D5-AE0E-B14A-F8E6BEF5C0C1}"/>
          </ac:picMkLst>
        </pc:picChg>
        <pc:picChg chg="add mod ord">
          <ac:chgData name="Alia Collins" userId="e6924eeeb7dca9e0" providerId="LiveId" clId="{1D16D3F2-6446-4CD4-979C-BF37C1C076F7}" dt="2024-01-21T18:15:16.222" v="797" actId="26606"/>
          <ac:picMkLst>
            <pc:docMk/>
            <pc:sldMk cId="185960317" sldId="261"/>
            <ac:picMk id="6" creationId="{382B1816-1B1E-C494-3938-34D1B63CD763}"/>
          </ac:picMkLst>
        </pc:picChg>
        <pc:picChg chg="add mod ord">
          <ac:chgData name="Alia Collins" userId="e6924eeeb7dca9e0" providerId="LiveId" clId="{1D16D3F2-6446-4CD4-979C-BF37C1C076F7}" dt="2024-01-21T18:15:16.222" v="797" actId="26606"/>
          <ac:picMkLst>
            <pc:docMk/>
            <pc:sldMk cId="185960317" sldId="261"/>
            <ac:picMk id="8" creationId="{81692D5D-CEC8-0FF4-C4F1-875E68059809}"/>
          </ac:picMkLst>
        </pc:picChg>
      </pc:sldChg>
      <pc:sldChg chg="addSp modSp new mod">
        <pc:chgData name="Alia Collins" userId="e6924eeeb7dca9e0" providerId="LiveId" clId="{1D16D3F2-6446-4CD4-979C-BF37C1C076F7}" dt="2024-01-25T14:47:33.868" v="2517" actId="1076"/>
        <pc:sldMkLst>
          <pc:docMk/>
          <pc:sldMk cId="3539718475" sldId="261"/>
        </pc:sldMkLst>
        <pc:spChg chg="mod">
          <ac:chgData name="Alia Collins" userId="e6924eeeb7dca9e0" providerId="LiveId" clId="{1D16D3F2-6446-4CD4-979C-BF37C1C076F7}" dt="2024-01-25T14:25:56.825" v="2121" actId="1076"/>
          <ac:spMkLst>
            <pc:docMk/>
            <pc:sldMk cId="3539718475" sldId="261"/>
            <ac:spMk id="2" creationId="{6C450A2D-4A31-AB5E-89F9-0D931DB2A3BB}"/>
          </ac:spMkLst>
        </pc:spChg>
        <pc:spChg chg="add mod">
          <ac:chgData name="Alia Collins" userId="e6924eeeb7dca9e0" providerId="LiveId" clId="{1D16D3F2-6446-4CD4-979C-BF37C1C076F7}" dt="2024-01-25T14:47:33.868" v="2517" actId="1076"/>
          <ac:spMkLst>
            <pc:docMk/>
            <pc:sldMk cId="3539718475" sldId="261"/>
            <ac:spMk id="3" creationId="{D34DA4FB-7DA6-6AE9-1621-4958ED50E7B7}"/>
          </ac:spMkLst>
        </pc:spChg>
      </pc:sldChg>
      <pc:sldChg chg="modSp new del mod ord">
        <pc:chgData name="Alia Collins" userId="e6924eeeb7dca9e0" providerId="LiveId" clId="{1D16D3F2-6446-4CD4-979C-BF37C1C076F7}" dt="2024-01-22T15:41:49.884" v="1003" actId="47"/>
        <pc:sldMkLst>
          <pc:docMk/>
          <pc:sldMk cId="2130926743" sldId="262"/>
        </pc:sldMkLst>
        <pc:spChg chg="mod">
          <ac:chgData name="Alia Collins" userId="e6924eeeb7dca9e0" providerId="LiveId" clId="{1D16D3F2-6446-4CD4-979C-BF37C1C076F7}" dt="2024-01-20T19:04:29.779" v="509" actId="20577"/>
          <ac:spMkLst>
            <pc:docMk/>
            <pc:sldMk cId="2130926743" sldId="262"/>
            <ac:spMk id="2" creationId="{01BD8D59-94ED-44B8-3D8C-D42F7D792B7D}"/>
          </ac:spMkLst>
        </pc:spChg>
      </pc:sldChg>
      <pc:sldChg chg="addSp modSp new mod">
        <pc:chgData name="Alia Collins" userId="e6924eeeb7dca9e0" providerId="LiveId" clId="{1D16D3F2-6446-4CD4-979C-BF37C1C076F7}" dt="2024-01-25T14:47:43.826" v="2519" actId="1076"/>
        <pc:sldMkLst>
          <pc:docMk/>
          <pc:sldMk cId="4142320522" sldId="262"/>
        </pc:sldMkLst>
        <pc:spChg chg="mod">
          <ac:chgData name="Alia Collins" userId="e6924eeeb7dca9e0" providerId="LiveId" clId="{1D16D3F2-6446-4CD4-979C-BF37C1C076F7}" dt="2024-01-25T14:27:47.603" v="2350" actId="1076"/>
          <ac:spMkLst>
            <pc:docMk/>
            <pc:sldMk cId="4142320522" sldId="262"/>
            <ac:spMk id="2" creationId="{6A55B540-3BFA-1533-DE3B-2128F16C7CD8}"/>
          </ac:spMkLst>
        </pc:spChg>
        <pc:spChg chg="add mod">
          <ac:chgData name="Alia Collins" userId="e6924eeeb7dca9e0" providerId="LiveId" clId="{1D16D3F2-6446-4CD4-979C-BF37C1C076F7}" dt="2024-01-25T14:47:43.826" v="2519" actId="1076"/>
          <ac:spMkLst>
            <pc:docMk/>
            <pc:sldMk cId="4142320522" sldId="262"/>
            <ac:spMk id="3" creationId="{7EB3DEB4-F64F-C512-E82B-5717EB507432}"/>
          </ac:spMkLst>
        </pc:spChg>
      </pc:sldChg>
      <pc:sldChg chg="addSp delSp modSp new del mod">
        <pc:chgData name="Alia Collins" userId="e6924eeeb7dca9e0" providerId="LiveId" clId="{1D16D3F2-6446-4CD4-979C-BF37C1C076F7}" dt="2024-01-22T15:41:28.001" v="1002" actId="2696"/>
        <pc:sldMkLst>
          <pc:docMk/>
          <pc:sldMk cId="1308607631" sldId="263"/>
        </pc:sldMkLst>
        <pc:spChg chg="mod">
          <ac:chgData name="Alia Collins" userId="e6924eeeb7dca9e0" providerId="LiveId" clId="{1D16D3F2-6446-4CD4-979C-BF37C1C076F7}" dt="2024-01-21T17:52:14.807" v="536" actId="20577"/>
          <ac:spMkLst>
            <pc:docMk/>
            <pc:sldMk cId="1308607631" sldId="263"/>
            <ac:spMk id="2" creationId="{ED4E567B-B36F-2D07-7547-949BE258F5B4}"/>
          </ac:spMkLst>
        </pc:spChg>
        <pc:picChg chg="add del mod">
          <ac:chgData name="Alia Collins" userId="e6924eeeb7dca9e0" providerId="LiveId" clId="{1D16D3F2-6446-4CD4-979C-BF37C1C076F7}" dt="2024-01-21T18:09:22.720" v="771" actId="478"/>
          <ac:picMkLst>
            <pc:docMk/>
            <pc:sldMk cId="1308607631" sldId="263"/>
            <ac:picMk id="3" creationId="{D564E208-86CA-862A-B975-5AF74CAFEDD2}"/>
          </ac:picMkLst>
        </pc:picChg>
      </pc:sldChg>
      <pc:sldChg chg="addSp modSp new mod">
        <pc:chgData name="Alia Collins" userId="e6924eeeb7dca9e0" providerId="LiveId" clId="{1D16D3F2-6446-4CD4-979C-BF37C1C076F7}" dt="2024-01-25T14:53:11.686" v="2774" actId="33524"/>
        <pc:sldMkLst>
          <pc:docMk/>
          <pc:sldMk cId="3683574556" sldId="263"/>
        </pc:sldMkLst>
        <pc:spChg chg="mod">
          <ac:chgData name="Alia Collins" userId="e6924eeeb7dca9e0" providerId="LiveId" clId="{1D16D3F2-6446-4CD4-979C-BF37C1C076F7}" dt="2024-01-25T14:53:11.686" v="2774" actId="33524"/>
          <ac:spMkLst>
            <pc:docMk/>
            <pc:sldMk cId="3683574556" sldId="263"/>
            <ac:spMk id="2" creationId="{3CF1DF4B-420C-1407-5834-827006E168C1}"/>
          </ac:spMkLst>
        </pc:spChg>
        <pc:spChg chg="add mod">
          <ac:chgData name="Alia Collins" userId="e6924eeeb7dca9e0" providerId="LiveId" clId="{1D16D3F2-6446-4CD4-979C-BF37C1C076F7}" dt="2024-01-25T14:52:54.443" v="2773" actId="14100"/>
          <ac:spMkLst>
            <pc:docMk/>
            <pc:sldMk cId="3683574556" sldId="263"/>
            <ac:spMk id="3" creationId="{EFEA5FA7-1E74-33AB-EBD2-6C0ACAD00659}"/>
          </ac:spMkLst>
        </pc:spChg>
      </pc:sldChg>
      <pc:sldChg chg="modSp new mod">
        <pc:chgData name="Alia Collins" userId="e6924eeeb7dca9e0" providerId="LiveId" clId="{1D16D3F2-6446-4CD4-979C-BF37C1C076F7}" dt="2024-01-27T19:56:14.702" v="2936" actId="20577"/>
        <pc:sldMkLst>
          <pc:docMk/>
          <pc:sldMk cId="3796857520" sldId="264"/>
        </pc:sldMkLst>
        <pc:spChg chg="mod">
          <ac:chgData name="Alia Collins" userId="e6924eeeb7dca9e0" providerId="LiveId" clId="{1D16D3F2-6446-4CD4-979C-BF37C1C076F7}" dt="2024-01-27T19:56:14.702" v="2936" actId="20577"/>
          <ac:spMkLst>
            <pc:docMk/>
            <pc:sldMk cId="3796857520" sldId="264"/>
            <ac:spMk id="2" creationId="{EEAC5C71-B131-BAC5-3267-FB5F72684E2B}"/>
          </ac:spMkLst>
        </pc:spChg>
      </pc:sldChg>
      <pc:sldChg chg="modSp new del mod">
        <pc:chgData name="Alia Collins" userId="e6924eeeb7dca9e0" providerId="LiveId" clId="{1D16D3F2-6446-4CD4-979C-BF37C1C076F7}" dt="2024-01-22T15:41:49.884" v="1003" actId="47"/>
        <pc:sldMkLst>
          <pc:docMk/>
          <pc:sldMk cId="4145293796" sldId="264"/>
        </pc:sldMkLst>
        <pc:spChg chg="mod">
          <ac:chgData name="Alia Collins" userId="e6924eeeb7dca9e0" providerId="LiveId" clId="{1D16D3F2-6446-4CD4-979C-BF37C1C076F7}" dt="2024-01-21T17:52:45.937" v="562" actId="20577"/>
          <ac:spMkLst>
            <pc:docMk/>
            <pc:sldMk cId="4145293796" sldId="264"/>
            <ac:spMk id="2" creationId="{84671E84-5FC9-CE5E-F358-71934A582FD1}"/>
          </ac:spMkLst>
        </pc:spChg>
      </pc:sldChg>
      <pc:sldChg chg="addSp delSp modSp new del mod ord">
        <pc:chgData name="Alia Collins" userId="e6924eeeb7dca9e0" providerId="LiveId" clId="{1D16D3F2-6446-4CD4-979C-BF37C1C076F7}" dt="2024-01-22T15:41:54.853" v="1004" actId="2696"/>
        <pc:sldMkLst>
          <pc:docMk/>
          <pc:sldMk cId="3266775750" sldId="265"/>
        </pc:sldMkLst>
        <pc:spChg chg="mod">
          <ac:chgData name="Alia Collins" userId="e6924eeeb7dca9e0" providerId="LiveId" clId="{1D16D3F2-6446-4CD4-979C-BF37C1C076F7}" dt="2024-01-21T18:47:08.105" v="805" actId="1076"/>
          <ac:spMkLst>
            <pc:docMk/>
            <pc:sldMk cId="3266775750" sldId="265"/>
            <ac:spMk id="2" creationId="{4E6DAFA1-92F3-B404-6057-D180D4BE95E0}"/>
          </ac:spMkLst>
        </pc:spChg>
        <pc:spChg chg="add del mod">
          <ac:chgData name="Alia Collins" userId="e6924eeeb7dca9e0" providerId="LiveId" clId="{1D16D3F2-6446-4CD4-979C-BF37C1C076F7}" dt="2024-01-21T18:09:29.576" v="772" actId="478"/>
          <ac:spMkLst>
            <pc:docMk/>
            <pc:sldMk cId="3266775750" sldId="265"/>
            <ac:spMk id="3" creationId="{23499E71-6CA8-C38C-FF14-21B9BE2D4302}"/>
          </ac:spMkLst>
        </pc:spChg>
        <pc:spChg chg="add mod">
          <ac:chgData name="Alia Collins" userId="e6924eeeb7dca9e0" providerId="LiveId" clId="{1D16D3F2-6446-4CD4-979C-BF37C1C076F7}" dt="2024-01-21T18:48:07.122" v="911" actId="1076"/>
          <ac:spMkLst>
            <pc:docMk/>
            <pc:sldMk cId="3266775750" sldId="265"/>
            <ac:spMk id="4" creationId="{EE40B0F4-CDE9-C2A2-071E-1E16F4E3826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C2CD5-BD51-10BB-5D11-C813778C3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20E30-B861-2FAD-ED32-93EB743C5D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D65AC-1C02-3B2E-83A5-76279344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44C92-8FDF-4051-9A59-EACD55DBE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2F3D6-D718-3BB9-F9A6-E5B91D555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586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7F09F-F60C-28E4-1C9B-09BAD31B0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3C0C-6D50-5466-0649-87E9DF589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9B376-4BB6-E6C7-F16D-4ECFC9740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BBE7B-8E49-D20B-C7D4-3DAFAA08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FFF94-2DB1-82AA-C07B-078B53A01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519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536E3-FE2C-C58B-B87F-FB8D44D51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39266-4C9A-845E-0724-52BC7F7CA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FF494-CE2F-4983-D553-30F337AF5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E2992-AB2C-0CB7-57CE-132B8BFE5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0A50A-00F2-03D7-C6A4-C07354C5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53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1ADB7-AE62-0CE0-4FCC-73035CAB3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B62E-9881-AD65-CC84-970DCB6E6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77D18F-38DB-7A0D-67D7-ECD741482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A6786-BB01-251D-C9B0-C1AB192E9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D46BBE-70F3-0668-2F11-C8B7AACC4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33240-7224-52C3-26A8-D91B444A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910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1C38-0E7E-B47A-D2BB-D0DD2AAF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076E6-05C8-A80F-AB77-3E53939D91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ADC075-4595-4D12-1FEE-5C2716F303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CD10F0-C41B-3368-E12A-1DE39D53D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E0947C-8791-EFD9-5EAD-403997AEEB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4D339-3A30-A2DA-4594-A4885C85C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234B1-B33E-5C82-1CE0-221D15187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3FAC56-6E7E-6CE5-85C9-6DA978656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1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DC-0D16-0B07-BE37-590E92766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2D0BB8-76AD-7145-23D6-8B06FACB5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86E64F-6F68-FE9F-586E-78AC593A8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6032E6-5D61-DB00-5887-1C56342EE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626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82EB58-1600-E995-12F1-D1C4209FB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A2FC7B-EA86-E961-7610-318164CC0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43931-E50A-E66C-35D8-8E727820D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14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BA003-5E6A-44F7-AD6D-54E49C6A8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1F77F-A8ED-FFB0-E917-B085C02CE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41F8C-9F4A-77DE-78DE-E67C2B2F72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85EE47-CB4F-95F5-C27E-FAD0E0971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69E8AB-82EC-72F8-E5E8-5123B1AAC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6A263-9C14-584A-E77A-FE3F39EBA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20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3962F-6AC9-0820-DDE6-1CDDAFCD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6F7760-AE23-D1C4-4AFE-19F199B12F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C09FE-7B11-F882-4FB1-BD9FADE2F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32E51A-83E3-E96E-9E07-1359E3918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1735D-FEB5-DEB5-F6E7-EFE252117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8695DF-D088-BA15-C2EE-C9EC89FB0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758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0DF2-B2FB-AD23-1471-F1C81EF45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AFBB91-4A57-6E84-E377-FE7D36990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68B30-B7CF-A88D-B335-ACCB2747D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C80E8-BF00-1C54-2F45-24FCB085D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F3854-A092-B8A5-CA2C-3609CBD74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521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C4C29C-B12A-53AA-4A54-61046AD869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9CD77E-1FDD-253C-D252-B7A9FD0E5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E9E29-6663-2AB0-97E2-5214A5085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38118-347E-BDC1-BCE5-FB3049B03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2426F-91BF-1DE0-7DAE-08D54BE9E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45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C1A66D-1537-26A9-518D-F80D239CA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0642C-822F-CDFB-9DBC-24525F65B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3C5D96-937E-9E81-2DDF-735F09CC6E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80A20-80BC-4551-AAE4-E51145A3BBDC}" type="datetimeFigureOut">
              <a:rPr lang="en-GB" smtClean="0"/>
              <a:t>28/01/2024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2D1CA-9EAF-FFF8-4D39-33FC9AC4FB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D3FF5-3662-9E55-169D-B064C99E65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DC7DE-7BA4-4955-9064-49D67E8AA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16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1B31CEA-E50C-1635-3D96-E7D4773DE0F7}"/>
              </a:ext>
            </a:extLst>
          </p:cNvPr>
          <p:cNvSpPr txBox="1">
            <a:spLocks/>
          </p:cNvSpPr>
          <p:nvPr/>
        </p:nvSpPr>
        <p:spPr>
          <a:xfrm>
            <a:off x="2402114" y="2039254"/>
            <a:ext cx="7387772" cy="22061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Faith and Subjectivity: </a:t>
            </a: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Søren </a:t>
            </a:r>
            <a:r>
              <a:rPr lang="en-US" sz="4400">
                <a:solidFill>
                  <a:schemeClr val="tx1">
                    <a:lumMod val="85000"/>
                    <a:lumOff val="15000"/>
                  </a:schemeClr>
                </a:solidFill>
              </a:rPr>
              <a:t>Kierkegaard in </a:t>
            </a: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Concluding Unscientific Postscript </a:t>
            </a:r>
            <a:endParaRPr lang="en-US" sz="4400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742391-C77A-1C68-142C-4F898F6F1B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628" y="5158522"/>
            <a:ext cx="5689601" cy="10874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By Alier Collins (2200448)</a:t>
            </a: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058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8B6CA-FC3A-EC3D-6B16-6CF00397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Who is this guy anyway? </a:t>
            </a:r>
          </a:p>
        </p:txBody>
      </p:sp>
    </p:spTree>
    <p:extLst>
      <p:ext uri="{BB962C8B-B14F-4D97-AF65-F5344CB8AC3E}">
        <p14:creationId xmlns:p14="http://schemas.microsoft.com/office/powerpoint/2010/main" val="1824142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13A3C-C328-8BF4-C332-A9411C765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“Only in subjectivity is there decisiveness; to seek objectivity is to be in error”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D90324-D6FA-7871-DBE5-24BB0EE171E3}"/>
              </a:ext>
            </a:extLst>
          </p:cNvPr>
          <p:cNvSpPr txBox="1"/>
          <p:nvPr/>
        </p:nvSpPr>
        <p:spPr>
          <a:xfrm>
            <a:off x="2372114" y="6488668"/>
            <a:ext cx="1287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381 </a:t>
            </a:r>
          </a:p>
        </p:txBody>
      </p:sp>
    </p:spTree>
    <p:extLst>
      <p:ext uri="{BB962C8B-B14F-4D97-AF65-F5344CB8AC3E}">
        <p14:creationId xmlns:p14="http://schemas.microsoft.com/office/powerpoint/2010/main" val="269804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1DF4B-420C-1407-5834-827006E16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“For if passion is eliminated, faith no longer exists, and certainty and passion do not go together.”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“Faith does not need it [proofs], indeed it must even regard the proof as its enemy”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EA5FA7-1E74-33AB-EBD2-6C0ACAD00659}"/>
              </a:ext>
            </a:extLst>
          </p:cNvPr>
          <p:cNvSpPr txBox="1"/>
          <p:nvPr/>
        </p:nvSpPr>
        <p:spPr>
          <a:xfrm>
            <a:off x="1959429" y="6488668"/>
            <a:ext cx="1039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376-377 </a:t>
            </a:r>
          </a:p>
        </p:txBody>
      </p:sp>
    </p:spTree>
    <p:extLst>
      <p:ext uri="{BB962C8B-B14F-4D97-AF65-F5344CB8AC3E}">
        <p14:creationId xmlns:p14="http://schemas.microsoft.com/office/powerpoint/2010/main" val="3683574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3A531-5A73-2799-2AE2-13CE0DADA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“Christianity is spirit, spirit is inwardness, inwardness is subjectivity, subjectivity is essential passion and in its maximum an infinite, personal, passionate interest in one’s eternal happiness”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6794C4-7B6B-3C89-06B2-AA442A69EE90}"/>
              </a:ext>
            </a:extLst>
          </p:cNvPr>
          <p:cNvSpPr txBox="1"/>
          <p:nvPr/>
        </p:nvSpPr>
        <p:spPr>
          <a:xfrm>
            <a:off x="2388636" y="6488668"/>
            <a:ext cx="9961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378 </a:t>
            </a:r>
          </a:p>
        </p:txBody>
      </p:sp>
    </p:spTree>
    <p:extLst>
      <p:ext uri="{BB962C8B-B14F-4D97-AF65-F5344CB8AC3E}">
        <p14:creationId xmlns:p14="http://schemas.microsoft.com/office/powerpoint/2010/main" val="3817874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C49B6-CA30-72E8-08F8-E1A6D1812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2766218"/>
            <a:ext cx="113538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“[</a:t>
            </a:r>
            <a:r>
              <a:rPr lang="en-GB" dirty="0" err="1"/>
              <a:t>i</a:t>
            </a:r>
            <a:r>
              <a:rPr lang="en-GB" dirty="0"/>
              <a:t>]t is precisely the lack of objective certainty that generates the ‘risk’ which is the essential precondition for true faith.”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160779-0CDF-600F-4D63-8F1D2CC2B1A8}"/>
              </a:ext>
            </a:extLst>
          </p:cNvPr>
          <p:cNvSpPr txBox="1"/>
          <p:nvPr/>
        </p:nvSpPr>
        <p:spPr>
          <a:xfrm>
            <a:off x="2323323" y="6488668"/>
            <a:ext cx="9999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376</a:t>
            </a:r>
          </a:p>
        </p:txBody>
      </p:sp>
    </p:spTree>
    <p:extLst>
      <p:ext uri="{BB962C8B-B14F-4D97-AF65-F5344CB8AC3E}">
        <p14:creationId xmlns:p14="http://schemas.microsoft.com/office/powerpoint/2010/main" val="715251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50A2D-4A31-AB5E-89F9-0D931DB2A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“Without risk there is no faith. Faith is precisely the contradiction between the infinite passion of the individual’s inwardness and the objective uncertainty”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4DA4FB-7DA6-6AE9-1621-4958ED50E7B7}"/>
              </a:ext>
            </a:extLst>
          </p:cNvPr>
          <p:cNvSpPr txBox="1"/>
          <p:nvPr/>
        </p:nvSpPr>
        <p:spPr>
          <a:xfrm>
            <a:off x="2369976" y="6488668"/>
            <a:ext cx="10111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381</a:t>
            </a:r>
          </a:p>
        </p:txBody>
      </p:sp>
    </p:spTree>
    <p:extLst>
      <p:ext uri="{BB962C8B-B14F-4D97-AF65-F5344CB8AC3E}">
        <p14:creationId xmlns:p14="http://schemas.microsoft.com/office/powerpoint/2010/main" val="3539718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C5C71-B131-BAC5-3267-FB5F72684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814" y="2766218"/>
            <a:ext cx="10918371" cy="1325563"/>
          </a:xfrm>
        </p:spPr>
        <p:txBody>
          <a:bodyPr/>
          <a:lstStyle/>
          <a:p>
            <a:r>
              <a:rPr lang="en-GB" dirty="0"/>
              <a:t>Objection: Situation Ethics and the importance of community and togetherness</a:t>
            </a:r>
          </a:p>
        </p:txBody>
      </p:sp>
    </p:spTree>
    <p:extLst>
      <p:ext uri="{BB962C8B-B14F-4D97-AF65-F5344CB8AC3E}">
        <p14:creationId xmlns:p14="http://schemas.microsoft.com/office/powerpoint/2010/main" val="3796857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5B540-3BFA-1533-DE3B-2128F16C7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169" y="2766218"/>
            <a:ext cx="11067661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“If I wish to preserve my faith, I must constantly be intent on holding fast the objective uncertainty, so as to remain out upon the deep, over seventy thousand fathoms of water, still preserving my faith”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B3DEB4-F64F-C512-E82B-5717EB507432}"/>
              </a:ext>
            </a:extLst>
          </p:cNvPr>
          <p:cNvSpPr txBox="1"/>
          <p:nvPr/>
        </p:nvSpPr>
        <p:spPr>
          <a:xfrm>
            <a:off x="2397968" y="6488668"/>
            <a:ext cx="10017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Philosophy: An Anthology 2</a:t>
            </a:r>
            <a:r>
              <a:rPr lang="en-GB" baseline="30000" dirty="0"/>
              <a:t>nd</a:t>
            </a:r>
            <a:r>
              <a:rPr lang="en-GB" dirty="0"/>
              <a:t> edition, ed. John Cottingham (Oxford, Blackwell, 2008) Page: 382</a:t>
            </a:r>
          </a:p>
        </p:txBody>
      </p:sp>
    </p:spTree>
    <p:extLst>
      <p:ext uri="{BB962C8B-B14F-4D97-AF65-F5344CB8AC3E}">
        <p14:creationId xmlns:p14="http://schemas.microsoft.com/office/powerpoint/2010/main" val="4142320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65454A-01E3-28CB-0D4D-D496841B0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057" y="114036"/>
            <a:ext cx="8880534" cy="664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994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8317</TotalTime>
  <Words>352</Words>
  <Application>Microsoft Office PowerPoint</Application>
  <PresentationFormat>Widescreen</PresentationFormat>
  <Paragraphs>16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Who is this guy anyway? </vt:lpstr>
      <vt:lpstr>“Only in subjectivity is there decisiveness; to seek objectivity is to be in error”</vt:lpstr>
      <vt:lpstr>“For if passion is eliminated, faith no longer exists, and certainty and passion do not go together.”   “Faith does not need it [proofs], indeed it must even regard the proof as its enemy”</vt:lpstr>
      <vt:lpstr>“Christianity is spirit, spirit is inwardness, inwardness is subjectivity, subjectivity is essential passion and in its maximum an infinite, personal, passionate interest in one’s eternal happiness”</vt:lpstr>
      <vt:lpstr>“[i]t is precisely the lack of objective certainty that generates the ‘risk’ which is the essential precondition for true faith.”</vt:lpstr>
      <vt:lpstr>“Without risk there is no faith. Faith is precisely the contradiction between the infinite passion of the individual’s inwardness and the objective uncertainty”</vt:lpstr>
      <vt:lpstr>Objection: Situation Ethics and the importance of community and togetherness</vt:lpstr>
      <vt:lpstr>“If I wish to preserve my faith, I must constantly be intent on holding fast the objective uncertainty, so as to remain out upon the deep, over seventy thousand fathoms of water, still preserving my faith”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Soren Kierkegaard: The Father Of Existentialism</dc:title>
  <dc:creator>Alia Collins</dc:creator>
  <cp:lastModifiedBy>Alia Collins</cp:lastModifiedBy>
  <cp:revision>3</cp:revision>
  <dcterms:created xsi:type="dcterms:W3CDTF">2024-01-19T22:10:15Z</dcterms:created>
  <dcterms:modified xsi:type="dcterms:W3CDTF">2024-01-28T19:49:46Z</dcterms:modified>
</cp:coreProperties>
</file>