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2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Wallis" userId="S::rachel.wallis@uwtsd.ac.uk::adcac562-1b9c-4c6f-a47a-6cb162b6111e" providerId="AD" clId="Web-{9E868E08-F9EB-E790-C70C-0C89FBCD68A1}"/>
    <pc:docChg chg="delSld">
      <pc:chgData name="Rachel Wallis" userId="S::rachel.wallis@uwtsd.ac.uk::adcac562-1b9c-4c6f-a47a-6cb162b6111e" providerId="AD" clId="Web-{9E868E08-F9EB-E790-C70C-0C89FBCD68A1}" dt="2018-12-09T19:40:09.029" v="4"/>
      <pc:docMkLst>
        <pc:docMk/>
      </pc:docMkLst>
      <pc:sldChg chg="del">
        <pc:chgData name="Rachel Wallis" userId="S::rachel.wallis@uwtsd.ac.uk::adcac562-1b9c-4c6f-a47a-6cb162b6111e" providerId="AD" clId="Web-{9E868E08-F9EB-E790-C70C-0C89FBCD68A1}" dt="2018-12-09T19:40:03.123" v="2"/>
        <pc:sldMkLst>
          <pc:docMk/>
          <pc:sldMk cId="2617164678" sldId="263"/>
        </pc:sldMkLst>
      </pc:sldChg>
      <pc:sldChg chg="del">
        <pc:chgData name="Rachel Wallis" userId="S::rachel.wallis@uwtsd.ac.uk::adcac562-1b9c-4c6f-a47a-6cb162b6111e" providerId="AD" clId="Web-{9E868E08-F9EB-E790-C70C-0C89FBCD68A1}" dt="2018-12-09T19:40:06.154" v="3"/>
        <pc:sldMkLst>
          <pc:docMk/>
          <pc:sldMk cId="70982452" sldId="264"/>
        </pc:sldMkLst>
      </pc:sldChg>
      <pc:sldChg chg="del">
        <pc:chgData name="Rachel Wallis" userId="S::rachel.wallis@uwtsd.ac.uk::adcac562-1b9c-4c6f-a47a-6cb162b6111e" providerId="AD" clId="Web-{9E868E08-F9EB-E790-C70C-0C89FBCD68A1}" dt="2018-12-09T19:40:09.029" v="4"/>
        <pc:sldMkLst>
          <pc:docMk/>
          <pc:sldMk cId="1970116146" sldId="265"/>
        </pc:sldMkLst>
      </pc:sldChg>
      <pc:sldChg chg="del">
        <pc:chgData name="Rachel Wallis" userId="S::rachel.wallis@uwtsd.ac.uk::adcac562-1b9c-4c6f-a47a-6cb162b6111e" providerId="AD" clId="Web-{9E868E08-F9EB-E790-C70C-0C89FBCD68A1}" dt="2018-12-09T19:39:57.420" v="1"/>
        <pc:sldMkLst>
          <pc:docMk/>
          <pc:sldMk cId="953009728" sldId="266"/>
        </pc:sldMkLst>
      </pc:sldChg>
      <pc:sldChg chg="del">
        <pc:chgData name="Rachel Wallis" userId="S::rachel.wallis@uwtsd.ac.uk::adcac562-1b9c-4c6f-a47a-6cb162b6111e" providerId="AD" clId="Web-{9E868E08-F9EB-E790-C70C-0C89FBCD68A1}" dt="2018-12-09T19:39:53.514" v="0"/>
        <pc:sldMkLst>
          <pc:docMk/>
          <pc:sldMk cId="1307710842" sldId="267"/>
        </pc:sldMkLst>
      </pc:sldChg>
    </pc:docChg>
  </pc:docChgLst>
  <pc:docChgLst>
    <pc:chgData name="Rachel Wallis" userId="S::rachel.wallis@uwtsd.ac.uk::adcac562-1b9c-4c6f-a47a-6cb162b6111e" providerId="AD" clId="Web-{801AE422-9697-9517-562A-EFB11DE198B6}"/>
    <pc:docChg chg="addSld delSld modSld">
      <pc:chgData name="Rachel Wallis" userId="S::rachel.wallis@uwtsd.ac.uk::adcac562-1b9c-4c6f-a47a-6cb162b6111e" providerId="AD" clId="Web-{801AE422-9697-9517-562A-EFB11DE198B6}" dt="2018-12-07T14:03:48.262" v="525" actId="1076"/>
      <pc:docMkLst>
        <pc:docMk/>
      </pc:docMkLst>
      <pc:sldChg chg="modSp">
        <pc:chgData name="Rachel Wallis" userId="S::rachel.wallis@uwtsd.ac.uk::adcac562-1b9c-4c6f-a47a-6cb162b6111e" providerId="AD" clId="Web-{801AE422-9697-9517-562A-EFB11DE198B6}" dt="2018-12-07T13:36:47.694" v="4" actId="20577"/>
        <pc:sldMkLst>
          <pc:docMk/>
          <pc:sldMk cId="1743118846" sldId="257"/>
        </pc:sldMkLst>
        <pc:spChg chg="mod">
          <ac:chgData name="Rachel Wallis" userId="S::rachel.wallis@uwtsd.ac.uk::adcac562-1b9c-4c6f-a47a-6cb162b6111e" providerId="AD" clId="Web-{801AE422-9697-9517-562A-EFB11DE198B6}" dt="2018-12-07T13:36:47.694" v="4" actId="20577"/>
          <ac:spMkLst>
            <pc:docMk/>
            <pc:sldMk cId="1743118846" sldId="257"/>
            <ac:spMk id="6" creationId="{00000000-0000-0000-0000-000000000000}"/>
          </ac:spMkLst>
        </pc:spChg>
      </pc:sldChg>
      <pc:sldChg chg="del">
        <pc:chgData name="Rachel Wallis" userId="S::rachel.wallis@uwtsd.ac.uk::adcac562-1b9c-4c6f-a47a-6cb162b6111e" providerId="AD" clId="Web-{801AE422-9697-9517-562A-EFB11DE198B6}" dt="2018-12-07T13:41:56.267" v="6"/>
        <pc:sldMkLst>
          <pc:docMk/>
          <pc:sldMk cId="2198771129" sldId="260"/>
        </pc:sldMkLst>
      </pc:sldChg>
      <pc:sldChg chg="addSp delSp modSp">
        <pc:chgData name="Rachel Wallis" userId="S::rachel.wallis@uwtsd.ac.uk::adcac562-1b9c-4c6f-a47a-6cb162b6111e" providerId="AD" clId="Web-{801AE422-9697-9517-562A-EFB11DE198B6}" dt="2018-12-07T13:57:18.565" v="486" actId="20577"/>
        <pc:sldMkLst>
          <pc:docMk/>
          <pc:sldMk cId="3348255296" sldId="261"/>
        </pc:sldMkLst>
        <pc:spChg chg="add mod">
          <ac:chgData name="Rachel Wallis" userId="S::rachel.wallis@uwtsd.ac.uk::adcac562-1b9c-4c6f-a47a-6cb162b6111e" providerId="AD" clId="Web-{801AE422-9697-9517-562A-EFB11DE198B6}" dt="2018-12-07T13:57:18.565" v="486" actId="20577"/>
          <ac:spMkLst>
            <pc:docMk/>
            <pc:sldMk cId="3348255296" sldId="261"/>
            <ac:spMk id="3" creationId="{61D56FBA-5FF5-4508-98B4-B6429D92507C}"/>
          </ac:spMkLst>
        </pc:spChg>
        <pc:spChg chg="del mod">
          <ac:chgData name="Rachel Wallis" userId="S::rachel.wallis@uwtsd.ac.uk::adcac562-1b9c-4c6f-a47a-6cb162b6111e" providerId="AD" clId="Web-{801AE422-9697-9517-562A-EFB11DE198B6}" dt="2018-12-07T13:52:43.507" v="317"/>
          <ac:spMkLst>
            <pc:docMk/>
            <pc:sldMk cId="3348255296" sldId="261"/>
            <ac:spMk id="6" creationId="{00000000-0000-0000-0000-000000000000}"/>
          </ac:spMkLst>
        </pc:spChg>
        <pc:spChg chg="del mod">
          <ac:chgData name="Rachel Wallis" userId="S::rachel.wallis@uwtsd.ac.uk::adcac562-1b9c-4c6f-a47a-6cb162b6111e" providerId="AD" clId="Web-{801AE422-9697-9517-562A-EFB11DE198B6}" dt="2018-12-07T13:46:42.794" v="183"/>
          <ac:spMkLst>
            <pc:docMk/>
            <pc:sldMk cId="3348255296" sldId="261"/>
            <ac:spMk id="7" creationId="{00000000-0000-0000-0000-000000000000}"/>
          </ac:spMkLst>
        </pc:spChg>
        <pc:spChg chg="add del mod">
          <ac:chgData name="Rachel Wallis" userId="S::rachel.wallis@uwtsd.ac.uk::adcac562-1b9c-4c6f-a47a-6cb162b6111e" providerId="AD" clId="Web-{801AE422-9697-9517-562A-EFB11DE198B6}" dt="2018-12-07T13:52:51.788" v="319"/>
          <ac:spMkLst>
            <pc:docMk/>
            <pc:sldMk cId="3348255296" sldId="261"/>
            <ac:spMk id="8" creationId="{E2A7311E-DFC1-430A-B7C7-B6531C744734}"/>
          </ac:spMkLst>
        </pc:spChg>
      </pc:sldChg>
      <pc:sldChg chg="modSp">
        <pc:chgData name="Rachel Wallis" userId="S::rachel.wallis@uwtsd.ac.uk::adcac562-1b9c-4c6f-a47a-6cb162b6111e" providerId="AD" clId="Web-{801AE422-9697-9517-562A-EFB11DE198B6}" dt="2018-12-07T13:46:22.700" v="180" actId="20577"/>
        <pc:sldMkLst>
          <pc:docMk/>
          <pc:sldMk cId="1645432676" sldId="262"/>
        </pc:sldMkLst>
        <pc:spChg chg="mod">
          <ac:chgData name="Rachel Wallis" userId="S::rachel.wallis@uwtsd.ac.uk::adcac562-1b9c-4c6f-a47a-6cb162b6111e" providerId="AD" clId="Web-{801AE422-9697-9517-562A-EFB11DE198B6}" dt="2018-12-07T13:45:32.685" v="159" actId="20577"/>
          <ac:spMkLst>
            <pc:docMk/>
            <pc:sldMk cId="1645432676" sldId="262"/>
            <ac:spMk id="2" creationId="{00000000-0000-0000-0000-000000000000}"/>
          </ac:spMkLst>
        </pc:spChg>
        <pc:spChg chg="mod">
          <ac:chgData name="Rachel Wallis" userId="S::rachel.wallis@uwtsd.ac.uk::adcac562-1b9c-4c6f-a47a-6cb162b6111e" providerId="AD" clId="Web-{801AE422-9697-9517-562A-EFB11DE198B6}" dt="2018-12-07T13:46:22.700" v="180" actId="20577"/>
          <ac:spMkLst>
            <pc:docMk/>
            <pc:sldMk cId="1645432676" sldId="262"/>
            <ac:spMk id="4" creationId="{00000000-0000-0000-0000-000000000000}"/>
          </ac:spMkLst>
        </pc:spChg>
      </pc:sldChg>
      <pc:sldChg chg="addSp modSp">
        <pc:chgData name="Rachel Wallis" userId="S::rachel.wallis@uwtsd.ac.uk::adcac562-1b9c-4c6f-a47a-6cb162b6111e" providerId="AD" clId="Web-{801AE422-9697-9517-562A-EFB11DE198B6}" dt="2018-12-07T14:03:48.262" v="525" actId="1076"/>
        <pc:sldMkLst>
          <pc:docMk/>
          <pc:sldMk cId="2617164678" sldId="263"/>
        </pc:sldMkLst>
        <pc:spChg chg="mod">
          <ac:chgData name="Rachel Wallis" userId="S::rachel.wallis@uwtsd.ac.uk::adcac562-1b9c-4c6f-a47a-6cb162b6111e" providerId="AD" clId="Web-{801AE422-9697-9517-562A-EFB11DE198B6}" dt="2018-12-07T14:00:06.484" v="508" actId="20577"/>
          <ac:spMkLst>
            <pc:docMk/>
            <pc:sldMk cId="2617164678" sldId="263"/>
            <ac:spMk id="3" creationId="{00000000-0000-0000-0000-000000000000}"/>
          </ac:spMkLst>
        </pc:spChg>
        <pc:picChg chg="add mod">
          <ac:chgData name="Rachel Wallis" userId="S::rachel.wallis@uwtsd.ac.uk::adcac562-1b9c-4c6f-a47a-6cb162b6111e" providerId="AD" clId="Web-{801AE422-9697-9517-562A-EFB11DE198B6}" dt="2018-12-07T14:03:48.262" v="525" actId="1076"/>
          <ac:picMkLst>
            <pc:docMk/>
            <pc:sldMk cId="2617164678" sldId="263"/>
            <ac:picMk id="4" creationId="{B67E81F7-05FA-4340-91D4-C3E216B695F0}"/>
          </ac:picMkLst>
        </pc:picChg>
      </pc:sldChg>
      <pc:sldChg chg="addSp modSp">
        <pc:chgData name="Rachel Wallis" userId="S::rachel.wallis@uwtsd.ac.uk::adcac562-1b9c-4c6f-a47a-6cb162b6111e" providerId="AD" clId="Web-{801AE422-9697-9517-562A-EFB11DE198B6}" dt="2018-12-07T14:03:33.621" v="522" actId="1076"/>
        <pc:sldMkLst>
          <pc:docMk/>
          <pc:sldMk cId="1970116146" sldId="265"/>
        </pc:sldMkLst>
        <pc:spChg chg="mod">
          <ac:chgData name="Rachel Wallis" userId="S::rachel.wallis@uwtsd.ac.uk::adcac562-1b9c-4c6f-a47a-6cb162b6111e" providerId="AD" clId="Web-{801AE422-9697-9517-562A-EFB11DE198B6}" dt="2018-12-07T13:59:06.719" v="502" actId="20577"/>
          <ac:spMkLst>
            <pc:docMk/>
            <pc:sldMk cId="1970116146" sldId="265"/>
            <ac:spMk id="2" creationId="{00000000-0000-0000-0000-000000000000}"/>
          </ac:spMkLst>
        </pc:spChg>
        <pc:spChg chg="add mod">
          <ac:chgData name="Rachel Wallis" userId="S::rachel.wallis@uwtsd.ac.uk::adcac562-1b9c-4c6f-a47a-6cb162b6111e" providerId="AD" clId="Web-{801AE422-9697-9517-562A-EFB11DE198B6}" dt="2018-12-07T14:00:27.015" v="516" actId="20577"/>
          <ac:spMkLst>
            <pc:docMk/>
            <pc:sldMk cId="1970116146" sldId="265"/>
            <ac:spMk id="3" creationId="{8C5CAE14-F414-4451-9AC0-C6A15F1A033C}"/>
          </ac:spMkLst>
        </pc:spChg>
        <pc:picChg chg="add mod">
          <ac:chgData name="Rachel Wallis" userId="S::rachel.wallis@uwtsd.ac.uk::adcac562-1b9c-4c6f-a47a-6cb162b6111e" providerId="AD" clId="Web-{801AE422-9697-9517-562A-EFB11DE198B6}" dt="2018-12-07T14:03:33.621" v="522" actId="1076"/>
          <ac:picMkLst>
            <pc:docMk/>
            <pc:sldMk cId="1970116146" sldId="265"/>
            <ac:picMk id="4" creationId="{DA0215C7-5D6E-4CF8-AD44-F8B064642916}"/>
          </ac:picMkLst>
        </pc:picChg>
      </pc:sldChg>
      <pc:sldChg chg="add replId">
        <pc:chgData name="Rachel Wallis" userId="S::rachel.wallis@uwtsd.ac.uk::adcac562-1b9c-4c6f-a47a-6cb162b6111e" providerId="AD" clId="Web-{801AE422-9697-9517-562A-EFB11DE198B6}" dt="2018-12-07T13:59:24.672" v="505"/>
        <pc:sldMkLst>
          <pc:docMk/>
          <pc:sldMk cId="953009728" sldId="266"/>
        </pc:sldMkLst>
      </pc:sldChg>
      <pc:sldChg chg="add replId">
        <pc:chgData name="Rachel Wallis" userId="S::rachel.wallis@uwtsd.ac.uk::adcac562-1b9c-4c6f-a47a-6cb162b6111e" providerId="AD" clId="Web-{801AE422-9697-9517-562A-EFB11DE198B6}" dt="2018-12-07T13:59:37.641" v="506"/>
        <pc:sldMkLst>
          <pc:docMk/>
          <pc:sldMk cId="1307710842" sldId="267"/>
        </pc:sldMkLst>
      </pc:sldChg>
    </pc:docChg>
  </pc:docChgLst>
  <pc:docChgLst>
    <pc:chgData name="Rachel Wallis" userId="S::rachel.wallis@uwtsd.ac.uk::adcac562-1b9c-4c6f-a47a-6cb162b6111e" providerId="AD" clId="Web-{351B72D2-3E87-A87B-1799-314104D095BB}"/>
    <pc:docChg chg="modSld">
      <pc:chgData name="Rachel Wallis" userId="S::rachel.wallis@uwtsd.ac.uk::adcac562-1b9c-4c6f-a47a-6cb162b6111e" providerId="AD" clId="Web-{351B72D2-3E87-A87B-1799-314104D095BB}" dt="2018-12-09T19:31:28.443" v="70" actId="14100"/>
      <pc:docMkLst>
        <pc:docMk/>
      </pc:docMkLst>
      <pc:sldChg chg="addSp modSp">
        <pc:chgData name="Rachel Wallis" userId="S::rachel.wallis@uwtsd.ac.uk::adcac562-1b9c-4c6f-a47a-6cb162b6111e" providerId="AD" clId="Web-{351B72D2-3E87-A87B-1799-314104D095BB}" dt="2018-12-09T19:31:28.443" v="70" actId="14100"/>
        <pc:sldMkLst>
          <pc:docMk/>
          <pc:sldMk cId="1911759956" sldId="256"/>
        </pc:sldMkLst>
        <pc:spChg chg="add">
          <ac:chgData name="Rachel Wallis" userId="S::rachel.wallis@uwtsd.ac.uk::adcac562-1b9c-4c6f-a47a-6cb162b6111e" providerId="AD" clId="Web-{351B72D2-3E87-A87B-1799-314104D095BB}" dt="2018-12-09T19:29:49.224" v="3"/>
          <ac:spMkLst>
            <pc:docMk/>
            <pc:sldMk cId="1911759956" sldId="256"/>
            <ac:spMk id="2" creationId="{831431BA-A204-4BC7-83FA-39A44F31AFCC}"/>
          </ac:spMkLst>
        </pc:spChg>
        <pc:spChg chg="add">
          <ac:chgData name="Rachel Wallis" userId="S::rachel.wallis@uwtsd.ac.uk::adcac562-1b9c-4c6f-a47a-6cb162b6111e" providerId="AD" clId="Web-{351B72D2-3E87-A87B-1799-314104D095BB}" dt="2018-12-09T19:29:58.928" v="4"/>
          <ac:spMkLst>
            <pc:docMk/>
            <pc:sldMk cId="1911759956" sldId="256"/>
            <ac:spMk id="3" creationId="{DE667317-500A-40F3-BAB4-597830E3117E}"/>
          </ac:spMkLst>
        </pc:spChg>
        <pc:spChg chg="add mod">
          <ac:chgData name="Rachel Wallis" userId="S::rachel.wallis@uwtsd.ac.uk::adcac562-1b9c-4c6f-a47a-6cb162b6111e" providerId="AD" clId="Web-{351B72D2-3E87-A87B-1799-314104D095BB}" dt="2018-12-09T19:31:28.443" v="70" actId="14100"/>
          <ac:spMkLst>
            <pc:docMk/>
            <pc:sldMk cId="1911759956" sldId="256"/>
            <ac:spMk id="4" creationId="{F6D74B71-E09E-4462-89D1-127351A5CCA2}"/>
          </ac:spMkLst>
        </pc:spChg>
      </pc:sldChg>
      <pc:sldChg chg="modSp">
        <pc:chgData name="Rachel Wallis" userId="S::rachel.wallis@uwtsd.ac.uk::adcac562-1b9c-4c6f-a47a-6cb162b6111e" providerId="AD" clId="Web-{351B72D2-3E87-A87B-1799-314104D095BB}" dt="2018-12-09T19:29:43.146" v="0" actId="20577"/>
        <pc:sldMkLst>
          <pc:docMk/>
          <pc:sldMk cId="1743118846" sldId="257"/>
        </pc:sldMkLst>
        <pc:spChg chg="mod">
          <ac:chgData name="Rachel Wallis" userId="S::rachel.wallis@uwtsd.ac.uk::adcac562-1b9c-4c6f-a47a-6cb162b6111e" providerId="AD" clId="Web-{351B72D2-3E87-A87B-1799-314104D095BB}" dt="2018-12-09T19:29:43.146" v="0" actId="20577"/>
          <ac:spMkLst>
            <pc:docMk/>
            <pc:sldMk cId="1743118846" sldId="257"/>
            <ac:spMk id="5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12/9/2018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12/9/2018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hyperlink" Target="https://beta.gov.wales/foundation-phase-profile-guidance-practitioners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learning.gov.wales/resources/collections/key-stages-2-4?lang=en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31431BA-A204-4BC7-83FA-39A44F31AFCC}"/>
              </a:ext>
            </a:extLst>
          </p:cNvPr>
          <p:cNvSpPr txBox="1"/>
          <p:nvPr/>
        </p:nvSpPr>
        <p:spPr>
          <a:xfrm>
            <a:off x="3200400" y="3200399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667317-500A-40F3-BAB4-597830E3117E}"/>
              </a:ext>
            </a:extLst>
          </p:cNvPr>
          <p:cNvSpPr txBox="1"/>
          <p:nvPr/>
        </p:nvSpPr>
        <p:spPr>
          <a:xfrm>
            <a:off x="3341511" y="3341511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D74B71-E09E-4462-89D1-127351A5CCA2}"/>
              </a:ext>
            </a:extLst>
          </p:cNvPr>
          <p:cNvSpPr txBox="1"/>
          <p:nvPr/>
        </p:nvSpPr>
        <p:spPr>
          <a:xfrm>
            <a:off x="1119011" y="4047066"/>
            <a:ext cx="7710309" cy="107721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>
                <a:solidFill>
                  <a:schemeClr val="bg1"/>
                </a:solidFill>
                <a:cs typeface="Calibri"/>
              </a:rPr>
              <a:t>Mathematics Assessment: </a:t>
            </a:r>
            <a:endParaRPr lang="en-US">
              <a:solidFill>
                <a:schemeClr val="bg1"/>
              </a:solidFill>
            </a:endParaRPr>
          </a:p>
          <a:p>
            <a:r>
              <a:rPr lang="en-US" sz="3200">
                <a:solidFill>
                  <a:schemeClr val="bg1"/>
                </a:solidFill>
                <a:cs typeface="Calibri"/>
              </a:rPr>
              <a:t>Assessing according to national expectations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objectives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6745" y="1690689"/>
            <a:ext cx="6815958" cy="175432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to understand and explore statutory assessment requirements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to evaluate learners’ mathematics work in relation to national expectations</a:t>
            </a:r>
            <a:endParaRPr lang="en-GB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to critically evaluate the process of assessment  </a:t>
            </a:r>
          </a:p>
        </p:txBody>
      </p:sp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5971" y="197346"/>
            <a:ext cx="8571187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/>
              <a:t>Foundation Phase Profile</a:t>
            </a:r>
          </a:p>
          <a:p>
            <a:r>
              <a:rPr lang="en-GB"/>
              <a:t>The Foundation Phase Profile (‘the profile’) has been developed to support ___________ of children’s learning and development throughout their time in the Foundation Phase, from entry through to the end of the Foundation Phase. Through the use of __________ and__________  __________, the profile supports practitioners to provide a developmentally appropriate holistic curriculum for all children. The profile contains detailed ____   ________ in four of the Foundation Phase Areas of Learning that support consistent judgements against the associated Foundation Phase outcomes.</a:t>
            </a:r>
          </a:p>
          <a:p>
            <a:endParaRPr lang="en-GB"/>
          </a:p>
          <a:p>
            <a:r>
              <a:rPr lang="en-GB"/>
              <a:t>From September 2015 teachers are required to use the profile in order to carry out a</a:t>
            </a:r>
          </a:p>
          <a:p>
            <a:r>
              <a:rPr lang="en-GB"/>
              <a:t>statutory _________ assessment within the first six weeks of a child entering the ________ year. The profile will further support assessment through to the _____ of the Foundation Phase (end of _________).</a:t>
            </a:r>
          </a:p>
          <a:p>
            <a:endParaRPr lang="en-GB"/>
          </a:p>
          <a:p>
            <a:r>
              <a:rPr lang="en-GB" err="1"/>
              <a:t>Headteachers</a:t>
            </a:r>
            <a:r>
              <a:rPr lang="en-GB"/>
              <a:t> must ensure that statutory teacher assessments against the Foundation Phase Areas of Learning are finalised and recorded for …</a:t>
            </a:r>
          </a:p>
          <a:p>
            <a:endParaRPr lang="en-GB"/>
          </a:p>
          <a:p>
            <a:r>
              <a:rPr lang="en-GB">
                <a:hlinkClick r:id="rId2"/>
              </a:rPr>
              <a:t>https://beta.gov.wales/foundation-phase-profile-guidance-practitioners</a:t>
            </a: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6990" y="4409091"/>
            <a:ext cx="1340855" cy="1866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658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25821" y="497571"/>
            <a:ext cx="8329448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/>
              <a:t>Revised Programmes of Study</a:t>
            </a:r>
          </a:p>
          <a:p>
            <a:endParaRPr lang="en-GB" b="1"/>
          </a:p>
          <a:p>
            <a:r>
              <a:rPr lang="en-GB"/>
              <a:t>In October 2014 the Programmes of Study (</a:t>
            </a:r>
            <a:r>
              <a:rPr lang="en-GB" err="1"/>
              <a:t>PoS</a:t>
            </a:r>
            <a:r>
              <a:rPr lang="en-GB"/>
              <a:t>) for Key Stages 2 to 4 for English, Welsh</a:t>
            </a:r>
          </a:p>
          <a:p>
            <a:r>
              <a:rPr lang="en-GB"/>
              <a:t>and mathematics were revised to align them with ___  ______ as well as made more</a:t>
            </a:r>
          </a:p>
          <a:p>
            <a:r>
              <a:rPr lang="en-GB"/>
              <a:t>_______________.</a:t>
            </a:r>
          </a:p>
          <a:p>
            <a:endParaRPr lang="en-GB"/>
          </a:p>
          <a:p>
            <a:r>
              <a:rPr lang="en-GB"/>
              <a:t>The revised </a:t>
            </a:r>
            <a:r>
              <a:rPr lang="en-GB" err="1"/>
              <a:t>PoS</a:t>
            </a:r>
            <a:r>
              <a:rPr lang="en-GB"/>
              <a:t> were introduced on a statutory basis from September 2015.</a:t>
            </a:r>
          </a:p>
          <a:p>
            <a:r>
              <a:rPr lang="en-GB"/>
              <a:t>For Key Stages 2 and 3, teachers are required to ______  learners’ _______ against the</a:t>
            </a:r>
          </a:p>
          <a:p>
            <a:r>
              <a:rPr lang="en-GB"/>
              <a:t>_________ national curriculum levels.</a:t>
            </a:r>
          </a:p>
          <a:p>
            <a:endParaRPr lang="en-GB"/>
          </a:p>
          <a:p>
            <a:r>
              <a:rPr lang="en-GB"/>
              <a:t>However, schools are guided to ensure their ___________ for learners are more in keeping with the __________ expectations within the ______ and the revised _________________  to better prepare learners for ______ and the ______  ___  ___ .</a:t>
            </a:r>
          </a:p>
          <a:p>
            <a:endParaRPr lang="en-GB"/>
          </a:p>
          <a:p>
            <a:r>
              <a:rPr lang="en-GB"/>
              <a:t>For Key Stage 2, </a:t>
            </a:r>
            <a:r>
              <a:rPr lang="en-GB" err="1"/>
              <a:t>headteachers</a:t>
            </a:r>
            <a:r>
              <a:rPr lang="en-GB"/>
              <a:t> should, ensure that end of key stage teacher assessment is finalised and recorded for ...</a:t>
            </a:r>
          </a:p>
          <a:p>
            <a:r>
              <a:rPr lang="en-GB">
                <a:hlinkClick r:id="rId2"/>
              </a:rPr>
              <a:t>http://learning.gov.wales/resources/collections/key-stages-2-4?lang=en</a:t>
            </a: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3477" y="5249917"/>
            <a:ext cx="2096814" cy="1397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2839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559" y="149280"/>
            <a:ext cx="7886700" cy="1325563"/>
          </a:xfrm>
        </p:spPr>
        <p:txBody>
          <a:bodyPr/>
          <a:lstStyle/>
          <a:p>
            <a:r>
              <a:rPr lang="en-GB" b="1"/>
              <a:t>Task</a:t>
            </a:r>
            <a:endParaRPr lang="en-GB" b="1">
              <a:cs typeface="Calibri Light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2616" y="1178157"/>
            <a:ext cx="8378716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Consider the mathematics samples in relation to the current national expectations</a:t>
            </a:r>
            <a:r>
              <a:rPr lang="en-GB">
                <a:cs typeface="Calibri"/>
              </a:rPr>
              <a:t> and for your chosen phase.</a:t>
            </a:r>
            <a:endParaRPr lang="en-GB"/>
          </a:p>
          <a:p>
            <a:pPr marL="0" indent="0">
              <a:buNone/>
            </a:pPr>
            <a:r>
              <a:rPr lang="en-GB"/>
              <a:t>What evidence can you find about the learners’ mathematics work in relation to national expectations?</a:t>
            </a:r>
          </a:p>
          <a:p>
            <a:pPr marL="0" indent="0">
              <a:buNone/>
            </a:pPr>
            <a:r>
              <a:rPr lang="en-GB"/>
              <a:t>Annotate each sample to note what the mathematics shows, using the outcome/level descriptors. </a:t>
            </a:r>
            <a:endParaRPr lang="en-GB">
              <a:cs typeface="Calibri"/>
            </a:endParaRPr>
          </a:p>
          <a:p>
            <a:pPr marL="0" indent="0">
              <a:buNone/>
            </a:pPr>
            <a:r>
              <a:rPr lang="en-GB" b="1">
                <a:cs typeface="Calibri"/>
              </a:rPr>
              <a:t>For each learner write a statement summarising what the work shows you about his/her mathematics in relation to national expectations. </a:t>
            </a:r>
          </a:p>
          <a:p>
            <a:pPr marL="0" indent="0">
              <a:buNone/>
            </a:pPr>
            <a:endParaRPr lang="en-GB">
              <a:cs typeface="Calibri"/>
            </a:endParaRP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>
              <a:cs typeface="Calibri"/>
            </a:endParaRPr>
          </a:p>
          <a:p>
            <a:pPr marL="0" indent="0">
              <a:buNone/>
            </a:pPr>
            <a:endParaRPr lang="en-GB">
              <a:cs typeface="Calibri"/>
            </a:endParaRPr>
          </a:p>
          <a:p>
            <a:pPr marL="0" indent="0">
              <a:buNone/>
            </a:pP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45432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Critical considerations…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56FBA-5FF5-4508-98B4-B6429D9250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3330" y="1441730"/>
            <a:ext cx="8054248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cs typeface="Calibri"/>
              </a:rPr>
              <a:t>What might you need to consider when assessing mathematics according to outcomes/levels?</a:t>
            </a:r>
          </a:p>
          <a:p>
            <a:pPr marL="0" indent="0">
              <a:buNone/>
            </a:pPr>
            <a:endParaRPr lang="en-US">
              <a:cs typeface="Calibri"/>
            </a:endParaRPr>
          </a:p>
          <a:p>
            <a:pPr marL="457200" indent="-457200"/>
            <a:r>
              <a:rPr lang="en-US">
                <a:cs typeface="Calibri"/>
              </a:rPr>
              <a:t>Ongoing assessment</a:t>
            </a:r>
          </a:p>
          <a:p>
            <a:pPr marL="457200" indent="-457200"/>
            <a:r>
              <a:rPr lang="en-US">
                <a:cs typeface="Calibri"/>
              </a:rPr>
              <a:t>Planning</a:t>
            </a:r>
          </a:p>
          <a:p>
            <a:pPr marL="457200" indent="-457200"/>
            <a:r>
              <a:rPr lang="en-US">
                <a:cs typeface="Calibri"/>
              </a:rPr>
              <a:t>Specific assessment tasks</a:t>
            </a:r>
          </a:p>
          <a:p>
            <a:pPr marL="457200" indent="-457200"/>
            <a:r>
              <a:rPr lang="en-US">
                <a:cs typeface="Calibri"/>
              </a:rPr>
              <a:t>Moderation/</a:t>
            </a:r>
            <a:r>
              <a:rPr lang="en-US" err="1">
                <a:cs typeface="Calibri"/>
              </a:rPr>
              <a:t>Standardisation</a:t>
            </a:r>
            <a:endParaRPr lang="en-US">
              <a:cs typeface="Calibri"/>
            </a:endParaRPr>
          </a:p>
          <a:p>
            <a:pPr marL="457200" indent="-457200"/>
            <a:r>
              <a:rPr lang="en-US">
                <a:cs typeface="Calibri"/>
              </a:rPr>
              <a:t>Reporting to parents</a:t>
            </a:r>
          </a:p>
          <a:p>
            <a:pPr marL="0" indent="0">
              <a:buNone/>
            </a:pPr>
            <a:endParaRPr lang="en-US">
              <a:cs typeface="Calibri"/>
            </a:endParaRPr>
          </a:p>
          <a:p>
            <a:pPr marL="0" indent="0">
              <a:buNone/>
            </a:pP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482552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On-screen Show (4:3)</PresentationFormat>
  <Slides>6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Session objectives</vt:lpstr>
      <vt:lpstr>PowerPoint Presentation</vt:lpstr>
      <vt:lpstr>PowerPoint Presentation</vt:lpstr>
      <vt:lpstr>Task</vt:lpstr>
      <vt:lpstr>Critical considerations…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revision>1</cp:revision>
  <dcterms:created xsi:type="dcterms:W3CDTF">2017-02-08T11:33:06Z</dcterms:created>
  <dcterms:modified xsi:type="dcterms:W3CDTF">2018-12-09T19:40:28Z</dcterms:modified>
</cp:coreProperties>
</file>