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sldIdLst>
    <p:sldId id="256" r:id="rId2"/>
    <p:sldId id="261" r:id="rId3"/>
    <p:sldId id="260" r:id="rId4"/>
    <p:sldId id="262" r:id="rId5"/>
    <p:sldId id="257" r:id="rId6"/>
    <p:sldId id="263" r:id="rId7"/>
    <p:sldId id="266" r:id="rId8"/>
    <p:sldId id="264" r:id="rId9"/>
    <p:sldId id="267" r:id="rId10"/>
    <p:sldId id="268" r:id="rId11"/>
    <p:sldId id="259" r:id="rId12"/>
    <p:sldId id="265"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C74878-B351-2F3E-A231-0B73A332AF40}" v="757" dt="2025-03-23T02:13:51.299"/>
    <p1510:client id="{B0B12963-E1E2-0D55-EE9C-5B37956C7BDF}" v="438" dt="2025-03-22T16:10:05.191"/>
    <p1510:client id="{DD128820-A1F4-D7BE-A0FA-DD5F2C6108A1}" v="136" dt="2025-03-23T15:18:31.306"/>
    <p1510:client id="{F28095D9-EB14-0E76-C7D5-A2B5E7ED3DB3}" v="326" dt="2025-03-23T00:57:53.726"/>
    <p1510:client id="{F3EF7E4A-AA35-7A28-BAAF-8B0B21BD5588}" v="69" dt="2025-03-23T14:57:28.7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frin Tarjina Khushi (2409699)" userId="S::2409699@student.uwtsd.ac.uk::07547057-bfac-41ea-b8fa-826f597d3602" providerId="AD" clId="Web-{F3EF7E4A-AA35-7A28-BAAF-8B0B21BD5588}"/>
    <pc:docChg chg="modSld">
      <pc:chgData name="Jafrin Tarjina Khushi (2409699)" userId="S::2409699@student.uwtsd.ac.uk::07547057-bfac-41ea-b8fa-826f597d3602" providerId="AD" clId="Web-{F3EF7E4A-AA35-7A28-BAAF-8B0B21BD5588}" dt="2025-03-23T14:57:28.778" v="77" actId="20577"/>
      <pc:docMkLst>
        <pc:docMk/>
      </pc:docMkLst>
      <pc:sldChg chg="modSp">
        <pc:chgData name="Jafrin Tarjina Khushi (2409699)" userId="S::2409699@student.uwtsd.ac.uk::07547057-bfac-41ea-b8fa-826f597d3602" providerId="AD" clId="Web-{F3EF7E4A-AA35-7A28-BAAF-8B0B21BD5588}" dt="2025-03-23T14:49:15.232" v="12" actId="20577"/>
        <pc:sldMkLst>
          <pc:docMk/>
          <pc:sldMk cId="109857222" sldId="256"/>
        </pc:sldMkLst>
        <pc:spChg chg="mod">
          <ac:chgData name="Jafrin Tarjina Khushi (2409699)" userId="S::2409699@student.uwtsd.ac.uk::07547057-bfac-41ea-b8fa-826f597d3602" providerId="AD" clId="Web-{F3EF7E4A-AA35-7A28-BAAF-8B0B21BD5588}" dt="2025-03-23T14:49:15.232" v="12" actId="20577"/>
          <ac:spMkLst>
            <pc:docMk/>
            <pc:sldMk cId="109857222" sldId="256"/>
            <ac:spMk id="2" creationId="{00000000-0000-0000-0000-000000000000}"/>
          </ac:spMkLst>
        </pc:spChg>
      </pc:sldChg>
      <pc:sldChg chg="modSp">
        <pc:chgData name="Jafrin Tarjina Khushi (2409699)" userId="S::2409699@student.uwtsd.ac.uk::07547057-bfac-41ea-b8fa-826f597d3602" providerId="AD" clId="Web-{F3EF7E4A-AA35-7A28-BAAF-8B0B21BD5588}" dt="2025-03-23T14:53:46.436" v="56" actId="20577"/>
        <pc:sldMkLst>
          <pc:docMk/>
          <pc:sldMk cId="914505208" sldId="257"/>
        </pc:sldMkLst>
        <pc:spChg chg="mod">
          <ac:chgData name="Jafrin Tarjina Khushi (2409699)" userId="S::2409699@student.uwtsd.ac.uk::07547057-bfac-41ea-b8fa-826f597d3602" providerId="AD" clId="Web-{F3EF7E4A-AA35-7A28-BAAF-8B0B21BD5588}" dt="2025-03-23T14:53:46.436" v="56" actId="20577"/>
          <ac:spMkLst>
            <pc:docMk/>
            <pc:sldMk cId="914505208" sldId="257"/>
            <ac:spMk id="3" creationId="{ED61CF51-89CC-6172-AD63-77B4789BF03F}"/>
          </ac:spMkLst>
        </pc:spChg>
      </pc:sldChg>
      <pc:sldChg chg="modSp">
        <pc:chgData name="Jafrin Tarjina Khushi (2409699)" userId="S::2409699@student.uwtsd.ac.uk::07547057-bfac-41ea-b8fa-826f597d3602" providerId="AD" clId="Web-{F3EF7E4A-AA35-7A28-BAAF-8B0B21BD5588}" dt="2025-03-23T14:51:49.491" v="44" actId="20577"/>
        <pc:sldMkLst>
          <pc:docMk/>
          <pc:sldMk cId="1402598419" sldId="261"/>
        </pc:sldMkLst>
        <pc:spChg chg="mod">
          <ac:chgData name="Jafrin Tarjina Khushi (2409699)" userId="S::2409699@student.uwtsd.ac.uk::07547057-bfac-41ea-b8fa-826f597d3602" providerId="AD" clId="Web-{F3EF7E4A-AA35-7A28-BAAF-8B0B21BD5588}" dt="2025-03-23T14:51:49.491" v="44" actId="20577"/>
          <ac:spMkLst>
            <pc:docMk/>
            <pc:sldMk cId="1402598419" sldId="261"/>
            <ac:spMk id="3" creationId="{3C9C4C1D-7306-4553-CF57-5CE370D888E3}"/>
          </ac:spMkLst>
        </pc:spChg>
      </pc:sldChg>
      <pc:sldChg chg="modSp">
        <pc:chgData name="Jafrin Tarjina Khushi (2409699)" userId="S::2409699@student.uwtsd.ac.uk::07547057-bfac-41ea-b8fa-826f597d3602" providerId="AD" clId="Web-{F3EF7E4A-AA35-7A28-BAAF-8B0B21BD5588}" dt="2025-03-23T14:52:51.854" v="49" actId="20577"/>
        <pc:sldMkLst>
          <pc:docMk/>
          <pc:sldMk cId="3187898380" sldId="262"/>
        </pc:sldMkLst>
        <pc:spChg chg="mod">
          <ac:chgData name="Jafrin Tarjina Khushi (2409699)" userId="S::2409699@student.uwtsd.ac.uk::07547057-bfac-41ea-b8fa-826f597d3602" providerId="AD" clId="Web-{F3EF7E4A-AA35-7A28-BAAF-8B0B21BD5588}" dt="2025-03-23T14:52:51.854" v="49" actId="20577"/>
          <ac:spMkLst>
            <pc:docMk/>
            <pc:sldMk cId="3187898380" sldId="262"/>
            <ac:spMk id="3" creationId="{C8934EF0-1368-0BEB-5A09-2EF47C45409A}"/>
          </ac:spMkLst>
        </pc:spChg>
      </pc:sldChg>
      <pc:sldChg chg="modSp">
        <pc:chgData name="Jafrin Tarjina Khushi (2409699)" userId="S::2409699@student.uwtsd.ac.uk::07547057-bfac-41ea-b8fa-826f597d3602" providerId="AD" clId="Web-{F3EF7E4A-AA35-7A28-BAAF-8B0B21BD5588}" dt="2025-03-23T14:54:17.532" v="58" actId="20577"/>
        <pc:sldMkLst>
          <pc:docMk/>
          <pc:sldMk cId="660748210" sldId="263"/>
        </pc:sldMkLst>
        <pc:spChg chg="mod">
          <ac:chgData name="Jafrin Tarjina Khushi (2409699)" userId="S::2409699@student.uwtsd.ac.uk::07547057-bfac-41ea-b8fa-826f597d3602" providerId="AD" clId="Web-{F3EF7E4A-AA35-7A28-BAAF-8B0B21BD5588}" dt="2025-03-23T14:54:17.532" v="58" actId="20577"/>
          <ac:spMkLst>
            <pc:docMk/>
            <pc:sldMk cId="660748210" sldId="263"/>
            <ac:spMk id="3" creationId="{81DD5610-1ABB-D708-7E89-5FF131AFDF66}"/>
          </ac:spMkLst>
        </pc:spChg>
      </pc:sldChg>
      <pc:sldChg chg="modSp">
        <pc:chgData name="Jafrin Tarjina Khushi (2409699)" userId="S::2409699@student.uwtsd.ac.uk::07547057-bfac-41ea-b8fa-826f597d3602" providerId="AD" clId="Web-{F3EF7E4A-AA35-7A28-BAAF-8B0B21BD5588}" dt="2025-03-23T14:56:40.275" v="74" actId="1076"/>
        <pc:sldMkLst>
          <pc:docMk/>
          <pc:sldMk cId="2969101304" sldId="264"/>
        </pc:sldMkLst>
        <pc:spChg chg="mod">
          <ac:chgData name="Jafrin Tarjina Khushi (2409699)" userId="S::2409699@student.uwtsd.ac.uk::07547057-bfac-41ea-b8fa-826f597d3602" providerId="AD" clId="Web-{F3EF7E4A-AA35-7A28-BAAF-8B0B21BD5588}" dt="2025-03-23T14:56:40.275" v="74" actId="1076"/>
          <ac:spMkLst>
            <pc:docMk/>
            <pc:sldMk cId="2969101304" sldId="264"/>
            <ac:spMk id="2" creationId="{01281908-97E5-D33F-38D6-1245AACEE566}"/>
          </ac:spMkLst>
        </pc:spChg>
        <pc:graphicFrameChg chg="modGraphic">
          <ac:chgData name="Jafrin Tarjina Khushi (2409699)" userId="S::2409699@student.uwtsd.ac.uk::07547057-bfac-41ea-b8fa-826f597d3602" providerId="AD" clId="Web-{F3EF7E4A-AA35-7A28-BAAF-8B0B21BD5588}" dt="2025-03-23T14:54:54.581" v="68" actId="20577"/>
          <ac:graphicFrameMkLst>
            <pc:docMk/>
            <pc:sldMk cId="2969101304" sldId="264"/>
            <ac:graphicFrameMk id="5" creationId="{217F93E1-9013-1BB9-EF12-79A95894AD3C}"/>
          </ac:graphicFrameMkLst>
        </pc:graphicFrameChg>
      </pc:sldChg>
      <pc:sldChg chg="modSp">
        <pc:chgData name="Jafrin Tarjina Khushi (2409699)" userId="S::2409699@student.uwtsd.ac.uk::07547057-bfac-41ea-b8fa-826f597d3602" providerId="AD" clId="Web-{F3EF7E4A-AA35-7A28-BAAF-8B0B21BD5588}" dt="2025-03-23T14:57:28.778" v="77" actId="20577"/>
        <pc:sldMkLst>
          <pc:docMk/>
          <pc:sldMk cId="5157493" sldId="267"/>
        </pc:sldMkLst>
        <pc:spChg chg="mod">
          <ac:chgData name="Jafrin Tarjina Khushi (2409699)" userId="S::2409699@student.uwtsd.ac.uk::07547057-bfac-41ea-b8fa-826f597d3602" providerId="AD" clId="Web-{F3EF7E4A-AA35-7A28-BAAF-8B0B21BD5588}" dt="2025-03-23T14:57:28.778" v="77" actId="20577"/>
          <ac:spMkLst>
            <pc:docMk/>
            <pc:sldMk cId="5157493" sldId="267"/>
            <ac:spMk id="3" creationId="{2533A73A-7DEF-1FEE-5A32-80CEFAE6FD1E}"/>
          </ac:spMkLst>
        </pc:spChg>
      </pc:sldChg>
    </pc:docChg>
  </pc:docChgLst>
  <pc:docChgLst>
    <pc:chgData name="Jafrin Tarjina Khushi (2409699)" userId="S::2409699@student.uwtsd.ac.uk::07547057-bfac-41ea-b8fa-826f597d3602" providerId="AD" clId="Web-{B0B12963-E1E2-0D55-EE9C-5B37956C7BDF}"/>
    <pc:docChg chg="modSld">
      <pc:chgData name="Jafrin Tarjina Khushi (2409699)" userId="S::2409699@student.uwtsd.ac.uk::07547057-bfac-41ea-b8fa-826f597d3602" providerId="AD" clId="Web-{B0B12963-E1E2-0D55-EE9C-5B37956C7BDF}" dt="2025-03-22T16:10:05.191" v="437" actId="20577"/>
      <pc:docMkLst>
        <pc:docMk/>
      </pc:docMkLst>
      <pc:sldChg chg="modSp">
        <pc:chgData name="Jafrin Tarjina Khushi (2409699)" userId="S::2409699@student.uwtsd.ac.uk::07547057-bfac-41ea-b8fa-826f597d3602" providerId="AD" clId="Web-{B0B12963-E1E2-0D55-EE9C-5B37956C7BDF}" dt="2025-03-22T15:53:03.877" v="317" actId="20577"/>
        <pc:sldMkLst>
          <pc:docMk/>
          <pc:sldMk cId="914505208" sldId="257"/>
        </pc:sldMkLst>
        <pc:spChg chg="mod">
          <ac:chgData name="Jafrin Tarjina Khushi (2409699)" userId="S::2409699@student.uwtsd.ac.uk::07547057-bfac-41ea-b8fa-826f597d3602" providerId="AD" clId="Web-{B0B12963-E1E2-0D55-EE9C-5B37956C7BDF}" dt="2025-03-22T15:53:03.877" v="317" actId="20577"/>
          <ac:spMkLst>
            <pc:docMk/>
            <pc:sldMk cId="914505208" sldId="257"/>
            <ac:spMk id="3" creationId="{ED61CF51-89CC-6172-AD63-77B4789BF03F}"/>
          </ac:spMkLst>
        </pc:spChg>
      </pc:sldChg>
      <pc:sldChg chg="modSp">
        <pc:chgData name="Jafrin Tarjina Khushi (2409699)" userId="S::2409699@student.uwtsd.ac.uk::07547057-bfac-41ea-b8fa-826f597d3602" providerId="AD" clId="Web-{B0B12963-E1E2-0D55-EE9C-5B37956C7BDF}" dt="2025-03-22T16:10:05.191" v="437" actId="20577"/>
        <pc:sldMkLst>
          <pc:docMk/>
          <pc:sldMk cId="391874994" sldId="259"/>
        </pc:sldMkLst>
        <pc:spChg chg="mod">
          <ac:chgData name="Jafrin Tarjina Khushi (2409699)" userId="S::2409699@student.uwtsd.ac.uk::07547057-bfac-41ea-b8fa-826f597d3602" providerId="AD" clId="Web-{B0B12963-E1E2-0D55-EE9C-5B37956C7BDF}" dt="2025-03-22T16:10:05.191" v="437" actId="20577"/>
          <ac:spMkLst>
            <pc:docMk/>
            <pc:sldMk cId="391874994" sldId="259"/>
            <ac:spMk id="3" creationId="{69F112B1-949E-504D-D5D8-880C33CC4C12}"/>
          </ac:spMkLst>
        </pc:spChg>
      </pc:sldChg>
      <pc:sldChg chg="modSp">
        <pc:chgData name="Jafrin Tarjina Khushi (2409699)" userId="S::2409699@student.uwtsd.ac.uk::07547057-bfac-41ea-b8fa-826f597d3602" providerId="AD" clId="Web-{B0B12963-E1E2-0D55-EE9C-5B37956C7BDF}" dt="2025-03-22T15:49:28.948" v="194" actId="20577"/>
        <pc:sldMkLst>
          <pc:docMk/>
          <pc:sldMk cId="3187898380" sldId="262"/>
        </pc:sldMkLst>
        <pc:spChg chg="mod">
          <ac:chgData name="Jafrin Tarjina Khushi (2409699)" userId="S::2409699@student.uwtsd.ac.uk::07547057-bfac-41ea-b8fa-826f597d3602" providerId="AD" clId="Web-{B0B12963-E1E2-0D55-EE9C-5B37956C7BDF}" dt="2025-03-22T15:49:28.948" v="194" actId="20577"/>
          <ac:spMkLst>
            <pc:docMk/>
            <pc:sldMk cId="3187898380" sldId="262"/>
            <ac:spMk id="3" creationId="{C8934EF0-1368-0BEB-5A09-2EF47C45409A}"/>
          </ac:spMkLst>
        </pc:spChg>
      </pc:sldChg>
      <pc:sldChg chg="modSp">
        <pc:chgData name="Jafrin Tarjina Khushi (2409699)" userId="S::2409699@student.uwtsd.ac.uk::07547057-bfac-41ea-b8fa-826f597d3602" providerId="AD" clId="Web-{B0B12963-E1E2-0D55-EE9C-5B37956C7BDF}" dt="2025-03-22T16:09:49.128" v="431" actId="20577"/>
        <pc:sldMkLst>
          <pc:docMk/>
          <pc:sldMk cId="660748210" sldId="263"/>
        </pc:sldMkLst>
        <pc:spChg chg="mod">
          <ac:chgData name="Jafrin Tarjina Khushi (2409699)" userId="S::2409699@student.uwtsd.ac.uk::07547057-bfac-41ea-b8fa-826f597d3602" providerId="AD" clId="Web-{B0B12963-E1E2-0D55-EE9C-5B37956C7BDF}" dt="2025-03-22T16:09:49.128" v="431" actId="20577"/>
          <ac:spMkLst>
            <pc:docMk/>
            <pc:sldMk cId="660748210" sldId="263"/>
            <ac:spMk id="3" creationId="{81DD5610-1ABB-D708-7E89-5FF131AFDF66}"/>
          </ac:spMkLst>
        </pc:spChg>
      </pc:sldChg>
    </pc:docChg>
  </pc:docChgLst>
  <pc:docChgLst>
    <pc:chgData name="Jafrin Tarjina Khushi (2409699)" userId="S::2409699@student.uwtsd.ac.uk::07547057-bfac-41ea-b8fa-826f597d3602" providerId="AD" clId="Web-{F28095D9-EB14-0E76-C7D5-A2B5E7ED3DB3}"/>
    <pc:docChg chg="addSld modSld">
      <pc:chgData name="Jafrin Tarjina Khushi (2409699)" userId="S::2409699@student.uwtsd.ac.uk::07547057-bfac-41ea-b8fa-826f597d3602" providerId="AD" clId="Web-{F28095D9-EB14-0E76-C7D5-A2B5E7ED3DB3}" dt="2025-03-23T00:57:49.695" v="314" actId="20577"/>
      <pc:docMkLst>
        <pc:docMk/>
      </pc:docMkLst>
      <pc:sldChg chg="modSp">
        <pc:chgData name="Jafrin Tarjina Khushi (2409699)" userId="S::2409699@student.uwtsd.ac.uk::07547057-bfac-41ea-b8fa-826f597d3602" providerId="AD" clId="Web-{F28095D9-EB14-0E76-C7D5-A2B5E7ED3DB3}" dt="2025-03-23T00:56:13.614" v="287" actId="20577"/>
        <pc:sldMkLst>
          <pc:docMk/>
          <pc:sldMk cId="391874994" sldId="259"/>
        </pc:sldMkLst>
        <pc:spChg chg="mod">
          <ac:chgData name="Jafrin Tarjina Khushi (2409699)" userId="S::2409699@student.uwtsd.ac.uk::07547057-bfac-41ea-b8fa-826f597d3602" providerId="AD" clId="Web-{F28095D9-EB14-0E76-C7D5-A2B5E7ED3DB3}" dt="2025-03-23T00:56:13.614" v="287" actId="20577"/>
          <ac:spMkLst>
            <pc:docMk/>
            <pc:sldMk cId="391874994" sldId="259"/>
            <ac:spMk id="3" creationId="{69F112B1-949E-504D-D5D8-880C33CC4C12}"/>
          </ac:spMkLst>
        </pc:spChg>
      </pc:sldChg>
      <pc:sldChg chg="modSp">
        <pc:chgData name="Jafrin Tarjina Khushi (2409699)" userId="S::2409699@student.uwtsd.ac.uk::07547057-bfac-41ea-b8fa-826f597d3602" providerId="AD" clId="Web-{F28095D9-EB14-0E76-C7D5-A2B5E7ED3DB3}" dt="2025-03-23T00:34:27.032" v="80" actId="20577"/>
        <pc:sldMkLst>
          <pc:docMk/>
          <pc:sldMk cId="660748210" sldId="263"/>
        </pc:sldMkLst>
        <pc:spChg chg="mod">
          <ac:chgData name="Jafrin Tarjina Khushi (2409699)" userId="S::2409699@student.uwtsd.ac.uk::07547057-bfac-41ea-b8fa-826f597d3602" providerId="AD" clId="Web-{F28095D9-EB14-0E76-C7D5-A2B5E7ED3DB3}" dt="2025-03-23T00:34:27.032" v="80" actId="20577"/>
          <ac:spMkLst>
            <pc:docMk/>
            <pc:sldMk cId="660748210" sldId="263"/>
            <ac:spMk id="3" creationId="{81DD5610-1ABB-D708-7E89-5FF131AFDF66}"/>
          </ac:spMkLst>
        </pc:spChg>
      </pc:sldChg>
      <pc:sldChg chg="addSp delSp modSp new">
        <pc:chgData name="Jafrin Tarjina Khushi (2409699)" userId="S::2409699@student.uwtsd.ac.uk::07547057-bfac-41ea-b8fa-826f597d3602" providerId="AD" clId="Web-{F28095D9-EB14-0E76-C7D5-A2B5E7ED3DB3}" dt="2025-03-23T00:57:49.695" v="314" actId="20577"/>
        <pc:sldMkLst>
          <pc:docMk/>
          <pc:sldMk cId="2969101304" sldId="264"/>
        </pc:sldMkLst>
        <pc:spChg chg="mod">
          <ac:chgData name="Jafrin Tarjina Khushi (2409699)" userId="S::2409699@student.uwtsd.ac.uk::07547057-bfac-41ea-b8fa-826f597d3602" providerId="AD" clId="Web-{F28095D9-EB14-0E76-C7D5-A2B5E7ED3DB3}" dt="2025-03-23T00:35:56.519" v="103" actId="20577"/>
          <ac:spMkLst>
            <pc:docMk/>
            <pc:sldMk cId="2969101304" sldId="264"/>
            <ac:spMk id="2" creationId="{01281908-97E5-D33F-38D6-1245AACEE566}"/>
          </ac:spMkLst>
        </pc:spChg>
        <pc:spChg chg="mod">
          <ac:chgData name="Jafrin Tarjina Khushi (2409699)" userId="S::2409699@student.uwtsd.ac.uk::07547057-bfac-41ea-b8fa-826f597d3602" providerId="AD" clId="Web-{F28095D9-EB14-0E76-C7D5-A2B5E7ED3DB3}" dt="2025-03-23T00:57:49.695" v="314" actId="20577"/>
          <ac:spMkLst>
            <pc:docMk/>
            <pc:sldMk cId="2969101304" sldId="264"/>
            <ac:spMk id="3" creationId="{C47F449D-2754-DE3C-737C-41624027FFAC}"/>
          </ac:spMkLst>
        </pc:spChg>
        <pc:spChg chg="add del mod">
          <ac:chgData name="Jafrin Tarjina Khushi (2409699)" userId="S::2409699@student.uwtsd.ac.uk::07547057-bfac-41ea-b8fa-826f597d3602" providerId="AD" clId="Web-{F28095D9-EB14-0E76-C7D5-A2B5E7ED3DB3}" dt="2025-03-23T00:57:26.960" v="305"/>
          <ac:spMkLst>
            <pc:docMk/>
            <pc:sldMk cId="2969101304" sldId="264"/>
            <ac:spMk id="4" creationId="{8115D40B-8E89-313D-F224-6E9941312305}"/>
          </ac:spMkLst>
        </pc:spChg>
      </pc:sldChg>
      <pc:sldChg chg="modSp new">
        <pc:chgData name="Jafrin Tarjina Khushi (2409699)" userId="S::2409699@student.uwtsd.ac.uk::07547057-bfac-41ea-b8fa-826f597d3602" providerId="AD" clId="Web-{F28095D9-EB14-0E76-C7D5-A2B5E7ED3DB3}" dt="2025-03-23T00:56:33.271" v="291" actId="20577"/>
        <pc:sldMkLst>
          <pc:docMk/>
          <pc:sldMk cId="756877573" sldId="265"/>
        </pc:sldMkLst>
        <pc:spChg chg="mod">
          <ac:chgData name="Jafrin Tarjina Khushi (2409699)" userId="S::2409699@student.uwtsd.ac.uk::07547057-bfac-41ea-b8fa-826f597d3602" providerId="AD" clId="Web-{F28095D9-EB14-0E76-C7D5-A2B5E7ED3DB3}" dt="2025-03-23T00:56:33.271" v="291" actId="20577"/>
          <ac:spMkLst>
            <pc:docMk/>
            <pc:sldMk cId="756877573" sldId="265"/>
            <ac:spMk id="3" creationId="{E792C878-3758-1FEB-FBA2-E9BD7A7DC259}"/>
          </ac:spMkLst>
        </pc:spChg>
      </pc:sldChg>
    </pc:docChg>
  </pc:docChgLst>
  <pc:docChgLst>
    <pc:chgData name="Jafrin Tarjina Khushi (2409699)" userId="S::2409699@student.uwtsd.ac.uk::07547057-bfac-41ea-b8fa-826f597d3602" providerId="AD" clId="Web-{165B1DDD-F422-DB8E-6563-232CDF8FACF9}"/>
    <pc:docChg chg="addSld delSld modSld sldOrd addMainMaster delMainMaster">
      <pc:chgData name="Jafrin Tarjina Khushi (2409699)" userId="S::2409699@student.uwtsd.ac.uk::07547057-bfac-41ea-b8fa-826f597d3602" providerId="AD" clId="Web-{165B1DDD-F422-DB8E-6563-232CDF8FACF9}" dt="2025-03-19T15:13:43.577" v="393" actId="20577"/>
      <pc:docMkLst>
        <pc:docMk/>
      </pc:docMkLst>
      <pc:sldChg chg="addSp delSp modSp mod ord setBg modClrScheme chgLayout">
        <pc:chgData name="Jafrin Tarjina Khushi (2409699)" userId="S::2409699@student.uwtsd.ac.uk::07547057-bfac-41ea-b8fa-826f597d3602" providerId="AD" clId="Web-{165B1DDD-F422-DB8E-6563-232CDF8FACF9}" dt="2025-03-19T14:40:16.898" v="107"/>
        <pc:sldMkLst>
          <pc:docMk/>
          <pc:sldMk cId="109857222" sldId="256"/>
        </pc:sldMkLst>
        <pc:spChg chg="mod">
          <ac:chgData name="Jafrin Tarjina Khushi (2409699)" userId="S::2409699@student.uwtsd.ac.uk::07547057-bfac-41ea-b8fa-826f597d3602" providerId="AD" clId="Web-{165B1DDD-F422-DB8E-6563-232CDF8FACF9}" dt="2025-03-19T14:08:44.685" v="8"/>
          <ac:spMkLst>
            <pc:docMk/>
            <pc:sldMk cId="109857222" sldId="256"/>
            <ac:spMk id="2" creationId="{00000000-0000-0000-0000-000000000000}"/>
          </ac:spMkLst>
        </pc:spChg>
        <pc:spChg chg="mod">
          <ac:chgData name="Jafrin Tarjina Khushi (2409699)" userId="S::2409699@student.uwtsd.ac.uk::07547057-bfac-41ea-b8fa-826f597d3602" providerId="AD" clId="Web-{165B1DDD-F422-DB8E-6563-232CDF8FACF9}" dt="2025-03-19T14:08:44.685" v="8"/>
          <ac:spMkLst>
            <pc:docMk/>
            <pc:sldMk cId="109857222" sldId="256"/>
            <ac:spMk id="3" creationId="{00000000-0000-0000-0000-000000000000}"/>
          </ac:spMkLst>
        </pc:spChg>
        <pc:spChg chg="add del">
          <ac:chgData name="Jafrin Tarjina Khushi (2409699)" userId="S::2409699@student.uwtsd.ac.uk::07547057-bfac-41ea-b8fa-826f597d3602" providerId="AD" clId="Web-{165B1DDD-F422-DB8E-6563-232CDF8FACF9}" dt="2025-03-19T14:08:44.685" v="8"/>
          <ac:spMkLst>
            <pc:docMk/>
            <pc:sldMk cId="109857222" sldId="256"/>
            <ac:spMk id="8" creationId="{CEDBC09E-10FE-C48A-8AE5-2DE3D7D705D6}"/>
          </ac:spMkLst>
        </pc:spChg>
        <pc:spChg chg="add del">
          <ac:chgData name="Jafrin Tarjina Khushi (2409699)" userId="S::2409699@student.uwtsd.ac.uk::07547057-bfac-41ea-b8fa-826f597d3602" providerId="AD" clId="Web-{165B1DDD-F422-DB8E-6563-232CDF8FACF9}" dt="2025-03-19T14:08:44.685" v="8"/>
          <ac:spMkLst>
            <pc:docMk/>
            <pc:sldMk cId="109857222" sldId="256"/>
            <ac:spMk id="10" creationId="{31EBD83C-D653-7B6E-791C-91DC49F82E50}"/>
          </ac:spMkLst>
        </pc:spChg>
        <pc:spChg chg="add del">
          <ac:chgData name="Jafrin Tarjina Khushi (2409699)" userId="S::2409699@student.uwtsd.ac.uk::07547057-bfac-41ea-b8fa-826f597d3602" providerId="AD" clId="Web-{165B1DDD-F422-DB8E-6563-232CDF8FACF9}" dt="2025-03-19T14:08:44.685" v="8"/>
          <ac:spMkLst>
            <pc:docMk/>
            <pc:sldMk cId="109857222" sldId="256"/>
            <ac:spMk id="12" creationId="{28B09CB6-CBCC-A221-E35E-4FA215926078}"/>
          </ac:spMkLst>
        </pc:spChg>
        <pc:spChg chg="add">
          <ac:chgData name="Jafrin Tarjina Khushi (2409699)" userId="S::2409699@student.uwtsd.ac.uk::07547057-bfac-41ea-b8fa-826f597d3602" providerId="AD" clId="Web-{165B1DDD-F422-DB8E-6563-232CDF8FACF9}" dt="2025-03-19T14:08:44.685" v="8"/>
          <ac:spMkLst>
            <pc:docMk/>
            <pc:sldMk cId="109857222" sldId="256"/>
            <ac:spMk id="17" creationId="{82950D9A-4705-4314-961A-4F88B2CE412D}"/>
          </ac:spMkLst>
        </pc:spChg>
        <pc:picChg chg="add">
          <ac:chgData name="Jafrin Tarjina Khushi (2409699)" userId="S::2409699@student.uwtsd.ac.uk::07547057-bfac-41ea-b8fa-826f597d3602" providerId="AD" clId="Web-{165B1DDD-F422-DB8E-6563-232CDF8FACF9}" dt="2025-03-19T14:08:44.685" v="8"/>
          <ac:picMkLst>
            <pc:docMk/>
            <pc:sldMk cId="109857222" sldId="256"/>
            <ac:picMk id="4" creationId="{D76ACF71-2D3F-D499-9540-CAB52AB9571E}"/>
          </ac:picMkLst>
        </pc:picChg>
        <pc:cxnChg chg="add">
          <ac:chgData name="Jafrin Tarjina Khushi (2409699)" userId="S::2409699@student.uwtsd.ac.uk::07547057-bfac-41ea-b8fa-826f597d3602" providerId="AD" clId="Web-{165B1DDD-F422-DB8E-6563-232CDF8FACF9}" dt="2025-03-19T14:08:44.685" v="8"/>
          <ac:cxnSpMkLst>
            <pc:docMk/>
            <pc:sldMk cId="109857222" sldId="256"/>
            <ac:cxnSpMk id="19" creationId="{13AC671C-E66F-43C5-A66A-C477339DD232}"/>
          </ac:cxnSpMkLst>
        </pc:cxnChg>
        <pc:cxnChg chg="add">
          <ac:chgData name="Jafrin Tarjina Khushi (2409699)" userId="S::2409699@student.uwtsd.ac.uk::07547057-bfac-41ea-b8fa-826f597d3602" providerId="AD" clId="Web-{165B1DDD-F422-DB8E-6563-232CDF8FACF9}" dt="2025-03-19T14:08:44.685" v="8"/>
          <ac:cxnSpMkLst>
            <pc:docMk/>
            <pc:sldMk cId="109857222" sldId="256"/>
            <ac:cxnSpMk id="21" creationId="{EEE10AC2-20ED-4628-9A8E-14F8437B55CB}"/>
          </ac:cxnSpMkLst>
        </pc:cxnChg>
      </pc:sldChg>
      <pc:sldChg chg="new">
        <pc:chgData name="Jafrin Tarjina Khushi (2409699)" userId="S::2409699@student.uwtsd.ac.uk::07547057-bfac-41ea-b8fa-826f597d3602" providerId="AD" clId="Web-{165B1DDD-F422-DB8E-6563-232CDF8FACF9}" dt="2025-03-19T14:08:50.607" v="9"/>
        <pc:sldMkLst>
          <pc:docMk/>
          <pc:sldMk cId="914505208" sldId="257"/>
        </pc:sldMkLst>
      </pc:sldChg>
      <pc:sldChg chg="new del">
        <pc:chgData name="Jafrin Tarjina Khushi (2409699)" userId="S::2409699@student.uwtsd.ac.uk::07547057-bfac-41ea-b8fa-826f597d3602" providerId="AD" clId="Web-{165B1DDD-F422-DB8E-6563-232CDF8FACF9}" dt="2025-03-19T14:08:25.230" v="6"/>
        <pc:sldMkLst>
          <pc:docMk/>
          <pc:sldMk cId="1729124125" sldId="257"/>
        </pc:sldMkLst>
      </pc:sldChg>
      <pc:sldChg chg="addSp delSp modSp new del mod setBg">
        <pc:chgData name="Jafrin Tarjina Khushi (2409699)" userId="S::2409699@student.uwtsd.ac.uk::07547057-bfac-41ea-b8fa-826f597d3602" providerId="AD" clId="Web-{165B1DDD-F422-DB8E-6563-232CDF8FACF9}" dt="2025-03-19T14:08:26.887" v="7"/>
        <pc:sldMkLst>
          <pc:docMk/>
          <pc:sldMk cId="1144843312" sldId="258"/>
        </pc:sldMkLst>
        <pc:spChg chg="mod">
          <ac:chgData name="Jafrin Tarjina Khushi (2409699)" userId="S::2409699@student.uwtsd.ac.uk::07547057-bfac-41ea-b8fa-826f597d3602" providerId="AD" clId="Web-{165B1DDD-F422-DB8E-6563-232CDF8FACF9}" dt="2025-03-19T14:08:13.714" v="5"/>
          <ac:spMkLst>
            <pc:docMk/>
            <pc:sldMk cId="1144843312" sldId="258"/>
            <ac:spMk id="2" creationId="{82D6D432-7D49-4E74-ECCD-45CA9D9A6974}"/>
          </ac:spMkLst>
        </pc:spChg>
        <pc:spChg chg="del mod">
          <ac:chgData name="Jafrin Tarjina Khushi (2409699)" userId="S::2409699@student.uwtsd.ac.uk::07547057-bfac-41ea-b8fa-826f597d3602" providerId="AD" clId="Web-{165B1DDD-F422-DB8E-6563-232CDF8FACF9}" dt="2025-03-19T14:08:13.714" v="5"/>
          <ac:spMkLst>
            <pc:docMk/>
            <pc:sldMk cId="1144843312" sldId="258"/>
            <ac:spMk id="3" creationId="{14361291-25D6-FA66-9B04-2A324F3BB896}"/>
          </ac:spMkLst>
        </pc:spChg>
        <pc:spChg chg="add del">
          <ac:chgData name="Jafrin Tarjina Khushi (2409699)" userId="S::2409699@student.uwtsd.ac.uk::07547057-bfac-41ea-b8fa-826f597d3602" providerId="AD" clId="Web-{165B1DDD-F422-DB8E-6563-232CDF8FACF9}" dt="2025-03-19T14:08:13.698" v="4"/>
          <ac:spMkLst>
            <pc:docMk/>
            <pc:sldMk cId="1144843312" sldId="258"/>
            <ac:spMk id="8" creationId="{4E17AA97-89A7-45C1-B813-BFF6C23D79E1}"/>
          </ac:spMkLst>
        </pc:spChg>
        <pc:spChg chg="add del">
          <ac:chgData name="Jafrin Tarjina Khushi (2409699)" userId="S::2409699@student.uwtsd.ac.uk::07547057-bfac-41ea-b8fa-826f597d3602" providerId="AD" clId="Web-{165B1DDD-F422-DB8E-6563-232CDF8FACF9}" dt="2025-03-19T14:08:13.698" v="4"/>
          <ac:spMkLst>
            <pc:docMk/>
            <pc:sldMk cId="1144843312" sldId="258"/>
            <ac:spMk id="10" creationId="{33AC4FE1-D370-43A6-96C5-076716BB1E76}"/>
          </ac:spMkLst>
        </pc:spChg>
        <pc:spChg chg="add del">
          <ac:chgData name="Jafrin Tarjina Khushi (2409699)" userId="S::2409699@student.uwtsd.ac.uk::07547057-bfac-41ea-b8fa-826f597d3602" providerId="AD" clId="Web-{165B1DDD-F422-DB8E-6563-232CDF8FACF9}" dt="2025-03-19T14:08:13.698" v="4"/>
          <ac:spMkLst>
            <pc:docMk/>
            <pc:sldMk cId="1144843312" sldId="258"/>
            <ac:spMk id="12" creationId="{4A3D569D-D3A6-49CA-A483-291E95DACA14}"/>
          </ac:spMkLst>
        </pc:spChg>
        <pc:spChg chg="add">
          <ac:chgData name="Jafrin Tarjina Khushi (2409699)" userId="S::2409699@student.uwtsd.ac.uk::07547057-bfac-41ea-b8fa-826f597d3602" providerId="AD" clId="Web-{165B1DDD-F422-DB8E-6563-232CDF8FACF9}" dt="2025-03-19T14:08:13.714" v="5"/>
          <ac:spMkLst>
            <pc:docMk/>
            <pc:sldMk cId="1144843312" sldId="258"/>
            <ac:spMk id="14" creationId="{26E9A97B-1917-9176-B980-E15E8CBDB12F}"/>
          </ac:spMkLst>
        </pc:spChg>
        <pc:spChg chg="add">
          <ac:chgData name="Jafrin Tarjina Khushi (2409699)" userId="S::2409699@student.uwtsd.ac.uk::07547057-bfac-41ea-b8fa-826f597d3602" providerId="AD" clId="Web-{165B1DDD-F422-DB8E-6563-232CDF8FACF9}" dt="2025-03-19T14:08:13.714" v="5"/>
          <ac:spMkLst>
            <pc:docMk/>
            <pc:sldMk cId="1144843312" sldId="258"/>
            <ac:spMk id="15" creationId="{ADE57300-C7FF-4578-99A0-42B0295B123C}"/>
          </ac:spMkLst>
        </pc:spChg>
        <pc:spChg chg="add">
          <ac:chgData name="Jafrin Tarjina Khushi (2409699)" userId="S::2409699@student.uwtsd.ac.uk::07547057-bfac-41ea-b8fa-826f597d3602" providerId="AD" clId="Web-{165B1DDD-F422-DB8E-6563-232CDF8FACF9}" dt="2025-03-19T14:08:13.714" v="5"/>
          <ac:spMkLst>
            <pc:docMk/>
            <pc:sldMk cId="1144843312" sldId="258"/>
            <ac:spMk id="16" creationId="{F3FF94B3-6D3E-44FE-BB02-A9027C0003C7}"/>
          </ac:spMkLst>
        </pc:spChg>
        <pc:spChg chg="add">
          <ac:chgData name="Jafrin Tarjina Khushi (2409699)" userId="S::2409699@student.uwtsd.ac.uk::07547057-bfac-41ea-b8fa-826f597d3602" providerId="AD" clId="Web-{165B1DDD-F422-DB8E-6563-232CDF8FACF9}" dt="2025-03-19T14:08:13.714" v="5"/>
          <ac:spMkLst>
            <pc:docMk/>
            <pc:sldMk cId="1144843312" sldId="258"/>
            <ac:spMk id="17" creationId="{DB8F8250-7A81-4A19-87AD-FFB2CE4E39A5}"/>
          </ac:spMkLst>
        </pc:spChg>
        <pc:spChg chg="add">
          <ac:chgData name="Jafrin Tarjina Khushi (2409699)" userId="S::2409699@student.uwtsd.ac.uk::07547057-bfac-41ea-b8fa-826f597d3602" providerId="AD" clId="Web-{165B1DDD-F422-DB8E-6563-232CDF8FACF9}" dt="2025-03-19T14:08:13.714" v="5"/>
          <ac:spMkLst>
            <pc:docMk/>
            <pc:sldMk cId="1144843312" sldId="258"/>
            <ac:spMk id="18" creationId="{E73AF435-44C8-C44B-9352-ACFA393E2F29}"/>
          </ac:spMkLst>
        </pc:spChg>
        <pc:spChg chg="add">
          <ac:chgData name="Jafrin Tarjina Khushi (2409699)" userId="S::2409699@student.uwtsd.ac.uk::07547057-bfac-41ea-b8fa-826f597d3602" providerId="AD" clId="Web-{165B1DDD-F422-DB8E-6563-232CDF8FACF9}" dt="2025-03-19T14:08:13.714" v="5"/>
          <ac:spMkLst>
            <pc:docMk/>
            <pc:sldMk cId="1144843312" sldId="258"/>
            <ac:spMk id="19" creationId="{499F38FC-2DEA-2647-C409-EF75720C1017}"/>
          </ac:spMkLst>
        </pc:spChg>
        <pc:spChg chg="add">
          <ac:chgData name="Jafrin Tarjina Khushi (2409699)" userId="S::2409699@student.uwtsd.ac.uk::07547057-bfac-41ea-b8fa-826f597d3602" providerId="AD" clId="Web-{165B1DDD-F422-DB8E-6563-232CDF8FACF9}" dt="2025-03-19T14:08:13.714" v="5"/>
          <ac:spMkLst>
            <pc:docMk/>
            <pc:sldMk cId="1144843312" sldId="258"/>
            <ac:spMk id="20" creationId="{9AD8A78E-AAB6-C125-6A57-5B031A873ED6}"/>
          </ac:spMkLst>
        </pc:spChg>
        <pc:spChg chg="add">
          <ac:chgData name="Jafrin Tarjina Khushi (2409699)" userId="S::2409699@student.uwtsd.ac.uk::07547057-bfac-41ea-b8fa-826f597d3602" providerId="AD" clId="Web-{165B1DDD-F422-DB8E-6563-232CDF8FACF9}" dt="2025-03-19T14:08:13.714" v="5"/>
          <ac:spMkLst>
            <pc:docMk/>
            <pc:sldMk cId="1144843312" sldId="258"/>
            <ac:spMk id="22" creationId="{BBFC5193-1606-67C6-6571-CC04CF23435D}"/>
          </ac:spMkLst>
        </pc:spChg>
      </pc:sldChg>
      <pc:sldChg chg="addSp delSp modSp new del mod setBg">
        <pc:chgData name="Jafrin Tarjina Khushi (2409699)" userId="S::2409699@student.uwtsd.ac.uk::07547057-bfac-41ea-b8fa-826f597d3602" providerId="AD" clId="Web-{165B1DDD-F422-DB8E-6563-232CDF8FACF9}" dt="2025-03-19T14:10:50.990" v="30"/>
        <pc:sldMkLst>
          <pc:docMk/>
          <pc:sldMk cId="2648282706" sldId="258"/>
        </pc:sldMkLst>
        <pc:spChg chg="mod">
          <ac:chgData name="Jafrin Tarjina Khushi (2409699)" userId="S::2409699@student.uwtsd.ac.uk::07547057-bfac-41ea-b8fa-826f597d3602" providerId="AD" clId="Web-{165B1DDD-F422-DB8E-6563-232CDF8FACF9}" dt="2025-03-19T14:10:27.723" v="29"/>
          <ac:spMkLst>
            <pc:docMk/>
            <pc:sldMk cId="2648282706" sldId="258"/>
            <ac:spMk id="2" creationId="{C802EBC7-CD63-90BF-0C32-8E0F8A408179}"/>
          </ac:spMkLst>
        </pc:spChg>
        <pc:spChg chg="del">
          <ac:chgData name="Jafrin Tarjina Khushi (2409699)" userId="S::2409699@student.uwtsd.ac.uk::07547057-bfac-41ea-b8fa-826f597d3602" providerId="AD" clId="Web-{165B1DDD-F422-DB8E-6563-232CDF8FACF9}" dt="2025-03-19T14:10:27.723" v="29"/>
          <ac:spMkLst>
            <pc:docMk/>
            <pc:sldMk cId="2648282706" sldId="258"/>
            <ac:spMk id="3" creationId="{6E149CB9-B269-C610-F221-5227664CB46D}"/>
          </ac:spMkLst>
        </pc:spChg>
        <pc:spChg chg="add">
          <ac:chgData name="Jafrin Tarjina Khushi (2409699)" userId="S::2409699@student.uwtsd.ac.uk::07547057-bfac-41ea-b8fa-826f597d3602" providerId="AD" clId="Web-{165B1DDD-F422-DB8E-6563-232CDF8FACF9}" dt="2025-03-19T14:10:27.723" v="29"/>
          <ac:spMkLst>
            <pc:docMk/>
            <pc:sldMk cId="2648282706" sldId="258"/>
            <ac:spMk id="23" creationId="{6E0D4398-84C2-41B8-BF30-3157F7B18DF2}"/>
          </ac:spMkLst>
        </pc:spChg>
        <pc:spChg chg="add">
          <ac:chgData name="Jafrin Tarjina Khushi (2409699)" userId="S::2409699@student.uwtsd.ac.uk::07547057-bfac-41ea-b8fa-826f597d3602" providerId="AD" clId="Web-{165B1DDD-F422-DB8E-6563-232CDF8FACF9}" dt="2025-03-19T14:10:27.723" v="29"/>
          <ac:spMkLst>
            <pc:docMk/>
            <pc:sldMk cId="2648282706" sldId="258"/>
            <ac:spMk id="25" creationId="{1E519840-CB5B-442F-AF8C-F848E7699768}"/>
          </ac:spMkLst>
        </pc:spChg>
        <pc:picChg chg="add">
          <ac:chgData name="Jafrin Tarjina Khushi (2409699)" userId="S::2409699@student.uwtsd.ac.uk::07547057-bfac-41ea-b8fa-826f597d3602" providerId="AD" clId="Web-{165B1DDD-F422-DB8E-6563-232CDF8FACF9}" dt="2025-03-19T14:10:27.723" v="29"/>
          <ac:picMkLst>
            <pc:docMk/>
            <pc:sldMk cId="2648282706" sldId="258"/>
            <ac:picMk id="5" creationId="{E4256058-1944-E595-6B8D-660E172AD241}"/>
          </ac:picMkLst>
        </pc:picChg>
        <pc:cxnChg chg="add">
          <ac:chgData name="Jafrin Tarjina Khushi (2409699)" userId="S::2409699@student.uwtsd.ac.uk::07547057-bfac-41ea-b8fa-826f597d3602" providerId="AD" clId="Web-{165B1DDD-F422-DB8E-6563-232CDF8FACF9}" dt="2025-03-19T14:10:27.723" v="29"/>
          <ac:cxnSpMkLst>
            <pc:docMk/>
            <pc:sldMk cId="2648282706" sldId="258"/>
            <ac:cxnSpMk id="9" creationId="{4436E0F2-A64B-471E-93C0-8DFE08CC57C8}"/>
          </ac:cxnSpMkLst>
        </pc:cxnChg>
        <pc:cxnChg chg="add">
          <ac:chgData name="Jafrin Tarjina Khushi (2409699)" userId="S::2409699@student.uwtsd.ac.uk::07547057-bfac-41ea-b8fa-826f597d3602" providerId="AD" clId="Web-{165B1DDD-F422-DB8E-6563-232CDF8FACF9}" dt="2025-03-19T14:10:27.723" v="29"/>
          <ac:cxnSpMkLst>
            <pc:docMk/>
            <pc:sldMk cId="2648282706" sldId="258"/>
            <ac:cxnSpMk id="11" creationId="{DC1E3AB1-2A8C-4607-9FAE-D8BDB280FE1A}"/>
          </ac:cxnSpMkLst>
        </pc:cxnChg>
        <pc:cxnChg chg="add">
          <ac:chgData name="Jafrin Tarjina Khushi (2409699)" userId="S::2409699@student.uwtsd.ac.uk::07547057-bfac-41ea-b8fa-826f597d3602" providerId="AD" clId="Web-{165B1DDD-F422-DB8E-6563-232CDF8FACF9}" dt="2025-03-19T14:10:27.723" v="29"/>
          <ac:cxnSpMkLst>
            <pc:docMk/>
            <pc:sldMk cId="2648282706" sldId="258"/>
            <ac:cxnSpMk id="15" creationId="{A515E2ED-7EA9-448D-83FA-54C3DF9723BD}"/>
          </ac:cxnSpMkLst>
        </pc:cxnChg>
        <pc:cxnChg chg="add">
          <ac:chgData name="Jafrin Tarjina Khushi (2409699)" userId="S::2409699@student.uwtsd.ac.uk::07547057-bfac-41ea-b8fa-826f597d3602" providerId="AD" clId="Web-{165B1DDD-F422-DB8E-6563-232CDF8FACF9}" dt="2025-03-19T14:10:27.723" v="29"/>
          <ac:cxnSpMkLst>
            <pc:docMk/>
            <pc:sldMk cId="2648282706" sldId="258"/>
            <ac:cxnSpMk id="17" creationId="{20595356-EABD-4767-AC9D-EA21FF115EC0}"/>
          </ac:cxnSpMkLst>
        </pc:cxnChg>
        <pc:cxnChg chg="add">
          <ac:chgData name="Jafrin Tarjina Khushi (2409699)" userId="S::2409699@student.uwtsd.ac.uk::07547057-bfac-41ea-b8fa-826f597d3602" providerId="AD" clId="Web-{165B1DDD-F422-DB8E-6563-232CDF8FACF9}" dt="2025-03-19T14:10:27.723" v="29"/>
          <ac:cxnSpMkLst>
            <pc:docMk/>
            <pc:sldMk cId="2648282706" sldId="258"/>
            <ac:cxnSpMk id="27" creationId="{AC7EF422-3076-48F2-A38B-7CA851778E05}"/>
          </ac:cxnSpMkLst>
        </pc:cxnChg>
      </pc:sldChg>
      <pc:sldChg chg="modSp new">
        <pc:chgData name="Jafrin Tarjina Khushi (2409699)" userId="S::2409699@student.uwtsd.ac.uk::07547057-bfac-41ea-b8fa-826f597d3602" providerId="AD" clId="Web-{165B1DDD-F422-DB8E-6563-232CDF8FACF9}" dt="2025-03-19T14:40:59.572" v="120" actId="20577"/>
        <pc:sldMkLst>
          <pc:docMk/>
          <pc:sldMk cId="391874994" sldId="259"/>
        </pc:sldMkLst>
        <pc:spChg chg="mod">
          <ac:chgData name="Jafrin Tarjina Khushi (2409699)" userId="S::2409699@student.uwtsd.ac.uk::07547057-bfac-41ea-b8fa-826f597d3602" providerId="AD" clId="Web-{165B1DDD-F422-DB8E-6563-232CDF8FACF9}" dt="2025-03-19T14:40:41.071" v="116" actId="20577"/>
          <ac:spMkLst>
            <pc:docMk/>
            <pc:sldMk cId="391874994" sldId="259"/>
            <ac:spMk id="2" creationId="{D372FC72-BF7B-4157-22C9-29590ACAC597}"/>
          </ac:spMkLst>
        </pc:spChg>
        <pc:spChg chg="mod">
          <ac:chgData name="Jafrin Tarjina Khushi (2409699)" userId="S::2409699@student.uwtsd.ac.uk::07547057-bfac-41ea-b8fa-826f597d3602" providerId="AD" clId="Web-{165B1DDD-F422-DB8E-6563-232CDF8FACF9}" dt="2025-03-19T14:40:59.572" v="120" actId="20577"/>
          <ac:spMkLst>
            <pc:docMk/>
            <pc:sldMk cId="391874994" sldId="259"/>
            <ac:spMk id="3" creationId="{69F112B1-949E-504D-D5D8-880C33CC4C12}"/>
          </ac:spMkLst>
        </pc:spChg>
      </pc:sldChg>
      <pc:sldChg chg="addSp delSp modSp new mod ord setBg">
        <pc:chgData name="Jafrin Tarjina Khushi (2409699)" userId="S::2409699@student.uwtsd.ac.uk::07547057-bfac-41ea-b8fa-826f597d3602" providerId="AD" clId="Web-{165B1DDD-F422-DB8E-6563-232CDF8FACF9}" dt="2025-03-19T15:13:43.577" v="393" actId="20577"/>
        <pc:sldMkLst>
          <pc:docMk/>
          <pc:sldMk cId="2232117237" sldId="260"/>
        </pc:sldMkLst>
        <pc:spChg chg="mod">
          <ac:chgData name="Jafrin Tarjina Khushi (2409699)" userId="S::2409699@student.uwtsd.ac.uk::07547057-bfac-41ea-b8fa-826f597d3602" providerId="AD" clId="Web-{165B1DDD-F422-DB8E-6563-232CDF8FACF9}" dt="2025-03-19T15:12:53.746" v="376"/>
          <ac:spMkLst>
            <pc:docMk/>
            <pc:sldMk cId="2232117237" sldId="260"/>
            <ac:spMk id="2" creationId="{6554105F-571C-8987-7F02-15328E99AC8C}"/>
          </ac:spMkLst>
        </pc:spChg>
        <pc:spChg chg="mod ord">
          <ac:chgData name="Jafrin Tarjina Khushi (2409699)" userId="S::2409699@student.uwtsd.ac.uk::07547057-bfac-41ea-b8fa-826f597d3602" providerId="AD" clId="Web-{165B1DDD-F422-DB8E-6563-232CDF8FACF9}" dt="2025-03-19T15:13:43.577" v="393" actId="20577"/>
          <ac:spMkLst>
            <pc:docMk/>
            <pc:sldMk cId="2232117237" sldId="260"/>
            <ac:spMk id="3" creationId="{0E47881E-6DC6-DC60-0715-96418487ED66}"/>
          </ac:spMkLst>
        </pc:spChg>
        <pc:spChg chg="add del">
          <ac:chgData name="Jafrin Tarjina Khushi (2409699)" userId="S::2409699@student.uwtsd.ac.uk::07547057-bfac-41ea-b8fa-826f597d3602" providerId="AD" clId="Web-{165B1DDD-F422-DB8E-6563-232CDF8FACF9}" dt="2025-03-19T15:10:15.439" v="362"/>
          <ac:spMkLst>
            <pc:docMk/>
            <pc:sldMk cId="2232117237" sldId="260"/>
            <ac:spMk id="9" creationId="{D6309531-94CD-4CF6-AACE-80EC085E0F34}"/>
          </ac:spMkLst>
        </pc:spChg>
        <pc:spChg chg="add del">
          <ac:chgData name="Jafrin Tarjina Khushi (2409699)" userId="S::2409699@student.uwtsd.ac.uk::07547057-bfac-41ea-b8fa-826f597d3602" providerId="AD" clId="Web-{165B1DDD-F422-DB8E-6563-232CDF8FACF9}" dt="2025-03-19T15:10:18.829" v="364"/>
          <ac:spMkLst>
            <pc:docMk/>
            <pc:sldMk cId="2232117237" sldId="260"/>
            <ac:spMk id="14" creationId="{DD16DE02-C2C8-477C-9FD7-70A983BDEA14}"/>
          </ac:spMkLst>
        </pc:spChg>
        <pc:spChg chg="add del">
          <ac:chgData name="Jafrin Tarjina Khushi (2409699)" userId="S::2409699@student.uwtsd.ac.uk::07547057-bfac-41ea-b8fa-826f597d3602" providerId="AD" clId="Web-{165B1DDD-F422-DB8E-6563-232CDF8FACF9}" dt="2025-03-19T15:10:18.829" v="364"/>
          <ac:spMkLst>
            <pc:docMk/>
            <pc:sldMk cId="2232117237" sldId="260"/>
            <ac:spMk id="16" creationId="{D13AF29F-D5EC-4489-BF8F-3B356C5972CD}"/>
          </ac:spMkLst>
        </pc:spChg>
        <pc:spChg chg="add del">
          <ac:chgData name="Jafrin Tarjina Khushi (2409699)" userId="S::2409699@student.uwtsd.ac.uk::07547057-bfac-41ea-b8fa-826f597d3602" providerId="AD" clId="Web-{165B1DDD-F422-DB8E-6563-232CDF8FACF9}" dt="2025-03-19T15:10:28.971" v="366"/>
          <ac:spMkLst>
            <pc:docMk/>
            <pc:sldMk cId="2232117237" sldId="260"/>
            <ac:spMk id="24" creationId="{5B8092E2-D77A-4CE6-BB2D-6269784456A0}"/>
          </ac:spMkLst>
        </pc:spChg>
        <pc:spChg chg="add del">
          <ac:chgData name="Jafrin Tarjina Khushi (2409699)" userId="S::2409699@student.uwtsd.ac.uk::07547057-bfac-41ea-b8fa-826f597d3602" providerId="AD" clId="Web-{165B1DDD-F422-DB8E-6563-232CDF8FACF9}" dt="2025-03-19T15:10:28.971" v="366"/>
          <ac:spMkLst>
            <pc:docMk/>
            <pc:sldMk cId="2232117237" sldId="260"/>
            <ac:spMk id="25" creationId="{D02CD835-4B0F-45D6-9B85-B049A1005789}"/>
          </ac:spMkLst>
        </pc:spChg>
        <pc:spChg chg="add del">
          <ac:chgData name="Jafrin Tarjina Khushi (2409699)" userId="S::2409699@student.uwtsd.ac.uk::07547057-bfac-41ea-b8fa-826f597d3602" providerId="AD" clId="Web-{165B1DDD-F422-DB8E-6563-232CDF8FACF9}" dt="2025-03-19T15:12:53.746" v="376"/>
          <ac:spMkLst>
            <pc:docMk/>
            <pc:sldMk cId="2232117237" sldId="260"/>
            <ac:spMk id="32" creationId="{6ACA6F80-D392-A64E-3CF8-F28F1CCEE67B}"/>
          </ac:spMkLst>
        </pc:spChg>
        <pc:spChg chg="add del">
          <ac:chgData name="Jafrin Tarjina Khushi (2409699)" userId="S::2409699@student.uwtsd.ac.uk::07547057-bfac-41ea-b8fa-826f597d3602" providerId="AD" clId="Web-{165B1DDD-F422-DB8E-6563-232CDF8FACF9}" dt="2025-03-19T15:12:30.088" v="371"/>
          <ac:spMkLst>
            <pc:docMk/>
            <pc:sldMk cId="2232117237" sldId="260"/>
            <ac:spMk id="39" creationId="{15F0A9D0-BB35-4CAB-B92D-E061B9D8E3BD}"/>
          </ac:spMkLst>
        </pc:spChg>
        <pc:spChg chg="add del">
          <ac:chgData name="Jafrin Tarjina Khushi (2409699)" userId="S::2409699@student.uwtsd.ac.uk::07547057-bfac-41ea-b8fa-826f597d3602" providerId="AD" clId="Web-{165B1DDD-F422-DB8E-6563-232CDF8FACF9}" dt="2025-03-19T15:12:34.292" v="373"/>
          <ac:spMkLst>
            <pc:docMk/>
            <pc:sldMk cId="2232117237" sldId="260"/>
            <ac:spMk id="51" creationId="{21FBE127-D2A6-4FA3-A6B9-B8FD1DE4BE39}"/>
          </ac:spMkLst>
        </pc:spChg>
        <pc:spChg chg="add del">
          <ac:chgData name="Jafrin Tarjina Khushi (2409699)" userId="S::2409699@student.uwtsd.ac.uk::07547057-bfac-41ea-b8fa-826f597d3602" providerId="AD" clId="Web-{165B1DDD-F422-DB8E-6563-232CDF8FACF9}" dt="2025-03-19T15:12:53.730" v="375"/>
          <ac:spMkLst>
            <pc:docMk/>
            <pc:sldMk cId="2232117237" sldId="260"/>
            <ac:spMk id="57" creationId="{D6309531-94CD-4CF6-AACE-80EC085E0F34}"/>
          </ac:spMkLst>
        </pc:spChg>
        <pc:spChg chg="add">
          <ac:chgData name="Jafrin Tarjina Khushi (2409699)" userId="S::2409699@student.uwtsd.ac.uk::07547057-bfac-41ea-b8fa-826f597d3602" providerId="AD" clId="Web-{165B1DDD-F422-DB8E-6563-232CDF8FACF9}" dt="2025-03-19T15:12:53.746" v="376"/>
          <ac:spMkLst>
            <pc:docMk/>
            <pc:sldMk cId="2232117237" sldId="260"/>
            <ac:spMk id="60" creationId="{D6309531-94CD-4CF6-AACE-80EC085E0F34}"/>
          </ac:spMkLst>
        </pc:spChg>
        <pc:spChg chg="add">
          <ac:chgData name="Jafrin Tarjina Khushi (2409699)" userId="S::2409699@student.uwtsd.ac.uk::07547057-bfac-41ea-b8fa-826f597d3602" providerId="AD" clId="Web-{165B1DDD-F422-DB8E-6563-232CDF8FACF9}" dt="2025-03-19T15:12:53.746" v="376"/>
          <ac:spMkLst>
            <pc:docMk/>
            <pc:sldMk cId="2232117237" sldId="260"/>
            <ac:spMk id="61" creationId="{DC829807-7791-462F-8C59-969B0EC71AB9}"/>
          </ac:spMkLst>
        </pc:spChg>
        <pc:picChg chg="add del mod ord">
          <ac:chgData name="Jafrin Tarjina Khushi (2409699)" userId="S::2409699@student.uwtsd.ac.uk::07547057-bfac-41ea-b8fa-826f597d3602" providerId="AD" clId="Web-{165B1DDD-F422-DB8E-6563-232CDF8FACF9}" dt="2025-03-19T15:12:22.916" v="369"/>
          <ac:picMkLst>
            <pc:docMk/>
            <pc:sldMk cId="2232117237" sldId="260"/>
            <ac:picMk id="4" creationId="{4CC28332-BBD2-8697-8808-68764DC6CF54}"/>
          </ac:picMkLst>
        </pc:picChg>
        <pc:picChg chg="add mod">
          <ac:chgData name="Jafrin Tarjina Khushi (2409699)" userId="S::2409699@student.uwtsd.ac.uk::07547057-bfac-41ea-b8fa-826f597d3602" providerId="AD" clId="Web-{165B1DDD-F422-DB8E-6563-232CDF8FACF9}" dt="2025-03-19T15:12:53.746" v="376"/>
          <ac:picMkLst>
            <pc:docMk/>
            <pc:sldMk cId="2232117237" sldId="260"/>
            <ac:picMk id="5" creationId="{D1810115-045F-8192-27D0-14DCE3C5FF5E}"/>
          </ac:picMkLst>
        </pc:picChg>
        <pc:cxnChg chg="add del">
          <ac:chgData name="Jafrin Tarjina Khushi (2409699)" userId="S::2409699@student.uwtsd.ac.uk::07547057-bfac-41ea-b8fa-826f597d3602" providerId="AD" clId="Web-{165B1DDD-F422-DB8E-6563-232CDF8FACF9}" dt="2025-03-19T15:10:15.439" v="362"/>
          <ac:cxnSpMkLst>
            <pc:docMk/>
            <pc:sldMk cId="2232117237" sldId="260"/>
            <ac:cxnSpMk id="11" creationId="{F75BF611-D2A5-4454-8C47-95B0BC422843}"/>
          </ac:cxnSpMkLst>
        </pc:cxnChg>
        <pc:cxnChg chg="add del">
          <ac:chgData name="Jafrin Tarjina Khushi (2409699)" userId="S::2409699@student.uwtsd.ac.uk::07547057-bfac-41ea-b8fa-826f597d3602" providerId="AD" clId="Web-{165B1DDD-F422-DB8E-6563-232CDF8FACF9}" dt="2025-03-19T15:10:18.829" v="364"/>
          <ac:cxnSpMkLst>
            <pc:docMk/>
            <pc:sldMk cId="2232117237" sldId="260"/>
            <ac:cxnSpMk id="13" creationId="{60173A01-F891-430E-B39E-483E711B204B}"/>
          </ac:cxnSpMkLst>
        </pc:cxnChg>
        <pc:cxnChg chg="add del">
          <ac:chgData name="Jafrin Tarjina Khushi (2409699)" userId="S::2409699@student.uwtsd.ac.uk::07547057-bfac-41ea-b8fa-826f597d3602" providerId="AD" clId="Web-{165B1DDD-F422-DB8E-6563-232CDF8FACF9}" dt="2025-03-19T15:10:18.829" v="364"/>
          <ac:cxnSpMkLst>
            <pc:docMk/>
            <pc:sldMk cId="2232117237" sldId="260"/>
            <ac:cxnSpMk id="15" creationId="{1E0363E9-7CD0-497E-88D7-940136490327}"/>
          </ac:cxnSpMkLst>
        </pc:cxnChg>
        <pc:cxnChg chg="add del">
          <ac:chgData name="Jafrin Tarjina Khushi (2409699)" userId="S::2409699@student.uwtsd.ac.uk::07547057-bfac-41ea-b8fa-826f597d3602" providerId="AD" clId="Web-{165B1DDD-F422-DB8E-6563-232CDF8FACF9}" dt="2025-03-19T15:10:18.829" v="364"/>
          <ac:cxnSpMkLst>
            <pc:docMk/>
            <pc:sldMk cId="2232117237" sldId="260"/>
            <ac:cxnSpMk id="17" creationId="{ECCD4B14-FFCC-4CE5-BC9D-DF47AA1AD7F4}"/>
          </ac:cxnSpMkLst>
        </pc:cxnChg>
        <pc:cxnChg chg="add del">
          <ac:chgData name="Jafrin Tarjina Khushi (2409699)" userId="S::2409699@student.uwtsd.ac.uk::07547057-bfac-41ea-b8fa-826f597d3602" providerId="AD" clId="Web-{165B1DDD-F422-DB8E-6563-232CDF8FACF9}" dt="2025-03-19T15:10:18.829" v="364"/>
          <ac:cxnSpMkLst>
            <pc:docMk/>
            <pc:sldMk cId="2232117237" sldId="260"/>
            <ac:cxnSpMk id="19" creationId="{15DED734-54E5-48ED-AEE6-165F24827C70}"/>
          </ac:cxnSpMkLst>
        </pc:cxnChg>
        <pc:cxnChg chg="add del">
          <ac:chgData name="Jafrin Tarjina Khushi (2409699)" userId="S::2409699@student.uwtsd.ac.uk::07547057-bfac-41ea-b8fa-826f597d3602" providerId="AD" clId="Web-{165B1DDD-F422-DB8E-6563-232CDF8FACF9}" dt="2025-03-19T15:10:18.829" v="364"/>
          <ac:cxnSpMkLst>
            <pc:docMk/>
            <pc:sldMk cId="2232117237" sldId="260"/>
            <ac:cxnSpMk id="21" creationId="{34222167-616B-448F-A79B-219A4FD3DDE9}"/>
          </ac:cxnSpMkLst>
        </pc:cxnChg>
        <pc:cxnChg chg="add del">
          <ac:chgData name="Jafrin Tarjina Khushi (2409699)" userId="S::2409699@student.uwtsd.ac.uk::07547057-bfac-41ea-b8fa-826f597d3602" providerId="AD" clId="Web-{165B1DDD-F422-DB8E-6563-232CDF8FACF9}" dt="2025-03-19T15:10:28.971" v="366"/>
          <ac:cxnSpMkLst>
            <pc:docMk/>
            <pc:sldMk cId="2232117237" sldId="260"/>
            <ac:cxnSpMk id="23" creationId="{59592DA5-68A4-46A6-90EA-F0304FF8EED7}"/>
          </ac:cxnSpMkLst>
        </pc:cxnChg>
        <pc:cxnChg chg="add del">
          <ac:chgData name="Jafrin Tarjina Khushi (2409699)" userId="S::2409699@student.uwtsd.ac.uk::07547057-bfac-41ea-b8fa-826f597d3602" providerId="AD" clId="Web-{165B1DDD-F422-DB8E-6563-232CDF8FACF9}" dt="2025-03-19T15:10:28.971" v="366"/>
          <ac:cxnSpMkLst>
            <pc:docMk/>
            <pc:sldMk cId="2232117237" sldId="260"/>
            <ac:cxnSpMk id="27" creationId="{B0049A56-C4C2-4C0F-9F4F-D0E34391D968}"/>
          </ac:cxnSpMkLst>
        </pc:cxnChg>
        <pc:cxnChg chg="add del">
          <ac:chgData name="Jafrin Tarjina Khushi (2409699)" userId="S::2409699@student.uwtsd.ac.uk::07547057-bfac-41ea-b8fa-826f597d3602" providerId="AD" clId="Web-{165B1DDD-F422-DB8E-6563-232CDF8FACF9}" dt="2025-03-19T15:10:28.971" v="366"/>
          <ac:cxnSpMkLst>
            <pc:docMk/>
            <pc:sldMk cId="2232117237" sldId="260"/>
            <ac:cxnSpMk id="28" creationId="{7D02BE56-7EB5-4E62-B6E2-1C49E470A964}"/>
          </ac:cxnSpMkLst>
        </pc:cxnChg>
        <pc:cxnChg chg="add del">
          <ac:chgData name="Jafrin Tarjina Khushi (2409699)" userId="S::2409699@student.uwtsd.ac.uk::07547057-bfac-41ea-b8fa-826f597d3602" providerId="AD" clId="Web-{165B1DDD-F422-DB8E-6563-232CDF8FACF9}" dt="2025-03-19T15:10:28.971" v="366"/>
          <ac:cxnSpMkLst>
            <pc:docMk/>
            <pc:sldMk cId="2232117237" sldId="260"/>
            <ac:cxnSpMk id="29" creationId="{C4595B06-EDA5-4E45-BED4-7891E7E0CD4D}"/>
          </ac:cxnSpMkLst>
        </pc:cxnChg>
        <pc:cxnChg chg="add del">
          <ac:chgData name="Jafrin Tarjina Khushi (2409699)" userId="S::2409699@student.uwtsd.ac.uk::07547057-bfac-41ea-b8fa-826f597d3602" providerId="AD" clId="Web-{165B1DDD-F422-DB8E-6563-232CDF8FACF9}" dt="2025-03-19T15:10:28.971" v="366"/>
          <ac:cxnSpMkLst>
            <pc:docMk/>
            <pc:sldMk cId="2232117237" sldId="260"/>
            <ac:cxnSpMk id="30" creationId="{D79C9A5D-F572-476A-99A9-700077150BB3}"/>
          </ac:cxnSpMkLst>
        </pc:cxnChg>
        <pc:cxnChg chg="add del">
          <ac:chgData name="Jafrin Tarjina Khushi (2409699)" userId="S::2409699@student.uwtsd.ac.uk::07547057-bfac-41ea-b8fa-826f597d3602" providerId="AD" clId="Web-{165B1DDD-F422-DB8E-6563-232CDF8FACF9}" dt="2025-03-19T15:12:53.746" v="376"/>
          <ac:cxnSpMkLst>
            <pc:docMk/>
            <pc:sldMk cId="2232117237" sldId="260"/>
            <ac:cxnSpMk id="33" creationId="{7D754093-5EB6-D6D5-A367-BAD8779E212C}"/>
          </ac:cxnSpMkLst>
        </pc:cxnChg>
        <pc:cxnChg chg="add del">
          <ac:chgData name="Jafrin Tarjina Khushi (2409699)" userId="S::2409699@student.uwtsd.ac.uk::07547057-bfac-41ea-b8fa-826f597d3602" providerId="AD" clId="Web-{165B1DDD-F422-DB8E-6563-232CDF8FACF9}" dt="2025-03-19T15:12:53.746" v="376"/>
          <ac:cxnSpMkLst>
            <pc:docMk/>
            <pc:sldMk cId="2232117237" sldId="260"/>
            <ac:cxnSpMk id="34" creationId="{3802AC5E-C272-FF0E-4CAE-3088435F0FDE}"/>
          </ac:cxnSpMkLst>
        </pc:cxnChg>
        <pc:cxnChg chg="add del">
          <ac:chgData name="Jafrin Tarjina Khushi (2409699)" userId="S::2409699@student.uwtsd.ac.uk::07547057-bfac-41ea-b8fa-826f597d3602" providerId="AD" clId="Web-{165B1DDD-F422-DB8E-6563-232CDF8FACF9}" dt="2025-03-19T15:12:30.088" v="371"/>
          <ac:cxnSpMkLst>
            <pc:docMk/>
            <pc:sldMk cId="2232117237" sldId="260"/>
            <ac:cxnSpMk id="41" creationId="{52F5DE35-776B-4C7D-AF2E-514E68BDD2F6}"/>
          </ac:cxnSpMkLst>
        </pc:cxnChg>
        <pc:cxnChg chg="add del">
          <ac:chgData name="Jafrin Tarjina Khushi (2409699)" userId="S::2409699@student.uwtsd.ac.uk::07547057-bfac-41ea-b8fa-826f597d3602" providerId="AD" clId="Web-{165B1DDD-F422-DB8E-6563-232CDF8FACF9}" dt="2025-03-19T15:12:30.088" v="371"/>
          <ac:cxnSpMkLst>
            <pc:docMk/>
            <pc:sldMk cId="2232117237" sldId="260"/>
            <ac:cxnSpMk id="43" creationId="{4A65E4E8-1272-4386-BDFE-0129D7A7E2D4}"/>
          </ac:cxnSpMkLst>
        </pc:cxnChg>
        <pc:cxnChg chg="add del">
          <ac:chgData name="Jafrin Tarjina Khushi (2409699)" userId="S::2409699@student.uwtsd.ac.uk::07547057-bfac-41ea-b8fa-826f597d3602" providerId="AD" clId="Web-{165B1DDD-F422-DB8E-6563-232CDF8FACF9}" dt="2025-03-19T15:12:30.088" v="371"/>
          <ac:cxnSpMkLst>
            <pc:docMk/>
            <pc:sldMk cId="2232117237" sldId="260"/>
            <ac:cxnSpMk id="47" creationId="{873F5967-4993-405D-A3E6-84DCEFF44C2A}"/>
          </ac:cxnSpMkLst>
        </pc:cxnChg>
        <pc:cxnChg chg="add del">
          <ac:chgData name="Jafrin Tarjina Khushi (2409699)" userId="S::2409699@student.uwtsd.ac.uk::07547057-bfac-41ea-b8fa-826f597d3602" providerId="AD" clId="Web-{165B1DDD-F422-DB8E-6563-232CDF8FACF9}" dt="2025-03-19T15:12:34.292" v="373"/>
          <ac:cxnSpMkLst>
            <pc:docMk/>
            <pc:sldMk cId="2232117237" sldId="260"/>
            <ac:cxnSpMk id="52" creationId="{DDD9C044-4B08-47CC-852C-B22B09675A8C}"/>
          </ac:cxnSpMkLst>
        </pc:cxnChg>
        <pc:cxnChg chg="add del">
          <ac:chgData name="Jafrin Tarjina Khushi (2409699)" userId="S::2409699@student.uwtsd.ac.uk::07547057-bfac-41ea-b8fa-826f597d3602" providerId="AD" clId="Web-{165B1DDD-F422-DB8E-6563-232CDF8FACF9}" dt="2025-03-19T15:12:34.292" v="373"/>
          <ac:cxnSpMkLst>
            <pc:docMk/>
            <pc:sldMk cId="2232117237" sldId="260"/>
            <ac:cxnSpMk id="53" creationId="{5033687E-2F83-4E90-B11A-4B998C15403E}"/>
          </ac:cxnSpMkLst>
        </pc:cxnChg>
        <pc:cxnChg chg="add del">
          <ac:chgData name="Jafrin Tarjina Khushi (2409699)" userId="S::2409699@student.uwtsd.ac.uk::07547057-bfac-41ea-b8fa-826f597d3602" providerId="AD" clId="Web-{165B1DDD-F422-DB8E-6563-232CDF8FACF9}" dt="2025-03-19T15:12:34.292" v="373"/>
          <ac:cxnSpMkLst>
            <pc:docMk/>
            <pc:sldMk cId="2232117237" sldId="260"/>
            <ac:cxnSpMk id="55" creationId="{99309E4A-5F81-4CAB-B5DB-AB4EB90C7126}"/>
          </ac:cxnSpMkLst>
        </pc:cxnChg>
        <pc:cxnChg chg="add del">
          <ac:chgData name="Jafrin Tarjina Khushi (2409699)" userId="S::2409699@student.uwtsd.ac.uk::07547057-bfac-41ea-b8fa-826f597d3602" providerId="AD" clId="Web-{165B1DDD-F422-DB8E-6563-232CDF8FACF9}" dt="2025-03-19T15:12:53.730" v="375"/>
          <ac:cxnSpMkLst>
            <pc:docMk/>
            <pc:sldMk cId="2232117237" sldId="260"/>
            <ac:cxnSpMk id="58" creationId="{F75BF611-D2A5-4454-8C47-95B0BC422843}"/>
          </ac:cxnSpMkLst>
        </pc:cxnChg>
        <pc:cxnChg chg="add">
          <ac:chgData name="Jafrin Tarjina Khushi (2409699)" userId="S::2409699@student.uwtsd.ac.uk::07547057-bfac-41ea-b8fa-826f597d3602" providerId="AD" clId="Web-{165B1DDD-F422-DB8E-6563-232CDF8FACF9}" dt="2025-03-19T15:12:53.746" v="376"/>
          <ac:cxnSpMkLst>
            <pc:docMk/>
            <pc:sldMk cId="2232117237" sldId="260"/>
            <ac:cxnSpMk id="62" creationId="{F75BF611-D2A5-4454-8C47-95B0BC422843}"/>
          </ac:cxnSpMkLst>
        </pc:cxnChg>
        <pc:cxnChg chg="add">
          <ac:chgData name="Jafrin Tarjina Khushi (2409699)" userId="S::2409699@student.uwtsd.ac.uk::07547057-bfac-41ea-b8fa-826f597d3602" providerId="AD" clId="Web-{165B1DDD-F422-DB8E-6563-232CDF8FACF9}" dt="2025-03-19T15:12:53.746" v="376"/>
          <ac:cxnSpMkLst>
            <pc:docMk/>
            <pc:sldMk cId="2232117237" sldId="260"/>
            <ac:cxnSpMk id="63" creationId="{DC2312DA-BDBD-40EE-84AB-53293C1CDE04}"/>
          </ac:cxnSpMkLst>
        </pc:cxnChg>
      </pc:sldChg>
      <pc:sldChg chg="new">
        <pc:chgData name="Jafrin Tarjina Khushi (2409699)" userId="S::2409699@student.uwtsd.ac.uk::07547057-bfac-41ea-b8fa-826f597d3602" providerId="AD" clId="Web-{165B1DDD-F422-DB8E-6563-232CDF8FACF9}" dt="2025-03-19T14:40:02.991" v="104"/>
        <pc:sldMkLst>
          <pc:docMk/>
          <pc:sldMk cId="1402598419" sldId="261"/>
        </pc:sldMkLst>
      </pc:sldChg>
      <pc:sldChg chg="new ord">
        <pc:chgData name="Jafrin Tarjina Khushi (2409699)" userId="S::2409699@student.uwtsd.ac.uk::07547057-bfac-41ea-b8fa-826f597d3602" providerId="AD" clId="Web-{165B1DDD-F422-DB8E-6563-232CDF8FACF9}" dt="2025-03-19T14:40:26.180" v="108"/>
        <pc:sldMkLst>
          <pc:docMk/>
          <pc:sldMk cId="3187898380" sldId="262"/>
        </pc:sldMkLst>
      </pc:sldChg>
      <pc:sldMasterChg chg="del delSldLayout">
        <pc:chgData name="Jafrin Tarjina Khushi (2409699)" userId="S::2409699@student.uwtsd.ac.uk::07547057-bfac-41ea-b8fa-826f597d3602" providerId="AD" clId="Web-{165B1DDD-F422-DB8E-6563-232CDF8FACF9}" dt="2025-03-19T14:07:48.368" v="0"/>
        <pc:sldMasterMkLst>
          <pc:docMk/>
          <pc:sldMasterMk cId="2460954070" sldId="2147483660"/>
        </pc:sldMasterMkLst>
        <pc:sldLayoutChg chg="del">
          <pc:chgData name="Jafrin Tarjina Khushi (2409699)" userId="S::2409699@student.uwtsd.ac.uk::07547057-bfac-41ea-b8fa-826f597d3602" providerId="AD" clId="Web-{165B1DDD-F422-DB8E-6563-232CDF8FACF9}" dt="2025-03-19T14:07:48.368" v="0"/>
          <pc:sldLayoutMkLst>
            <pc:docMk/>
            <pc:sldMasterMk cId="2460954070" sldId="2147483660"/>
            <pc:sldLayoutMk cId="2385387890" sldId="2147483661"/>
          </pc:sldLayoutMkLst>
        </pc:sldLayoutChg>
        <pc:sldLayoutChg chg="del">
          <pc:chgData name="Jafrin Tarjina Khushi (2409699)" userId="S::2409699@student.uwtsd.ac.uk::07547057-bfac-41ea-b8fa-826f597d3602" providerId="AD" clId="Web-{165B1DDD-F422-DB8E-6563-232CDF8FACF9}" dt="2025-03-19T14:07:48.368" v="0"/>
          <pc:sldLayoutMkLst>
            <pc:docMk/>
            <pc:sldMasterMk cId="2460954070" sldId="2147483660"/>
            <pc:sldLayoutMk cId="949138452" sldId="2147483662"/>
          </pc:sldLayoutMkLst>
        </pc:sldLayoutChg>
        <pc:sldLayoutChg chg="del">
          <pc:chgData name="Jafrin Tarjina Khushi (2409699)" userId="S::2409699@student.uwtsd.ac.uk::07547057-bfac-41ea-b8fa-826f597d3602" providerId="AD" clId="Web-{165B1DDD-F422-DB8E-6563-232CDF8FACF9}" dt="2025-03-19T14:07:48.368" v="0"/>
          <pc:sldLayoutMkLst>
            <pc:docMk/>
            <pc:sldMasterMk cId="2460954070" sldId="2147483660"/>
            <pc:sldLayoutMk cId="2591524520" sldId="2147483663"/>
          </pc:sldLayoutMkLst>
        </pc:sldLayoutChg>
        <pc:sldLayoutChg chg="del">
          <pc:chgData name="Jafrin Tarjina Khushi (2409699)" userId="S::2409699@student.uwtsd.ac.uk::07547057-bfac-41ea-b8fa-826f597d3602" providerId="AD" clId="Web-{165B1DDD-F422-DB8E-6563-232CDF8FACF9}" dt="2025-03-19T14:07:48.368" v="0"/>
          <pc:sldLayoutMkLst>
            <pc:docMk/>
            <pc:sldMasterMk cId="2460954070" sldId="2147483660"/>
            <pc:sldLayoutMk cId="1203092039" sldId="2147483664"/>
          </pc:sldLayoutMkLst>
        </pc:sldLayoutChg>
        <pc:sldLayoutChg chg="del">
          <pc:chgData name="Jafrin Tarjina Khushi (2409699)" userId="S::2409699@student.uwtsd.ac.uk::07547057-bfac-41ea-b8fa-826f597d3602" providerId="AD" clId="Web-{165B1DDD-F422-DB8E-6563-232CDF8FACF9}" dt="2025-03-19T14:07:48.368" v="0"/>
          <pc:sldLayoutMkLst>
            <pc:docMk/>
            <pc:sldMasterMk cId="2460954070" sldId="2147483660"/>
            <pc:sldLayoutMk cId="3733172339" sldId="2147483665"/>
          </pc:sldLayoutMkLst>
        </pc:sldLayoutChg>
        <pc:sldLayoutChg chg="del">
          <pc:chgData name="Jafrin Tarjina Khushi (2409699)" userId="S::2409699@student.uwtsd.ac.uk::07547057-bfac-41ea-b8fa-826f597d3602" providerId="AD" clId="Web-{165B1DDD-F422-DB8E-6563-232CDF8FACF9}" dt="2025-03-19T14:07:48.368" v="0"/>
          <pc:sldLayoutMkLst>
            <pc:docMk/>
            <pc:sldMasterMk cId="2460954070" sldId="2147483660"/>
            <pc:sldLayoutMk cId="3210312558" sldId="2147483666"/>
          </pc:sldLayoutMkLst>
        </pc:sldLayoutChg>
        <pc:sldLayoutChg chg="del">
          <pc:chgData name="Jafrin Tarjina Khushi (2409699)" userId="S::2409699@student.uwtsd.ac.uk::07547057-bfac-41ea-b8fa-826f597d3602" providerId="AD" clId="Web-{165B1DDD-F422-DB8E-6563-232CDF8FACF9}" dt="2025-03-19T14:07:48.368" v="0"/>
          <pc:sldLayoutMkLst>
            <pc:docMk/>
            <pc:sldMasterMk cId="2460954070" sldId="2147483660"/>
            <pc:sldLayoutMk cId="3146388984" sldId="2147483667"/>
          </pc:sldLayoutMkLst>
        </pc:sldLayoutChg>
        <pc:sldLayoutChg chg="del">
          <pc:chgData name="Jafrin Tarjina Khushi (2409699)" userId="S::2409699@student.uwtsd.ac.uk::07547057-bfac-41ea-b8fa-826f597d3602" providerId="AD" clId="Web-{165B1DDD-F422-DB8E-6563-232CDF8FACF9}" dt="2025-03-19T14:07:48.368" v="0"/>
          <pc:sldLayoutMkLst>
            <pc:docMk/>
            <pc:sldMasterMk cId="2460954070" sldId="2147483660"/>
            <pc:sldLayoutMk cId="3171841454" sldId="2147483668"/>
          </pc:sldLayoutMkLst>
        </pc:sldLayoutChg>
        <pc:sldLayoutChg chg="del">
          <pc:chgData name="Jafrin Tarjina Khushi (2409699)" userId="S::2409699@student.uwtsd.ac.uk::07547057-bfac-41ea-b8fa-826f597d3602" providerId="AD" clId="Web-{165B1DDD-F422-DB8E-6563-232CDF8FACF9}" dt="2025-03-19T14:07:48.368" v="0"/>
          <pc:sldLayoutMkLst>
            <pc:docMk/>
            <pc:sldMasterMk cId="2460954070" sldId="2147483660"/>
            <pc:sldLayoutMk cId="1718958274" sldId="2147483669"/>
          </pc:sldLayoutMkLst>
        </pc:sldLayoutChg>
        <pc:sldLayoutChg chg="del">
          <pc:chgData name="Jafrin Tarjina Khushi (2409699)" userId="S::2409699@student.uwtsd.ac.uk::07547057-bfac-41ea-b8fa-826f597d3602" providerId="AD" clId="Web-{165B1DDD-F422-DB8E-6563-232CDF8FACF9}" dt="2025-03-19T14:07:48.368" v="0"/>
          <pc:sldLayoutMkLst>
            <pc:docMk/>
            <pc:sldMasterMk cId="2460954070" sldId="2147483660"/>
            <pc:sldLayoutMk cId="2202905451" sldId="2147483670"/>
          </pc:sldLayoutMkLst>
        </pc:sldLayoutChg>
        <pc:sldLayoutChg chg="del">
          <pc:chgData name="Jafrin Tarjina Khushi (2409699)" userId="S::2409699@student.uwtsd.ac.uk::07547057-bfac-41ea-b8fa-826f597d3602" providerId="AD" clId="Web-{165B1DDD-F422-DB8E-6563-232CDF8FACF9}" dt="2025-03-19T14:07:48.368" v="0"/>
          <pc:sldLayoutMkLst>
            <pc:docMk/>
            <pc:sldMasterMk cId="2460954070" sldId="2147483660"/>
            <pc:sldLayoutMk cId="3479445657" sldId="2147483671"/>
          </pc:sldLayoutMkLst>
        </pc:sldLayoutChg>
      </pc:sldMasterChg>
      <pc:sldMasterChg chg="add del addSldLayout delSldLayout">
        <pc:chgData name="Jafrin Tarjina Khushi (2409699)" userId="S::2409699@student.uwtsd.ac.uk::07547057-bfac-41ea-b8fa-826f597d3602" providerId="AD" clId="Web-{165B1DDD-F422-DB8E-6563-232CDF8FACF9}" dt="2025-03-19T14:08:44.685" v="8"/>
        <pc:sldMasterMkLst>
          <pc:docMk/>
          <pc:sldMasterMk cId="399389976" sldId="2147483695"/>
        </pc:sldMasterMkLst>
        <pc:sldLayoutChg chg="add del">
          <pc:chgData name="Jafrin Tarjina Khushi (2409699)" userId="S::2409699@student.uwtsd.ac.uk::07547057-bfac-41ea-b8fa-826f597d3602" providerId="AD" clId="Web-{165B1DDD-F422-DB8E-6563-232CDF8FACF9}" dt="2025-03-19T14:08:44.685" v="8"/>
          <pc:sldLayoutMkLst>
            <pc:docMk/>
            <pc:sldMasterMk cId="399389976" sldId="2147483695"/>
            <pc:sldLayoutMk cId="3694879850" sldId="2147483684"/>
          </pc:sldLayoutMkLst>
        </pc:sldLayoutChg>
        <pc:sldLayoutChg chg="add del">
          <pc:chgData name="Jafrin Tarjina Khushi (2409699)" userId="S::2409699@student.uwtsd.ac.uk::07547057-bfac-41ea-b8fa-826f597d3602" providerId="AD" clId="Web-{165B1DDD-F422-DB8E-6563-232CDF8FACF9}" dt="2025-03-19T14:08:44.685" v="8"/>
          <pc:sldLayoutMkLst>
            <pc:docMk/>
            <pc:sldMasterMk cId="399389976" sldId="2147483695"/>
            <pc:sldLayoutMk cId="2115659033" sldId="2147483685"/>
          </pc:sldLayoutMkLst>
        </pc:sldLayoutChg>
        <pc:sldLayoutChg chg="add del">
          <pc:chgData name="Jafrin Tarjina Khushi (2409699)" userId="S::2409699@student.uwtsd.ac.uk::07547057-bfac-41ea-b8fa-826f597d3602" providerId="AD" clId="Web-{165B1DDD-F422-DB8E-6563-232CDF8FACF9}" dt="2025-03-19T14:08:44.685" v="8"/>
          <pc:sldLayoutMkLst>
            <pc:docMk/>
            <pc:sldMasterMk cId="399389976" sldId="2147483695"/>
            <pc:sldLayoutMk cId="146832892" sldId="2147483686"/>
          </pc:sldLayoutMkLst>
        </pc:sldLayoutChg>
        <pc:sldLayoutChg chg="add del">
          <pc:chgData name="Jafrin Tarjina Khushi (2409699)" userId="S::2409699@student.uwtsd.ac.uk::07547057-bfac-41ea-b8fa-826f597d3602" providerId="AD" clId="Web-{165B1DDD-F422-DB8E-6563-232CDF8FACF9}" dt="2025-03-19T14:08:44.685" v="8"/>
          <pc:sldLayoutMkLst>
            <pc:docMk/>
            <pc:sldMasterMk cId="399389976" sldId="2147483695"/>
            <pc:sldLayoutMk cId="968849976" sldId="2147483687"/>
          </pc:sldLayoutMkLst>
        </pc:sldLayoutChg>
        <pc:sldLayoutChg chg="add del">
          <pc:chgData name="Jafrin Tarjina Khushi (2409699)" userId="S::2409699@student.uwtsd.ac.uk::07547057-bfac-41ea-b8fa-826f597d3602" providerId="AD" clId="Web-{165B1DDD-F422-DB8E-6563-232CDF8FACF9}" dt="2025-03-19T14:08:44.685" v="8"/>
          <pc:sldLayoutMkLst>
            <pc:docMk/>
            <pc:sldMasterMk cId="399389976" sldId="2147483695"/>
            <pc:sldLayoutMk cId="1664747701" sldId="2147483688"/>
          </pc:sldLayoutMkLst>
        </pc:sldLayoutChg>
        <pc:sldLayoutChg chg="add del">
          <pc:chgData name="Jafrin Tarjina Khushi (2409699)" userId="S::2409699@student.uwtsd.ac.uk::07547057-bfac-41ea-b8fa-826f597d3602" providerId="AD" clId="Web-{165B1DDD-F422-DB8E-6563-232CDF8FACF9}" dt="2025-03-19T14:08:44.685" v="8"/>
          <pc:sldLayoutMkLst>
            <pc:docMk/>
            <pc:sldMasterMk cId="399389976" sldId="2147483695"/>
            <pc:sldLayoutMk cId="490134868" sldId="2147483689"/>
          </pc:sldLayoutMkLst>
        </pc:sldLayoutChg>
        <pc:sldLayoutChg chg="add del">
          <pc:chgData name="Jafrin Tarjina Khushi (2409699)" userId="S::2409699@student.uwtsd.ac.uk::07547057-bfac-41ea-b8fa-826f597d3602" providerId="AD" clId="Web-{165B1DDD-F422-DB8E-6563-232CDF8FACF9}" dt="2025-03-19T14:08:44.685" v="8"/>
          <pc:sldLayoutMkLst>
            <pc:docMk/>
            <pc:sldMasterMk cId="399389976" sldId="2147483695"/>
            <pc:sldLayoutMk cId="3317105610" sldId="2147483690"/>
          </pc:sldLayoutMkLst>
        </pc:sldLayoutChg>
        <pc:sldLayoutChg chg="add del">
          <pc:chgData name="Jafrin Tarjina Khushi (2409699)" userId="S::2409699@student.uwtsd.ac.uk::07547057-bfac-41ea-b8fa-826f597d3602" providerId="AD" clId="Web-{165B1DDD-F422-DB8E-6563-232CDF8FACF9}" dt="2025-03-19T14:08:44.685" v="8"/>
          <pc:sldLayoutMkLst>
            <pc:docMk/>
            <pc:sldMasterMk cId="399389976" sldId="2147483695"/>
            <pc:sldLayoutMk cId="824296238" sldId="2147483691"/>
          </pc:sldLayoutMkLst>
        </pc:sldLayoutChg>
        <pc:sldLayoutChg chg="add del">
          <pc:chgData name="Jafrin Tarjina Khushi (2409699)" userId="S::2409699@student.uwtsd.ac.uk::07547057-bfac-41ea-b8fa-826f597d3602" providerId="AD" clId="Web-{165B1DDD-F422-DB8E-6563-232CDF8FACF9}" dt="2025-03-19T14:08:44.685" v="8"/>
          <pc:sldLayoutMkLst>
            <pc:docMk/>
            <pc:sldMasterMk cId="399389976" sldId="2147483695"/>
            <pc:sldLayoutMk cId="980379223" sldId="2147483692"/>
          </pc:sldLayoutMkLst>
        </pc:sldLayoutChg>
        <pc:sldLayoutChg chg="add del">
          <pc:chgData name="Jafrin Tarjina Khushi (2409699)" userId="S::2409699@student.uwtsd.ac.uk::07547057-bfac-41ea-b8fa-826f597d3602" providerId="AD" clId="Web-{165B1DDD-F422-DB8E-6563-232CDF8FACF9}" dt="2025-03-19T14:08:44.685" v="8"/>
          <pc:sldLayoutMkLst>
            <pc:docMk/>
            <pc:sldMasterMk cId="399389976" sldId="2147483695"/>
            <pc:sldLayoutMk cId="3655192402" sldId="2147483693"/>
          </pc:sldLayoutMkLst>
        </pc:sldLayoutChg>
        <pc:sldLayoutChg chg="add del">
          <pc:chgData name="Jafrin Tarjina Khushi (2409699)" userId="S::2409699@student.uwtsd.ac.uk::07547057-bfac-41ea-b8fa-826f597d3602" providerId="AD" clId="Web-{165B1DDD-F422-DB8E-6563-232CDF8FACF9}" dt="2025-03-19T14:08:44.685" v="8"/>
          <pc:sldLayoutMkLst>
            <pc:docMk/>
            <pc:sldMasterMk cId="399389976" sldId="2147483695"/>
            <pc:sldLayoutMk cId="2932275565" sldId="2147483694"/>
          </pc:sldLayoutMkLst>
        </pc:sldLayoutChg>
      </pc:sldMasterChg>
      <pc:sldMasterChg chg="add addSldLayout">
        <pc:chgData name="Jafrin Tarjina Khushi (2409699)" userId="S::2409699@student.uwtsd.ac.uk::07547057-bfac-41ea-b8fa-826f597d3602" providerId="AD" clId="Web-{165B1DDD-F422-DB8E-6563-232CDF8FACF9}" dt="2025-03-19T14:08:44.685" v="8"/>
        <pc:sldMasterMkLst>
          <pc:docMk/>
          <pc:sldMasterMk cId="931141233" sldId="2147483771"/>
        </pc:sldMasterMkLst>
        <pc:sldLayoutChg chg="add">
          <pc:chgData name="Jafrin Tarjina Khushi (2409699)" userId="S::2409699@student.uwtsd.ac.uk::07547057-bfac-41ea-b8fa-826f597d3602" providerId="AD" clId="Web-{165B1DDD-F422-DB8E-6563-232CDF8FACF9}" dt="2025-03-19T14:08:44.685" v="8"/>
          <pc:sldLayoutMkLst>
            <pc:docMk/>
            <pc:sldMasterMk cId="931141233" sldId="2147483771"/>
            <pc:sldLayoutMk cId="2110301682" sldId="2147483760"/>
          </pc:sldLayoutMkLst>
        </pc:sldLayoutChg>
        <pc:sldLayoutChg chg="add">
          <pc:chgData name="Jafrin Tarjina Khushi (2409699)" userId="S::2409699@student.uwtsd.ac.uk::07547057-bfac-41ea-b8fa-826f597d3602" providerId="AD" clId="Web-{165B1DDD-F422-DB8E-6563-232CDF8FACF9}" dt="2025-03-19T14:08:44.685" v="8"/>
          <pc:sldLayoutMkLst>
            <pc:docMk/>
            <pc:sldMasterMk cId="931141233" sldId="2147483771"/>
            <pc:sldLayoutMk cId="3744053332" sldId="2147483761"/>
          </pc:sldLayoutMkLst>
        </pc:sldLayoutChg>
        <pc:sldLayoutChg chg="add">
          <pc:chgData name="Jafrin Tarjina Khushi (2409699)" userId="S::2409699@student.uwtsd.ac.uk::07547057-bfac-41ea-b8fa-826f597d3602" providerId="AD" clId="Web-{165B1DDD-F422-DB8E-6563-232CDF8FACF9}" dt="2025-03-19T14:08:44.685" v="8"/>
          <pc:sldLayoutMkLst>
            <pc:docMk/>
            <pc:sldMasterMk cId="931141233" sldId="2147483771"/>
            <pc:sldLayoutMk cId="2387727086" sldId="2147483762"/>
          </pc:sldLayoutMkLst>
        </pc:sldLayoutChg>
        <pc:sldLayoutChg chg="add">
          <pc:chgData name="Jafrin Tarjina Khushi (2409699)" userId="S::2409699@student.uwtsd.ac.uk::07547057-bfac-41ea-b8fa-826f597d3602" providerId="AD" clId="Web-{165B1DDD-F422-DB8E-6563-232CDF8FACF9}" dt="2025-03-19T14:08:44.685" v="8"/>
          <pc:sldLayoutMkLst>
            <pc:docMk/>
            <pc:sldMasterMk cId="931141233" sldId="2147483771"/>
            <pc:sldLayoutMk cId="1922875467" sldId="2147483763"/>
          </pc:sldLayoutMkLst>
        </pc:sldLayoutChg>
        <pc:sldLayoutChg chg="add">
          <pc:chgData name="Jafrin Tarjina Khushi (2409699)" userId="S::2409699@student.uwtsd.ac.uk::07547057-bfac-41ea-b8fa-826f597d3602" providerId="AD" clId="Web-{165B1DDD-F422-DB8E-6563-232CDF8FACF9}" dt="2025-03-19T14:08:44.685" v="8"/>
          <pc:sldLayoutMkLst>
            <pc:docMk/>
            <pc:sldMasterMk cId="931141233" sldId="2147483771"/>
            <pc:sldLayoutMk cId="3116251124" sldId="2147483764"/>
          </pc:sldLayoutMkLst>
        </pc:sldLayoutChg>
        <pc:sldLayoutChg chg="add">
          <pc:chgData name="Jafrin Tarjina Khushi (2409699)" userId="S::2409699@student.uwtsd.ac.uk::07547057-bfac-41ea-b8fa-826f597d3602" providerId="AD" clId="Web-{165B1DDD-F422-DB8E-6563-232CDF8FACF9}" dt="2025-03-19T14:08:44.685" v="8"/>
          <pc:sldLayoutMkLst>
            <pc:docMk/>
            <pc:sldMasterMk cId="931141233" sldId="2147483771"/>
            <pc:sldLayoutMk cId="737496234" sldId="2147483765"/>
          </pc:sldLayoutMkLst>
        </pc:sldLayoutChg>
        <pc:sldLayoutChg chg="add">
          <pc:chgData name="Jafrin Tarjina Khushi (2409699)" userId="S::2409699@student.uwtsd.ac.uk::07547057-bfac-41ea-b8fa-826f597d3602" providerId="AD" clId="Web-{165B1DDD-F422-DB8E-6563-232CDF8FACF9}" dt="2025-03-19T14:08:44.685" v="8"/>
          <pc:sldLayoutMkLst>
            <pc:docMk/>
            <pc:sldMasterMk cId="931141233" sldId="2147483771"/>
            <pc:sldLayoutMk cId="3850362190" sldId="2147483766"/>
          </pc:sldLayoutMkLst>
        </pc:sldLayoutChg>
        <pc:sldLayoutChg chg="add">
          <pc:chgData name="Jafrin Tarjina Khushi (2409699)" userId="S::2409699@student.uwtsd.ac.uk::07547057-bfac-41ea-b8fa-826f597d3602" providerId="AD" clId="Web-{165B1DDD-F422-DB8E-6563-232CDF8FACF9}" dt="2025-03-19T14:08:44.685" v="8"/>
          <pc:sldLayoutMkLst>
            <pc:docMk/>
            <pc:sldMasterMk cId="931141233" sldId="2147483771"/>
            <pc:sldLayoutMk cId="910155089" sldId="2147483767"/>
          </pc:sldLayoutMkLst>
        </pc:sldLayoutChg>
        <pc:sldLayoutChg chg="add">
          <pc:chgData name="Jafrin Tarjina Khushi (2409699)" userId="S::2409699@student.uwtsd.ac.uk::07547057-bfac-41ea-b8fa-826f597d3602" providerId="AD" clId="Web-{165B1DDD-F422-DB8E-6563-232CDF8FACF9}" dt="2025-03-19T14:08:44.685" v="8"/>
          <pc:sldLayoutMkLst>
            <pc:docMk/>
            <pc:sldMasterMk cId="931141233" sldId="2147483771"/>
            <pc:sldLayoutMk cId="1897866816" sldId="2147483768"/>
          </pc:sldLayoutMkLst>
        </pc:sldLayoutChg>
        <pc:sldLayoutChg chg="add">
          <pc:chgData name="Jafrin Tarjina Khushi (2409699)" userId="S::2409699@student.uwtsd.ac.uk::07547057-bfac-41ea-b8fa-826f597d3602" providerId="AD" clId="Web-{165B1DDD-F422-DB8E-6563-232CDF8FACF9}" dt="2025-03-19T14:08:44.685" v="8"/>
          <pc:sldLayoutMkLst>
            <pc:docMk/>
            <pc:sldMasterMk cId="931141233" sldId="2147483771"/>
            <pc:sldLayoutMk cId="2159256922" sldId="2147483769"/>
          </pc:sldLayoutMkLst>
        </pc:sldLayoutChg>
        <pc:sldLayoutChg chg="add">
          <pc:chgData name="Jafrin Tarjina Khushi (2409699)" userId="S::2409699@student.uwtsd.ac.uk::07547057-bfac-41ea-b8fa-826f597d3602" providerId="AD" clId="Web-{165B1DDD-F422-DB8E-6563-232CDF8FACF9}" dt="2025-03-19T14:08:44.685" v="8"/>
          <pc:sldLayoutMkLst>
            <pc:docMk/>
            <pc:sldMasterMk cId="931141233" sldId="2147483771"/>
            <pc:sldLayoutMk cId="2120612057" sldId="2147483770"/>
          </pc:sldLayoutMkLst>
        </pc:sldLayoutChg>
      </pc:sldMasterChg>
    </pc:docChg>
  </pc:docChgLst>
  <pc:docChgLst>
    <pc:chgData name="Jafrin Tarjina Khushi (2409699)" userId="S::2409699@student.uwtsd.ac.uk::07547057-bfac-41ea-b8fa-826f597d3602" providerId="AD" clId="Web-{A42E40D2-70FA-5BF4-9DCE-FFE516C7A13A}"/>
    <pc:docChg chg="addSld modSld">
      <pc:chgData name="Jafrin Tarjina Khushi (2409699)" userId="S::2409699@student.uwtsd.ac.uk::07547057-bfac-41ea-b8fa-826f597d3602" providerId="AD" clId="Web-{A42E40D2-70FA-5BF4-9DCE-FFE516C7A13A}" dt="2025-03-20T14:57:54.435" v="1459" actId="20577"/>
      <pc:docMkLst>
        <pc:docMk/>
      </pc:docMkLst>
      <pc:sldChg chg="addSp delSp modSp">
        <pc:chgData name="Jafrin Tarjina Khushi (2409699)" userId="S::2409699@student.uwtsd.ac.uk::07547057-bfac-41ea-b8fa-826f597d3602" providerId="AD" clId="Web-{A42E40D2-70FA-5BF4-9DCE-FFE516C7A13A}" dt="2025-03-20T14:56:41.979" v="1450" actId="20577"/>
        <pc:sldMkLst>
          <pc:docMk/>
          <pc:sldMk cId="914505208" sldId="257"/>
        </pc:sldMkLst>
        <pc:spChg chg="add del mod">
          <ac:chgData name="Jafrin Tarjina Khushi (2409699)" userId="S::2409699@student.uwtsd.ac.uk::07547057-bfac-41ea-b8fa-826f597d3602" providerId="AD" clId="Web-{A42E40D2-70FA-5BF4-9DCE-FFE516C7A13A}" dt="2025-03-20T14:43:55.401" v="1194" actId="20577"/>
          <ac:spMkLst>
            <pc:docMk/>
            <pc:sldMk cId="914505208" sldId="257"/>
            <ac:spMk id="2" creationId="{99B0B755-300E-09FE-569C-A5D666513B08}"/>
          </ac:spMkLst>
        </pc:spChg>
        <pc:spChg chg="mod">
          <ac:chgData name="Jafrin Tarjina Khushi (2409699)" userId="S::2409699@student.uwtsd.ac.uk::07547057-bfac-41ea-b8fa-826f597d3602" providerId="AD" clId="Web-{A42E40D2-70FA-5BF4-9DCE-FFE516C7A13A}" dt="2025-03-20T14:56:41.979" v="1450" actId="20577"/>
          <ac:spMkLst>
            <pc:docMk/>
            <pc:sldMk cId="914505208" sldId="257"/>
            <ac:spMk id="3" creationId="{ED61CF51-89CC-6172-AD63-77B4789BF03F}"/>
          </ac:spMkLst>
        </pc:spChg>
      </pc:sldChg>
      <pc:sldChg chg="modSp">
        <pc:chgData name="Jafrin Tarjina Khushi (2409699)" userId="S::2409699@student.uwtsd.ac.uk::07547057-bfac-41ea-b8fa-826f597d3602" providerId="AD" clId="Web-{A42E40D2-70FA-5BF4-9DCE-FFE516C7A13A}" dt="2025-03-20T14:32:16.091" v="519" actId="20577"/>
        <pc:sldMkLst>
          <pc:docMk/>
          <pc:sldMk cId="391874994" sldId="259"/>
        </pc:sldMkLst>
        <pc:spChg chg="mod">
          <ac:chgData name="Jafrin Tarjina Khushi (2409699)" userId="S::2409699@student.uwtsd.ac.uk::07547057-bfac-41ea-b8fa-826f597d3602" providerId="AD" clId="Web-{A42E40D2-70FA-5BF4-9DCE-FFE516C7A13A}" dt="2025-03-20T14:32:16.091" v="519" actId="20577"/>
          <ac:spMkLst>
            <pc:docMk/>
            <pc:sldMk cId="391874994" sldId="259"/>
            <ac:spMk id="3" creationId="{69F112B1-949E-504D-D5D8-880C33CC4C12}"/>
          </ac:spMkLst>
        </pc:spChg>
      </pc:sldChg>
      <pc:sldChg chg="modSp">
        <pc:chgData name="Jafrin Tarjina Khushi (2409699)" userId="S::2409699@student.uwtsd.ac.uk::07547057-bfac-41ea-b8fa-826f597d3602" providerId="AD" clId="Web-{A42E40D2-70FA-5BF4-9DCE-FFE516C7A13A}" dt="2025-03-20T13:30:43.786" v="45" actId="1076"/>
        <pc:sldMkLst>
          <pc:docMk/>
          <pc:sldMk cId="2232117237" sldId="260"/>
        </pc:sldMkLst>
        <pc:spChg chg="mod">
          <ac:chgData name="Jafrin Tarjina Khushi (2409699)" userId="S::2409699@student.uwtsd.ac.uk::07547057-bfac-41ea-b8fa-826f597d3602" providerId="AD" clId="Web-{A42E40D2-70FA-5BF4-9DCE-FFE516C7A13A}" dt="2025-03-20T13:30:23.816" v="42" actId="14100"/>
          <ac:spMkLst>
            <pc:docMk/>
            <pc:sldMk cId="2232117237" sldId="260"/>
            <ac:spMk id="2" creationId="{6554105F-571C-8987-7F02-15328E99AC8C}"/>
          </ac:spMkLst>
        </pc:spChg>
        <pc:spChg chg="mod">
          <ac:chgData name="Jafrin Tarjina Khushi (2409699)" userId="S::2409699@student.uwtsd.ac.uk::07547057-bfac-41ea-b8fa-826f597d3602" providerId="AD" clId="Web-{A42E40D2-70FA-5BF4-9DCE-FFE516C7A13A}" dt="2025-03-20T13:30:14.957" v="41" actId="20577"/>
          <ac:spMkLst>
            <pc:docMk/>
            <pc:sldMk cId="2232117237" sldId="260"/>
            <ac:spMk id="3" creationId="{0E47881E-6DC6-DC60-0715-96418487ED66}"/>
          </ac:spMkLst>
        </pc:spChg>
        <pc:picChg chg="mod">
          <ac:chgData name="Jafrin Tarjina Khushi (2409699)" userId="S::2409699@student.uwtsd.ac.uk::07547057-bfac-41ea-b8fa-826f597d3602" providerId="AD" clId="Web-{A42E40D2-70FA-5BF4-9DCE-FFE516C7A13A}" dt="2025-03-20T13:30:43.786" v="45" actId="1076"/>
          <ac:picMkLst>
            <pc:docMk/>
            <pc:sldMk cId="2232117237" sldId="260"/>
            <ac:picMk id="5" creationId="{D1810115-045F-8192-27D0-14DCE3C5FF5E}"/>
          </ac:picMkLst>
        </pc:picChg>
      </pc:sldChg>
      <pc:sldChg chg="addSp delSp modSp">
        <pc:chgData name="Jafrin Tarjina Khushi (2409699)" userId="S::2409699@student.uwtsd.ac.uk::07547057-bfac-41ea-b8fa-826f597d3602" providerId="AD" clId="Web-{A42E40D2-70FA-5BF4-9DCE-FFE516C7A13A}" dt="2025-03-20T14:35:07.067" v="553" actId="20577"/>
        <pc:sldMkLst>
          <pc:docMk/>
          <pc:sldMk cId="3187898380" sldId="262"/>
        </pc:sldMkLst>
        <pc:spChg chg="mod">
          <ac:chgData name="Jafrin Tarjina Khushi (2409699)" userId="S::2409699@student.uwtsd.ac.uk::07547057-bfac-41ea-b8fa-826f597d3602" providerId="AD" clId="Web-{A42E40D2-70FA-5BF4-9DCE-FFE516C7A13A}" dt="2025-03-20T14:35:07.067" v="553" actId="20577"/>
          <ac:spMkLst>
            <pc:docMk/>
            <pc:sldMk cId="3187898380" sldId="262"/>
            <ac:spMk id="2" creationId="{6437A755-DD71-3476-1D48-87C8A30A57F3}"/>
          </ac:spMkLst>
        </pc:spChg>
        <pc:spChg chg="mod">
          <ac:chgData name="Jafrin Tarjina Khushi (2409699)" userId="S::2409699@student.uwtsd.ac.uk::07547057-bfac-41ea-b8fa-826f597d3602" providerId="AD" clId="Web-{A42E40D2-70FA-5BF4-9DCE-FFE516C7A13A}" dt="2025-03-20T14:34:41.972" v="551" actId="20577"/>
          <ac:spMkLst>
            <pc:docMk/>
            <pc:sldMk cId="3187898380" sldId="262"/>
            <ac:spMk id="3" creationId="{C8934EF0-1368-0BEB-5A09-2EF47C45409A}"/>
          </ac:spMkLst>
        </pc:spChg>
        <pc:spChg chg="add del mod">
          <ac:chgData name="Jafrin Tarjina Khushi (2409699)" userId="S::2409699@student.uwtsd.ac.uk::07547057-bfac-41ea-b8fa-826f597d3602" providerId="AD" clId="Web-{A42E40D2-70FA-5BF4-9DCE-FFE516C7A13A}" dt="2025-03-20T14:32:47.483" v="529"/>
          <ac:spMkLst>
            <pc:docMk/>
            <pc:sldMk cId="3187898380" sldId="262"/>
            <ac:spMk id="4" creationId="{7D0C36D7-C719-F79D-C7CF-F7330F882B12}"/>
          </ac:spMkLst>
        </pc:spChg>
      </pc:sldChg>
      <pc:sldChg chg="modSp new">
        <pc:chgData name="Jafrin Tarjina Khushi (2409699)" userId="S::2409699@student.uwtsd.ac.uk::07547057-bfac-41ea-b8fa-826f597d3602" providerId="AD" clId="Web-{A42E40D2-70FA-5BF4-9DCE-FFE516C7A13A}" dt="2025-03-20T14:57:54.435" v="1459" actId="20577"/>
        <pc:sldMkLst>
          <pc:docMk/>
          <pc:sldMk cId="660748210" sldId="263"/>
        </pc:sldMkLst>
        <pc:spChg chg="mod">
          <ac:chgData name="Jafrin Tarjina Khushi (2409699)" userId="S::2409699@student.uwtsd.ac.uk::07547057-bfac-41ea-b8fa-826f597d3602" providerId="AD" clId="Web-{A42E40D2-70FA-5BF4-9DCE-FFE516C7A13A}" dt="2025-03-20T14:57:54.435" v="1459" actId="20577"/>
          <ac:spMkLst>
            <pc:docMk/>
            <pc:sldMk cId="660748210" sldId="263"/>
            <ac:spMk id="2" creationId="{17E48B13-1B70-5796-9C04-514B600E2801}"/>
          </ac:spMkLst>
        </pc:spChg>
      </pc:sldChg>
    </pc:docChg>
  </pc:docChgLst>
  <pc:docChgLst>
    <pc:chgData name="Jafrin Tarjina Khushi (2409699)" userId="S::2409699@student.uwtsd.ac.uk::07547057-bfac-41ea-b8fa-826f597d3602" providerId="AD" clId="Web-{DD128820-A1F4-D7BE-A0FA-DD5F2C6108A1}"/>
    <pc:docChg chg="addSld delSld modSld addMainMaster delMainMaster">
      <pc:chgData name="Jafrin Tarjina Khushi (2409699)" userId="S::2409699@student.uwtsd.ac.uk::07547057-bfac-41ea-b8fa-826f597d3602" providerId="AD" clId="Web-{DD128820-A1F4-D7BE-A0FA-DD5F2C6108A1}" dt="2025-03-23T15:18:29.368" v="139" actId="20577"/>
      <pc:docMkLst>
        <pc:docMk/>
      </pc:docMkLst>
      <pc:sldChg chg="addSp delSp modSp mod modClrScheme delDesignElem chgLayout">
        <pc:chgData name="Jafrin Tarjina Khushi (2409699)" userId="S::2409699@student.uwtsd.ac.uk::07547057-bfac-41ea-b8fa-826f597d3602" providerId="AD" clId="Web-{DD128820-A1F4-D7BE-A0FA-DD5F2C6108A1}" dt="2025-03-23T15:12:45.184" v="110" actId="20577"/>
        <pc:sldMkLst>
          <pc:docMk/>
          <pc:sldMk cId="109857222" sldId="256"/>
        </pc:sldMkLst>
        <pc:spChg chg="mod ord">
          <ac:chgData name="Jafrin Tarjina Khushi (2409699)" userId="S::2409699@student.uwtsd.ac.uk::07547057-bfac-41ea-b8fa-826f597d3602" providerId="AD" clId="Web-{DD128820-A1F4-D7BE-A0FA-DD5F2C6108A1}" dt="2025-03-23T15:12:45.184" v="110" actId="20577"/>
          <ac:spMkLst>
            <pc:docMk/>
            <pc:sldMk cId="109857222" sldId="256"/>
            <ac:spMk id="2" creationId="{00000000-0000-0000-0000-000000000000}"/>
          </ac:spMkLst>
        </pc:spChg>
        <pc:spChg chg="add del">
          <ac:chgData name="Jafrin Tarjina Khushi (2409699)" userId="S::2409699@student.uwtsd.ac.uk::07547057-bfac-41ea-b8fa-826f597d3602" providerId="AD" clId="Web-{DD128820-A1F4-D7BE-A0FA-DD5F2C6108A1}" dt="2025-03-23T15:01:02.095" v="24"/>
          <ac:spMkLst>
            <pc:docMk/>
            <pc:sldMk cId="109857222" sldId="256"/>
            <ac:spMk id="17" creationId="{82950D9A-4705-4314-961A-4F88B2CE412D}"/>
          </ac:spMkLst>
        </pc:spChg>
        <pc:cxnChg chg="add del">
          <ac:chgData name="Jafrin Tarjina Khushi (2409699)" userId="S::2409699@student.uwtsd.ac.uk::07547057-bfac-41ea-b8fa-826f597d3602" providerId="AD" clId="Web-{DD128820-A1F4-D7BE-A0FA-DD5F2C6108A1}" dt="2025-03-23T15:01:02.095" v="24"/>
          <ac:cxnSpMkLst>
            <pc:docMk/>
            <pc:sldMk cId="109857222" sldId="256"/>
            <ac:cxnSpMk id="19" creationId="{13AC671C-E66F-43C5-A66A-C477339DD232}"/>
          </ac:cxnSpMkLst>
        </pc:cxnChg>
        <pc:cxnChg chg="add del">
          <ac:chgData name="Jafrin Tarjina Khushi (2409699)" userId="S::2409699@student.uwtsd.ac.uk::07547057-bfac-41ea-b8fa-826f597d3602" providerId="AD" clId="Web-{DD128820-A1F4-D7BE-A0FA-DD5F2C6108A1}" dt="2025-03-23T15:01:02.095" v="24"/>
          <ac:cxnSpMkLst>
            <pc:docMk/>
            <pc:sldMk cId="109857222" sldId="256"/>
            <ac:cxnSpMk id="21" creationId="{EEE10AC2-20ED-4628-9A8E-14F8437B55CB}"/>
          </ac:cxnSpMkLst>
        </pc:cxnChg>
      </pc:sldChg>
      <pc:sldChg chg="addSp delSp modSp mod modClrScheme delDesignElem chgLayout">
        <pc:chgData name="Jafrin Tarjina Khushi (2409699)" userId="S::2409699@student.uwtsd.ac.uk::07547057-bfac-41ea-b8fa-826f597d3602" providerId="AD" clId="Web-{DD128820-A1F4-D7BE-A0FA-DD5F2C6108A1}" dt="2025-03-23T15:01:02.095" v="24"/>
        <pc:sldMkLst>
          <pc:docMk/>
          <pc:sldMk cId="914505208" sldId="257"/>
        </pc:sldMkLst>
        <pc:spChg chg="mod ord">
          <ac:chgData name="Jafrin Tarjina Khushi (2409699)" userId="S::2409699@student.uwtsd.ac.uk::07547057-bfac-41ea-b8fa-826f597d3602" providerId="AD" clId="Web-{DD128820-A1F4-D7BE-A0FA-DD5F2C6108A1}" dt="2025-03-23T15:01:02.095" v="24"/>
          <ac:spMkLst>
            <pc:docMk/>
            <pc:sldMk cId="914505208" sldId="257"/>
            <ac:spMk id="2" creationId="{99B0B755-300E-09FE-569C-A5D666513B08}"/>
          </ac:spMkLst>
        </pc:spChg>
        <pc:spChg chg="mod ord">
          <ac:chgData name="Jafrin Tarjina Khushi (2409699)" userId="S::2409699@student.uwtsd.ac.uk::07547057-bfac-41ea-b8fa-826f597d3602" providerId="AD" clId="Web-{DD128820-A1F4-D7BE-A0FA-DD5F2C6108A1}" dt="2025-03-23T15:01:02.095" v="24"/>
          <ac:spMkLst>
            <pc:docMk/>
            <pc:sldMk cId="914505208" sldId="257"/>
            <ac:spMk id="3" creationId="{ED61CF51-89CC-6172-AD63-77B4789BF03F}"/>
          </ac:spMkLst>
        </pc:spChg>
        <pc:spChg chg="add del">
          <ac:chgData name="Jafrin Tarjina Khushi (2409699)" userId="S::2409699@student.uwtsd.ac.uk::07547057-bfac-41ea-b8fa-826f597d3602" providerId="AD" clId="Web-{DD128820-A1F4-D7BE-A0FA-DD5F2C6108A1}" dt="2025-03-23T15:01:02.095" v="24"/>
          <ac:spMkLst>
            <pc:docMk/>
            <pc:sldMk cId="914505208" sldId="257"/>
            <ac:spMk id="24" creationId="{5B8092E2-D77A-4CE6-BB2D-6269784456A0}"/>
          </ac:spMkLst>
        </pc:spChg>
        <pc:spChg chg="add del">
          <ac:chgData name="Jafrin Tarjina Khushi (2409699)" userId="S::2409699@student.uwtsd.ac.uk::07547057-bfac-41ea-b8fa-826f597d3602" providerId="AD" clId="Web-{DD128820-A1F4-D7BE-A0FA-DD5F2C6108A1}" dt="2025-03-23T15:01:02.095" v="24"/>
          <ac:spMkLst>
            <pc:docMk/>
            <pc:sldMk cId="914505208" sldId="257"/>
            <ac:spMk id="25" creationId="{D02CD835-4B0F-45D6-9B85-B049A1005789}"/>
          </ac:spMkLst>
        </pc:spChg>
        <pc:cxnChg chg="add del">
          <ac:chgData name="Jafrin Tarjina Khushi (2409699)" userId="S::2409699@student.uwtsd.ac.uk::07547057-bfac-41ea-b8fa-826f597d3602" providerId="AD" clId="Web-{DD128820-A1F4-D7BE-A0FA-DD5F2C6108A1}" dt="2025-03-23T15:01:02.095" v="24"/>
          <ac:cxnSpMkLst>
            <pc:docMk/>
            <pc:sldMk cId="914505208" sldId="257"/>
            <ac:cxnSpMk id="23" creationId="{59592DA5-68A4-46A6-90EA-F0304FF8EED7}"/>
          </ac:cxnSpMkLst>
        </pc:cxnChg>
        <pc:cxnChg chg="add del">
          <ac:chgData name="Jafrin Tarjina Khushi (2409699)" userId="S::2409699@student.uwtsd.ac.uk::07547057-bfac-41ea-b8fa-826f597d3602" providerId="AD" clId="Web-{DD128820-A1F4-D7BE-A0FA-DD5F2C6108A1}" dt="2025-03-23T15:01:02.095" v="24"/>
          <ac:cxnSpMkLst>
            <pc:docMk/>
            <pc:sldMk cId="914505208" sldId="257"/>
            <ac:cxnSpMk id="26" creationId="{7971A1EC-5980-40B2-973F-0D3D6630DBE1}"/>
          </ac:cxnSpMkLst>
        </pc:cxnChg>
        <pc:cxnChg chg="add del">
          <ac:chgData name="Jafrin Tarjina Khushi (2409699)" userId="S::2409699@student.uwtsd.ac.uk::07547057-bfac-41ea-b8fa-826f597d3602" providerId="AD" clId="Web-{DD128820-A1F4-D7BE-A0FA-DD5F2C6108A1}" dt="2025-03-23T15:01:02.095" v="24"/>
          <ac:cxnSpMkLst>
            <pc:docMk/>
            <pc:sldMk cId="914505208" sldId="257"/>
            <ac:cxnSpMk id="27" creationId="{B0049A56-C4C2-4C0F-9F4F-D0E34391D968}"/>
          </ac:cxnSpMkLst>
        </pc:cxnChg>
        <pc:cxnChg chg="add del">
          <ac:chgData name="Jafrin Tarjina Khushi (2409699)" userId="S::2409699@student.uwtsd.ac.uk::07547057-bfac-41ea-b8fa-826f597d3602" providerId="AD" clId="Web-{DD128820-A1F4-D7BE-A0FA-DD5F2C6108A1}" dt="2025-03-23T15:01:02.095" v="24"/>
          <ac:cxnSpMkLst>
            <pc:docMk/>
            <pc:sldMk cId="914505208" sldId="257"/>
            <ac:cxnSpMk id="28" creationId="{7D02BE56-7EB5-4E62-B6E2-1C49E470A964}"/>
          </ac:cxnSpMkLst>
        </pc:cxnChg>
        <pc:cxnChg chg="add del">
          <ac:chgData name="Jafrin Tarjina Khushi (2409699)" userId="S::2409699@student.uwtsd.ac.uk::07547057-bfac-41ea-b8fa-826f597d3602" providerId="AD" clId="Web-{DD128820-A1F4-D7BE-A0FA-DD5F2C6108A1}" dt="2025-03-23T15:01:02.095" v="24"/>
          <ac:cxnSpMkLst>
            <pc:docMk/>
            <pc:sldMk cId="914505208" sldId="257"/>
            <ac:cxnSpMk id="29" creationId="{C4595B06-EDA5-4E45-BED4-7891E7E0CD4D}"/>
          </ac:cxnSpMkLst>
        </pc:cxnChg>
        <pc:cxnChg chg="add del">
          <ac:chgData name="Jafrin Tarjina Khushi (2409699)" userId="S::2409699@student.uwtsd.ac.uk::07547057-bfac-41ea-b8fa-826f597d3602" providerId="AD" clId="Web-{DD128820-A1F4-D7BE-A0FA-DD5F2C6108A1}" dt="2025-03-23T15:01:02.095" v="24"/>
          <ac:cxnSpMkLst>
            <pc:docMk/>
            <pc:sldMk cId="914505208" sldId="257"/>
            <ac:cxnSpMk id="30" creationId="{D79C9A5D-F572-476A-99A9-700077150BB3}"/>
          </ac:cxnSpMkLst>
        </pc:cxnChg>
      </pc:sldChg>
      <pc:sldChg chg="modSp mod modClrScheme chgLayout">
        <pc:chgData name="Jafrin Tarjina Khushi (2409699)" userId="S::2409699@student.uwtsd.ac.uk::07547057-bfac-41ea-b8fa-826f597d3602" providerId="AD" clId="Web-{DD128820-A1F4-D7BE-A0FA-DD5F2C6108A1}" dt="2025-03-23T15:12:17.604" v="108" actId="20577"/>
        <pc:sldMkLst>
          <pc:docMk/>
          <pc:sldMk cId="391874994" sldId="259"/>
        </pc:sldMkLst>
        <pc:spChg chg="mod ord">
          <ac:chgData name="Jafrin Tarjina Khushi (2409699)" userId="S::2409699@student.uwtsd.ac.uk::07547057-bfac-41ea-b8fa-826f597d3602" providerId="AD" clId="Web-{DD128820-A1F4-D7BE-A0FA-DD5F2C6108A1}" dt="2025-03-23T15:08:32.533" v="96" actId="20577"/>
          <ac:spMkLst>
            <pc:docMk/>
            <pc:sldMk cId="391874994" sldId="259"/>
            <ac:spMk id="2" creationId="{D372FC72-BF7B-4157-22C9-29590ACAC597}"/>
          </ac:spMkLst>
        </pc:spChg>
        <pc:spChg chg="mod ord">
          <ac:chgData name="Jafrin Tarjina Khushi (2409699)" userId="S::2409699@student.uwtsd.ac.uk::07547057-bfac-41ea-b8fa-826f597d3602" providerId="AD" clId="Web-{DD128820-A1F4-D7BE-A0FA-DD5F2C6108A1}" dt="2025-03-23T15:12:17.604" v="108" actId="20577"/>
          <ac:spMkLst>
            <pc:docMk/>
            <pc:sldMk cId="391874994" sldId="259"/>
            <ac:spMk id="3" creationId="{69F112B1-949E-504D-D5D8-880C33CC4C12}"/>
          </ac:spMkLst>
        </pc:spChg>
      </pc:sldChg>
      <pc:sldChg chg="addSp delSp modSp mod modClrScheme delDesignElem chgLayout">
        <pc:chgData name="Jafrin Tarjina Khushi (2409699)" userId="S::2409699@student.uwtsd.ac.uk::07547057-bfac-41ea-b8fa-826f597d3602" providerId="AD" clId="Web-{DD128820-A1F4-D7BE-A0FA-DD5F2C6108A1}" dt="2025-03-23T15:01:02.095" v="24"/>
        <pc:sldMkLst>
          <pc:docMk/>
          <pc:sldMk cId="2232117237" sldId="260"/>
        </pc:sldMkLst>
        <pc:spChg chg="mod ord">
          <ac:chgData name="Jafrin Tarjina Khushi (2409699)" userId="S::2409699@student.uwtsd.ac.uk::07547057-bfac-41ea-b8fa-826f597d3602" providerId="AD" clId="Web-{DD128820-A1F4-D7BE-A0FA-DD5F2C6108A1}" dt="2025-03-23T15:01:02.095" v="24"/>
          <ac:spMkLst>
            <pc:docMk/>
            <pc:sldMk cId="2232117237" sldId="260"/>
            <ac:spMk id="2" creationId="{6554105F-571C-8987-7F02-15328E99AC8C}"/>
          </ac:spMkLst>
        </pc:spChg>
        <pc:spChg chg="mod ord">
          <ac:chgData name="Jafrin Tarjina Khushi (2409699)" userId="S::2409699@student.uwtsd.ac.uk::07547057-bfac-41ea-b8fa-826f597d3602" providerId="AD" clId="Web-{DD128820-A1F4-D7BE-A0FA-DD5F2C6108A1}" dt="2025-03-23T15:01:02.095" v="24"/>
          <ac:spMkLst>
            <pc:docMk/>
            <pc:sldMk cId="2232117237" sldId="260"/>
            <ac:spMk id="3" creationId="{0E47881E-6DC6-DC60-0715-96418487ED66}"/>
          </ac:spMkLst>
        </pc:spChg>
        <pc:spChg chg="add del">
          <ac:chgData name="Jafrin Tarjina Khushi (2409699)" userId="S::2409699@student.uwtsd.ac.uk::07547057-bfac-41ea-b8fa-826f597d3602" providerId="AD" clId="Web-{DD128820-A1F4-D7BE-A0FA-DD5F2C6108A1}" dt="2025-03-23T15:01:02.095" v="24"/>
          <ac:spMkLst>
            <pc:docMk/>
            <pc:sldMk cId="2232117237" sldId="260"/>
            <ac:spMk id="60" creationId="{D6309531-94CD-4CF6-AACE-80EC085E0F34}"/>
          </ac:spMkLst>
        </pc:spChg>
        <pc:spChg chg="add del">
          <ac:chgData name="Jafrin Tarjina Khushi (2409699)" userId="S::2409699@student.uwtsd.ac.uk::07547057-bfac-41ea-b8fa-826f597d3602" providerId="AD" clId="Web-{DD128820-A1F4-D7BE-A0FA-DD5F2C6108A1}" dt="2025-03-23T15:01:02.095" v="24"/>
          <ac:spMkLst>
            <pc:docMk/>
            <pc:sldMk cId="2232117237" sldId="260"/>
            <ac:spMk id="61" creationId="{DC829807-7791-462F-8C59-969B0EC71AB9}"/>
          </ac:spMkLst>
        </pc:spChg>
        <pc:cxnChg chg="add del">
          <ac:chgData name="Jafrin Tarjina Khushi (2409699)" userId="S::2409699@student.uwtsd.ac.uk::07547057-bfac-41ea-b8fa-826f597d3602" providerId="AD" clId="Web-{DD128820-A1F4-D7BE-A0FA-DD5F2C6108A1}" dt="2025-03-23T15:01:02.095" v="24"/>
          <ac:cxnSpMkLst>
            <pc:docMk/>
            <pc:sldMk cId="2232117237" sldId="260"/>
            <ac:cxnSpMk id="62" creationId="{F75BF611-D2A5-4454-8C47-95B0BC422843}"/>
          </ac:cxnSpMkLst>
        </pc:cxnChg>
        <pc:cxnChg chg="add del">
          <ac:chgData name="Jafrin Tarjina Khushi (2409699)" userId="S::2409699@student.uwtsd.ac.uk::07547057-bfac-41ea-b8fa-826f597d3602" providerId="AD" clId="Web-{DD128820-A1F4-D7BE-A0FA-DD5F2C6108A1}" dt="2025-03-23T15:01:02.095" v="24"/>
          <ac:cxnSpMkLst>
            <pc:docMk/>
            <pc:sldMk cId="2232117237" sldId="260"/>
            <ac:cxnSpMk id="63" creationId="{DC2312DA-BDBD-40EE-84AB-53293C1CDE04}"/>
          </ac:cxnSpMkLst>
        </pc:cxnChg>
      </pc:sldChg>
      <pc:sldChg chg="addSp delSp modSp mod modClrScheme delDesignElem chgLayout">
        <pc:chgData name="Jafrin Tarjina Khushi (2409699)" userId="S::2409699@student.uwtsd.ac.uk::07547057-bfac-41ea-b8fa-826f597d3602" providerId="AD" clId="Web-{DD128820-A1F4-D7BE-A0FA-DD5F2C6108A1}" dt="2025-03-23T15:14:41.282" v="127" actId="1076"/>
        <pc:sldMkLst>
          <pc:docMk/>
          <pc:sldMk cId="1402598419" sldId="261"/>
        </pc:sldMkLst>
        <pc:spChg chg="mod ord">
          <ac:chgData name="Jafrin Tarjina Khushi (2409699)" userId="S::2409699@student.uwtsd.ac.uk::07547057-bfac-41ea-b8fa-826f597d3602" providerId="AD" clId="Web-{DD128820-A1F4-D7BE-A0FA-DD5F2C6108A1}" dt="2025-03-23T15:01:02.095" v="24"/>
          <ac:spMkLst>
            <pc:docMk/>
            <pc:sldMk cId="1402598419" sldId="261"/>
            <ac:spMk id="2" creationId="{63A6193A-2D91-6A1A-38A0-7EAD246C078F}"/>
          </ac:spMkLst>
        </pc:spChg>
        <pc:spChg chg="mod ord">
          <ac:chgData name="Jafrin Tarjina Khushi (2409699)" userId="S::2409699@student.uwtsd.ac.uk::07547057-bfac-41ea-b8fa-826f597d3602" providerId="AD" clId="Web-{DD128820-A1F4-D7BE-A0FA-DD5F2C6108A1}" dt="2025-03-23T15:14:33.188" v="125" actId="20577"/>
          <ac:spMkLst>
            <pc:docMk/>
            <pc:sldMk cId="1402598419" sldId="261"/>
            <ac:spMk id="3" creationId="{3C9C4C1D-7306-4553-CF57-5CE370D888E3}"/>
          </ac:spMkLst>
        </pc:spChg>
        <pc:spChg chg="add del">
          <ac:chgData name="Jafrin Tarjina Khushi (2409699)" userId="S::2409699@student.uwtsd.ac.uk::07547057-bfac-41ea-b8fa-826f597d3602" providerId="AD" clId="Web-{DD128820-A1F4-D7BE-A0FA-DD5F2C6108A1}" dt="2025-03-23T15:01:02.095" v="24"/>
          <ac:spMkLst>
            <pc:docMk/>
            <pc:sldMk cId="1402598419" sldId="261"/>
            <ac:spMk id="9" creationId="{5B8092E2-D77A-4CE6-BB2D-6269784456A0}"/>
          </ac:spMkLst>
        </pc:spChg>
        <pc:spChg chg="add del">
          <ac:chgData name="Jafrin Tarjina Khushi (2409699)" userId="S::2409699@student.uwtsd.ac.uk::07547057-bfac-41ea-b8fa-826f597d3602" providerId="AD" clId="Web-{DD128820-A1F4-D7BE-A0FA-DD5F2C6108A1}" dt="2025-03-23T15:01:02.095" v="24"/>
          <ac:spMkLst>
            <pc:docMk/>
            <pc:sldMk cId="1402598419" sldId="261"/>
            <ac:spMk id="11" creationId="{D02CD835-4B0F-45D6-9B85-B049A1005789}"/>
          </ac:spMkLst>
        </pc:spChg>
        <pc:picChg chg="mod">
          <ac:chgData name="Jafrin Tarjina Khushi (2409699)" userId="S::2409699@student.uwtsd.ac.uk::07547057-bfac-41ea-b8fa-826f597d3602" providerId="AD" clId="Web-{DD128820-A1F4-D7BE-A0FA-DD5F2C6108A1}" dt="2025-03-23T15:14:41.282" v="127" actId="1076"/>
          <ac:picMkLst>
            <pc:docMk/>
            <pc:sldMk cId="1402598419" sldId="261"/>
            <ac:picMk id="4" creationId="{24E6BD1D-FF1A-C7B1-D9F2-2CC0BCE5A910}"/>
          </ac:picMkLst>
        </pc:picChg>
        <pc:cxnChg chg="add del">
          <ac:chgData name="Jafrin Tarjina Khushi (2409699)" userId="S::2409699@student.uwtsd.ac.uk::07547057-bfac-41ea-b8fa-826f597d3602" providerId="AD" clId="Web-{DD128820-A1F4-D7BE-A0FA-DD5F2C6108A1}" dt="2025-03-23T15:01:02.095" v="24"/>
          <ac:cxnSpMkLst>
            <pc:docMk/>
            <pc:sldMk cId="1402598419" sldId="261"/>
            <ac:cxnSpMk id="13" creationId="{7D02BE56-7EB5-4E62-B6E2-1C49E470A964}"/>
          </ac:cxnSpMkLst>
        </pc:cxnChg>
        <pc:cxnChg chg="add del mod">
          <ac:chgData name="Jafrin Tarjina Khushi (2409699)" userId="S::2409699@student.uwtsd.ac.uk::07547057-bfac-41ea-b8fa-826f597d3602" providerId="AD" clId="Web-{DD128820-A1F4-D7BE-A0FA-DD5F2C6108A1}" dt="2025-03-23T15:01:02.095" v="24"/>
          <ac:cxnSpMkLst>
            <pc:docMk/>
            <pc:sldMk cId="1402598419" sldId="261"/>
            <ac:cxnSpMk id="15" creationId="{C4595B06-EDA5-4E45-BED4-7891E7E0CD4D}"/>
          </ac:cxnSpMkLst>
        </pc:cxnChg>
        <pc:cxnChg chg="add del">
          <ac:chgData name="Jafrin Tarjina Khushi (2409699)" userId="S::2409699@student.uwtsd.ac.uk::07547057-bfac-41ea-b8fa-826f597d3602" providerId="AD" clId="Web-{DD128820-A1F4-D7BE-A0FA-DD5F2C6108A1}" dt="2025-03-23T15:01:02.095" v="24"/>
          <ac:cxnSpMkLst>
            <pc:docMk/>
            <pc:sldMk cId="1402598419" sldId="261"/>
            <ac:cxnSpMk id="17" creationId="{59592DA5-68A4-46A6-90EA-F0304FF8EED7}"/>
          </ac:cxnSpMkLst>
        </pc:cxnChg>
        <pc:cxnChg chg="add del">
          <ac:chgData name="Jafrin Tarjina Khushi (2409699)" userId="S::2409699@student.uwtsd.ac.uk::07547057-bfac-41ea-b8fa-826f597d3602" providerId="AD" clId="Web-{DD128820-A1F4-D7BE-A0FA-DD5F2C6108A1}" dt="2025-03-23T15:01:02.095" v="24"/>
          <ac:cxnSpMkLst>
            <pc:docMk/>
            <pc:sldMk cId="1402598419" sldId="261"/>
            <ac:cxnSpMk id="19" creationId="{D79C9A5D-F572-476A-99A9-700077150BB3}"/>
          </ac:cxnSpMkLst>
        </pc:cxnChg>
      </pc:sldChg>
      <pc:sldChg chg="addSp delSp modSp mod modClrScheme delDesignElem chgLayout">
        <pc:chgData name="Jafrin Tarjina Khushi (2409699)" userId="S::2409699@student.uwtsd.ac.uk::07547057-bfac-41ea-b8fa-826f597d3602" providerId="AD" clId="Web-{DD128820-A1F4-D7BE-A0FA-DD5F2C6108A1}" dt="2025-03-23T15:16:40.927" v="133" actId="1076"/>
        <pc:sldMkLst>
          <pc:docMk/>
          <pc:sldMk cId="3187898380" sldId="262"/>
        </pc:sldMkLst>
        <pc:spChg chg="mod ord">
          <ac:chgData name="Jafrin Tarjina Khushi (2409699)" userId="S::2409699@student.uwtsd.ac.uk::07547057-bfac-41ea-b8fa-826f597d3602" providerId="AD" clId="Web-{DD128820-A1F4-D7BE-A0FA-DD5F2C6108A1}" dt="2025-03-23T15:01:02.095" v="24"/>
          <ac:spMkLst>
            <pc:docMk/>
            <pc:sldMk cId="3187898380" sldId="262"/>
            <ac:spMk id="2" creationId="{6437A755-DD71-3476-1D48-87C8A30A57F3}"/>
          </ac:spMkLst>
        </pc:spChg>
        <pc:spChg chg="mod ord">
          <ac:chgData name="Jafrin Tarjina Khushi (2409699)" userId="S::2409699@student.uwtsd.ac.uk::07547057-bfac-41ea-b8fa-826f597d3602" providerId="AD" clId="Web-{DD128820-A1F4-D7BE-A0FA-DD5F2C6108A1}" dt="2025-03-23T15:16:40.927" v="133" actId="1076"/>
          <ac:spMkLst>
            <pc:docMk/>
            <pc:sldMk cId="3187898380" sldId="262"/>
            <ac:spMk id="3" creationId="{C8934EF0-1368-0BEB-5A09-2EF47C45409A}"/>
          </ac:spMkLst>
        </pc:spChg>
        <pc:spChg chg="add del">
          <ac:chgData name="Jafrin Tarjina Khushi (2409699)" userId="S::2409699@student.uwtsd.ac.uk::07547057-bfac-41ea-b8fa-826f597d3602" providerId="AD" clId="Web-{DD128820-A1F4-D7BE-A0FA-DD5F2C6108A1}" dt="2025-03-23T15:01:02.095" v="24"/>
          <ac:spMkLst>
            <pc:docMk/>
            <pc:sldMk cId="3187898380" sldId="262"/>
            <ac:spMk id="26" creationId="{064D2207-AA67-DAD1-D42E-7A07328CA8EF}"/>
          </ac:spMkLst>
        </pc:spChg>
        <pc:spChg chg="add del">
          <ac:chgData name="Jafrin Tarjina Khushi (2409699)" userId="S::2409699@student.uwtsd.ac.uk::07547057-bfac-41ea-b8fa-826f597d3602" providerId="AD" clId="Web-{DD128820-A1F4-D7BE-A0FA-DD5F2C6108A1}" dt="2025-03-23T15:01:02.095" v="24"/>
          <ac:spMkLst>
            <pc:docMk/>
            <pc:sldMk cId="3187898380" sldId="262"/>
            <ac:spMk id="27" creationId="{D86851D7-955F-085C-8368-D9B65525EB4C}"/>
          </ac:spMkLst>
        </pc:spChg>
        <pc:cxnChg chg="add del">
          <ac:chgData name="Jafrin Tarjina Khushi (2409699)" userId="S::2409699@student.uwtsd.ac.uk::07547057-bfac-41ea-b8fa-826f597d3602" providerId="AD" clId="Web-{DD128820-A1F4-D7BE-A0FA-DD5F2C6108A1}" dt="2025-03-23T15:01:02.095" v="24"/>
          <ac:cxnSpMkLst>
            <pc:docMk/>
            <pc:sldMk cId="3187898380" sldId="262"/>
            <ac:cxnSpMk id="28" creationId="{1799744D-C4F4-0234-A0F4-6B9AA6574A07}"/>
          </ac:cxnSpMkLst>
        </pc:cxnChg>
      </pc:sldChg>
      <pc:sldChg chg="addSp delSp modSp mod modClrScheme delDesignElem chgLayout">
        <pc:chgData name="Jafrin Tarjina Khushi (2409699)" userId="S::2409699@student.uwtsd.ac.uk::07547057-bfac-41ea-b8fa-826f597d3602" providerId="AD" clId="Web-{DD128820-A1F4-D7BE-A0FA-DD5F2C6108A1}" dt="2025-03-23T15:18:29.368" v="139" actId="20577"/>
        <pc:sldMkLst>
          <pc:docMk/>
          <pc:sldMk cId="660748210" sldId="263"/>
        </pc:sldMkLst>
        <pc:spChg chg="mod ord">
          <ac:chgData name="Jafrin Tarjina Khushi (2409699)" userId="S::2409699@student.uwtsd.ac.uk::07547057-bfac-41ea-b8fa-826f597d3602" providerId="AD" clId="Web-{DD128820-A1F4-D7BE-A0FA-DD5F2C6108A1}" dt="2025-03-23T15:01:02.095" v="24"/>
          <ac:spMkLst>
            <pc:docMk/>
            <pc:sldMk cId="660748210" sldId="263"/>
            <ac:spMk id="2" creationId="{17E48B13-1B70-5796-9C04-514B600E2801}"/>
          </ac:spMkLst>
        </pc:spChg>
        <pc:spChg chg="mod ord">
          <ac:chgData name="Jafrin Tarjina Khushi (2409699)" userId="S::2409699@student.uwtsd.ac.uk::07547057-bfac-41ea-b8fa-826f597d3602" providerId="AD" clId="Web-{DD128820-A1F4-D7BE-A0FA-DD5F2C6108A1}" dt="2025-03-23T15:18:29.368" v="139" actId="20577"/>
          <ac:spMkLst>
            <pc:docMk/>
            <pc:sldMk cId="660748210" sldId="263"/>
            <ac:spMk id="3" creationId="{81DD5610-1ABB-D708-7E89-5FF131AFDF66}"/>
          </ac:spMkLst>
        </pc:spChg>
        <pc:spChg chg="add del">
          <ac:chgData name="Jafrin Tarjina Khushi (2409699)" userId="S::2409699@student.uwtsd.ac.uk::07547057-bfac-41ea-b8fa-826f597d3602" providerId="AD" clId="Web-{DD128820-A1F4-D7BE-A0FA-DD5F2C6108A1}" dt="2025-03-23T15:01:02.095" v="24"/>
          <ac:spMkLst>
            <pc:docMk/>
            <pc:sldMk cId="660748210" sldId="263"/>
            <ac:spMk id="10" creationId="{15F0A9D0-BB35-4CAB-B92D-E061B9D8E3BD}"/>
          </ac:spMkLst>
        </pc:spChg>
        <pc:cxnChg chg="add del">
          <ac:chgData name="Jafrin Tarjina Khushi (2409699)" userId="S::2409699@student.uwtsd.ac.uk::07547057-bfac-41ea-b8fa-826f597d3602" providerId="AD" clId="Web-{DD128820-A1F4-D7BE-A0FA-DD5F2C6108A1}" dt="2025-03-23T15:01:02.095" v="24"/>
          <ac:cxnSpMkLst>
            <pc:docMk/>
            <pc:sldMk cId="660748210" sldId="263"/>
            <ac:cxnSpMk id="12" creationId="{52F5DE35-776B-4C7D-AF2E-514E68BDD2F6}"/>
          </ac:cxnSpMkLst>
        </pc:cxnChg>
        <pc:cxnChg chg="add del">
          <ac:chgData name="Jafrin Tarjina Khushi (2409699)" userId="S::2409699@student.uwtsd.ac.uk::07547057-bfac-41ea-b8fa-826f597d3602" providerId="AD" clId="Web-{DD128820-A1F4-D7BE-A0FA-DD5F2C6108A1}" dt="2025-03-23T15:01:02.095" v="24"/>
          <ac:cxnSpMkLst>
            <pc:docMk/>
            <pc:sldMk cId="660748210" sldId="263"/>
            <ac:cxnSpMk id="14" creationId="{4A65E4E8-1272-4386-BDFE-0129D7A7E2D4}"/>
          </ac:cxnSpMkLst>
        </pc:cxnChg>
        <pc:cxnChg chg="add del">
          <ac:chgData name="Jafrin Tarjina Khushi (2409699)" userId="S::2409699@student.uwtsd.ac.uk::07547057-bfac-41ea-b8fa-826f597d3602" providerId="AD" clId="Web-{DD128820-A1F4-D7BE-A0FA-DD5F2C6108A1}" dt="2025-03-23T15:01:02.095" v="24"/>
          <ac:cxnSpMkLst>
            <pc:docMk/>
            <pc:sldMk cId="660748210" sldId="263"/>
            <ac:cxnSpMk id="16" creationId="{A6515F51-DBC6-42B8-9C34-749F69BB6561}"/>
          </ac:cxnSpMkLst>
        </pc:cxnChg>
        <pc:cxnChg chg="add del">
          <ac:chgData name="Jafrin Tarjina Khushi (2409699)" userId="S::2409699@student.uwtsd.ac.uk::07547057-bfac-41ea-b8fa-826f597d3602" providerId="AD" clId="Web-{DD128820-A1F4-D7BE-A0FA-DD5F2C6108A1}" dt="2025-03-23T15:01:02.095" v="24"/>
          <ac:cxnSpMkLst>
            <pc:docMk/>
            <pc:sldMk cId="660748210" sldId="263"/>
            <ac:cxnSpMk id="18" creationId="{873F5967-4993-405D-A3E6-84DCEFF44C2A}"/>
          </ac:cxnSpMkLst>
        </pc:cxnChg>
        <pc:cxnChg chg="add del">
          <ac:chgData name="Jafrin Tarjina Khushi (2409699)" userId="S::2409699@student.uwtsd.ac.uk::07547057-bfac-41ea-b8fa-826f597d3602" providerId="AD" clId="Web-{DD128820-A1F4-D7BE-A0FA-DD5F2C6108A1}" dt="2025-03-23T15:01:02.095" v="24"/>
          <ac:cxnSpMkLst>
            <pc:docMk/>
            <pc:sldMk cId="660748210" sldId="263"/>
            <ac:cxnSpMk id="20" creationId="{A3A523CC-BD6C-4A0D-B9DB-1DC2CE1E22F0}"/>
          </ac:cxnSpMkLst>
        </pc:cxnChg>
      </pc:sldChg>
      <pc:sldChg chg="addSp delSp modSp mod modClrScheme delDesignElem chgLayout">
        <pc:chgData name="Jafrin Tarjina Khushi (2409699)" userId="S::2409699@student.uwtsd.ac.uk::07547057-bfac-41ea-b8fa-826f597d3602" providerId="AD" clId="Web-{DD128820-A1F4-D7BE-A0FA-DD5F2C6108A1}" dt="2025-03-23T15:01:02.095" v="24"/>
        <pc:sldMkLst>
          <pc:docMk/>
          <pc:sldMk cId="2969101304" sldId="264"/>
        </pc:sldMkLst>
        <pc:spChg chg="mod ord">
          <ac:chgData name="Jafrin Tarjina Khushi (2409699)" userId="S::2409699@student.uwtsd.ac.uk::07547057-bfac-41ea-b8fa-826f597d3602" providerId="AD" clId="Web-{DD128820-A1F4-D7BE-A0FA-DD5F2C6108A1}" dt="2025-03-23T15:01:02.095" v="24"/>
          <ac:spMkLst>
            <pc:docMk/>
            <pc:sldMk cId="2969101304" sldId="264"/>
            <ac:spMk id="2" creationId="{01281908-97E5-D33F-38D6-1245AACEE566}"/>
          </ac:spMkLst>
        </pc:spChg>
        <pc:spChg chg="add del">
          <ac:chgData name="Jafrin Tarjina Khushi (2409699)" userId="S::2409699@student.uwtsd.ac.uk::07547057-bfac-41ea-b8fa-826f597d3602" providerId="AD" clId="Web-{DD128820-A1F4-D7BE-A0FA-DD5F2C6108A1}" dt="2025-03-23T15:01:02.095" v="24"/>
          <ac:spMkLst>
            <pc:docMk/>
            <pc:sldMk cId="2969101304" sldId="264"/>
            <ac:spMk id="36" creationId="{A6CA7A60-8DF8-4B78-BFE3-B372B90AB9F5}"/>
          </ac:spMkLst>
        </pc:spChg>
        <pc:spChg chg="add del">
          <ac:chgData name="Jafrin Tarjina Khushi (2409699)" userId="S::2409699@student.uwtsd.ac.uk::07547057-bfac-41ea-b8fa-826f597d3602" providerId="AD" clId="Web-{DD128820-A1F4-D7BE-A0FA-DD5F2C6108A1}" dt="2025-03-23T15:01:02.095" v="24"/>
          <ac:spMkLst>
            <pc:docMk/>
            <pc:sldMk cId="2969101304" sldId="264"/>
            <ac:spMk id="37" creationId="{469A5737-8D36-4BF8-AC7D-2AA2B6B633CA}"/>
          </ac:spMkLst>
        </pc:spChg>
        <pc:graphicFrameChg chg="mod ord">
          <ac:chgData name="Jafrin Tarjina Khushi (2409699)" userId="S::2409699@student.uwtsd.ac.uk::07547057-bfac-41ea-b8fa-826f597d3602" providerId="AD" clId="Web-{DD128820-A1F4-D7BE-A0FA-DD5F2C6108A1}" dt="2025-03-23T15:01:02.095" v="24"/>
          <ac:graphicFrameMkLst>
            <pc:docMk/>
            <pc:sldMk cId="2969101304" sldId="264"/>
            <ac:graphicFrameMk id="5" creationId="{217F93E1-9013-1BB9-EF12-79A95894AD3C}"/>
          </ac:graphicFrameMkLst>
        </pc:graphicFrameChg>
        <pc:cxnChg chg="add del">
          <ac:chgData name="Jafrin Tarjina Khushi (2409699)" userId="S::2409699@student.uwtsd.ac.uk::07547057-bfac-41ea-b8fa-826f597d3602" providerId="AD" clId="Web-{DD128820-A1F4-D7BE-A0FA-DD5F2C6108A1}" dt="2025-03-23T15:01:02.095" v="24"/>
          <ac:cxnSpMkLst>
            <pc:docMk/>
            <pc:sldMk cId="2969101304" sldId="264"/>
            <ac:cxnSpMk id="38" creationId="{72ECE8B0-6962-4F5B-830A-E8F8F97267E0}"/>
          </ac:cxnSpMkLst>
        </pc:cxnChg>
        <pc:cxnChg chg="add del">
          <ac:chgData name="Jafrin Tarjina Khushi (2409699)" userId="S::2409699@student.uwtsd.ac.uk::07547057-bfac-41ea-b8fa-826f597d3602" providerId="AD" clId="Web-{DD128820-A1F4-D7BE-A0FA-DD5F2C6108A1}" dt="2025-03-23T15:01:02.095" v="24"/>
          <ac:cxnSpMkLst>
            <pc:docMk/>
            <pc:sldMk cId="2969101304" sldId="264"/>
            <ac:cxnSpMk id="39" creationId="{FEAF673E-0279-495F-A8A9-F84D0AB5A491}"/>
          </ac:cxnSpMkLst>
        </pc:cxnChg>
      </pc:sldChg>
      <pc:sldChg chg="modSp mod modClrScheme chgLayout">
        <pc:chgData name="Jafrin Tarjina Khushi (2409699)" userId="S::2409699@student.uwtsd.ac.uk::07547057-bfac-41ea-b8fa-826f597d3602" providerId="AD" clId="Web-{DD128820-A1F4-D7BE-A0FA-DD5F2C6108A1}" dt="2025-03-23T15:12:12.604" v="106" actId="20577"/>
        <pc:sldMkLst>
          <pc:docMk/>
          <pc:sldMk cId="756877573" sldId="265"/>
        </pc:sldMkLst>
        <pc:spChg chg="mod ord">
          <ac:chgData name="Jafrin Tarjina Khushi (2409699)" userId="S::2409699@student.uwtsd.ac.uk::07547057-bfac-41ea-b8fa-826f597d3602" providerId="AD" clId="Web-{DD128820-A1F4-D7BE-A0FA-DD5F2C6108A1}" dt="2025-03-23T15:08:37.315" v="97" actId="20577"/>
          <ac:spMkLst>
            <pc:docMk/>
            <pc:sldMk cId="756877573" sldId="265"/>
            <ac:spMk id="2" creationId="{1F2902A6-9A37-A9C5-670F-79D1C7AF984F}"/>
          </ac:spMkLst>
        </pc:spChg>
        <pc:spChg chg="mod ord">
          <ac:chgData name="Jafrin Tarjina Khushi (2409699)" userId="S::2409699@student.uwtsd.ac.uk::07547057-bfac-41ea-b8fa-826f597d3602" providerId="AD" clId="Web-{DD128820-A1F4-D7BE-A0FA-DD5F2C6108A1}" dt="2025-03-23T15:12:12.604" v="106" actId="20577"/>
          <ac:spMkLst>
            <pc:docMk/>
            <pc:sldMk cId="756877573" sldId="265"/>
            <ac:spMk id="3" creationId="{E792C878-3758-1FEB-FBA2-E9BD7A7DC259}"/>
          </ac:spMkLst>
        </pc:spChg>
      </pc:sldChg>
      <pc:sldChg chg="addSp delSp modSp mod modClrScheme delDesignElem chgLayout">
        <pc:chgData name="Jafrin Tarjina Khushi (2409699)" userId="S::2409699@student.uwtsd.ac.uk::07547057-bfac-41ea-b8fa-826f597d3602" providerId="AD" clId="Web-{DD128820-A1F4-D7BE-A0FA-DD5F2C6108A1}" dt="2025-03-23T15:01:02.095" v="24"/>
        <pc:sldMkLst>
          <pc:docMk/>
          <pc:sldMk cId="888071715" sldId="266"/>
        </pc:sldMkLst>
        <pc:spChg chg="mod ord">
          <ac:chgData name="Jafrin Tarjina Khushi (2409699)" userId="S::2409699@student.uwtsd.ac.uk::07547057-bfac-41ea-b8fa-826f597d3602" providerId="AD" clId="Web-{DD128820-A1F4-D7BE-A0FA-DD5F2C6108A1}" dt="2025-03-23T15:01:02.095" v="24"/>
          <ac:spMkLst>
            <pc:docMk/>
            <pc:sldMk cId="888071715" sldId="266"/>
            <ac:spMk id="2" creationId="{AACDB601-FFED-8D63-5119-F278A745C97F}"/>
          </ac:spMkLst>
        </pc:spChg>
        <pc:spChg chg="mod ord">
          <ac:chgData name="Jafrin Tarjina Khushi (2409699)" userId="S::2409699@student.uwtsd.ac.uk::07547057-bfac-41ea-b8fa-826f597d3602" providerId="AD" clId="Web-{DD128820-A1F4-D7BE-A0FA-DD5F2C6108A1}" dt="2025-03-23T15:01:02.095" v="24"/>
          <ac:spMkLst>
            <pc:docMk/>
            <pc:sldMk cId="888071715" sldId="266"/>
            <ac:spMk id="3" creationId="{862AF580-2C85-A394-241A-019F538B25D8}"/>
          </ac:spMkLst>
        </pc:spChg>
        <pc:spChg chg="add del">
          <ac:chgData name="Jafrin Tarjina Khushi (2409699)" userId="S::2409699@student.uwtsd.ac.uk::07547057-bfac-41ea-b8fa-826f597d3602" providerId="AD" clId="Web-{DD128820-A1F4-D7BE-A0FA-DD5F2C6108A1}" dt="2025-03-23T15:01:02.095" v="24"/>
          <ac:spMkLst>
            <pc:docMk/>
            <pc:sldMk cId="888071715" sldId="266"/>
            <ac:spMk id="23" creationId="{D6309531-94CD-4CF6-AACE-80EC085E0F34}"/>
          </ac:spMkLst>
        </pc:spChg>
        <pc:spChg chg="add del">
          <ac:chgData name="Jafrin Tarjina Khushi (2409699)" userId="S::2409699@student.uwtsd.ac.uk::07547057-bfac-41ea-b8fa-826f597d3602" providerId="AD" clId="Web-{DD128820-A1F4-D7BE-A0FA-DD5F2C6108A1}" dt="2025-03-23T15:01:02.095" v="24"/>
          <ac:spMkLst>
            <pc:docMk/>
            <pc:sldMk cId="888071715" sldId="266"/>
            <ac:spMk id="24" creationId="{DC829807-7791-462F-8C59-969B0EC71AB9}"/>
          </ac:spMkLst>
        </pc:spChg>
        <pc:cxnChg chg="add del">
          <ac:chgData name="Jafrin Tarjina Khushi (2409699)" userId="S::2409699@student.uwtsd.ac.uk::07547057-bfac-41ea-b8fa-826f597d3602" providerId="AD" clId="Web-{DD128820-A1F4-D7BE-A0FA-DD5F2C6108A1}" dt="2025-03-23T15:01:02.095" v="24"/>
          <ac:cxnSpMkLst>
            <pc:docMk/>
            <pc:sldMk cId="888071715" sldId="266"/>
            <ac:cxnSpMk id="25" creationId="{F75BF611-D2A5-4454-8C47-95B0BC422843}"/>
          </ac:cxnSpMkLst>
        </pc:cxnChg>
        <pc:cxnChg chg="add del">
          <ac:chgData name="Jafrin Tarjina Khushi (2409699)" userId="S::2409699@student.uwtsd.ac.uk::07547057-bfac-41ea-b8fa-826f597d3602" providerId="AD" clId="Web-{DD128820-A1F4-D7BE-A0FA-DD5F2C6108A1}" dt="2025-03-23T15:01:02.095" v="24"/>
          <ac:cxnSpMkLst>
            <pc:docMk/>
            <pc:sldMk cId="888071715" sldId="266"/>
            <ac:cxnSpMk id="26" creationId="{DC2312DA-BDBD-40EE-84AB-53293C1CDE04}"/>
          </ac:cxnSpMkLst>
        </pc:cxnChg>
      </pc:sldChg>
      <pc:sldChg chg="addSp delSp modSp mod setBg modClrScheme chgLayout">
        <pc:chgData name="Jafrin Tarjina Khushi (2409699)" userId="S::2409699@student.uwtsd.ac.uk::07547057-bfac-41ea-b8fa-826f597d3602" providerId="AD" clId="Web-{DD128820-A1F4-D7BE-A0FA-DD5F2C6108A1}" dt="2025-03-23T15:08:19.455" v="94" actId="20577"/>
        <pc:sldMkLst>
          <pc:docMk/>
          <pc:sldMk cId="5157493" sldId="267"/>
        </pc:sldMkLst>
        <pc:spChg chg="mod ord">
          <ac:chgData name="Jafrin Tarjina Khushi (2409699)" userId="S::2409699@student.uwtsd.ac.uk::07547057-bfac-41ea-b8fa-826f597d3602" providerId="AD" clId="Web-{DD128820-A1F4-D7BE-A0FA-DD5F2C6108A1}" dt="2025-03-23T15:08:19.455" v="94" actId="20577"/>
          <ac:spMkLst>
            <pc:docMk/>
            <pc:sldMk cId="5157493" sldId="267"/>
            <ac:spMk id="2" creationId="{EC89F0CC-A9DD-DF76-5AE7-4AC639DE4A75}"/>
          </ac:spMkLst>
        </pc:spChg>
        <pc:spChg chg="mod ord">
          <ac:chgData name="Jafrin Tarjina Khushi (2409699)" userId="S::2409699@student.uwtsd.ac.uk::07547057-bfac-41ea-b8fa-826f597d3602" providerId="AD" clId="Web-{DD128820-A1F4-D7BE-A0FA-DD5F2C6108A1}" dt="2025-03-23T15:05:49.871" v="84" actId="20577"/>
          <ac:spMkLst>
            <pc:docMk/>
            <pc:sldMk cId="5157493" sldId="267"/>
            <ac:spMk id="3" creationId="{2533A73A-7DEF-1FEE-5A32-80CEFAE6FD1E}"/>
          </ac:spMkLst>
        </pc:spChg>
        <pc:spChg chg="add del">
          <ac:chgData name="Jafrin Tarjina Khushi (2409699)" userId="S::2409699@student.uwtsd.ac.uk::07547057-bfac-41ea-b8fa-826f597d3602" providerId="AD" clId="Web-{DD128820-A1F4-D7BE-A0FA-DD5F2C6108A1}" dt="2025-03-23T15:04:12.024" v="73"/>
          <ac:spMkLst>
            <pc:docMk/>
            <pc:sldMk cId="5157493" sldId="267"/>
            <ac:spMk id="10" creationId="{21FBE127-D2A6-4FA3-A6B9-B8FD1DE4BE39}"/>
          </ac:spMkLst>
        </pc:spChg>
        <pc:spChg chg="add">
          <ac:chgData name="Jafrin Tarjina Khushi (2409699)" userId="S::2409699@student.uwtsd.ac.uk::07547057-bfac-41ea-b8fa-826f597d3602" providerId="AD" clId="Web-{DD128820-A1F4-D7BE-A0FA-DD5F2C6108A1}" dt="2025-03-23T15:04:12.024" v="73"/>
          <ac:spMkLst>
            <pc:docMk/>
            <pc:sldMk cId="5157493" sldId="267"/>
            <ac:spMk id="23" creationId="{21FBE127-D2A6-4FA3-A6B9-B8FD1DE4BE39}"/>
          </ac:spMkLst>
        </pc:spChg>
        <pc:picChg chg="add mod">
          <ac:chgData name="Jafrin Tarjina Khushi (2409699)" userId="S::2409699@student.uwtsd.ac.uk::07547057-bfac-41ea-b8fa-826f597d3602" providerId="AD" clId="Web-{DD128820-A1F4-D7BE-A0FA-DD5F2C6108A1}" dt="2025-03-23T15:07:06.858" v="89" actId="1076"/>
          <ac:picMkLst>
            <pc:docMk/>
            <pc:sldMk cId="5157493" sldId="267"/>
            <ac:picMk id="7" creationId="{7221D76B-8D35-A5E2-7566-98008FDD8443}"/>
          </ac:picMkLst>
        </pc:picChg>
        <pc:cxnChg chg="add del">
          <ac:chgData name="Jafrin Tarjina Khushi (2409699)" userId="S::2409699@student.uwtsd.ac.uk::07547057-bfac-41ea-b8fa-826f597d3602" providerId="AD" clId="Web-{DD128820-A1F4-D7BE-A0FA-DD5F2C6108A1}" dt="2025-03-23T15:04:12.024" v="73"/>
          <ac:cxnSpMkLst>
            <pc:docMk/>
            <pc:sldMk cId="5157493" sldId="267"/>
            <ac:cxnSpMk id="12" creationId="{DDD9C044-4B08-47CC-852C-B22B09675A8C}"/>
          </ac:cxnSpMkLst>
        </pc:cxnChg>
        <pc:cxnChg chg="add">
          <ac:chgData name="Jafrin Tarjina Khushi (2409699)" userId="S::2409699@student.uwtsd.ac.uk::07547057-bfac-41ea-b8fa-826f597d3602" providerId="AD" clId="Web-{DD128820-A1F4-D7BE-A0FA-DD5F2C6108A1}" dt="2025-03-23T15:03:34.085" v="67"/>
          <ac:cxnSpMkLst>
            <pc:docMk/>
            <pc:sldMk cId="5157493" sldId="267"/>
            <ac:cxnSpMk id="14" creationId="{5033687E-2F83-4E90-B11A-4B998C15403E}"/>
          </ac:cxnSpMkLst>
        </pc:cxnChg>
        <pc:cxnChg chg="add del">
          <ac:chgData name="Jafrin Tarjina Khushi (2409699)" userId="S::2409699@student.uwtsd.ac.uk::07547057-bfac-41ea-b8fa-826f597d3602" providerId="AD" clId="Web-{DD128820-A1F4-D7BE-A0FA-DD5F2C6108A1}" dt="2025-03-23T15:04:12.024" v="73"/>
          <ac:cxnSpMkLst>
            <pc:docMk/>
            <pc:sldMk cId="5157493" sldId="267"/>
            <ac:cxnSpMk id="16" creationId="{D292DBC3-1A72-41ED-8432-D0D64FD63148}"/>
          </ac:cxnSpMkLst>
        </pc:cxnChg>
        <pc:cxnChg chg="add del">
          <ac:chgData name="Jafrin Tarjina Khushi (2409699)" userId="S::2409699@student.uwtsd.ac.uk::07547057-bfac-41ea-b8fa-826f597d3602" providerId="AD" clId="Web-{DD128820-A1F4-D7BE-A0FA-DD5F2C6108A1}" dt="2025-03-23T15:04:12.024" v="73"/>
          <ac:cxnSpMkLst>
            <pc:docMk/>
            <pc:sldMk cId="5157493" sldId="267"/>
            <ac:cxnSpMk id="18" creationId="{99309E4A-5F81-4CAB-B5DB-AB4EB90C7126}"/>
          </ac:cxnSpMkLst>
        </pc:cxnChg>
        <pc:cxnChg chg="add">
          <ac:chgData name="Jafrin Tarjina Khushi (2409699)" userId="S::2409699@student.uwtsd.ac.uk::07547057-bfac-41ea-b8fa-826f597d3602" providerId="AD" clId="Web-{DD128820-A1F4-D7BE-A0FA-DD5F2C6108A1}" dt="2025-03-23T15:04:12.024" v="73"/>
          <ac:cxnSpMkLst>
            <pc:docMk/>
            <pc:sldMk cId="5157493" sldId="267"/>
            <ac:cxnSpMk id="27" creationId="{5033687E-2F83-4E90-B11A-4B998C15403E}"/>
          </ac:cxnSpMkLst>
        </pc:cxnChg>
        <pc:cxnChg chg="add">
          <ac:chgData name="Jafrin Tarjina Khushi (2409699)" userId="S::2409699@student.uwtsd.ac.uk::07547057-bfac-41ea-b8fa-826f597d3602" providerId="AD" clId="Web-{DD128820-A1F4-D7BE-A0FA-DD5F2C6108A1}" dt="2025-03-23T15:04:12.024" v="73"/>
          <ac:cxnSpMkLst>
            <pc:docMk/>
            <pc:sldMk cId="5157493" sldId="267"/>
            <ac:cxnSpMk id="29" creationId="{D292DBC3-1A72-41ED-8432-D0D64FD63148}"/>
          </ac:cxnSpMkLst>
        </pc:cxnChg>
      </pc:sldChg>
      <pc:sldChg chg="addSp delSp modSp new add del">
        <pc:chgData name="Jafrin Tarjina Khushi (2409699)" userId="S::2409699@student.uwtsd.ac.uk::07547057-bfac-41ea-b8fa-826f597d3602" providerId="AD" clId="Web-{DD128820-A1F4-D7BE-A0FA-DD5F2C6108A1}" dt="2025-03-23T15:00:56.220" v="17"/>
        <pc:sldMkLst>
          <pc:docMk/>
          <pc:sldMk cId="487710219" sldId="268"/>
        </pc:sldMkLst>
        <pc:spChg chg="add del mod">
          <ac:chgData name="Jafrin Tarjina Khushi (2409699)" userId="S::2409699@student.uwtsd.ac.uk::07547057-bfac-41ea-b8fa-826f597d3602" providerId="AD" clId="Web-{DD128820-A1F4-D7BE-A0FA-DD5F2C6108A1}" dt="2025-03-23T15:00:27.969" v="14"/>
          <ac:spMkLst>
            <pc:docMk/>
            <pc:sldMk cId="487710219" sldId="268"/>
            <ac:spMk id="7" creationId="{A8C62BA5-F855-1344-20B3-1DA3056264AF}"/>
          </ac:spMkLst>
        </pc:spChg>
      </pc:sldChg>
      <pc:sldChg chg="modSp new del">
        <pc:chgData name="Jafrin Tarjina Khushi (2409699)" userId="S::2409699@student.uwtsd.ac.uk::07547057-bfac-41ea-b8fa-826f597d3602" providerId="AD" clId="Web-{DD128820-A1F4-D7BE-A0FA-DD5F2C6108A1}" dt="2025-03-23T15:01:33.737" v="47"/>
        <pc:sldMkLst>
          <pc:docMk/>
          <pc:sldMk cId="605551464" sldId="268"/>
        </pc:sldMkLst>
        <pc:spChg chg="mod">
          <ac:chgData name="Jafrin Tarjina Khushi (2409699)" userId="S::2409699@student.uwtsd.ac.uk::07547057-bfac-41ea-b8fa-826f597d3602" providerId="AD" clId="Web-{DD128820-A1F4-D7BE-A0FA-DD5F2C6108A1}" dt="2025-03-23T15:01:32.565" v="46" actId="20577"/>
          <ac:spMkLst>
            <pc:docMk/>
            <pc:sldMk cId="605551464" sldId="268"/>
            <ac:spMk id="2" creationId="{2EAC6859-D266-AC2A-2B77-290B3C2CF34E}"/>
          </ac:spMkLst>
        </pc:spChg>
      </pc:sldChg>
      <pc:sldChg chg="addSp modSp new mod setBg">
        <pc:chgData name="Jafrin Tarjina Khushi (2409699)" userId="S::2409699@student.uwtsd.ac.uk::07547057-bfac-41ea-b8fa-826f597d3602" providerId="AD" clId="Web-{DD128820-A1F4-D7BE-A0FA-DD5F2C6108A1}" dt="2025-03-23T15:08:24.361" v="95" actId="20577"/>
        <pc:sldMkLst>
          <pc:docMk/>
          <pc:sldMk cId="728537143" sldId="268"/>
        </pc:sldMkLst>
        <pc:spChg chg="mod">
          <ac:chgData name="Jafrin Tarjina Khushi (2409699)" userId="S::2409699@student.uwtsd.ac.uk::07547057-bfac-41ea-b8fa-826f597d3602" providerId="AD" clId="Web-{DD128820-A1F4-D7BE-A0FA-DD5F2C6108A1}" dt="2025-03-23T15:08:24.361" v="95" actId="20577"/>
          <ac:spMkLst>
            <pc:docMk/>
            <pc:sldMk cId="728537143" sldId="268"/>
            <ac:spMk id="2" creationId="{AD32071C-AE7A-230C-7F6B-1798C6C0DAB7}"/>
          </ac:spMkLst>
        </pc:spChg>
        <pc:spChg chg="mod">
          <ac:chgData name="Jafrin Tarjina Khushi (2409699)" userId="S::2409699@student.uwtsd.ac.uk::07547057-bfac-41ea-b8fa-826f597d3602" providerId="AD" clId="Web-{DD128820-A1F4-D7BE-A0FA-DD5F2C6108A1}" dt="2025-03-23T15:07:33.328" v="92" actId="1076"/>
          <ac:spMkLst>
            <pc:docMk/>
            <pc:sldMk cId="728537143" sldId="268"/>
            <ac:spMk id="3" creationId="{341B9A8E-476E-636D-166E-960229BED584}"/>
          </ac:spMkLst>
        </pc:spChg>
        <pc:spChg chg="add">
          <ac:chgData name="Jafrin Tarjina Khushi (2409699)" userId="S::2409699@student.uwtsd.ac.uk::07547057-bfac-41ea-b8fa-826f597d3602" providerId="AD" clId="Web-{DD128820-A1F4-D7BE-A0FA-DD5F2C6108A1}" dt="2025-03-23T15:02:47.661" v="64"/>
          <ac:spMkLst>
            <pc:docMk/>
            <pc:sldMk cId="728537143" sldId="268"/>
            <ac:spMk id="9" creationId="{82950D9A-4705-4314-961A-4F88B2CE412D}"/>
          </ac:spMkLst>
        </pc:spChg>
        <pc:spChg chg="add">
          <ac:chgData name="Jafrin Tarjina Khushi (2409699)" userId="S::2409699@student.uwtsd.ac.uk::07547057-bfac-41ea-b8fa-826f597d3602" providerId="AD" clId="Web-{DD128820-A1F4-D7BE-A0FA-DD5F2C6108A1}" dt="2025-03-23T15:02:47.661" v="64"/>
          <ac:spMkLst>
            <pc:docMk/>
            <pc:sldMk cId="728537143" sldId="268"/>
            <ac:spMk id="11" creationId="{B13969F2-ED52-4E5C-B3FC-01E01B8B9FBC}"/>
          </ac:spMkLst>
        </pc:spChg>
        <pc:picChg chg="add">
          <ac:chgData name="Jafrin Tarjina Khushi (2409699)" userId="S::2409699@student.uwtsd.ac.uk::07547057-bfac-41ea-b8fa-826f597d3602" providerId="AD" clId="Web-{DD128820-A1F4-D7BE-A0FA-DD5F2C6108A1}" dt="2025-03-23T15:02:47.661" v="64"/>
          <ac:picMkLst>
            <pc:docMk/>
            <pc:sldMk cId="728537143" sldId="268"/>
            <ac:picMk id="5" creationId="{FF630B83-064E-F8AA-6C11-70FEBD8BE53E}"/>
          </ac:picMkLst>
        </pc:picChg>
        <pc:cxnChg chg="add">
          <ac:chgData name="Jafrin Tarjina Khushi (2409699)" userId="S::2409699@student.uwtsd.ac.uk::07547057-bfac-41ea-b8fa-826f597d3602" providerId="AD" clId="Web-{DD128820-A1F4-D7BE-A0FA-DD5F2C6108A1}" dt="2025-03-23T15:02:47.661" v="64"/>
          <ac:cxnSpMkLst>
            <pc:docMk/>
            <pc:sldMk cId="728537143" sldId="268"/>
            <ac:cxnSpMk id="13" creationId="{13AC671C-E66F-43C5-A66A-C477339DD232}"/>
          </ac:cxnSpMkLst>
        </pc:cxnChg>
      </pc:sldChg>
      <pc:sldChg chg="addSp delSp modSp add del mod modClrScheme delDesignElem chgLayout">
        <pc:chgData name="Jafrin Tarjina Khushi (2409699)" userId="S::2409699@student.uwtsd.ac.uk::07547057-bfac-41ea-b8fa-826f597d3602" providerId="AD" clId="Web-{DD128820-A1F4-D7BE-A0FA-DD5F2C6108A1}" dt="2025-03-23T15:01:45.721" v="49"/>
        <pc:sldMkLst>
          <pc:docMk/>
          <pc:sldMk cId="1030658126" sldId="268"/>
        </pc:sldMkLst>
        <pc:spChg chg="mod ord">
          <ac:chgData name="Jafrin Tarjina Khushi (2409699)" userId="S::2409699@student.uwtsd.ac.uk::07547057-bfac-41ea-b8fa-826f597d3602" providerId="AD" clId="Web-{DD128820-A1F4-D7BE-A0FA-DD5F2C6108A1}" dt="2025-03-23T15:01:02.095" v="24"/>
          <ac:spMkLst>
            <pc:docMk/>
            <pc:sldMk cId="1030658126" sldId="268"/>
            <ac:spMk id="2" creationId="{A8663EA1-5334-CD14-7D78-D640BF94C7EF}"/>
          </ac:spMkLst>
        </pc:spChg>
        <pc:spChg chg="mod ord">
          <ac:chgData name="Jafrin Tarjina Khushi (2409699)" userId="S::2409699@student.uwtsd.ac.uk::07547057-bfac-41ea-b8fa-826f597d3602" providerId="AD" clId="Web-{DD128820-A1F4-D7BE-A0FA-DD5F2C6108A1}" dt="2025-03-23T15:01:02.095" v="24"/>
          <ac:spMkLst>
            <pc:docMk/>
            <pc:sldMk cId="1030658126" sldId="268"/>
            <ac:spMk id="3" creationId="{5F5C956F-86C7-0D80-4B84-E8EDF495260A}"/>
          </ac:spMkLst>
        </pc:spChg>
        <pc:spChg chg="add del">
          <ac:chgData name="Jafrin Tarjina Khushi (2409699)" userId="S::2409699@student.uwtsd.ac.uk::07547057-bfac-41ea-b8fa-826f597d3602" providerId="AD" clId="Web-{DD128820-A1F4-D7BE-A0FA-DD5F2C6108A1}" dt="2025-03-23T15:01:02.095" v="24"/>
          <ac:spMkLst>
            <pc:docMk/>
            <pc:sldMk cId="1030658126" sldId="268"/>
            <ac:spMk id="9" creationId="{94663D7F-8F94-4130-8F6F-D8425E199781}"/>
          </ac:spMkLst>
        </pc:spChg>
        <pc:picChg chg="del">
          <ac:chgData name="Jafrin Tarjina Khushi (2409699)" userId="S::2409699@student.uwtsd.ac.uk::07547057-bfac-41ea-b8fa-826f597d3602" providerId="AD" clId="Web-{DD128820-A1F4-D7BE-A0FA-DD5F2C6108A1}" dt="2025-03-23T14:58:48.481" v="0"/>
          <ac:picMkLst>
            <pc:docMk/>
            <pc:sldMk cId="1030658126" sldId="268"/>
            <ac:picMk id="4" creationId="{D8E489A9-0D8B-A0B1-90C9-05C1AFF95314}"/>
          </ac:picMkLst>
        </pc:picChg>
        <pc:cxnChg chg="add del">
          <ac:chgData name="Jafrin Tarjina Khushi (2409699)" userId="S::2409699@student.uwtsd.ac.uk::07547057-bfac-41ea-b8fa-826f597d3602" providerId="AD" clId="Web-{DD128820-A1F4-D7BE-A0FA-DD5F2C6108A1}" dt="2025-03-23T15:01:02.095" v="24"/>
          <ac:cxnSpMkLst>
            <pc:docMk/>
            <pc:sldMk cId="1030658126" sldId="268"/>
            <ac:cxnSpMk id="11" creationId="{6ACA524F-0019-4FDE-ADD8-1CA3D35A1664}"/>
          </ac:cxnSpMkLst>
        </pc:cxnChg>
        <pc:cxnChg chg="add del">
          <ac:chgData name="Jafrin Tarjina Khushi (2409699)" userId="S::2409699@student.uwtsd.ac.uk::07547057-bfac-41ea-b8fa-826f597d3602" providerId="AD" clId="Web-{DD128820-A1F4-D7BE-A0FA-DD5F2C6108A1}" dt="2025-03-23T15:01:02.095" v="24"/>
          <ac:cxnSpMkLst>
            <pc:docMk/>
            <pc:sldMk cId="1030658126" sldId="268"/>
            <ac:cxnSpMk id="13" creationId="{5FB2A255-E82B-4AB2-A27E-2A9A250EFBC9}"/>
          </ac:cxnSpMkLst>
        </pc:cxnChg>
      </pc:sldChg>
      <pc:sldChg chg="add del">
        <pc:chgData name="Jafrin Tarjina Khushi (2409699)" userId="S::2409699@student.uwtsd.ac.uk::07547057-bfac-41ea-b8fa-826f597d3602" providerId="AD" clId="Web-{DD128820-A1F4-D7BE-A0FA-DD5F2C6108A1}" dt="2025-03-23T15:01:30.471" v="37"/>
        <pc:sldMkLst>
          <pc:docMk/>
          <pc:sldMk cId="487710219" sldId="269"/>
        </pc:sldMkLst>
      </pc:sldChg>
      <pc:sldMasterChg chg="add del addSldLayout delSldLayout">
        <pc:chgData name="Jafrin Tarjina Khushi (2409699)" userId="S::2409699@student.uwtsd.ac.uk::07547057-bfac-41ea-b8fa-826f597d3602" providerId="AD" clId="Web-{DD128820-A1F4-D7BE-A0FA-DD5F2C6108A1}" dt="2025-03-23T15:01:02.095" v="24"/>
        <pc:sldMasterMkLst>
          <pc:docMk/>
          <pc:sldMasterMk cId="931141233" sldId="2147483771"/>
        </pc:sldMasterMkLst>
        <pc:sldLayoutChg chg="add del">
          <pc:chgData name="Jafrin Tarjina Khushi (2409699)" userId="S::2409699@student.uwtsd.ac.uk::07547057-bfac-41ea-b8fa-826f597d3602" providerId="AD" clId="Web-{DD128820-A1F4-D7BE-A0FA-DD5F2C6108A1}" dt="2025-03-23T15:01:02.095" v="24"/>
          <pc:sldLayoutMkLst>
            <pc:docMk/>
            <pc:sldMasterMk cId="931141233" sldId="2147483771"/>
            <pc:sldLayoutMk cId="2110301682" sldId="2147483760"/>
          </pc:sldLayoutMkLst>
        </pc:sldLayoutChg>
        <pc:sldLayoutChg chg="add del">
          <pc:chgData name="Jafrin Tarjina Khushi (2409699)" userId="S::2409699@student.uwtsd.ac.uk::07547057-bfac-41ea-b8fa-826f597d3602" providerId="AD" clId="Web-{DD128820-A1F4-D7BE-A0FA-DD5F2C6108A1}" dt="2025-03-23T15:01:02.095" v="24"/>
          <pc:sldLayoutMkLst>
            <pc:docMk/>
            <pc:sldMasterMk cId="931141233" sldId="2147483771"/>
            <pc:sldLayoutMk cId="3744053332" sldId="2147483761"/>
          </pc:sldLayoutMkLst>
        </pc:sldLayoutChg>
        <pc:sldLayoutChg chg="add del">
          <pc:chgData name="Jafrin Tarjina Khushi (2409699)" userId="S::2409699@student.uwtsd.ac.uk::07547057-bfac-41ea-b8fa-826f597d3602" providerId="AD" clId="Web-{DD128820-A1F4-D7BE-A0FA-DD5F2C6108A1}" dt="2025-03-23T15:01:02.095" v="24"/>
          <pc:sldLayoutMkLst>
            <pc:docMk/>
            <pc:sldMasterMk cId="931141233" sldId="2147483771"/>
            <pc:sldLayoutMk cId="2387727086" sldId="2147483762"/>
          </pc:sldLayoutMkLst>
        </pc:sldLayoutChg>
        <pc:sldLayoutChg chg="add del">
          <pc:chgData name="Jafrin Tarjina Khushi (2409699)" userId="S::2409699@student.uwtsd.ac.uk::07547057-bfac-41ea-b8fa-826f597d3602" providerId="AD" clId="Web-{DD128820-A1F4-D7BE-A0FA-DD5F2C6108A1}" dt="2025-03-23T15:01:02.095" v="24"/>
          <pc:sldLayoutMkLst>
            <pc:docMk/>
            <pc:sldMasterMk cId="931141233" sldId="2147483771"/>
            <pc:sldLayoutMk cId="1922875467" sldId="2147483763"/>
          </pc:sldLayoutMkLst>
        </pc:sldLayoutChg>
        <pc:sldLayoutChg chg="add del">
          <pc:chgData name="Jafrin Tarjina Khushi (2409699)" userId="S::2409699@student.uwtsd.ac.uk::07547057-bfac-41ea-b8fa-826f597d3602" providerId="AD" clId="Web-{DD128820-A1F4-D7BE-A0FA-DD5F2C6108A1}" dt="2025-03-23T15:01:02.095" v="24"/>
          <pc:sldLayoutMkLst>
            <pc:docMk/>
            <pc:sldMasterMk cId="931141233" sldId="2147483771"/>
            <pc:sldLayoutMk cId="3116251124" sldId="2147483764"/>
          </pc:sldLayoutMkLst>
        </pc:sldLayoutChg>
        <pc:sldLayoutChg chg="add del">
          <pc:chgData name="Jafrin Tarjina Khushi (2409699)" userId="S::2409699@student.uwtsd.ac.uk::07547057-bfac-41ea-b8fa-826f597d3602" providerId="AD" clId="Web-{DD128820-A1F4-D7BE-A0FA-DD5F2C6108A1}" dt="2025-03-23T15:01:02.095" v="24"/>
          <pc:sldLayoutMkLst>
            <pc:docMk/>
            <pc:sldMasterMk cId="931141233" sldId="2147483771"/>
            <pc:sldLayoutMk cId="737496234" sldId="2147483765"/>
          </pc:sldLayoutMkLst>
        </pc:sldLayoutChg>
        <pc:sldLayoutChg chg="add del">
          <pc:chgData name="Jafrin Tarjina Khushi (2409699)" userId="S::2409699@student.uwtsd.ac.uk::07547057-bfac-41ea-b8fa-826f597d3602" providerId="AD" clId="Web-{DD128820-A1F4-D7BE-A0FA-DD5F2C6108A1}" dt="2025-03-23T15:01:02.095" v="24"/>
          <pc:sldLayoutMkLst>
            <pc:docMk/>
            <pc:sldMasterMk cId="931141233" sldId="2147483771"/>
            <pc:sldLayoutMk cId="3850362190" sldId="2147483766"/>
          </pc:sldLayoutMkLst>
        </pc:sldLayoutChg>
        <pc:sldLayoutChg chg="add del">
          <pc:chgData name="Jafrin Tarjina Khushi (2409699)" userId="S::2409699@student.uwtsd.ac.uk::07547057-bfac-41ea-b8fa-826f597d3602" providerId="AD" clId="Web-{DD128820-A1F4-D7BE-A0FA-DD5F2C6108A1}" dt="2025-03-23T15:01:02.095" v="24"/>
          <pc:sldLayoutMkLst>
            <pc:docMk/>
            <pc:sldMasterMk cId="931141233" sldId="2147483771"/>
            <pc:sldLayoutMk cId="910155089" sldId="2147483767"/>
          </pc:sldLayoutMkLst>
        </pc:sldLayoutChg>
        <pc:sldLayoutChg chg="add del">
          <pc:chgData name="Jafrin Tarjina Khushi (2409699)" userId="S::2409699@student.uwtsd.ac.uk::07547057-bfac-41ea-b8fa-826f597d3602" providerId="AD" clId="Web-{DD128820-A1F4-D7BE-A0FA-DD5F2C6108A1}" dt="2025-03-23T15:01:02.095" v="24"/>
          <pc:sldLayoutMkLst>
            <pc:docMk/>
            <pc:sldMasterMk cId="931141233" sldId="2147483771"/>
            <pc:sldLayoutMk cId="1897866816" sldId="2147483768"/>
          </pc:sldLayoutMkLst>
        </pc:sldLayoutChg>
        <pc:sldLayoutChg chg="add del">
          <pc:chgData name="Jafrin Tarjina Khushi (2409699)" userId="S::2409699@student.uwtsd.ac.uk::07547057-bfac-41ea-b8fa-826f597d3602" providerId="AD" clId="Web-{DD128820-A1F4-D7BE-A0FA-DD5F2C6108A1}" dt="2025-03-23T15:01:02.095" v="24"/>
          <pc:sldLayoutMkLst>
            <pc:docMk/>
            <pc:sldMasterMk cId="931141233" sldId="2147483771"/>
            <pc:sldLayoutMk cId="2159256922" sldId="2147483769"/>
          </pc:sldLayoutMkLst>
        </pc:sldLayoutChg>
        <pc:sldLayoutChg chg="add del">
          <pc:chgData name="Jafrin Tarjina Khushi (2409699)" userId="S::2409699@student.uwtsd.ac.uk::07547057-bfac-41ea-b8fa-826f597d3602" providerId="AD" clId="Web-{DD128820-A1F4-D7BE-A0FA-DD5F2C6108A1}" dt="2025-03-23T15:01:02.095" v="24"/>
          <pc:sldLayoutMkLst>
            <pc:docMk/>
            <pc:sldMasterMk cId="931141233" sldId="2147483771"/>
            <pc:sldLayoutMk cId="2120612057" sldId="2147483770"/>
          </pc:sldLayoutMkLst>
        </pc:sldLayoutChg>
      </pc:sldMasterChg>
      <pc:sldMasterChg chg="add del addSldLayout delSldLayout modSldLayout">
        <pc:chgData name="Jafrin Tarjina Khushi (2409699)" userId="S::2409699@student.uwtsd.ac.uk::07547057-bfac-41ea-b8fa-826f597d3602" providerId="AD" clId="Web-{DD128820-A1F4-D7BE-A0FA-DD5F2C6108A1}" dt="2025-03-23T15:01:02.095" v="24"/>
        <pc:sldMasterMkLst>
          <pc:docMk/>
          <pc:sldMasterMk cId="835434107" sldId="2147483772"/>
        </pc:sldMasterMkLst>
        <pc:sldLayoutChg chg="add del mod replId">
          <pc:chgData name="Jafrin Tarjina Khushi (2409699)" userId="S::2409699@student.uwtsd.ac.uk::07547057-bfac-41ea-b8fa-826f597d3602" providerId="AD" clId="Web-{DD128820-A1F4-D7BE-A0FA-DD5F2C6108A1}" dt="2025-03-23T15:01:02.095" v="24"/>
          <pc:sldLayoutMkLst>
            <pc:docMk/>
            <pc:sldMasterMk cId="835434107" sldId="2147483772"/>
            <pc:sldLayoutMk cId="3388513640" sldId="2147483773"/>
          </pc:sldLayoutMkLst>
        </pc:sldLayoutChg>
        <pc:sldLayoutChg chg="add del mod replId">
          <pc:chgData name="Jafrin Tarjina Khushi (2409699)" userId="S::2409699@student.uwtsd.ac.uk::07547057-bfac-41ea-b8fa-826f597d3602" providerId="AD" clId="Web-{DD128820-A1F4-D7BE-A0FA-DD5F2C6108A1}" dt="2025-03-23T15:01:02.095" v="24"/>
          <pc:sldLayoutMkLst>
            <pc:docMk/>
            <pc:sldMasterMk cId="835434107" sldId="2147483772"/>
            <pc:sldLayoutMk cId="818663511" sldId="2147483774"/>
          </pc:sldLayoutMkLst>
        </pc:sldLayoutChg>
        <pc:sldLayoutChg chg="add del mod replId">
          <pc:chgData name="Jafrin Tarjina Khushi (2409699)" userId="S::2409699@student.uwtsd.ac.uk::07547057-bfac-41ea-b8fa-826f597d3602" providerId="AD" clId="Web-{DD128820-A1F4-D7BE-A0FA-DD5F2C6108A1}" dt="2025-03-23T15:01:02.095" v="24"/>
          <pc:sldLayoutMkLst>
            <pc:docMk/>
            <pc:sldMasterMk cId="835434107" sldId="2147483772"/>
            <pc:sldLayoutMk cId="2931981080" sldId="2147483775"/>
          </pc:sldLayoutMkLst>
        </pc:sldLayoutChg>
        <pc:sldLayoutChg chg="add del mod replId">
          <pc:chgData name="Jafrin Tarjina Khushi (2409699)" userId="S::2409699@student.uwtsd.ac.uk::07547057-bfac-41ea-b8fa-826f597d3602" providerId="AD" clId="Web-{DD128820-A1F4-D7BE-A0FA-DD5F2C6108A1}" dt="2025-03-23T15:01:02.095" v="24"/>
          <pc:sldLayoutMkLst>
            <pc:docMk/>
            <pc:sldMasterMk cId="835434107" sldId="2147483772"/>
            <pc:sldLayoutMk cId="2331865140" sldId="2147483776"/>
          </pc:sldLayoutMkLst>
        </pc:sldLayoutChg>
        <pc:sldLayoutChg chg="add del mod replId">
          <pc:chgData name="Jafrin Tarjina Khushi (2409699)" userId="S::2409699@student.uwtsd.ac.uk::07547057-bfac-41ea-b8fa-826f597d3602" providerId="AD" clId="Web-{DD128820-A1F4-D7BE-A0FA-DD5F2C6108A1}" dt="2025-03-23T15:01:02.095" v="24"/>
          <pc:sldLayoutMkLst>
            <pc:docMk/>
            <pc:sldMasterMk cId="835434107" sldId="2147483772"/>
            <pc:sldLayoutMk cId="4022604963" sldId="2147483777"/>
          </pc:sldLayoutMkLst>
        </pc:sldLayoutChg>
        <pc:sldLayoutChg chg="add del mod replId">
          <pc:chgData name="Jafrin Tarjina Khushi (2409699)" userId="S::2409699@student.uwtsd.ac.uk::07547057-bfac-41ea-b8fa-826f597d3602" providerId="AD" clId="Web-{DD128820-A1F4-D7BE-A0FA-DD5F2C6108A1}" dt="2025-03-23T15:01:02.095" v="24"/>
          <pc:sldLayoutMkLst>
            <pc:docMk/>
            <pc:sldMasterMk cId="835434107" sldId="2147483772"/>
            <pc:sldLayoutMk cId="3346506526" sldId="2147483778"/>
          </pc:sldLayoutMkLst>
        </pc:sldLayoutChg>
        <pc:sldLayoutChg chg="add del mod replId">
          <pc:chgData name="Jafrin Tarjina Khushi (2409699)" userId="S::2409699@student.uwtsd.ac.uk::07547057-bfac-41ea-b8fa-826f597d3602" providerId="AD" clId="Web-{DD128820-A1F4-D7BE-A0FA-DD5F2C6108A1}" dt="2025-03-23T15:01:02.095" v="24"/>
          <pc:sldLayoutMkLst>
            <pc:docMk/>
            <pc:sldMasterMk cId="835434107" sldId="2147483772"/>
            <pc:sldLayoutMk cId="847384598" sldId="2147483779"/>
          </pc:sldLayoutMkLst>
        </pc:sldLayoutChg>
        <pc:sldLayoutChg chg="add del mod replId">
          <pc:chgData name="Jafrin Tarjina Khushi (2409699)" userId="S::2409699@student.uwtsd.ac.uk::07547057-bfac-41ea-b8fa-826f597d3602" providerId="AD" clId="Web-{DD128820-A1F4-D7BE-A0FA-DD5F2C6108A1}" dt="2025-03-23T15:01:02.095" v="24"/>
          <pc:sldLayoutMkLst>
            <pc:docMk/>
            <pc:sldMasterMk cId="835434107" sldId="2147483772"/>
            <pc:sldLayoutMk cId="889741463" sldId="2147483780"/>
          </pc:sldLayoutMkLst>
        </pc:sldLayoutChg>
        <pc:sldLayoutChg chg="add del mod replId">
          <pc:chgData name="Jafrin Tarjina Khushi (2409699)" userId="S::2409699@student.uwtsd.ac.uk::07547057-bfac-41ea-b8fa-826f597d3602" providerId="AD" clId="Web-{DD128820-A1F4-D7BE-A0FA-DD5F2C6108A1}" dt="2025-03-23T15:01:02.095" v="24"/>
          <pc:sldLayoutMkLst>
            <pc:docMk/>
            <pc:sldMasterMk cId="835434107" sldId="2147483772"/>
            <pc:sldLayoutMk cId="2382699566" sldId="2147483781"/>
          </pc:sldLayoutMkLst>
        </pc:sldLayoutChg>
        <pc:sldLayoutChg chg="add del mod replId">
          <pc:chgData name="Jafrin Tarjina Khushi (2409699)" userId="S::2409699@student.uwtsd.ac.uk::07547057-bfac-41ea-b8fa-826f597d3602" providerId="AD" clId="Web-{DD128820-A1F4-D7BE-A0FA-DD5F2C6108A1}" dt="2025-03-23T15:01:02.095" v="24"/>
          <pc:sldLayoutMkLst>
            <pc:docMk/>
            <pc:sldMasterMk cId="835434107" sldId="2147483772"/>
            <pc:sldLayoutMk cId="459194134" sldId="2147483782"/>
          </pc:sldLayoutMkLst>
        </pc:sldLayoutChg>
        <pc:sldLayoutChg chg="add del mod replId">
          <pc:chgData name="Jafrin Tarjina Khushi (2409699)" userId="S::2409699@student.uwtsd.ac.uk::07547057-bfac-41ea-b8fa-826f597d3602" providerId="AD" clId="Web-{DD128820-A1F4-D7BE-A0FA-DD5F2C6108A1}" dt="2025-03-23T15:01:02.095" v="24"/>
          <pc:sldLayoutMkLst>
            <pc:docMk/>
            <pc:sldMasterMk cId="835434107" sldId="2147483772"/>
            <pc:sldLayoutMk cId="671588434" sldId="2147483783"/>
          </pc:sldLayoutMkLst>
        </pc:sldLayoutChg>
      </pc:sldMasterChg>
    </pc:docChg>
  </pc:docChgLst>
  <pc:docChgLst>
    <pc:chgData name="Jafrin Tarjina Khushi (2409699)" userId="S::2409699@student.uwtsd.ac.uk::07547057-bfac-41ea-b8fa-826f597d3602" providerId="AD" clId="Web-{38C74878-B351-2F3E-A231-0B73A332AF40}"/>
    <pc:docChg chg="addSld modSld">
      <pc:chgData name="Jafrin Tarjina Khushi (2409699)" userId="S::2409699@student.uwtsd.ac.uk::07547057-bfac-41ea-b8fa-826f597d3602" providerId="AD" clId="Web-{38C74878-B351-2F3E-A231-0B73A332AF40}" dt="2025-03-23T02:13:51.299" v="776"/>
      <pc:docMkLst>
        <pc:docMk/>
      </pc:docMkLst>
      <pc:sldChg chg="delSp modSp">
        <pc:chgData name="Jafrin Tarjina Khushi (2409699)" userId="S::2409699@student.uwtsd.ac.uk::07547057-bfac-41ea-b8fa-826f597d3602" providerId="AD" clId="Web-{38C74878-B351-2F3E-A231-0B73A332AF40}" dt="2025-03-23T01:27:25.562" v="230" actId="1076"/>
        <pc:sldMkLst>
          <pc:docMk/>
          <pc:sldMk cId="109857222" sldId="256"/>
        </pc:sldMkLst>
        <pc:spChg chg="mod">
          <ac:chgData name="Jafrin Tarjina Khushi (2409699)" userId="S::2409699@student.uwtsd.ac.uk::07547057-bfac-41ea-b8fa-826f597d3602" providerId="AD" clId="Web-{38C74878-B351-2F3E-A231-0B73A332AF40}" dt="2025-03-23T01:27:25.562" v="230" actId="1076"/>
          <ac:spMkLst>
            <pc:docMk/>
            <pc:sldMk cId="109857222" sldId="256"/>
            <ac:spMk id="2" creationId="{00000000-0000-0000-0000-000000000000}"/>
          </ac:spMkLst>
        </pc:spChg>
        <pc:spChg chg="del mod">
          <ac:chgData name="Jafrin Tarjina Khushi (2409699)" userId="S::2409699@student.uwtsd.ac.uk::07547057-bfac-41ea-b8fa-826f597d3602" providerId="AD" clId="Web-{38C74878-B351-2F3E-A231-0B73A332AF40}" dt="2025-03-23T01:25:57.606" v="221"/>
          <ac:spMkLst>
            <pc:docMk/>
            <pc:sldMk cId="109857222" sldId="256"/>
            <ac:spMk id="3" creationId="{00000000-0000-0000-0000-000000000000}"/>
          </ac:spMkLst>
        </pc:spChg>
      </pc:sldChg>
      <pc:sldChg chg="addSp delSp modSp mod setBg">
        <pc:chgData name="Jafrin Tarjina Khushi (2409699)" userId="S::2409699@student.uwtsd.ac.uk::07547057-bfac-41ea-b8fa-826f597d3602" providerId="AD" clId="Web-{38C74878-B351-2F3E-A231-0B73A332AF40}" dt="2025-03-23T01:29:00.146" v="244" actId="20577"/>
        <pc:sldMkLst>
          <pc:docMk/>
          <pc:sldMk cId="914505208" sldId="257"/>
        </pc:sldMkLst>
        <pc:spChg chg="mod">
          <ac:chgData name="Jafrin Tarjina Khushi (2409699)" userId="S::2409699@student.uwtsd.ac.uk::07547057-bfac-41ea-b8fa-826f597d3602" providerId="AD" clId="Web-{38C74878-B351-2F3E-A231-0B73A332AF40}" dt="2025-03-23T01:29:00.146" v="244" actId="20577"/>
          <ac:spMkLst>
            <pc:docMk/>
            <pc:sldMk cId="914505208" sldId="257"/>
            <ac:spMk id="2" creationId="{99B0B755-300E-09FE-569C-A5D666513B08}"/>
          </ac:spMkLst>
        </pc:spChg>
        <pc:spChg chg="mod">
          <ac:chgData name="Jafrin Tarjina Khushi (2409699)" userId="S::2409699@student.uwtsd.ac.uk::07547057-bfac-41ea-b8fa-826f597d3602" providerId="AD" clId="Web-{38C74878-B351-2F3E-A231-0B73A332AF40}" dt="2025-03-23T01:06:49.977" v="16" actId="20577"/>
          <ac:spMkLst>
            <pc:docMk/>
            <pc:sldMk cId="914505208" sldId="257"/>
            <ac:spMk id="3" creationId="{ED61CF51-89CC-6172-AD63-77B4789BF03F}"/>
          </ac:spMkLst>
        </pc:spChg>
        <pc:spChg chg="add del">
          <ac:chgData name="Jafrin Tarjina Khushi (2409699)" userId="S::2409699@student.uwtsd.ac.uk::07547057-bfac-41ea-b8fa-826f597d3602" providerId="AD" clId="Web-{38C74878-B351-2F3E-A231-0B73A332AF40}" dt="2025-03-23T01:03:27.513" v="9"/>
          <ac:spMkLst>
            <pc:docMk/>
            <pc:sldMk cId="914505208" sldId="257"/>
            <ac:spMk id="9" creationId="{DD16DE02-C2C8-477C-9FD7-70A983BDEA14}"/>
          </ac:spMkLst>
        </pc:spChg>
        <pc:spChg chg="add del">
          <ac:chgData name="Jafrin Tarjina Khushi (2409699)" userId="S::2409699@student.uwtsd.ac.uk::07547057-bfac-41ea-b8fa-826f597d3602" providerId="AD" clId="Web-{38C74878-B351-2F3E-A231-0B73A332AF40}" dt="2025-03-23T01:03:27.513" v="9"/>
          <ac:spMkLst>
            <pc:docMk/>
            <pc:sldMk cId="914505208" sldId="257"/>
            <ac:spMk id="11" creationId="{D13AF29F-D5EC-4489-BF8F-3B356C5972CD}"/>
          </ac:spMkLst>
        </pc:spChg>
        <pc:spChg chg="add">
          <ac:chgData name="Jafrin Tarjina Khushi (2409699)" userId="S::2409699@student.uwtsd.ac.uk::07547057-bfac-41ea-b8fa-826f597d3602" providerId="AD" clId="Web-{38C74878-B351-2F3E-A231-0B73A332AF40}" dt="2025-03-23T01:03:27.529" v="10"/>
          <ac:spMkLst>
            <pc:docMk/>
            <pc:sldMk cId="914505208" sldId="257"/>
            <ac:spMk id="24" creationId="{5B8092E2-D77A-4CE6-BB2D-6269784456A0}"/>
          </ac:spMkLst>
        </pc:spChg>
        <pc:spChg chg="add">
          <ac:chgData name="Jafrin Tarjina Khushi (2409699)" userId="S::2409699@student.uwtsd.ac.uk::07547057-bfac-41ea-b8fa-826f597d3602" providerId="AD" clId="Web-{38C74878-B351-2F3E-A231-0B73A332AF40}" dt="2025-03-23T01:03:27.529" v="10"/>
          <ac:spMkLst>
            <pc:docMk/>
            <pc:sldMk cId="914505208" sldId="257"/>
            <ac:spMk id="25" creationId="{D02CD835-4B0F-45D6-9B85-B049A1005789}"/>
          </ac:spMkLst>
        </pc:spChg>
        <pc:picChg chg="add mod">
          <ac:chgData name="Jafrin Tarjina Khushi (2409699)" userId="S::2409699@student.uwtsd.ac.uk::07547057-bfac-41ea-b8fa-826f597d3602" providerId="AD" clId="Web-{38C74878-B351-2F3E-A231-0B73A332AF40}" dt="2025-03-23T01:03:27.529" v="10"/>
          <ac:picMkLst>
            <pc:docMk/>
            <pc:sldMk cId="914505208" sldId="257"/>
            <ac:picMk id="4" creationId="{59632A73-A0A5-4C22-29B7-487C33AE2011}"/>
          </ac:picMkLst>
        </pc:picChg>
        <pc:cxnChg chg="add del">
          <ac:chgData name="Jafrin Tarjina Khushi (2409699)" userId="S::2409699@student.uwtsd.ac.uk::07547057-bfac-41ea-b8fa-826f597d3602" providerId="AD" clId="Web-{38C74878-B351-2F3E-A231-0B73A332AF40}" dt="2025-03-23T01:03:27.513" v="9"/>
          <ac:cxnSpMkLst>
            <pc:docMk/>
            <pc:sldMk cId="914505208" sldId="257"/>
            <ac:cxnSpMk id="13" creationId="{60173A01-F891-430E-B39E-483E711B204B}"/>
          </ac:cxnSpMkLst>
        </pc:cxnChg>
        <pc:cxnChg chg="add del">
          <ac:chgData name="Jafrin Tarjina Khushi (2409699)" userId="S::2409699@student.uwtsd.ac.uk::07547057-bfac-41ea-b8fa-826f597d3602" providerId="AD" clId="Web-{38C74878-B351-2F3E-A231-0B73A332AF40}" dt="2025-03-23T01:03:27.513" v="9"/>
          <ac:cxnSpMkLst>
            <pc:docMk/>
            <pc:sldMk cId="914505208" sldId="257"/>
            <ac:cxnSpMk id="15" creationId="{1E0363E9-7CD0-497E-88D7-940136490327}"/>
          </ac:cxnSpMkLst>
        </pc:cxnChg>
        <pc:cxnChg chg="add del">
          <ac:chgData name="Jafrin Tarjina Khushi (2409699)" userId="S::2409699@student.uwtsd.ac.uk::07547057-bfac-41ea-b8fa-826f597d3602" providerId="AD" clId="Web-{38C74878-B351-2F3E-A231-0B73A332AF40}" dt="2025-03-23T01:03:27.513" v="9"/>
          <ac:cxnSpMkLst>
            <pc:docMk/>
            <pc:sldMk cId="914505208" sldId="257"/>
            <ac:cxnSpMk id="17" creationId="{ECCD4B14-FFCC-4CE5-BC9D-DF47AA1AD7F4}"/>
          </ac:cxnSpMkLst>
        </pc:cxnChg>
        <pc:cxnChg chg="add del">
          <ac:chgData name="Jafrin Tarjina Khushi (2409699)" userId="S::2409699@student.uwtsd.ac.uk::07547057-bfac-41ea-b8fa-826f597d3602" providerId="AD" clId="Web-{38C74878-B351-2F3E-A231-0B73A332AF40}" dt="2025-03-23T01:03:27.513" v="9"/>
          <ac:cxnSpMkLst>
            <pc:docMk/>
            <pc:sldMk cId="914505208" sldId="257"/>
            <ac:cxnSpMk id="19" creationId="{15DED734-54E5-48ED-AEE6-165F24827C70}"/>
          </ac:cxnSpMkLst>
        </pc:cxnChg>
        <pc:cxnChg chg="add del">
          <ac:chgData name="Jafrin Tarjina Khushi (2409699)" userId="S::2409699@student.uwtsd.ac.uk::07547057-bfac-41ea-b8fa-826f597d3602" providerId="AD" clId="Web-{38C74878-B351-2F3E-A231-0B73A332AF40}" dt="2025-03-23T01:03:27.513" v="9"/>
          <ac:cxnSpMkLst>
            <pc:docMk/>
            <pc:sldMk cId="914505208" sldId="257"/>
            <ac:cxnSpMk id="21" creationId="{34222167-616B-448F-A79B-219A4FD3DDE9}"/>
          </ac:cxnSpMkLst>
        </pc:cxnChg>
        <pc:cxnChg chg="add">
          <ac:chgData name="Jafrin Tarjina Khushi (2409699)" userId="S::2409699@student.uwtsd.ac.uk::07547057-bfac-41ea-b8fa-826f597d3602" providerId="AD" clId="Web-{38C74878-B351-2F3E-A231-0B73A332AF40}" dt="2025-03-23T01:03:27.529" v="10"/>
          <ac:cxnSpMkLst>
            <pc:docMk/>
            <pc:sldMk cId="914505208" sldId="257"/>
            <ac:cxnSpMk id="23" creationId="{59592DA5-68A4-46A6-90EA-F0304FF8EED7}"/>
          </ac:cxnSpMkLst>
        </pc:cxnChg>
        <pc:cxnChg chg="add">
          <ac:chgData name="Jafrin Tarjina Khushi (2409699)" userId="S::2409699@student.uwtsd.ac.uk::07547057-bfac-41ea-b8fa-826f597d3602" providerId="AD" clId="Web-{38C74878-B351-2F3E-A231-0B73A332AF40}" dt="2025-03-23T01:03:27.529" v="10"/>
          <ac:cxnSpMkLst>
            <pc:docMk/>
            <pc:sldMk cId="914505208" sldId="257"/>
            <ac:cxnSpMk id="26" creationId="{7971A1EC-5980-40B2-973F-0D3D6630DBE1}"/>
          </ac:cxnSpMkLst>
        </pc:cxnChg>
        <pc:cxnChg chg="add">
          <ac:chgData name="Jafrin Tarjina Khushi (2409699)" userId="S::2409699@student.uwtsd.ac.uk::07547057-bfac-41ea-b8fa-826f597d3602" providerId="AD" clId="Web-{38C74878-B351-2F3E-A231-0B73A332AF40}" dt="2025-03-23T01:03:27.529" v="10"/>
          <ac:cxnSpMkLst>
            <pc:docMk/>
            <pc:sldMk cId="914505208" sldId="257"/>
            <ac:cxnSpMk id="27" creationId="{B0049A56-C4C2-4C0F-9F4F-D0E34391D968}"/>
          </ac:cxnSpMkLst>
        </pc:cxnChg>
        <pc:cxnChg chg="add">
          <ac:chgData name="Jafrin Tarjina Khushi (2409699)" userId="S::2409699@student.uwtsd.ac.uk::07547057-bfac-41ea-b8fa-826f597d3602" providerId="AD" clId="Web-{38C74878-B351-2F3E-A231-0B73A332AF40}" dt="2025-03-23T01:03:27.529" v="10"/>
          <ac:cxnSpMkLst>
            <pc:docMk/>
            <pc:sldMk cId="914505208" sldId="257"/>
            <ac:cxnSpMk id="28" creationId="{7D02BE56-7EB5-4E62-B6E2-1C49E470A964}"/>
          </ac:cxnSpMkLst>
        </pc:cxnChg>
        <pc:cxnChg chg="add">
          <ac:chgData name="Jafrin Tarjina Khushi (2409699)" userId="S::2409699@student.uwtsd.ac.uk::07547057-bfac-41ea-b8fa-826f597d3602" providerId="AD" clId="Web-{38C74878-B351-2F3E-A231-0B73A332AF40}" dt="2025-03-23T01:03:27.529" v="10"/>
          <ac:cxnSpMkLst>
            <pc:docMk/>
            <pc:sldMk cId="914505208" sldId="257"/>
            <ac:cxnSpMk id="30" creationId="{D79C9A5D-F572-476A-99A9-700077150BB3}"/>
          </ac:cxnSpMkLst>
        </pc:cxnChg>
      </pc:sldChg>
      <pc:sldChg chg="modSp">
        <pc:chgData name="Jafrin Tarjina Khushi (2409699)" userId="S::2409699@student.uwtsd.ac.uk::07547057-bfac-41ea-b8fa-826f597d3602" providerId="AD" clId="Web-{38C74878-B351-2F3E-A231-0B73A332AF40}" dt="2025-03-23T01:53:43.635" v="442" actId="20577"/>
        <pc:sldMkLst>
          <pc:docMk/>
          <pc:sldMk cId="391874994" sldId="259"/>
        </pc:sldMkLst>
        <pc:spChg chg="mod">
          <ac:chgData name="Jafrin Tarjina Khushi (2409699)" userId="S::2409699@student.uwtsd.ac.uk::07547057-bfac-41ea-b8fa-826f597d3602" providerId="AD" clId="Web-{38C74878-B351-2F3E-A231-0B73A332AF40}" dt="2025-03-23T01:53:43.635" v="442" actId="20577"/>
          <ac:spMkLst>
            <pc:docMk/>
            <pc:sldMk cId="391874994" sldId="259"/>
            <ac:spMk id="3" creationId="{69F112B1-949E-504D-D5D8-880C33CC4C12}"/>
          </ac:spMkLst>
        </pc:spChg>
      </pc:sldChg>
      <pc:sldChg chg="modSp">
        <pc:chgData name="Jafrin Tarjina Khushi (2409699)" userId="S::2409699@student.uwtsd.ac.uk::07547057-bfac-41ea-b8fa-826f597d3602" providerId="AD" clId="Web-{38C74878-B351-2F3E-A231-0B73A332AF40}" dt="2025-03-23T01:28:28.001" v="241" actId="20577"/>
        <pc:sldMkLst>
          <pc:docMk/>
          <pc:sldMk cId="2232117237" sldId="260"/>
        </pc:sldMkLst>
        <pc:spChg chg="mod">
          <ac:chgData name="Jafrin Tarjina Khushi (2409699)" userId="S::2409699@student.uwtsd.ac.uk::07547057-bfac-41ea-b8fa-826f597d3602" providerId="AD" clId="Web-{38C74878-B351-2F3E-A231-0B73A332AF40}" dt="2025-03-23T01:28:28.001" v="241" actId="20577"/>
          <ac:spMkLst>
            <pc:docMk/>
            <pc:sldMk cId="2232117237" sldId="260"/>
            <ac:spMk id="2" creationId="{6554105F-571C-8987-7F02-15328E99AC8C}"/>
          </ac:spMkLst>
        </pc:spChg>
      </pc:sldChg>
      <pc:sldChg chg="addSp modSp mod setBg">
        <pc:chgData name="Jafrin Tarjina Khushi (2409699)" userId="S::2409699@student.uwtsd.ac.uk::07547057-bfac-41ea-b8fa-826f597d3602" providerId="AD" clId="Web-{38C74878-B351-2F3E-A231-0B73A332AF40}" dt="2025-03-23T01:35:44.283" v="350"/>
        <pc:sldMkLst>
          <pc:docMk/>
          <pc:sldMk cId="1402598419" sldId="261"/>
        </pc:sldMkLst>
        <pc:spChg chg="mod">
          <ac:chgData name="Jafrin Tarjina Khushi (2409699)" userId="S::2409699@student.uwtsd.ac.uk::07547057-bfac-41ea-b8fa-826f597d3602" providerId="AD" clId="Web-{38C74878-B351-2F3E-A231-0B73A332AF40}" dt="2025-03-23T01:35:44.283" v="350"/>
          <ac:spMkLst>
            <pc:docMk/>
            <pc:sldMk cId="1402598419" sldId="261"/>
            <ac:spMk id="2" creationId="{63A6193A-2D91-6A1A-38A0-7EAD246C078F}"/>
          </ac:spMkLst>
        </pc:spChg>
        <pc:spChg chg="mod ord">
          <ac:chgData name="Jafrin Tarjina Khushi (2409699)" userId="S::2409699@student.uwtsd.ac.uk::07547057-bfac-41ea-b8fa-826f597d3602" providerId="AD" clId="Web-{38C74878-B351-2F3E-A231-0B73A332AF40}" dt="2025-03-23T01:35:44.283" v="350"/>
          <ac:spMkLst>
            <pc:docMk/>
            <pc:sldMk cId="1402598419" sldId="261"/>
            <ac:spMk id="3" creationId="{3C9C4C1D-7306-4553-CF57-5CE370D888E3}"/>
          </ac:spMkLst>
        </pc:spChg>
        <pc:spChg chg="add">
          <ac:chgData name="Jafrin Tarjina Khushi (2409699)" userId="S::2409699@student.uwtsd.ac.uk::07547057-bfac-41ea-b8fa-826f597d3602" providerId="AD" clId="Web-{38C74878-B351-2F3E-A231-0B73A332AF40}" dt="2025-03-23T01:35:44.283" v="350"/>
          <ac:spMkLst>
            <pc:docMk/>
            <pc:sldMk cId="1402598419" sldId="261"/>
            <ac:spMk id="9" creationId="{5B8092E2-D77A-4CE6-BB2D-6269784456A0}"/>
          </ac:spMkLst>
        </pc:spChg>
        <pc:spChg chg="add">
          <ac:chgData name="Jafrin Tarjina Khushi (2409699)" userId="S::2409699@student.uwtsd.ac.uk::07547057-bfac-41ea-b8fa-826f597d3602" providerId="AD" clId="Web-{38C74878-B351-2F3E-A231-0B73A332AF40}" dt="2025-03-23T01:35:44.283" v="350"/>
          <ac:spMkLst>
            <pc:docMk/>
            <pc:sldMk cId="1402598419" sldId="261"/>
            <ac:spMk id="11" creationId="{D02CD835-4B0F-45D6-9B85-B049A1005789}"/>
          </ac:spMkLst>
        </pc:spChg>
        <pc:picChg chg="add mod">
          <ac:chgData name="Jafrin Tarjina Khushi (2409699)" userId="S::2409699@student.uwtsd.ac.uk::07547057-bfac-41ea-b8fa-826f597d3602" providerId="AD" clId="Web-{38C74878-B351-2F3E-A231-0B73A332AF40}" dt="2025-03-23T01:35:44.283" v="350"/>
          <ac:picMkLst>
            <pc:docMk/>
            <pc:sldMk cId="1402598419" sldId="261"/>
            <ac:picMk id="4" creationId="{24E6BD1D-FF1A-C7B1-D9F2-2CC0BCE5A910}"/>
          </ac:picMkLst>
        </pc:picChg>
        <pc:cxnChg chg="add">
          <ac:chgData name="Jafrin Tarjina Khushi (2409699)" userId="S::2409699@student.uwtsd.ac.uk::07547057-bfac-41ea-b8fa-826f597d3602" providerId="AD" clId="Web-{38C74878-B351-2F3E-A231-0B73A332AF40}" dt="2025-03-23T01:35:44.283" v="350"/>
          <ac:cxnSpMkLst>
            <pc:docMk/>
            <pc:sldMk cId="1402598419" sldId="261"/>
            <ac:cxnSpMk id="13" creationId="{7D02BE56-7EB5-4E62-B6E2-1C49E470A964}"/>
          </ac:cxnSpMkLst>
        </pc:cxnChg>
        <pc:cxnChg chg="add">
          <ac:chgData name="Jafrin Tarjina Khushi (2409699)" userId="S::2409699@student.uwtsd.ac.uk::07547057-bfac-41ea-b8fa-826f597d3602" providerId="AD" clId="Web-{38C74878-B351-2F3E-A231-0B73A332AF40}" dt="2025-03-23T01:35:44.283" v="350"/>
          <ac:cxnSpMkLst>
            <pc:docMk/>
            <pc:sldMk cId="1402598419" sldId="261"/>
            <ac:cxnSpMk id="15" creationId="{C4595B06-EDA5-4E45-BED4-7891E7E0CD4D}"/>
          </ac:cxnSpMkLst>
        </pc:cxnChg>
        <pc:cxnChg chg="add">
          <ac:chgData name="Jafrin Tarjina Khushi (2409699)" userId="S::2409699@student.uwtsd.ac.uk::07547057-bfac-41ea-b8fa-826f597d3602" providerId="AD" clId="Web-{38C74878-B351-2F3E-A231-0B73A332AF40}" dt="2025-03-23T01:35:44.283" v="350"/>
          <ac:cxnSpMkLst>
            <pc:docMk/>
            <pc:sldMk cId="1402598419" sldId="261"/>
            <ac:cxnSpMk id="17" creationId="{59592DA5-68A4-46A6-90EA-F0304FF8EED7}"/>
          </ac:cxnSpMkLst>
        </pc:cxnChg>
        <pc:cxnChg chg="add">
          <ac:chgData name="Jafrin Tarjina Khushi (2409699)" userId="S::2409699@student.uwtsd.ac.uk::07547057-bfac-41ea-b8fa-826f597d3602" providerId="AD" clId="Web-{38C74878-B351-2F3E-A231-0B73A332AF40}" dt="2025-03-23T01:35:44.283" v="350"/>
          <ac:cxnSpMkLst>
            <pc:docMk/>
            <pc:sldMk cId="1402598419" sldId="261"/>
            <ac:cxnSpMk id="19" creationId="{D79C9A5D-F572-476A-99A9-700077150BB3}"/>
          </ac:cxnSpMkLst>
        </pc:cxnChg>
      </pc:sldChg>
      <pc:sldChg chg="addSp delSp modSp mod setBg">
        <pc:chgData name="Jafrin Tarjina Khushi (2409699)" userId="S::2409699@student.uwtsd.ac.uk::07547057-bfac-41ea-b8fa-826f597d3602" providerId="AD" clId="Web-{38C74878-B351-2F3E-A231-0B73A332AF40}" dt="2025-03-23T01:00:42.133" v="6" actId="20577"/>
        <pc:sldMkLst>
          <pc:docMk/>
          <pc:sldMk cId="3187898380" sldId="262"/>
        </pc:sldMkLst>
        <pc:spChg chg="mod">
          <ac:chgData name="Jafrin Tarjina Khushi (2409699)" userId="S::2409699@student.uwtsd.ac.uk::07547057-bfac-41ea-b8fa-826f597d3602" providerId="AD" clId="Web-{38C74878-B351-2F3E-A231-0B73A332AF40}" dt="2025-03-23T01:00:25.539" v="5"/>
          <ac:spMkLst>
            <pc:docMk/>
            <pc:sldMk cId="3187898380" sldId="262"/>
            <ac:spMk id="2" creationId="{6437A755-DD71-3476-1D48-87C8A30A57F3}"/>
          </ac:spMkLst>
        </pc:spChg>
        <pc:spChg chg="mod">
          <ac:chgData name="Jafrin Tarjina Khushi (2409699)" userId="S::2409699@student.uwtsd.ac.uk::07547057-bfac-41ea-b8fa-826f597d3602" providerId="AD" clId="Web-{38C74878-B351-2F3E-A231-0B73A332AF40}" dt="2025-03-23T01:00:42.133" v="6" actId="20577"/>
          <ac:spMkLst>
            <pc:docMk/>
            <pc:sldMk cId="3187898380" sldId="262"/>
            <ac:spMk id="3" creationId="{C8934EF0-1368-0BEB-5A09-2EF47C45409A}"/>
          </ac:spMkLst>
        </pc:spChg>
        <pc:spChg chg="add del">
          <ac:chgData name="Jafrin Tarjina Khushi (2409699)" userId="S::2409699@student.uwtsd.ac.uk::07547057-bfac-41ea-b8fa-826f597d3602" providerId="AD" clId="Web-{38C74878-B351-2F3E-A231-0B73A332AF40}" dt="2025-03-23T01:00:11.445" v="2"/>
          <ac:spMkLst>
            <pc:docMk/>
            <pc:sldMk cId="3187898380" sldId="262"/>
            <ac:spMk id="9" creationId="{DD16DE02-C2C8-477C-9FD7-70A983BDEA14}"/>
          </ac:spMkLst>
        </pc:spChg>
        <pc:spChg chg="add del">
          <ac:chgData name="Jafrin Tarjina Khushi (2409699)" userId="S::2409699@student.uwtsd.ac.uk::07547057-bfac-41ea-b8fa-826f597d3602" providerId="AD" clId="Web-{38C74878-B351-2F3E-A231-0B73A332AF40}" dt="2025-03-23T01:00:11.445" v="2"/>
          <ac:spMkLst>
            <pc:docMk/>
            <pc:sldMk cId="3187898380" sldId="262"/>
            <ac:spMk id="11" creationId="{D13AF29F-D5EC-4489-BF8F-3B356C5972CD}"/>
          </ac:spMkLst>
        </pc:spChg>
        <pc:spChg chg="add del">
          <ac:chgData name="Jafrin Tarjina Khushi (2409699)" userId="S::2409699@student.uwtsd.ac.uk::07547057-bfac-41ea-b8fa-826f597d3602" providerId="AD" clId="Web-{38C74878-B351-2F3E-A231-0B73A332AF40}" dt="2025-03-23T01:00:25.523" v="4"/>
          <ac:spMkLst>
            <pc:docMk/>
            <pc:sldMk cId="3187898380" sldId="262"/>
            <ac:spMk id="23" creationId="{8B2BAECB-35E2-4DD9-8B8C-22D215DD0C10}"/>
          </ac:spMkLst>
        </pc:spChg>
        <pc:spChg chg="add">
          <ac:chgData name="Jafrin Tarjina Khushi (2409699)" userId="S::2409699@student.uwtsd.ac.uk::07547057-bfac-41ea-b8fa-826f597d3602" providerId="AD" clId="Web-{38C74878-B351-2F3E-A231-0B73A332AF40}" dt="2025-03-23T01:00:25.539" v="5"/>
          <ac:spMkLst>
            <pc:docMk/>
            <pc:sldMk cId="3187898380" sldId="262"/>
            <ac:spMk id="26" creationId="{064D2207-AA67-DAD1-D42E-7A07328CA8EF}"/>
          </ac:spMkLst>
        </pc:spChg>
        <pc:spChg chg="add">
          <ac:chgData name="Jafrin Tarjina Khushi (2409699)" userId="S::2409699@student.uwtsd.ac.uk::07547057-bfac-41ea-b8fa-826f597d3602" providerId="AD" clId="Web-{38C74878-B351-2F3E-A231-0B73A332AF40}" dt="2025-03-23T01:00:25.539" v="5"/>
          <ac:spMkLst>
            <pc:docMk/>
            <pc:sldMk cId="3187898380" sldId="262"/>
            <ac:spMk id="27" creationId="{D86851D7-955F-085C-8368-D9B65525EB4C}"/>
          </ac:spMkLst>
        </pc:spChg>
        <pc:picChg chg="add mod ord">
          <ac:chgData name="Jafrin Tarjina Khushi (2409699)" userId="S::2409699@student.uwtsd.ac.uk::07547057-bfac-41ea-b8fa-826f597d3602" providerId="AD" clId="Web-{38C74878-B351-2F3E-A231-0B73A332AF40}" dt="2025-03-23T01:00:25.539" v="5"/>
          <ac:picMkLst>
            <pc:docMk/>
            <pc:sldMk cId="3187898380" sldId="262"/>
            <ac:picMk id="4" creationId="{38195E60-7327-9836-BA58-C2C5B666413E}"/>
          </ac:picMkLst>
        </pc:picChg>
        <pc:cxnChg chg="add del">
          <ac:chgData name="Jafrin Tarjina Khushi (2409699)" userId="S::2409699@student.uwtsd.ac.uk::07547057-bfac-41ea-b8fa-826f597d3602" providerId="AD" clId="Web-{38C74878-B351-2F3E-A231-0B73A332AF40}" dt="2025-03-23T01:00:11.445" v="2"/>
          <ac:cxnSpMkLst>
            <pc:docMk/>
            <pc:sldMk cId="3187898380" sldId="262"/>
            <ac:cxnSpMk id="13" creationId="{60173A01-F891-430E-B39E-483E711B204B}"/>
          </ac:cxnSpMkLst>
        </pc:cxnChg>
        <pc:cxnChg chg="add del">
          <ac:chgData name="Jafrin Tarjina Khushi (2409699)" userId="S::2409699@student.uwtsd.ac.uk::07547057-bfac-41ea-b8fa-826f597d3602" providerId="AD" clId="Web-{38C74878-B351-2F3E-A231-0B73A332AF40}" dt="2025-03-23T01:00:11.445" v="2"/>
          <ac:cxnSpMkLst>
            <pc:docMk/>
            <pc:sldMk cId="3187898380" sldId="262"/>
            <ac:cxnSpMk id="15" creationId="{1E0363E9-7CD0-497E-88D7-940136490327}"/>
          </ac:cxnSpMkLst>
        </pc:cxnChg>
        <pc:cxnChg chg="add del">
          <ac:chgData name="Jafrin Tarjina Khushi (2409699)" userId="S::2409699@student.uwtsd.ac.uk::07547057-bfac-41ea-b8fa-826f597d3602" providerId="AD" clId="Web-{38C74878-B351-2F3E-A231-0B73A332AF40}" dt="2025-03-23T01:00:11.445" v="2"/>
          <ac:cxnSpMkLst>
            <pc:docMk/>
            <pc:sldMk cId="3187898380" sldId="262"/>
            <ac:cxnSpMk id="17" creationId="{ECCD4B14-FFCC-4CE5-BC9D-DF47AA1AD7F4}"/>
          </ac:cxnSpMkLst>
        </pc:cxnChg>
        <pc:cxnChg chg="add del">
          <ac:chgData name="Jafrin Tarjina Khushi (2409699)" userId="S::2409699@student.uwtsd.ac.uk::07547057-bfac-41ea-b8fa-826f597d3602" providerId="AD" clId="Web-{38C74878-B351-2F3E-A231-0B73A332AF40}" dt="2025-03-23T01:00:11.445" v="2"/>
          <ac:cxnSpMkLst>
            <pc:docMk/>
            <pc:sldMk cId="3187898380" sldId="262"/>
            <ac:cxnSpMk id="19" creationId="{15DED734-54E5-48ED-AEE6-165F24827C70}"/>
          </ac:cxnSpMkLst>
        </pc:cxnChg>
        <pc:cxnChg chg="add del">
          <ac:chgData name="Jafrin Tarjina Khushi (2409699)" userId="S::2409699@student.uwtsd.ac.uk::07547057-bfac-41ea-b8fa-826f597d3602" providerId="AD" clId="Web-{38C74878-B351-2F3E-A231-0B73A332AF40}" dt="2025-03-23T01:00:11.445" v="2"/>
          <ac:cxnSpMkLst>
            <pc:docMk/>
            <pc:sldMk cId="3187898380" sldId="262"/>
            <ac:cxnSpMk id="21" creationId="{34222167-616B-448F-A79B-219A4FD3DDE9}"/>
          </ac:cxnSpMkLst>
        </pc:cxnChg>
        <pc:cxnChg chg="add del">
          <ac:chgData name="Jafrin Tarjina Khushi (2409699)" userId="S::2409699@student.uwtsd.ac.uk::07547057-bfac-41ea-b8fa-826f597d3602" providerId="AD" clId="Web-{38C74878-B351-2F3E-A231-0B73A332AF40}" dt="2025-03-23T01:00:25.523" v="4"/>
          <ac:cxnSpMkLst>
            <pc:docMk/>
            <pc:sldMk cId="3187898380" sldId="262"/>
            <ac:cxnSpMk id="24" creationId="{13AC671C-E66F-43C5-A66A-C477339DD232}"/>
          </ac:cxnSpMkLst>
        </pc:cxnChg>
        <pc:cxnChg chg="add">
          <ac:chgData name="Jafrin Tarjina Khushi (2409699)" userId="S::2409699@student.uwtsd.ac.uk::07547057-bfac-41ea-b8fa-826f597d3602" providerId="AD" clId="Web-{38C74878-B351-2F3E-A231-0B73A332AF40}" dt="2025-03-23T01:00:25.539" v="5"/>
          <ac:cxnSpMkLst>
            <pc:docMk/>
            <pc:sldMk cId="3187898380" sldId="262"/>
            <ac:cxnSpMk id="28" creationId="{1799744D-C4F4-0234-A0F4-6B9AA6574A07}"/>
          </ac:cxnSpMkLst>
        </pc:cxnChg>
      </pc:sldChg>
      <pc:sldChg chg="addSp delSp modSp mod setBg">
        <pc:chgData name="Jafrin Tarjina Khushi (2409699)" userId="S::2409699@student.uwtsd.ac.uk::07547057-bfac-41ea-b8fa-826f597d3602" providerId="AD" clId="Web-{38C74878-B351-2F3E-A231-0B73A332AF40}" dt="2025-03-23T01:28:52.033" v="243" actId="20577"/>
        <pc:sldMkLst>
          <pc:docMk/>
          <pc:sldMk cId="660748210" sldId="263"/>
        </pc:sldMkLst>
        <pc:spChg chg="mod">
          <ac:chgData name="Jafrin Tarjina Khushi (2409699)" userId="S::2409699@student.uwtsd.ac.uk::07547057-bfac-41ea-b8fa-826f597d3602" providerId="AD" clId="Web-{38C74878-B351-2F3E-A231-0B73A332AF40}" dt="2025-03-23T01:28:52.033" v="243" actId="20577"/>
          <ac:spMkLst>
            <pc:docMk/>
            <pc:sldMk cId="660748210" sldId="263"/>
            <ac:spMk id="2" creationId="{17E48B13-1B70-5796-9C04-514B600E2801}"/>
          </ac:spMkLst>
        </pc:spChg>
        <pc:spChg chg="mod ord">
          <ac:chgData name="Jafrin Tarjina Khushi (2409699)" userId="S::2409699@student.uwtsd.ac.uk::07547057-bfac-41ea-b8fa-826f597d3602" providerId="AD" clId="Web-{38C74878-B351-2F3E-A231-0B73A332AF40}" dt="2025-03-23T01:13:47.880" v="70" actId="20577"/>
          <ac:spMkLst>
            <pc:docMk/>
            <pc:sldMk cId="660748210" sldId="263"/>
            <ac:spMk id="3" creationId="{81DD5610-1ABB-D708-7E89-5FF131AFDF66}"/>
          </ac:spMkLst>
        </pc:spChg>
        <pc:spChg chg="add del">
          <ac:chgData name="Jafrin Tarjina Khushi (2409699)" userId="S::2409699@student.uwtsd.ac.uk::07547057-bfac-41ea-b8fa-826f597d3602" providerId="AD" clId="Web-{38C74878-B351-2F3E-A231-0B73A332AF40}" dt="2025-03-23T01:09:47.982" v="43"/>
          <ac:spMkLst>
            <pc:docMk/>
            <pc:sldMk cId="660748210" sldId="263"/>
            <ac:spMk id="9" creationId="{5B8092E2-D77A-4CE6-BB2D-6269784456A0}"/>
          </ac:spMkLst>
        </pc:spChg>
        <pc:spChg chg="add">
          <ac:chgData name="Jafrin Tarjina Khushi (2409699)" userId="S::2409699@student.uwtsd.ac.uk::07547057-bfac-41ea-b8fa-826f597d3602" providerId="AD" clId="Web-{38C74878-B351-2F3E-A231-0B73A332AF40}" dt="2025-03-23T01:12:13.486" v="59"/>
          <ac:spMkLst>
            <pc:docMk/>
            <pc:sldMk cId="660748210" sldId="263"/>
            <ac:spMk id="10" creationId="{15F0A9D0-BB35-4CAB-B92D-E061B9D8E3BD}"/>
          </ac:spMkLst>
        </pc:spChg>
        <pc:spChg chg="add del">
          <ac:chgData name="Jafrin Tarjina Khushi (2409699)" userId="S::2409699@student.uwtsd.ac.uk::07547057-bfac-41ea-b8fa-826f597d3602" providerId="AD" clId="Web-{38C74878-B351-2F3E-A231-0B73A332AF40}" dt="2025-03-23T01:09:47.982" v="43"/>
          <ac:spMkLst>
            <pc:docMk/>
            <pc:sldMk cId="660748210" sldId="263"/>
            <ac:spMk id="11" creationId="{D02CD835-4B0F-45D6-9B85-B049A1005789}"/>
          </ac:spMkLst>
        </pc:spChg>
        <pc:picChg chg="add del mod">
          <ac:chgData name="Jafrin Tarjina Khushi (2409699)" userId="S::2409699@student.uwtsd.ac.uk::07547057-bfac-41ea-b8fa-826f597d3602" providerId="AD" clId="Web-{38C74878-B351-2F3E-A231-0B73A332AF40}" dt="2025-03-23T01:09:50.998" v="44"/>
          <ac:picMkLst>
            <pc:docMk/>
            <pc:sldMk cId="660748210" sldId="263"/>
            <ac:picMk id="4" creationId="{7D3E46AB-0FA9-6A69-1748-7C2A953AFA92}"/>
          </ac:picMkLst>
        </pc:picChg>
        <pc:picChg chg="add mod">
          <ac:chgData name="Jafrin Tarjina Khushi (2409699)" userId="S::2409699@student.uwtsd.ac.uk::07547057-bfac-41ea-b8fa-826f597d3602" providerId="AD" clId="Web-{38C74878-B351-2F3E-A231-0B73A332AF40}" dt="2025-03-23T01:14:06.458" v="73" actId="14100"/>
          <ac:picMkLst>
            <pc:docMk/>
            <pc:sldMk cId="660748210" sldId="263"/>
            <ac:picMk id="5" creationId="{5468A982-2A2E-0E4D-1C44-DD1DE78C811A}"/>
          </ac:picMkLst>
        </pc:picChg>
        <pc:cxnChg chg="add">
          <ac:chgData name="Jafrin Tarjina Khushi (2409699)" userId="S::2409699@student.uwtsd.ac.uk::07547057-bfac-41ea-b8fa-826f597d3602" providerId="AD" clId="Web-{38C74878-B351-2F3E-A231-0B73A332AF40}" dt="2025-03-23T01:12:13.486" v="59"/>
          <ac:cxnSpMkLst>
            <pc:docMk/>
            <pc:sldMk cId="660748210" sldId="263"/>
            <ac:cxnSpMk id="12" creationId="{52F5DE35-776B-4C7D-AF2E-514E68BDD2F6}"/>
          </ac:cxnSpMkLst>
        </pc:cxnChg>
        <pc:cxnChg chg="add del">
          <ac:chgData name="Jafrin Tarjina Khushi (2409699)" userId="S::2409699@student.uwtsd.ac.uk::07547057-bfac-41ea-b8fa-826f597d3602" providerId="AD" clId="Web-{38C74878-B351-2F3E-A231-0B73A332AF40}" dt="2025-03-23T01:09:47.982" v="43"/>
          <ac:cxnSpMkLst>
            <pc:docMk/>
            <pc:sldMk cId="660748210" sldId="263"/>
            <ac:cxnSpMk id="13" creationId="{7D02BE56-7EB5-4E62-B6E2-1C49E470A964}"/>
          </ac:cxnSpMkLst>
        </pc:cxnChg>
        <pc:cxnChg chg="add">
          <ac:chgData name="Jafrin Tarjina Khushi (2409699)" userId="S::2409699@student.uwtsd.ac.uk::07547057-bfac-41ea-b8fa-826f597d3602" providerId="AD" clId="Web-{38C74878-B351-2F3E-A231-0B73A332AF40}" dt="2025-03-23T01:12:13.486" v="59"/>
          <ac:cxnSpMkLst>
            <pc:docMk/>
            <pc:sldMk cId="660748210" sldId="263"/>
            <ac:cxnSpMk id="14" creationId="{4A65E4E8-1272-4386-BDFE-0129D7A7E2D4}"/>
          </ac:cxnSpMkLst>
        </pc:cxnChg>
        <pc:cxnChg chg="add del mod">
          <ac:chgData name="Jafrin Tarjina Khushi (2409699)" userId="S::2409699@student.uwtsd.ac.uk::07547057-bfac-41ea-b8fa-826f597d3602" providerId="AD" clId="Web-{38C74878-B351-2F3E-A231-0B73A332AF40}" dt="2025-03-23T01:09:47.982" v="43"/>
          <ac:cxnSpMkLst>
            <pc:docMk/>
            <pc:sldMk cId="660748210" sldId="263"/>
            <ac:cxnSpMk id="15" creationId="{C4595B06-EDA5-4E45-BED4-7891E7E0CD4D}"/>
          </ac:cxnSpMkLst>
        </pc:cxnChg>
        <pc:cxnChg chg="add">
          <ac:chgData name="Jafrin Tarjina Khushi (2409699)" userId="S::2409699@student.uwtsd.ac.uk::07547057-bfac-41ea-b8fa-826f597d3602" providerId="AD" clId="Web-{38C74878-B351-2F3E-A231-0B73A332AF40}" dt="2025-03-23T01:12:13.486" v="59"/>
          <ac:cxnSpMkLst>
            <pc:docMk/>
            <pc:sldMk cId="660748210" sldId="263"/>
            <ac:cxnSpMk id="16" creationId="{A6515F51-DBC6-42B8-9C34-749F69BB6561}"/>
          </ac:cxnSpMkLst>
        </pc:cxnChg>
        <pc:cxnChg chg="add del">
          <ac:chgData name="Jafrin Tarjina Khushi (2409699)" userId="S::2409699@student.uwtsd.ac.uk::07547057-bfac-41ea-b8fa-826f597d3602" providerId="AD" clId="Web-{38C74878-B351-2F3E-A231-0B73A332AF40}" dt="2025-03-23T01:09:47.982" v="43"/>
          <ac:cxnSpMkLst>
            <pc:docMk/>
            <pc:sldMk cId="660748210" sldId="263"/>
            <ac:cxnSpMk id="17" creationId="{59592DA5-68A4-46A6-90EA-F0304FF8EED7}"/>
          </ac:cxnSpMkLst>
        </pc:cxnChg>
        <pc:cxnChg chg="add">
          <ac:chgData name="Jafrin Tarjina Khushi (2409699)" userId="S::2409699@student.uwtsd.ac.uk::07547057-bfac-41ea-b8fa-826f597d3602" providerId="AD" clId="Web-{38C74878-B351-2F3E-A231-0B73A332AF40}" dt="2025-03-23T01:12:13.486" v="59"/>
          <ac:cxnSpMkLst>
            <pc:docMk/>
            <pc:sldMk cId="660748210" sldId="263"/>
            <ac:cxnSpMk id="18" creationId="{873F5967-4993-405D-A3E6-84DCEFF44C2A}"/>
          </ac:cxnSpMkLst>
        </pc:cxnChg>
        <pc:cxnChg chg="add del">
          <ac:chgData name="Jafrin Tarjina Khushi (2409699)" userId="S::2409699@student.uwtsd.ac.uk::07547057-bfac-41ea-b8fa-826f597d3602" providerId="AD" clId="Web-{38C74878-B351-2F3E-A231-0B73A332AF40}" dt="2025-03-23T01:09:47.982" v="43"/>
          <ac:cxnSpMkLst>
            <pc:docMk/>
            <pc:sldMk cId="660748210" sldId="263"/>
            <ac:cxnSpMk id="19" creationId="{D79C9A5D-F572-476A-99A9-700077150BB3}"/>
          </ac:cxnSpMkLst>
        </pc:cxnChg>
        <pc:cxnChg chg="add">
          <ac:chgData name="Jafrin Tarjina Khushi (2409699)" userId="S::2409699@student.uwtsd.ac.uk::07547057-bfac-41ea-b8fa-826f597d3602" providerId="AD" clId="Web-{38C74878-B351-2F3E-A231-0B73A332AF40}" dt="2025-03-23T01:12:13.486" v="59"/>
          <ac:cxnSpMkLst>
            <pc:docMk/>
            <pc:sldMk cId="660748210" sldId="263"/>
            <ac:cxnSpMk id="20" creationId="{A3A523CC-BD6C-4A0D-B9DB-1DC2CE1E22F0}"/>
          </ac:cxnSpMkLst>
        </pc:cxnChg>
      </pc:sldChg>
      <pc:sldChg chg="addSp delSp modSp mod setBg">
        <pc:chgData name="Jafrin Tarjina Khushi (2409699)" userId="S::2409699@student.uwtsd.ac.uk::07547057-bfac-41ea-b8fa-826f597d3602" providerId="AD" clId="Web-{38C74878-B351-2F3E-A231-0B73A332AF40}" dt="2025-03-23T01:37:36.521" v="358"/>
        <pc:sldMkLst>
          <pc:docMk/>
          <pc:sldMk cId="2969101304" sldId="264"/>
        </pc:sldMkLst>
        <pc:spChg chg="mod">
          <ac:chgData name="Jafrin Tarjina Khushi (2409699)" userId="S::2409699@student.uwtsd.ac.uk::07547057-bfac-41ea-b8fa-826f597d3602" providerId="AD" clId="Web-{38C74878-B351-2F3E-A231-0B73A332AF40}" dt="2025-03-23T01:37:17.630" v="353"/>
          <ac:spMkLst>
            <pc:docMk/>
            <pc:sldMk cId="2969101304" sldId="264"/>
            <ac:spMk id="2" creationId="{01281908-97E5-D33F-38D6-1245AACEE566}"/>
          </ac:spMkLst>
        </pc:spChg>
        <pc:spChg chg="del mod">
          <ac:chgData name="Jafrin Tarjina Khushi (2409699)" userId="S::2409699@student.uwtsd.ac.uk::07547057-bfac-41ea-b8fa-826f597d3602" providerId="AD" clId="Web-{38C74878-B351-2F3E-A231-0B73A332AF40}" dt="2025-03-23T01:36:12.831" v="351"/>
          <ac:spMkLst>
            <pc:docMk/>
            <pc:sldMk cId="2969101304" sldId="264"/>
            <ac:spMk id="3" creationId="{C47F449D-2754-DE3C-737C-41624027FFAC}"/>
          </ac:spMkLst>
        </pc:spChg>
        <pc:spChg chg="add del">
          <ac:chgData name="Jafrin Tarjina Khushi (2409699)" userId="S::2409699@student.uwtsd.ac.uk::07547057-bfac-41ea-b8fa-826f597d3602" providerId="AD" clId="Web-{38C74878-B351-2F3E-A231-0B73A332AF40}" dt="2025-03-23T01:37:36.521" v="358"/>
          <ac:spMkLst>
            <pc:docMk/>
            <pc:sldMk cId="2969101304" sldId="264"/>
            <ac:spMk id="9" creationId="{A6CA7A60-8DF8-4B78-BFE3-B372B90AB9F5}"/>
          </ac:spMkLst>
        </pc:spChg>
        <pc:spChg chg="add del">
          <ac:chgData name="Jafrin Tarjina Khushi (2409699)" userId="S::2409699@student.uwtsd.ac.uk::07547057-bfac-41ea-b8fa-826f597d3602" providerId="AD" clId="Web-{38C74878-B351-2F3E-A231-0B73A332AF40}" dt="2025-03-23T01:37:36.521" v="358"/>
          <ac:spMkLst>
            <pc:docMk/>
            <pc:sldMk cId="2969101304" sldId="264"/>
            <ac:spMk id="11" creationId="{469A5737-8D36-4BF8-AC7D-2AA2B6B633CA}"/>
          </ac:spMkLst>
        </pc:spChg>
        <pc:spChg chg="add del">
          <ac:chgData name="Jafrin Tarjina Khushi (2409699)" userId="S::2409699@student.uwtsd.ac.uk::07547057-bfac-41ea-b8fa-826f597d3602" providerId="AD" clId="Web-{38C74878-B351-2F3E-A231-0B73A332AF40}" dt="2025-03-23T01:37:17.630" v="353"/>
          <ac:spMkLst>
            <pc:docMk/>
            <pc:sldMk cId="2969101304" sldId="264"/>
            <ac:spMk id="20" creationId="{A6CA7A60-8DF8-4B78-BFE3-B372B90AB9F5}"/>
          </ac:spMkLst>
        </pc:spChg>
        <pc:spChg chg="add del">
          <ac:chgData name="Jafrin Tarjina Khushi (2409699)" userId="S::2409699@student.uwtsd.ac.uk::07547057-bfac-41ea-b8fa-826f597d3602" providerId="AD" clId="Web-{38C74878-B351-2F3E-A231-0B73A332AF40}" dt="2025-03-23T01:37:27.661" v="355"/>
          <ac:spMkLst>
            <pc:docMk/>
            <pc:sldMk cId="2969101304" sldId="264"/>
            <ac:spMk id="26" creationId="{A6CA7A60-8DF8-4B78-BFE3-B372B90AB9F5}"/>
          </ac:spMkLst>
        </pc:spChg>
        <pc:spChg chg="add del">
          <ac:chgData name="Jafrin Tarjina Khushi (2409699)" userId="S::2409699@student.uwtsd.ac.uk::07547057-bfac-41ea-b8fa-826f597d3602" providerId="AD" clId="Web-{38C74878-B351-2F3E-A231-0B73A332AF40}" dt="2025-03-23T01:37:27.661" v="355"/>
          <ac:spMkLst>
            <pc:docMk/>
            <pc:sldMk cId="2969101304" sldId="264"/>
            <ac:spMk id="27" creationId="{469A5737-8D36-4BF8-AC7D-2AA2B6B633CA}"/>
          </ac:spMkLst>
        </pc:spChg>
        <pc:spChg chg="add del">
          <ac:chgData name="Jafrin Tarjina Khushi (2409699)" userId="S::2409699@student.uwtsd.ac.uk::07547057-bfac-41ea-b8fa-826f597d3602" providerId="AD" clId="Web-{38C74878-B351-2F3E-A231-0B73A332AF40}" dt="2025-03-23T01:37:36.458" v="357"/>
          <ac:spMkLst>
            <pc:docMk/>
            <pc:sldMk cId="2969101304" sldId="264"/>
            <ac:spMk id="31" creationId="{A6CA7A60-8DF8-4B78-BFE3-B372B90AB9F5}"/>
          </ac:spMkLst>
        </pc:spChg>
        <pc:spChg chg="add del">
          <ac:chgData name="Jafrin Tarjina Khushi (2409699)" userId="S::2409699@student.uwtsd.ac.uk::07547057-bfac-41ea-b8fa-826f597d3602" providerId="AD" clId="Web-{38C74878-B351-2F3E-A231-0B73A332AF40}" dt="2025-03-23T01:37:36.458" v="357"/>
          <ac:spMkLst>
            <pc:docMk/>
            <pc:sldMk cId="2969101304" sldId="264"/>
            <ac:spMk id="32" creationId="{469A5737-8D36-4BF8-AC7D-2AA2B6B633CA}"/>
          </ac:spMkLst>
        </pc:spChg>
        <pc:spChg chg="add">
          <ac:chgData name="Jafrin Tarjina Khushi (2409699)" userId="S::2409699@student.uwtsd.ac.uk::07547057-bfac-41ea-b8fa-826f597d3602" providerId="AD" clId="Web-{38C74878-B351-2F3E-A231-0B73A332AF40}" dt="2025-03-23T01:37:36.521" v="358"/>
          <ac:spMkLst>
            <pc:docMk/>
            <pc:sldMk cId="2969101304" sldId="264"/>
            <ac:spMk id="36" creationId="{A6CA7A60-8DF8-4B78-BFE3-B372B90AB9F5}"/>
          </ac:spMkLst>
        </pc:spChg>
        <pc:spChg chg="add">
          <ac:chgData name="Jafrin Tarjina Khushi (2409699)" userId="S::2409699@student.uwtsd.ac.uk::07547057-bfac-41ea-b8fa-826f597d3602" providerId="AD" clId="Web-{38C74878-B351-2F3E-A231-0B73A332AF40}" dt="2025-03-23T01:37:36.521" v="358"/>
          <ac:spMkLst>
            <pc:docMk/>
            <pc:sldMk cId="2969101304" sldId="264"/>
            <ac:spMk id="37" creationId="{469A5737-8D36-4BF8-AC7D-2AA2B6B633CA}"/>
          </ac:spMkLst>
        </pc:spChg>
        <pc:graphicFrameChg chg="add mod modGraphic">
          <ac:chgData name="Jafrin Tarjina Khushi (2409699)" userId="S::2409699@student.uwtsd.ac.uk::07547057-bfac-41ea-b8fa-826f597d3602" providerId="AD" clId="Web-{38C74878-B351-2F3E-A231-0B73A332AF40}" dt="2025-03-23T01:37:36.521" v="358"/>
          <ac:graphicFrameMkLst>
            <pc:docMk/>
            <pc:sldMk cId="2969101304" sldId="264"/>
            <ac:graphicFrameMk id="5" creationId="{217F93E1-9013-1BB9-EF12-79A95894AD3C}"/>
          </ac:graphicFrameMkLst>
        </pc:graphicFrameChg>
        <pc:cxnChg chg="add del">
          <ac:chgData name="Jafrin Tarjina Khushi (2409699)" userId="S::2409699@student.uwtsd.ac.uk::07547057-bfac-41ea-b8fa-826f597d3602" providerId="AD" clId="Web-{38C74878-B351-2F3E-A231-0B73A332AF40}" dt="2025-03-23T01:37:36.521" v="358"/>
          <ac:cxnSpMkLst>
            <pc:docMk/>
            <pc:sldMk cId="2969101304" sldId="264"/>
            <ac:cxnSpMk id="13" creationId="{72ECE8B0-6962-4F5B-830A-E8F8F97267E0}"/>
          </ac:cxnSpMkLst>
        </pc:cxnChg>
        <pc:cxnChg chg="add del">
          <ac:chgData name="Jafrin Tarjina Khushi (2409699)" userId="S::2409699@student.uwtsd.ac.uk::07547057-bfac-41ea-b8fa-826f597d3602" providerId="AD" clId="Web-{38C74878-B351-2F3E-A231-0B73A332AF40}" dt="2025-03-23T01:37:36.521" v="358"/>
          <ac:cxnSpMkLst>
            <pc:docMk/>
            <pc:sldMk cId="2969101304" sldId="264"/>
            <ac:cxnSpMk id="15" creationId="{FEAF673E-0279-495F-A8A9-F84D0AB5A491}"/>
          </ac:cxnSpMkLst>
        </pc:cxnChg>
        <pc:cxnChg chg="add del">
          <ac:chgData name="Jafrin Tarjina Khushi (2409699)" userId="S::2409699@student.uwtsd.ac.uk::07547057-bfac-41ea-b8fa-826f597d3602" providerId="AD" clId="Web-{38C74878-B351-2F3E-A231-0B73A332AF40}" dt="2025-03-23T01:37:17.630" v="353"/>
          <ac:cxnSpMkLst>
            <pc:docMk/>
            <pc:sldMk cId="2969101304" sldId="264"/>
            <ac:cxnSpMk id="22" creationId="{4BCE8AF9-FB73-4BD9-BA50-43BF340CB0EC}"/>
          </ac:cxnSpMkLst>
        </pc:cxnChg>
        <pc:cxnChg chg="add del">
          <ac:chgData name="Jafrin Tarjina Khushi (2409699)" userId="S::2409699@student.uwtsd.ac.uk::07547057-bfac-41ea-b8fa-826f597d3602" providerId="AD" clId="Web-{38C74878-B351-2F3E-A231-0B73A332AF40}" dt="2025-03-23T01:37:17.630" v="353"/>
          <ac:cxnSpMkLst>
            <pc:docMk/>
            <pc:sldMk cId="2969101304" sldId="264"/>
            <ac:cxnSpMk id="24" creationId="{F1CEFB97-33B1-4F90-A6B8-EAA26EEA1E7E}"/>
          </ac:cxnSpMkLst>
        </pc:cxnChg>
        <pc:cxnChg chg="add del">
          <ac:chgData name="Jafrin Tarjina Khushi (2409699)" userId="S::2409699@student.uwtsd.ac.uk::07547057-bfac-41ea-b8fa-826f597d3602" providerId="AD" clId="Web-{38C74878-B351-2F3E-A231-0B73A332AF40}" dt="2025-03-23T01:37:27.661" v="355"/>
          <ac:cxnSpMkLst>
            <pc:docMk/>
            <pc:sldMk cId="2969101304" sldId="264"/>
            <ac:cxnSpMk id="28" creationId="{72ECE8B0-6962-4F5B-830A-E8F8F97267E0}"/>
          </ac:cxnSpMkLst>
        </pc:cxnChg>
        <pc:cxnChg chg="add del">
          <ac:chgData name="Jafrin Tarjina Khushi (2409699)" userId="S::2409699@student.uwtsd.ac.uk::07547057-bfac-41ea-b8fa-826f597d3602" providerId="AD" clId="Web-{38C74878-B351-2F3E-A231-0B73A332AF40}" dt="2025-03-23T01:37:27.661" v="355"/>
          <ac:cxnSpMkLst>
            <pc:docMk/>
            <pc:sldMk cId="2969101304" sldId="264"/>
            <ac:cxnSpMk id="29" creationId="{FEAF673E-0279-495F-A8A9-F84D0AB5A491}"/>
          </ac:cxnSpMkLst>
        </pc:cxnChg>
        <pc:cxnChg chg="add del">
          <ac:chgData name="Jafrin Tarjina Khushi (2409699)" userId="S::2409699@student.uwtsd.ac.uk::07547057-bfac-41ea-b8fa-826f597d3602" providerId="AD" clId="Web-{38C74878-B351-2F3E-A231-0B73A332AF40}" dt="2025-03-23T01:37:36.458" v="357"/>
          <ac:cxnSpMkLst>
            <pc:docMk/>
            <pc:sldMk cId="2969101304" sldId="264"/>
            <ac:cxnSpMk id="33" creationId="{72ECE8B0-6962-4F5B-830A-E8F8F97267E0}"/>
          </ac:cxnSpMkLst>
        </pc:cxnChg>
        <pc:cxnChg chg="add del">
          <ac:chgData name="Jafrin Tarjina Khushi (2409699)" userId="S::2409699@student.uwtsd.ac.uk::07547057-bfac-41ea-b8fa-826f597d3602" providerId="AD" clId="Web-{38C74878-B351-2F3E-A231-0B73A332AF40}" dt="2025-03-23T01:37:36.458" v="357"/>
          <ac:cxnSpMkLst>
            <pc:docMk/>
            <pc:sldMk cId="2969101304" sldId="264"/>
            <ac:cxnSpMk id="34" creationId="{FEAF673E-0279-495F-A8A9-F84D0AB5A491}"/>
          </ac:cxnSpMkLst>
        </pc:cxnChg>
        <pc:cxnChg chg="add">
          <ac:chgData name="Jafrin Tarjina Khushi (2409699)" userId="S::2409699@student.uwtsd.ac.uk::07547057-bfac-41ea-b8fa-826f597d3602" providerId="AD" clId="Web-{38C74878-B351-2F3E-A231-0B73A332AF40}" dt="2025-03-23T01:37:36.521" v="358"/>
          <ac:cxnSpMkLst>
            <pc:docMk/>
            <pc:sldMk cId="2969101304" sldId="264"/>
            <ac:cxnSpMk id="38" creationId="{72ECE8B0-6962-4F5B-830A-E8F8F97267E0}"/>
          </ac:cxnSpMkLst>
        </pc:cxnChg>
        <pc:cxnChg chg="add">
          <ac:chgData name="Jafrin Tarjina Khushi (2409699)" userId="S::2409699@student.uwtsd.ac.uk::07547057-bfac-41ea-b8fa-826f597d3602" providerId="AD" clId="Web-{38C74878-B351-2F3E-A231-0B73A332AF40}" dt="2025-03-23T01:37:36.521" v="358"/>
          <ac:cxnSpMkLst>
            <pc:docMk/>
            <pc:sldMk cId="2969101304" sldId="264"/>
            <ac:cxnSpMk id="39" creationId="{FEAF673E-0279-495F-A8A9-F84D0AB5A491}"/>
          </ac:cxnSpMkLst>
        </pc:cxnChg>
      </pc:sldChg>
      <pc:sldChg chg="modSp">
        <pc:chgData name="Jafrin Tarjina Khushi (2409699)" userId="S::2409699@student.uwtsd.ac.uk::07547057-bfac-41ea-b8fa-826f597d3602" providerId="AD" clId="Web-{38C74878-B351-2F3E-A231-0B73A332AF40}" dt="2025-03-23T02:05:17.940" v="598" actId="20577"/>
        <pc:sldMkLst>
          <pc:docMk/>
          <pc:sldMk cId="756877573" sldId="265"/>
        </pc:sldMkLst>
        <pc:spChg chg="mod">
          <ac:chgData name="Jafrin Tarjina Khushi (2409699)" userId="S::2409699@student.uwtsd.ac.uk::07547057-bfac-41ea-b8fa-826f597d3602" providerId="AD" clId="Web-{38C74878-B351-2F3E-A231-0B73A332AF40}" dt="2025-03-23T02:05:17.940" v="598" actId="20577"/>
          <ac:spMkLst>
            <pc:docMk/>
            <pc:sldMk cId="756877573" sldId="265"/>
            <ac:spMk id="2" creationId="{1F2902A6-9A37-A9C5-670F-79D1C7AF984F}"/>
          </ac:spMkLst>
        </pc:spChg>
        <pc:spChg chg="mod">
          <ac:chgData name="Jafrin Tarjina Khushi (2409699)" userId="S::2409699@student.uwtsd.ac.uk::07547057-bfac-41ea-b8fa-826f597d3602" providerId="AD" clId="Web-{38C74878-B351-2F3E-A231-0B73A332AF40}" dt="2025-03-23T01:53:59.261" v="446" actId="20577"/>
          <ac:spMkLst>
            <pc:docMk/>
            <pc:sldMk cId="756877573" sldId="265"/>
            <ac:spMk id="3" creationId="{E792C878-3758-1FEB-FBA2-E9BD7A7DC259}"/>
          </ac:spMkLst>
        </pc:spChg>
      </pc:sldChg>
      <pc:sldChg chg="addSp delSp modSp new mod setBg">
        <pc:chgData name="Jafrin Tarjina Khushi (2409699)" userId="S::2409699@student.uwtsd.ac.uk::07547057-bfac-41ea-b8fa-826f597d3602" providerId="AD" clId="Web-{38C74878-B351-2F3E-A231-0B73A332AF40}" dt="2025-03-23T01:28:44.189" v="242" actId="20577"/>
        <pc:sldMkLst>
          <pc:docMk/>
          <pc:sldMk cId="888071715" sldId="266"/>
        </pc:sldMkLst>
        <pc:spChg chg="mod">
          <ac:chgData name="Jafrin Tarjina Khushi (2409699)" userId="S::2409699@student.uwtsd.ac.uk::07547057-bfac-41ea-b8fa-826f597d3602" providerId="AD" clId="Web-{38C74878-B351-2F3E-A231-0B73A332AF40}" dt="2025-03-23T01:28:44.189" v="242" actId="20577"/>
          <ac:spMkLst>
            <pc:docMk/>
            <pc:sldMk cId="888071715" sldId="266"/>
            <ac:spMk id="2" creationId="{AACDB601-FFED-8D63-5119-F278A745C97F}"/>
          </ac:spMkLst>
        </pc:spChg>
        <pc:spChg chg="mod">
          <ac:chgData name="Jafrin Tarjina Khushi (2409699)" userId="S::2409699@student.uwtsd.ac.uk::07547057-bfac-41ea-b8fa-826f597d3602" providerId="AD" clId="Web-{38C74878-B351-2F3E-A231-0B73A332AF40}" dt="2025-03-23T01:16:13.118" v="78"/>
          <ac:spMkLst>
            <pc:docMk/>
            <pc:sldMk cId="888071715" sldId="266"/>
            <ac:spMk id="3" creationId="{862AF580-2C85-A394-241A-019F538B25D8}"/>
          </ac:spMkLst>
        </pc:spChg>
        <pc:spChg chg="add del">
          <ac:chgData name="Jafrin Tarjina Khushi (2409699)" userId="S::2409699@student.uwtsd.ac.uk::07547057-bfac-41ea-b8fa-826f597d3602" providerId="AD" clId="Web-{38C74878-B351-2F3E-A231-0B73A332AF40}" dt="2025-03-23T01:16:13.118" v="77"/>
          <ac:spMkLst>
            <pc:docMk/>
            <pc:sldMk cId="888071715" sldId="266"/>
            <ac:spMk id="9" creationId="{DD16DE02-C2C8-477C-9FD7-70A983BDEA14}"/>
          </ac:spMkLst>
        </pc:spChg>
        <pc:spChg chg="add del">
          <ac:chgData name="Jafrin Tarjina Khushi (2409699)" userId="S::2409699@student.uwtsd.ac.uk::07547057-bfac-41ea-b8fa-826f597d3602" providerId="AD" clId="Web-{38C74878-B351-2F3E-A231-0B73A332AF40}" dt="2025-03-23T01:16:13.118" v="77"/>
          <ac:spMkLst>
            <pc:docMk/>
            <pc:sldMk cId="888071715" sldId="266"/>
            <ac:spMk id="11" creationId="{D13AF29F-D5EC-4489-BF8F-3B356C5972CD}"/>
          </ac:spMkLst>
        </pc:spChg>
        <pc:spChg chg="add">
          <ac:chgData name="Jafrin Tarjina Khushi (2409699)" userId="S::2409699@student.uwtsd.ac.uk::07547057-bfac-41ea-b8fa-826f597d3602" providerId="AD" clId="Web-{38C74878-B351-2F3E-A231-0B73A332AF40}" dt="2025-03-23T01:16:13.118" v="78"/>
          <ac:spMkLst>
            <pc:docMk/>
            <pc:sldMk cId="888071715" sldId="266"/>
            <ac:spMk id="23" creationId="{D6309531-94CD-4CF6-AACE-80EC085E0F34}"/>
          </ac:spMkLst>
        </pc:spChg>
        <pc:spChg chg="add">
          <ac:chgData name="Jafrin Tarjina Khushi (2409699)" userId="S::2409699@student.uwtsd.ac.uk::07547057-bfac-41ea-b8fa-826f597d3602" providerId="AD" clId="Web-{38C74878-B351-2F3E-A231-0B73A332AF40}" dt="2025-03-23T01:16:13.118" v="78"/>
          <ac:spMkLst>
            <pc:docMk/>
            <pc:sldMk cId="888071715" sldId="266"/>
            <ac:spMk id="24" creationId="{DC829807-7791-462F-8C59-969B0EC71AB9}"/>
          </ac:spMkLst>
        </pc:spChg>
        <pc:picChg chg="add mod">
          <ac:chgData name="Jafrin Tarjina Khushi (2409699)" userId="S::2409699@student.uwtsd.ac.uk::07547057-bfac-41ea-b8fa-826f597d3602" providerId="AD" clId="Web-{38C74878-B351-2F3E-A231-0B73A332AF40}" dt="2025-03-23T01:18:13.044" v="79"/>
          <ac:picMkLst>
            <pc:docMk/>
            <pc:sldMk cId="888071715" sldId="266"/>
            <ac:picMk id="4" creationId="{A2CA38F8-3D53-659F-03F1-47BAA5496646}"/>
          </ac:picMkLst>
        </pc:picChg>
        <pc:cxnChg chg="add del">
          <ac:chgData name="Jafrin Tarjina Khushi (2409699)" userId="S::2409699@student.uwtsd.ac.uk::07547057-bfac-41ea-b8fa-826f597d3602" providerId="AD" clId="Web-{38C74878-B351-2F3E-A231-0B73A332AF40}" dt="2025-03-23T01:16:13.118" v="77"/>
          <ac:cxnSpMkLst>
            <pc:docMk/>
            <pc:sldMk cId="888071715" sldId="266"/>
            <ac:cxnSpMk id="13" creationId="{60173A01-F891-430E-B39E-483E711B204B}"/>
          </ac:cxnSpMkLst>
        </pc:cxnChg>
        <pc:cxnChg chg="add del">
          <ac:chgData name="Jafrin Tarjina Khushi (2409699)" userId="S::2409699@student.uwtsd.ac.uk::07547057-bfac-41ea-b8fa-826f597d3602" providerId="AD" clId="Web-{38C74878-B351-2F3E-A231-0B73A332AF40}" dt="2025-03-23T01:16:13.118" v="77"/>
          <ac:cxnSpMkLst>
            <pc:docMk/>
            <pc:sldMk cId="888071715" sldId="266"/>
            <ac:cxnSpMk id="15" creationId="{1E0363E9-7CD0-497E-88D7-940136490327}"/>
          </ac:cxnSpMkLst>
        </pc:cxnChg>
        <pc:cxnChg chg="add del">
          <ac:chgData name="Jafrin Tarjina Khushi (2409699)" userId="S::2409699@student.uwtsd.ac.uk::07547057-bfac-41ea-b8fa-826f597d3602" providerId="AD" clId="Web-{38C74878-B351-2F3E-A231-0B73A332AF40}" dt="2025-03-23T01:16:13.118" v="77"/>
          <ac:cxnSpMkLst>
            <pc:docMk/>
            <pc:sldMk cId="888071715" sldId="266"/>
            <ac:cxnSpMk id="17" creationId="{ECCD4B14-FFCC-4CE5-BC9D-DF47AA1AD7F4}"/>
          </ac:cxnSpMkLst>
        </pc:cxnChg>
        <pc:cxnChg chg="add del">
          <ac:chgData name="Jafrin Tarjina Khushi (2409699)" userId="S::2409699@student.uwtsd.ac.uk::07547057-bfac-41ea-b8fa-826f597d3602" providerId="AD" clId="Web-{38C74878-B351-2F3E-A231-0B73A332AF40}" dt="2025-03-23T01:16:13.118" v="77"/>
          <ac:cxnSpMkLst>
            <pc:docMk/>
            <pc:sldMk cId="888071715" sldId="266"/>
            <ac:cxnSpMk id="19" creationId="{15DED734-54E5-48ED-AEE6-165F24827C70}"/>
          </ac:cxnSpMkLst>
        </pc:cxnChg>
        <pc:cxnChg chg="add del">
          <ac:chgData name="Jafrin Tarjina Khushi (2409699)" userId="S::2409699@student.uwtsd.ac.uk::07547057-bfac-41ea-b8fa-826f597d3602" providerId="AD" clId="Web-{38C74878-B351-2F3E-A231-0B73A332AF40}" dt="2025-03-23T01:16:13.118" v="77"/>
          <ac:cxnSpMkLst>
            <pc:docMk/>
            <pc:sldMk cId="888071715" sldId="266"/>
            <ac:cxnSpMk id="21" creationId="{34222167-616B-448F-A79B-219A4FD3DDE9}"/>
          </ac:cxnSpMkLst>
        </pc:cxnChg>
        <pc:cxnChg chg="add">
          <ac:chgData name="Jafrin Tarjina Khushi (2409699)" userId="S::2409699@student.uwtsd.ac.uk::07547057-bfac-41ea-b8fa-826f597d3602" providerId="AD" clId="Web-{38C74878-B351-2F3E-A231-0B73A332AF40}" dt="2025-03-23T01:16:13.118" v="78"/>
          <ac:cxnSpMkLst>
            <pc:docMk/>
            <pc:sldMk cId="888071715" sldId="266"/>
            <ac:cxnSpMk id="25" creationId="{F75BF611-D2A5-4454-8C47-95B0BC422843}"/>
          </ac:cxnSpMkLst>
        </pc:cxnChg>
        <pc:cxnChg chg="add">
          <ac:chgData name="Jafrin Tarjina Khushi (2409699)" userId="S::2409699@student.uwtsd.ac.uk::07547057-bfac-41ea-b8fa-826f597d3602" providerId="AD" clId="Web-{38C74878-B351-2F3E-A231-0B73A332AF40}" dt="2025-03-23T01:16:13.118" v="78"/>
          <ac:cxnSpMkLst>
            <pc:docMk/>
            <pc:sldMk cId="888071715" sldId="266"/>
            <ac:cxnSpMk id="26" creationId="{DC2312DA-BDBD-40EE-84AB-53293C1CDE04}"/>
          </ac:cxnSpMkLst>
        </pc:cxnChg>
      </pc:sldChg>
      <pc:sldChg chg="modSp new">
        <pc:chgData name="Jafrin Tarjina Khushi (2409699)" userId="S::2409699@student.uwtsd.ac.uk::07547057-bfac-41ea-b8fa-826f597d3602" providerId="AD" clId="Web-{38C74878-B351-2F3E-A231-0B73A332AF40}" dt="2025-03-23T02:04:41.985" v="593" actId="20577"/>
        <pc:sldMkLst>
          <pc:docMk/>
          <pc:sldMk cId="5157493" sldId="267"/>
        </pc:sldMkLst>
        <pc:spChg chg="mod">
          <ac:chgData name="Jafrin Tarjina Khushi (2409699)" userId="S::2409699@student.uwtsd.ac.uk::07547057-bfac-41ea-b8fa-826f597d3602" providerId="AD" clId="Web-{38C74878-B351-2F3E-A231-0B73A332AF40}" dt="2025-03-23T01:44:40.581" v="393" actId="20577"/>
          <ac:spMkLst>
            <pc:docMk/>
            <pc:sldMk cId="5157493" sldId="267"/>
            <ac:spMk id="2" creationId="{EC89F0CC-A9DD-DF76-5AE7-4AC639DE4A75}"/>
          </ac:spMkLst>
        </pc:spChg>
        <pc:spChg chg="mod">
          <ac:chgData name="Jafrin Tarjina Khushi (2409699)" userId="S::2409699@student.uwtsd.ac.uk::07547057-bfac-41ea-b8fa-826f597d3602" providerId="AD" clId="Web-{38C74878-B351-2F3E-A231-0B73A332AF40}" dt="2025-03-23T02:04:41.985" v="593" actId="20577"/>
          <ac:spMkLst>
            <pc:docMk/>
            <pc:sldMk cId="5157493" sldId="267"/>
            <ac:spMk id="3" creationId="{2533A73A-7DEF-1FEE-5A32-80CEFAE6FD1E}"/>
          </ac:spMkLst>
        </pc:spChg>
      </pc:sldChg>
      <pc:sldChg chg="addSp modSp new mod setBg">
        <pc:chgData name="Jafrin Tarjina Khushi (2409699)" userId="S::2409699@student.uwtsd.ac.uk::07547057-bfac-41ea-b8fa-826f597d3602" providerId="AD" clId="Web-{38C74878-B351-2F3E-A231-0B73A332AF40}" dt="2025-03-23T02:13:51.299" v="776"/>
        <pc:sldMkLst>
          <pc:docMk/>
          <pc:sldMk cId="1030658126" sldId="268"/>
        </pc:sldMkLst>
        <pc:spChg chg="mod">
          <ac:chgData name="Jafrin Tarjina Khushi (2409699)" userId="S::2409699@student.uwtsd.ac.uk::07547057-bfac-41ea-b8fa-826f597d3602" providerId="AD" clId="Web-{38C74878-B351-2F3E-A231-0B73A332AF40}" dt="2025-03-23T02:12:37.938" v="775" actId="20577"/>
          <ac:spMkLst>
            <pc:docMk/>
            <pc:sldMk cId="1030658126" sldId="268"/>
            <ac:spMk id="2" creationId="{A8663EA1-5334-CD14-7D78-D640BF94C7EF}"/>
          </ac:spMkLst>
        </pc:spChg>
        <pc:spChg chg="mod">
          <ac:chgData name="Jafrin Tarjina Khushi (2409699)" userId="S::2409699@student.uwtsd.ac.uk::07547057-bfac-41ea-b8fa-826f597d3602" providerId="AD" clId="Web-{38C74878-B351-2F3E-A231-0B73A332AF40}" dt="2025-03-23T02:11:48.842" v="770"/>
          <ac:spMkLst>
            <pc:docMk/>
            <pc:sldMk cId="1030658126" sldId="268"/>
            <ac:spMk id="3" creationId="{5F5C956F-86C7-0D80-4B84-E8EDF495260A}"/>
          </ac:spMkLst>
        </pc:spChg>
        <pc:spChg chg="add">
          <ac:chgData name="Jafrin Tarjina Khushi (2409699)" userId="S::2409699@student.uwtsd.ac.uk::07547057-bfac-41ea-b8fa-826f597d3602" providerId="AD" clId="Web-{38C74878-B351-2F3E-A231-0B73A332AF40}" dt="2025-03-23T02:11:48.842" v="770"/>
          <ac:spMkLst>
            <pc:docMk/>
            <pc:sldMk cId="1030658126" sldId="268"/>
            <ac:spMk id="9" creationId="{94663D7F-8F94-4130-8F6F-D8425E199781}"/>
          </ac:spMkLst>
        </pc:spChg>
        <pc:picChg chg="add mod">
          <ac:chgData name="Jafrin Tarjina Khushi (2409699)" userId="S::2409699@student.uwtsd.ac.uk::07547057-bfac-41ea-b8fa-826f597d3602" providerId="AD" clId="Web-{38C74878-B351-2F3E-A231-0B73A332AF40}" dt="2025-03-23T02:13:51.299" v="776"/>
          <ac:picMkLst>
            <pc:docMk/>
            <pc:sldMk cId="1030658126" sldId="268"/>
            <ac:picMk id="4" creationId="{D8E489A9-0D8B-A0B1-90C9-05C1AFF95314}"/>
          </ac:picMkLst>
        </pc:picChg>
        <pc:cxnChg chg="add">
          <ac:chgData name="Jafrin Tarjina Khushi (2409699)" userId="S::2409699@student.uwtsd.ac.uk::07547057-bfac-41ea-b8fa-826f597d3602" providerId="AD" clId="Web-{38C74878-B351-2F3E-A231-0B73A332AF40}" dt="2025-03-23T02:11:48.842" v="770"/>
          <ac:cxnSpMkLst>
            <pc:docMk/>
            <pc:sldMk cId="1030658126" sldId="268"/>
            <ac:cxnSpMk id="11" creationId="{6ACA524F-0019-4FDE-ADD8-1CA3D35A1664}"/>
          </ac:cxnSpMkLst>
        </pc:cxnChg>
        <pc:cxnChg chg="add">
          <ac:chgData name="Jafrin Tarjina Khushi (2409699)" userId="S::2409699@student.uwtsd.ac.uk::07547057-bfac-41ea-b8fa-826f597d3602" providerId="AD" clId="Web-{38C74878-B351-2F3E-A231-0B73A332AF40}" dt="2025-03-23T02:11:48.842" v="770"/>
          <ac:cxnSpMkLst>
            <pc:docMk/>
            <pc:sldMk cId="1030658126" sldId="268"/>
            <ac:cxnSpMk id="13" creationId="{5FB2A255-E82B-4AB2-A27E-2A9A250EFBC9}"/>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23FA7A-03B4-4A76-992E-BCB112F23EA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9DC0E9E-93F5-417E-A50F-20135721332F}">
      <dgm:prSet/>
      <dgm:spPr/>
      <dgm:t>
        <a:bodyPr/>
        <a:lstStyle/>
        <a:p>
          <a:r>
            <a:rPr lang="en-GB" dirty="0"/>
            <a:t>Transactional Analysis is a valuable framework which helps for understanding human interactions, Eric Berne founded TA in the late 1950s. It has three different ego stages such as</a:t>
          </a:r>
          <a:endParaRPr lang="en-US" dirty="0"/>
        </a:p>
      </dgm:t>
    </dgm:pt>
    <dgm:pt modelId="{8DE1AE76-AD7B-4F3C-BECA-47CC4E210BC4}" type="parTrans" cxnId="{4B248BFC-012D-48B2-B9A5-D9D5BF737D69}">
      <dgm:prSet/>
      <dgm:spPr/>
      <dgm:t>
        <a:bodyPr/>
        <a:lstStyle/>
        <a:p>
          <a:endParaRPr lang="en-US"/>
        </a:p>
      </dgm:t>
    </dgm:pt>
    <dgm:pt modelId="{8365CDA2-A109-46C8-A3A9-96D2F048F810}" type="sibTrans" cxnId="{4B248BFC-012D-48B2-B9A5-D9D5BF737D69}">
      <dgm:prSet/>
      <dgm:spPr/>
      <dgm:t>
        <a:bodyPr/>
        <a:lstStyle/>
        <a:p>
          <a:endParaRPr lang="en-US"/>
        </a:p>
      </dgm:t>
    </dgm:pt>
    <dgm:pt modelId="{9CB2F64E-F090-4CC2-BAA3-17BE5FD76972}">
      <dgm:prSet/>
      <dgm:spPr/>
      <dgm:t>
        <a:bodyPr/>
        <a:lstStyle/>
        <a:p>
          <a:r>
            <a:rPr lang="en-GB" dirty="0"/>
            <a:t>Parent</a:t>
          </a:r>
          <a:endParaRPr lang="en-US" dirty="0"/>
        </a:p>
      </dgm:t>
    </dgm:pt>
    <dgm:pt modelId="{1E8111A7-234E-4175-A9EC-817772ABEBD0}" type="parTrans" cxnId="{97C36B5C-F92E-4CE0-96A5-7BA5ADC2CD12}">
      <dgm:prSet/>
      <dgm:spPr/>
      <dgm:t>
        <a:bodyPr/>
        <a:lstStyle/>
        <a:p>
          <a:endParaRPr lang="en-US"/>
        </a:p>
      </dgm:t>
    </dgm:pt>
    <dgm:pt modelId="{C3CFDC49-983C-49EA-8D76-90B81FC04A9D}" type="sibTrans" cxnId="{97C36B5C-F92E-4CE0-96A5-7BA5ADC2CD12}">
      <dgm:prSet/>
      <dgm:spPr/>
      <dgm:t>
        <a:bodyPr/>
        <a:lstStyle/>
        <a:p>
          <a:endParaRPr lang="en-US"/>
        </a:p>
      </dgm:t>
    </dgm:pt>
    <dgm:pt modelId="{59D1780A-5088-4346-95D8-EF15CE7AFDB2}">
      <dgm:prSet/>
      <dgm:spPr/>
      <dgm:t>
        <a:bodyPr/>
        <a:lstStyle/>
        <a:p>
          <a:r>
            <a:rPr lang="en-GB" dirty="0"/>
            <a:t>Adult</a:t>
          </a:r>
          <a:endParaRPr lang="en-US" dirty="0"/>
        </a:p>
      </dgm:t>
    </dgm:pt>
    <dgm:pt modelId="{5200014E-DB1B-4A84-A8D3-96EA80C13A20}" type="parTrans" cxnId="{AD62EFEE-E607-48B5-B52C-346E722CA33B}">
      <dgm:prSet/>
      <dgm:spPr/>
      <dgm:t>
        <a:bodyPr/>
        <a:lstStyle/>
        <a:p>
          <a:endParaRPr lang="en-US"/>
        </a:p>
      </dgm:t>
    </dgm:pt>
    <dgm:pt modelId="{F01839EE-F9E7-4151-BD71-425538CDAFCB}" type="sibTrans" cxnId="{AD62EFEE-E607-48B5-B52C-346E722CA33B}">
      <dgm:prSet/>
      <dgm:spPr/>
      <dgm:t>
        <a:bodyPr/>
        <a:lstStyle/>
        <a:p>
          <a:endParaRPr lang="en-US"/>
        </a:p>
      </dgm:t>
    </dgm:pt>
    <dgm:pt modelId="{89861D7D-C0AC-459A-AC2D-A6017A969E02}">
      <dgm:prSet/>
      <dgm:spPr/>
      <dgm:t>
        <a:bodyPr/>
        <a:lstStyle/>
        <a:p>
          <a:r>
            <a:rPr lang="en-GB" dirty="0"/>
            <a:t>Child</a:t>
          </a:r>
          <a:endParaRPr lang="en-US" dirty="0"/>
        </a:p>
      </dgm:t>
    </dgm:pt>
    <dgm:pt modelId="{991F908F-9C00-4A6D-A74A-084DEF6875FD}" type="parTrans" cxnId="{9355F248-A404-4BEB-AE23-8B2971441694}">
      <dgm:prSet/>
      <dgm:spPr/>
      <dgm:t>
        <a:bodyPr/>
        <a:lstStyle/>
        <a:p>
          <a:endParaRPr lang="en-US"/>
        </a:p>
      </dgm:t>
    </dgm:pt>
    <dgm:pt modelId="{738AAEDE-E762-4D8A-8E57-2F4641EAA839}" type="sibTrans" cxnId="{9355F248-A404-4BEB-AE23-8B2971441694}">
      <dgm:prSet/>
      <dgm:spPr/>
      <dgm:t>
        <a:bodyPr/>
        <a:lstStyle/>
        <a:p>
          <a:endParaRPr lang="en-US"/>
        </a:p>
      </dgm:t>
    </dgm:pt>
    <dgm:pt modelId="{515D1E68-B1A1-4AEE-8EC7-21AFF1803743}">
      <dgm:prSet/>
      <dgm:spPr/>
      <dgm:t>
        <a:bodyPr/>
        <a:lstStyle/>
        <a:p>
          <a:pPr rtl="0"/>
          <a:r>
            <a:rPr lang="en-GB" dirty="0"/>
            <a:t>By transactional analysis</a:t>
          </a:r>
          <a:r>
            <a:rPr lang="en-GB" dirty="0">
              <a:latin typeface="Walbaum Display Light"/>
            </a:rPr>
            <a:t> we</a:t>
          </a:r>
          <a:r>
            <a:rPr lang="en-GB" dirty="0"/>
            <a:t> </a:t>
          </a:r>
          <a:r>
            <a:rPr lang="en-GB" dirty="0">
              <a:latin typeface="Walbaum Display Light"/>
            </a:rPr>
            <a:t>could</a:t>
          </a:r>
          <a:r>
            <a:rPr lang="en-GB" dirty="0"/>
            <a:t> improve communication skills, self-awareness and understand the ego stages for ourselves and others (Vos and van, 2021).</a:t>
          </a:r>
          <a:endParaRPr lang="en-US" dirty="0"/>
        </a:p>
      </dgm:t>
    </dgm:pt>
    <dgm:pt modelId="{617D898F-B2E3-4A4C-AE40-90A6E8B1AFE1}" type="parTrans" cxnId="{0320B1FD-0C92-498D-A20C-CF7CC24A2F97}">
      <dgm:prSet/>
      <dgm:spPr/>
      <dgm:t>
        <a:bodyPr/>
        <a:lstStyle/>
        <a:p>
          <a:endParaRPr lang="en-US"/>
        </a:p>
      </dgm:t>
    </dgm:pt>
    <dgm:pt modelId="{60112312-665C-4627-968F-119DFC436864}" type="sibTrans" cxnId="{0320B1FD-0C92-498D-A20C-CF7CC24A2F97}">
      <dgm:prSet/>
      <dgm:spPr/>
      <dgm:t>
        <a:bodyPr/>
        <a:lstStyle/>
        <a:p>
          <a:endParaRPr lang="en-US"/>
        </a:p>
      </dgm:t>
    </dgm:pt>
    <dgm:pt modelId="{53A76CDF-1EB7-4C3F-AB1E-F6FA45FBD952}" type="pres">
      <dgm:prSet presAssocID="{8723FA7A-03B4-4A76-992E-BCB112F23EAB}" presName="linear" presStyleCnt="0">
        <dgm:presLayoutVars>
          <dgm:animLvl val="lvl"/>
          <dgm:resizeHandles val="exact"/>
        </dgm:presLayoutVars>
      </dgm:prSet>
      <dgm:spPr/>
    </dgm:pt>
    <dgm:pt modelId="{9ADD8E22-6880-4F87-94AC-E00220719FEB}" type="pres">
      <dgm:prSet presAssocID="{D9DC0E9E-93F5-417E-A50F-20135721332F}" presName="parentText" presStyleLbl="node1" presStyleIdx="0" presStyleCnt="2">
        <dgm:presLayoutVars>
          <dgm:chMax val="0"/>
          <dgm:bulletEnabled val="1"/>
        </dgm:presLayoutVars>
      </dgm:prSet>
      <dgm:spPr/>
    </dgm:pt>
    <dgm:pt modelId="{34C86768-74C7-4A00-B315-517E25B2C459}" type="pres">
      <dgm:prSet presAssocID="{D9DC0E9E-93F5-417E-A50F-20135721332F}" presName="childText" presStyleLbl="revTx" presStyleIdx="0" presStyleCnt="1">
        <dgm:presLayoutVars>
          <dgm:bulletEnabled val="1"/>
        </dgm:presLayoutVars>
      </dgm:prSet>
      <dgm:spPr/>
    </dgm:pt>
    <dgm:pt modelId="{4D600935-A8A6-43F4-907C-0AE2118534FB}" type="pres">
      <dgm:prSet presAssocID="{515D1E68-B1A1-4AEE-8EC7-21AFF1803743}" presName="parentText" presStyleLbl="node1" presStyleIdx="1" presStyleCnt="2">
        <dgm:presLayoutVars>
          <dgm:chMax val="0"/>
          <dgm:bulletEnabled val="1"/>
        </dgm:presLayoutVars>
      </dgm:prSet>
      <dgm:spPr/>
    </dgm:pt>
  </dgm:ptLst>
  <dgm:cxnLst>
    <dgm:cxn modelId="{97C36B5C-F92E-4CE0-96A5-7BA5ADC2CD12}" srcId="{D9DC0E9E-93F5-417E-A50F-20135721332F}" destId="{9CB2F64E-F090-4CC2-BAA3-17BE5FD76972}" srcOrd="0" destOrd="0" parTransId="{1E8111A7-234E-4175-A9EC-817772ABEBD0}" sibTransId="{C3CFDC49-983C-49EA-8D76-90B81FC04A9D}"/>
    <dgm:cxn modelId="{7C8C7945-4B08-4CD5-BA50-A20DBD15D231}" type="presOf" srcId="{8723FA7A-03B4-4A76-992E-BCB112F23EAB}" destId="{53A76CDF-1EB7-4C3F-AB1E-F6FA45FBD952}" srcOrd="0" destOrd="0" presId="urn:microsoft.com/office/officeart/2005/8/layout/vList2"/>
    <dgm:cxn modelId="{9355F248-A404-4BEB-AE23-8B2971441694}" srcId="{D9DC0E9E-93F5-417E-A50F-20135721332F}" destId="{89861D7D-C0AC-459A-AC2D-A6017A969E02}" srcOrd="2" destOrd="0" parTransId="{991F908F-9C00-4A6D-A74A-084DEF6875FD}" sibTransId="{738AAEDE-E762-4D8A-8E57-2F4641EAA839}"/>
    <dgm:cxn modelId="{E481997E-419D-44F6-B20E-19B6FDFD36E8}" type="presOf" srcId="{9CB2F64E-F090-4CC2-BAA3-17BE5FD76972}" destId="{34C86768-74C7-4A00-B315-517E25B2C459}" srcOrd="0" destOrd="0" presId="urn:microsoft.com/office/officeart/2005/8/layout/vList2"/>
    <dgm:cxn modelId="{13A4CB93-E63D-4E3D-8661-78075280D1E3}" type="presOf" srcId="{89861D7D-C0AC-459A-AC2D-A6017A969E02}" destId="{34C86768-74C7-4A00-B315-517E25B2C459}" srcOrd="0" destOrd="2" presId="urn:microsoft.com/office/officeart/2005/8/layout/vList2"/>
    <dgm:cxn modelId="{942406B2-1297-4B26-98F1-2E11DE5F5C86}" type="presOf" srcId="{59D1780A-5088-4346-95D8-EF15CE7AFDB2}" destId="{34C86768-74C7-4A00-B315-517E25B2C459}" srcOrd="0" destOrd="1" presId="urn:microsoft.com/office/officeart/2005/8/layout/vList2"/>
    <dgm:cxn modelId="{03D4E7B3-8262-42AE-B137-D6E3E8CC5C39}" type="presOf" srcId="{D9DC0E9E-93F5-417E-A50F-20135721332F}" destId="{9ADD8E22-6880-4F87-94AC-E00220719FEB}" srcOrd="0" destOrd="0" presId="urn:microsoft.com/office/officeart/2005/8/layout/vList2"/>
    <dgm:cxn modelId="{AD62EFEE-E607-48B5-B52C-346E722CA33B}" srcId="{D9DC0E9E-93F5-417E-A50F-20135721332F}" destId="{59D1780A-5088-4346-95D8-EF15CE7AFDB2}" srcOrd="1" destOrd="0" parTransId="{5200014E-DB1B-4A84-A8D3-96EA80C13A20}" sibTransId="{F01839EE-F9E7-4151-BD71-425538CDAFCB}"/>
    <dgm:cxn modelId="{4B248BFC-012D-48B2-B9A5-D9D5BF737D69}" srcId="{8723FA7A-03B4-4A76-992E-BCB112F23EAB}" destId="{D9DC0E9E-93F5-417E-A50F-20135721332F}" srcOrd="0" destOrd="0" parTransId="{8DE1AE76-AD7B-4F3C-BECA-47CC4E210BC4}" sibTransId="{8365CDA2-A109-46C8-A3A9-96D2F048F810}"/>
    <dgm:cxn modelId="{0320B1FD-0C92-498D-A20C-CF7CC24A2F97}" srcId="{8723FA7A-03B4-4A76-992E-BCB112F23EAB}" destId="{515D1E68-B1A1-4AEE-8EC7-21AFF1803743}" srcOrd="1" destOrd="0" parTransId="{617D898F-B2E3-4A4C-AE40-90A6E8B1AFE1}" sibTransId="{60112312-665C-4627-968F-119DFC436864}"/>
    <dgm:cxn modelId="{10480BFF-B51D-4FAD-8EF8-D13E89C8D578}" type="presOf" srcId="{515D1E68-B1A1-4AEE-8EC7-21AFF1803743}" destId="{4D600935-A8A6-43F4-907C-0AE2118534FB}" srcOrd="0" destOrd="0" presId="urn:microsoft.com/office/officeart/2005/8/layout/vList2"/>
    <dgm:cxn modelId="{24019F04-8FCB-43EC-9E45-10E10509D05B}" type="presParOf" srcId="{53A76CDF-1EB7-4C3F-AB1E-F6FA45FBD952}" destId="{9ADD8E22-6880-4F87-94AC-E00220719FEB}" srcOrd="0" destOrd="0" presId="urn:microsoft.com/office/officeart/2005/8/layout/vList2"/>
    <dgm:cxn modelId="{5F452851-544C-4186-B18F-ACFAAA8188FA}" type="presParOf" srcId="{53A76CDF-1EB7-4C3F-AB1E-F6FA45FBD952}" destId="{34C86768-74C7-4A00-B315-517E25B2C459}" srcOrd="1" destOrd="0" presId="urn:microsoft.com/office/officeart/2005/8/layout/vList2"/>
    <dgm:cxn modelId="{3F1E5345-A3EE-41B9-AE5E-A262167783C5}" type="presParOf" srcId="{53A76CDF-1EB7-4C3F-AB1E-F6FA45FBD952}" destId="{4D600935-A8A6-43F4-907C-0AE2118534F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DD8E22-6880-4F87-94AC-E00220719FEB}">
      <dsp:nvSpPr>
        <dsp:cNvPr id="0" name=""/>
        <dsp:cNvSpPr/>
      </dsp:nvSpPr>
      <dsp:spPr>
        <a:xfrm>
          <a:off x="0" y="76703"/>
          <a:ext cx="7424423" cy="198720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Transactional Analysis is a valuable framework which helps for understanding human interactions, Eric Berne founded TA in the late 1950s. It has three different ego stages such as</a:t>
          </a:r>
          <a:endParaRPr lang="en-US" sz="2700" kern="1200" dirty="0"/>
        </a:p>
      </dsp:txBody>
      <dsp:txXfrm>
        <a:off x="97007" y="173710"/>
        <a:ext cx="7230409" cy="1793194"/>
      </dsp:txXfrm>
    </dsp:sp>
    <dsp:sp modelId="{34C86768-74C7-4A00-B315-517E25B2C459}">
      <dsp:nvSpPr>
        <dsp:cNvPr id="0" name=""/>
        <dsp:cNvSpPr/>
      </dsp:nvSpPr>
      <dsp:spPr>
        <a:xfrm>
          <a:off x="0" y="2063911"/>
          <a:ext cx="7424423" cy="1117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5725"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dirty="0"/>
            <a:t>Parent</a:t>
          </a:r>
          <a:endParaRPr lang="en-US" sz="2100" kern="1200" dirty="0"/>
        </a:p>
        <a:p>
          <a:pPr marL="228600" lvl="1" indent="-228600" algn="l" defTabSz="933450">
            <a:lnSpc>
              <a:spcPct val="90000"/>
            </a:lnSpc>
            <a:spcBef>
              <a:spcPct val="0"/>
            </a:spcBef>
            <a:spcAft>
              <a:spcPct val="20000"/>
            </a:spcAft>
            <a:buChar char="•"/>
          </a:pPr>
          <a:r>
            <a:rPr lang="en-GB" sz="2100" kern="1200" dirty="0"/>
            <a:t>Adult</a:t>
          </a:r>
          <a:endParaRPr lang="en-US" sz="2100" kern="1200" dirty="0"/>
        </a:p>
        <a:p>
          <a:pPr marL="228600" lvl="1" indent="-228600" algn="l" defTabSz="933450">
            <a:lnSpc>
              <a:spcPct val="90000"/>
            </a:lnSpc>
            <a:spcBef>
              <a:spcPct val="0"/>
            </a:spcBef>
            <a:spcAft>
              <a:spcPct val="20000"/>
            </a:spcAft>
            <a:buChar char="•"/>
          </a:pPr>
          <a:r>
            <a:rPr lang="en-GB" sz="2100" kern="1200" dirty="0"/>
            <a:t>Child</a:t>
          </a:r>
          <a:endParaRPr lang="en-US" sz="2100" kern="1200" dirty="0"/>
        </a:p>
      </dsp:txBody>
      <dsp:txXfrm>
        <a:off x="0" y="2063911"/>
        <a:ext cx="7424423" cy="1117799"/>
      </dsp:txXfrm>
    </dsp:sp>
    <dsp:sp modelId="{4D600935-A8A6-43F4-907C-0AE2118534FB}">
      <dsp:nvSpPr>
        <dsp:cNvPr id="0" name=""/>
        <dsp:cNvSpPr/>
      </dsp:nvSpPr>
      <dsp:spPr>
        <a:xfrm>
          <a:off x="0" y="3181711"/>
          <a:ext cx="7424423" cy="1987208"/>
        </a:xfrm>
        <a:prstGeom prst="roundRect">
          <a:avLst/>
        </a:prstGeom>
        <a:solidFill>
          <a:schemeClr val="accent2">
            <a:hueOff val="-18885518"/>
            <a:satOff val="36351"/>
            <a:lumOff val="-250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By transactional analysis</a:t>
          </a:r>
          <a:r>
            <a:rPr lang="en-GB" sz="2700" kern="1200" dirty="0">
              <a:latin typeface="Walbaum Display Light"/>
            </a:rPr>
            <a:t> we</a:t>
          </a:r>
          <a:r>
            <a:rPr lang="en-GB" sz="2700" kern="1200" dirty="0"/>
            <a:t> </a:t>
          </a:r>
          <a:r>
            <a:rPr lang="en-GB" sz="2700" kern="1200" dirty="0">
              <a:latin typeface="Walbaum Display Light"/>
            </a:rPr>
            <a:t>could</a:t>
          </a:r>
          <a:r>
            <a:rPr lang="en-GB" sz="2700" kern="1200" dirty="0"/>
            <a:t> improve communication skills, self-awareness and understand the ego stages for ourselves and others (Vos and van, 2021).</a:t>
          </a:r>
          <a:endParaRPr lang="en-US" sz="2700" kern="1200" dirty="0"/>
        </a:p>
      </dsp:txBody>
      <dsp:txXfrm>
        <a:off x="97007" y="3278718"/>
        <a:ext cx="7230409" cy="179319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3/23/2025</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897866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3/23/2025</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159256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3/23/2025</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120612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3/23/2025</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1103016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3/23/2025</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744053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3/23/2025</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850362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3/23/2025</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387727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3/23/2025</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22875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3/23/2025</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116251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3/23/2025</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737496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3/23/2025</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10155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3/23/2025</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931141233"/>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60" r:id="rId4"/>
    <p:sldLayoutId id="2147483761" r:id="rId5"/>
    <p:sldLayoutId id="2147483766" r:id="rId6"/>
    <p:sldLayoutId id="2147483762" r:id="rId7"/>
    <p:sldLayoutId id="2147483763" r:id="rId8"/>
    <p:sldLayoutId id="2147483764" r:id="rId9"/>
    <p:sldLayoutId id="2147483765" r:id="rId10"/>
    <p:sldLayoutId id="2147483767"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47682" y="2427193"/>
            <a:ext cx="6933112" cy="3237615"/>
          </a:xfrm>
        </p:spPr>
        <p:txBody>
          <a:bodyPr vert="horz" lIns="91440" tIns="45720" rIns="91440" bIns="45720" rtlCol="0" anchor="b">
            <a:noAutofit/>
          </a:bodyPr>
          <a:lstStyle/>
          <a:p>
            <a:pPr algn="l">
              <a:lnSpc>
                <a:spcPct val="150000"/>
              </a:lnSpc>
            </a:pPr>
            <a:r>
              <a:rPr lang="en-GB" sz="2000" b="1" i="0" dirty="0">
                <a:latin typeface="Arial"/>
                <a:cs typeface="Arial"/>
              </a:rPr>
              <a:t>Name: Jafrin </a:t>
            </a:r>
            <a:r>
              <a:rPr lang="en-GB" sz="2000" b="1" i="0" err="1">
                <a:latin typeface="Arial"/>
                <a:cs typeface="Arial"/>
              </a:rPr>
              <a:t>Tarjina</a:t>
            </a:r>
            <a:r>
              <a:rPr lang="en-GB" sz="2000" b="1" i="0" dirty="0">
                <a:latin typeface="Arial"/>
                <a:cs typeface="Arial"/>
              </a:rPr>
              <a:t> Khushi</a:t>
            </a:r>
            <a:endParaRPr lang="en-US" b="1"/>
          </a:p>
          <a:p>
            <a:pPr algn="l">
              <a:lnSpc>
                <a:spcPct val="150000"/>
              </a:lnSpc>
            </a:pPr>
            <a:r>
              <a:rPr lang="en-GB" sz="2000" b="1" i="0" dirty="0">
                <a:latin typeface="Arial"/>
                <a:cs typeface="Arial"/>
              </a:rPr>
              <a:t>Student Number: 2409699</a:t>
            </a:r>
            <a:br>
              <a:rPr lang="en-GB" sz="2000" b="1" i="0" dirty="0">
                <a:latin typeface="Arial"/>
              </a:rPr>
            </a:br>
            <a:r>
              <a:rPr lang="en-GB" sz="2000" b="1" i="0" dirty="0">
                <a:solidFill>
                  <a:srgbClr val="001E2E"/>
                </a:solidFill>
                <a:latin typeface="Arial"/>
                <a:cs typeface="Arial"/>
              </a:rPr>
              <a:t>Module Title : effective team working and communication</a:t>
            </a:r>
          </a:p>
          <a:p>
            <a:pPr algn="l">
              <a:lnSpc>
                <a:spcPct val="150000"/>
              </a:lnSpc>
            </a:pPr>
            <a:r>
              <a:rPr lang="en-GB" sz="2000" b="1" i="0" dirty="0">
                <a:latin typeface="Arial"/>
                <a:cs typeface="Arial"/>
              </a:rPr>
              <a:t>Module Tutor: </a:t>
            </a:r>
            <a:r>
              <a:rPr lang="en-GB" sz="2000" b="1" i="0" err="1">
                <a:latin typeface="Arial"/>
                <a:cs typeface="Arial"/>
              </a:rPr>
              <a:t>Menanie</a:t>
            </a:r>
            <a:r>
              <a:rPr lang="en-GB" sz="2000" b="1" i="0" dirty="0">
                <a:latin typeface="Arial"/>
                <a:cs typeface="Arial"/>
              </a:rPr>
              <a:t> Squire</a:t>
            </a:r>
          </a:p>
          <a:p>
            <a:pPr algn="l">
              <a:lnSpc>
                <a:spcPct val="150000"/>
              </a:lnSpc>
            </a:pPr>
            <a:r>
              <a:rPr lang="en-GB" sz="2000" b="1" i="0" dirty="0">
                <a:latin typeface="Arial"/>
                <a:cs typeface="Arial"/>
              </a:rPr>
              <a:t>Module Code:</a:t>
            </a:r>
            <a:r>
              <a:rPr lang="en-GB" sz="2000" b="1" i="0" dirty="0">
                <a:latin typeface="Arial"/>
                <a:ea typeface="+mj-lt"/>
                <a:cs typeface="Arial"/>
              </a:rPr>
              <a:t> BMSW4009</a:t>
            </a:r>
            <a:br>
              <a:rPr lang="en-GB" sz="2000" b="1" i="0" dirty="0">
                <a:latin typeface="Arial"/>
                <a:cs typeface="Arial"/>
              </a:rPr>
            </a:br>
            <a:r>
              <a:rPr lang="en-GB" sz="2000" b="1" i="0" dirty="0">
                <a:latin typeface="Arial"/>
                <a:cs typeface="Arial"/>
              </a:rPr>
              <a:t>Presentation Title: Effective Communication Skills </a:t>
            </a:r>
            <a:br>
              <a:rPr lang="en-GB" sz="2000" i="0" dirty="0">
                <a:latin typeface="Arial"/>
                <a:cs typeface="Arial"/>
              </a:rPr>
            </a:br>
            <a:endParaRPr lang="en-GB" sz="2000" i="0">
              <a:latin typeface="Arial"/>
              <a:cs typeface="Arial"/>
            </a:endParaRPr>
          </a:p>
        </p:txBody>
      </p:sp>
      <p:pic>
        <p:nvPicPr>
          <p:cNvPr id="4" name="Picture 3">
            <a:extLst>
              <a:ext uri="{FF2B5EF4-FFF2-40B4-BE49-F238E27FC236}">
                <a16:creationId xmlns:a16="http://schemas.microsoft.com/office/drawing/2014/main" id="{D76ACF71-2D3F-D499-9540-CAB52AB9571E}"/>
              </a:ext>
            </a:extLst>
          </p:cNvPr>
          <p:cNvPicPr>
            <a:picLocks noChangeAspect="1"/>
          </p:cNvPicPr>
          <p:nvPr/>
        </p:nvPicPr>
        <p:blipFill>
          <a:blip r:embed="rId2"/>
          <a:srcRect l="37104" r="37179" b="5"/>
          <a:stretch/>
        </p:blipFill>
        <p:spPr>
          <a:xfrm>
            <a:off x="8658226" y="-4762"/>
            <a:ext cx="3541857" cy="6886079"/>
          </a:xfrm>
          <a:custGeom>
            <a:avLst/>
            <a:gdLst/>
            <a:ahLst/>
            <a:cxnLst/>
            <a:rect l="l" t="t" r="r" b="b"/>
            <a:pathLst>
              <a:path w="3541857" h="6886079">
                <a:moveTo>
                  <a:pt x="1248072" y="0"/>
                </a:moveTo>
                <a:lnTo>
                  <a:pt x="3541857" y="0"/>
                </a:lnTo>
                <a:lnTo>
                  <a:pt x="3541857" y="6886079"/>
                </a:lnTo>
                <a:lnTo>
                  <a:pt x="0" y="6864521"/>
                </a:lnTo>
                <a:close/>
              </a:path>
            </a:pathLst>
          </a:custGeom>
        </p:spPr>
      </p:pic>
      <p:cxnSp>
        <p:nvCxnSpPr>
          <p:cNvPr id="19" name="Straight Connector 18">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878186" y="1"/>
            <a:ext cx="345294" cy="688131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EE10AC2-20ED-4628-9A8E-14F8437B55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794205" y="-4764"/>
            <a:ext cx="5397796" cy="104143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8092E2-D77A-4CE6-BB2D-626978445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02CD835-4B0F-45D6-9B85-B049A1005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A6193A-2D91-6A1A-38A0-7EAD246C078F}"/>
              </a:ext>
            </a:extLst>
          </p:cNvPr>
          <p:cNvSpPr>
            <a:spLocks noGrp="1"/>
          </p:cNvSpPr>
          <p:nvPr>
            <p:ph type="title"/>
          </p:nvPr>
        </p:nvSpPr>
        <p:spPr>
          <a:xfrm>
            <a:off x="1890215" y="511309"/>
            <a:ext cx="9345550" cy="1221957"/>
          </a:xfrm>
        </p:spPr>
        <p:txBody>
          <a:bodyPr anchor="ctr">
            <a:normAutofit/>
          </a:bodyPr>
          <a:lstStyle/>
          <a:p>
            <a:pPr algn="r"/>
            <a:r>
              <a:rPr lang="en-GB" b="1">
                <a:latin typeface="Arial"/>
                <a:cs typeface="Arial"/>
              </a:rPr>
              <a:t>Overview</a:t>
            </a:r>
          </a:p>
        </p:txBody>
      </p:sp>
      <p:pic>
        <p:nvPicPr>
          <p:cNvPr id="4" name="Picture 3" descr="Close up of checklist">
            <a:extLst>
              <a:ext uri="{FF2B5EF4-FFF2-40B4-BE49-F238E27FC236}">
                <a16:creationId xmlns:a16="http://schemas.microsoft.com/office/drawing/2014/main" id="{24E6BD1D-FF1A-C7B1-D9F2-2CC0BCE5A910}"/>
              </a:ext>
            </a:extLst>
          </p:cNvPr>
          <p:cNvPicPr>
            <a:picLocks noChangeAspect="1"/>
          </p:cNvPicPr>
          <p:nvPr/>
        </p:nvPicPr>
        <p:blipFill>
          <a:blip r:embed="rId2"/>
          <a:srcRect l="28558" r="3" b="3"/>
          <a:stretch/>
        </p:blipFill>
        <p:spPr>
          <a:xfrm>
            <a:off x="92696" y="2297877"/>
            <a:ext cx="4663345" cy="4312336"/>
          </a:xfrm>
          <a:prstGeom prst="rect">
            <a:avLst/>
          </a:prstGeom>
        </p:spPr>
      </p:pic>
      <p:cxnSp>
        <p:nvCxnSpPr>
          <p:cNvPr id="13" name="Straight Connector 12">
            <a:extLst>
              <a:ext uri="{FF2B5EF4-FFF2-40B4-BE49-F238E27FC236}">
                <a16:creationId xmlns:a16="http://schemas.microsoft.com/office/drawing/2014/main" id="{7D02BE56-7EB5-4E62-B6E2-1C49E470A9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303028"/>
            <a:ext cx="3296093" cy="170652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4595B06-EDA5-4E45-BED4-7891E7E0CD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11" idx="1"/>
          </p:cNvCxnSpPr>
          <p:nvPr>
            <p:extLst>
              <p:ext uri="{386F3935-93C4-4BCD-93E2-E3B085C9AB24}">
                <p16:designElem xmlns:p16="http://schemas.microsoft.com/office/powerpoint/2015/main" val="1"/>
              </p:ext>
            </p:extLst>
          </p:nvPr>
        </p:nvCxnSpPr>
        <p:spPr>
          <a:xfrm flipH="1">
            <a:off x="0" y="9137"/>
            <a:ext cx="5745707" cy="99596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9592DA5-68A4-46A6-90EA-F0304FF8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356946" y="9137"/>
            <a:ext cx="714366" cy="200041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79C9A5D-F572-476A-99A9-700077150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977116" y="9137"/>
            <a:ext cx="4214884" cy="78243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C9C4C1D-7306-4553-CF57-5CE370D888E3}"/>
              </a:ext>
            </a:extLst>
          </p:cNvPr>
          <p:cNvSpPr>
            <a:spLocks noGrp="1"/>
          </p:cNvSpPr>
          <p:nvPr>
            <p:ph idx="1"/>
          </p:nvPr>
        </p:nvSpPr>
        <p:spPr>
          <a:xfrm>
            <a:off x="5189654" y="2046534"/>
            <a:ext cx="7020977" cy="4807164"/>
          </a:xfrm>
        </p:spPr>
        <p:txBody>
          <a:bodyPr vert="horz" lIns="91440" tIns="45720" rIns="91440" bIns="45720" rtlCol="0" anchor="ctr">
            <a:normAutofit/>
          </a:bodyPr>
          <a:lstStyle/>
          <a:p>
            <a:pPr>
              <a:lnSpc>
                <a:spcPct val="120000"/>
              </a:lnSpc>
              <a:buFont typeface="Wingdings" panose="020B0604020202020204" pitchFamily="34" charset="0"/>
              <a:buChar char="v"/>
            </a:pPr>
            <a:r>
              <a:rPr lang="en-GB" sz="2000" dirty="0">
                <a:latin typeface="Arial"/>
                <a:cs typeface="Arial"/>
              </a:rPr>
              <a:t>Effective Communication Skills</a:t>
            </a:r>
            <a:endParaRPr lang="en-US" sz="2000">
              <a:latin typeface="Arial"/>
              <a:cs typeface="Arial"/>
            </a:endParaRPr>
          </a:p>
          <a:p>
            <a:pPr marL="0" indent="0">
              <a:lnSpc>
                <a:spcPct val="120000"/>
              </a:lnSpc>
              <a:buNone/>
            </a:pPr>
            <a:r>
              <a:rPr lang="en-GB" sz="2000" dirty="0">
                <a:latin typeface="Arial"/>
                <a:cs typeface="Arial"/>
              </a:rPr>
              <a:t> 1.1 Active Listening</a:t>
            </a:r>
          </a:p>
          <a:p>
            <a:pPr marL="0" indent="0">
              <a:lnSpc>
                <a:spcPct val="120000"/>
              </a:lnSpc>
              <a:buNone/>
            </a:pPr>
            <a:r>
              <a:rPr lang="en-GB" sz="2000" dirty="0">
                <a:latin typeface="Arial"/>
                <a:cs typeface="Arial"/>
              </a:rPr>
              <a:t> 1.2 Coaching</a:t>
            </a:r>
          </a:p>
          <a:p>
            <a:pPr marL="0" indent="0">
              <a:lnSpc>
                <a:spcPct val="120000"/>
              </a:lnSpc>
              <a:buNone/>
            </a:pPr>
            <a:r>
              <a:rPr lang="en-GB" sz="2000" dirty="0">
                <a:latin typeface="Arial"/>
                <a:cs typeface="Arial"/>
              </a:rPr>
              <a:t> 1.3 Transactional Analysis</a:t>
            </a:r>
          </a:p>
          <a:p>
            <a:pPr marL="0" indent="0">
              <a:lnSpc>
                <a:spcPct val="120000"/>
              </a:lnSpc>
              <a:buNone/>
            </a:pPr>
            <a:r>
              <a:rPr lang="en-GB" sz="2000" dirty="0">
                <a:latin typeface="Arial"/>
                <a:cs typeface="Arial"/>
              </a:rPr>
              <a:t> 1.4 Drama Triangle</a:t>
            </a:r>
          </a:p>
          <a:p>
            <a:pPr>
              <a:lnSpc>
                <a:spcPct val="120000"/>
              </a:lnSpc>
              <a:buFont typeface="Wingdings" panose="020B0604020202020204" pitchFamily="34" charset="0"/>
              <a:buChar char="v"/>
            </a:pPr>
            <a:r>
              <a:rPr lang="en-GB" sz="2000" dirty="0">
                <a:latin typeface="Arial"/>
                <a:cs typeface="Arial"/>
              </a:rPr>
              <a:t>Conclusion</a:t>
            </a:r>
          </a:p>
          <a:p>
            <a:pPr>
              <a:lnSpc>
                <a:spcPct val="120000"/>
              </a:lnSpc>
              <a:buFont typeface="Wingdings,Sans-Serif"/>
              <a:buChar char="v"/>
            </a:pPr>
            <a:r>
              <a:rPr lang="en-GB" sz="2000" dirty="0">
                <a:solidFill>
                  <a:srgbClr val="001E2E"/>
                </a:solidFill>
                <a:latin typeface="Arial"/>
                <a:cs typeface="Arial"/>
              </a:rPr>
              <a:t>References</a:t>
            </a:r>
          </a:p>
          <a:p>
            <a:pPr marL="0" indent="0">
              <a:lnSpc>
                <a:spcPct val="90000"/>
              </a:lnSpc>
              <a:buNone/>
            </a:pPr>
            <a:endParaRPr lang="en-GB" sz="2200" dirty="0">
              <a:latin typeface="Arial"/>
              <a:cs typeface="Arial"/>
            </a:endParaRPr>
          </a:p>
          <a:p>
            <a:pPr marL="0" indent="0">
              <a:lnSpc>
                <a:spcPct val="90000"/>
              </a:lnSpc>
              <a:buNone/>
            </a:pPr>
            <a:r>
              <a:rPr lang="en-GB" sz="2200" dirty="0"/>
              <a:t> </a:t>
            </a:r>
          </a:p>
          <a:p>
            <a:pPr marL="0" indent="0">
              <a:lnSpc>
                <a:spcPct val="90000"/>
              </a:lnSpc>
              <a:buNone/>
            </a:pPr>
            <a:r>
              <a:rPr lang="en-GB" sz="2200" dirty="0"/>
              <a:t> </a:t>
            </a:r>
          </a:p>
        </p:txBody>
      </p:sp>
    </p:spTree>
    <p:extLst>
      <p:ext uri="{BB962C8B-B14F-4D97-AF65-F5344CB8AC3E}">
        <p14:creationId xmlns:p14="http://schemas.microsoft.com/office/powerpoint/2010/main" val="14025984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DC829807-7791-462F-8C59-969B0EC71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54105F-571C-8987-7F02-15328E99AC8C}"/>
              </a:ext>
            </a:extLst>
          </p:cNvPr>
          <p:cNvSpPr>
            <a:spLocks noGrp="1"/>
          </p:cNvSpPr>
          <p:nvPr>
            <p:ph type="title"/>
          </p:nvPr>
        </p:nvSpPr>
        <p:spPr>
          <a:xfrm>
            <a:off x="5035258" y="265672"/>
            <a:ext cx="6623342" cy="1648473"/>
          </a:xfrm>
        </p:spPr>
        <p:txBody>
          <a:bodyPr>
            <a:normAutofit/>
          </a:bodyPr>
          <a:lstStyle/>
          <a:p>
            <a:r>
              <a:rPr lang="en-GB" sz="3600" b="1" dirty="0">
                <a:latin typeface="Arial"/>
                <a:cs typeface="Arial"/>
              </a:rPr>
              <a:t>Effective Communication Skills</a:t>
            </a:r>
          </a:p>
        </p:txBody>
      </p:sp>
      <p:sp>
        <p:nvSpPr>
          <p:cNvPr id="3" name="Content Placeholder 2">
            <a:extLst>
              <a:ext uri="{FF2B5EF4-FFF2-40B4-BE49-F238E27FC236}">
                <a16:creationId xmlns:a16="http://schemas.microsoft.com/office/drawing/2014/main" id="{0E47881E-6DC6-DC60-0715-96418487ED66}"/>
              </a:ext>
            </a:extLst>
          </p:cNvPr>
          <p:cNvSpPr>
            <a:spLocks noGrp="1"/>
          </p:cNvSpPr>
          <p:nvPr>
            <p:ph idx="1"/>
          </p:nvPr>
        </p:nvSpPr>
        <p:spPr>
          <a:xfrm>
            <a:off x="5049839" y="2105525"/>
            <a:ext cx="6481170" cy="4219073"/>
          </a:xfrm>
        </p:spPr>
        <p:txBody>
          <a:bodyPr vert="horz" lIns="91440" tIns="45720" rIns="91440" bIns="45720" rtlCol="0" anchor="ctr">
            <a:normAutofit/>
          </a:bodyPr>
          <a:lstStyle/>
          <a:p>
            <a:pPr algn="just"/>
            <a:r>
              <a:rPr lang="en-GB" sz="2200" dirty="0">
                <a:latin typeface="Arial"/>
                <a:ea typeface="Source Sans Pro"/>
                <a:cs typeface="Arial"/>
              </a:rPr>
              <a:t>Normore (2016) define Communication</a:t>
            </a:r>
            <a:r>
              <a:rPr lang="en-GB" sz="2200" dirty="0">
                <a:latin typeface="Arial"/>
                <a:cs typeface="Arial"/>
              </a:rPr>
              <a:t> as sending, receiving and understanding information and meaning. Communication is essential for everyday life but not all communication is effective.</a:t>
            </a:r>
            <a:endParaRPr lang="en-US" sz="2200" dirty="0">
              <a:latin typeface="Arial"/>
              <a:cs typeface="Arial"/>
            </a:endParaRPr>
          </a:p>
          <a:p>
            <a:pPr algn="just"/>
            <a:r>
              <a:rPr lang="en-GB" sz="2200" dirty="0">
                <a:latin typeface="Arial"/>
                <a:cs typeface="Arial"/>
              </a:rPr>
              <a:t>Effective Communication is when information is send through sender it would successfully understood by receiver (Normore, 2016). However, there are some skills for effective communication such as listening, coaching, transactional analysis, drama triangle.</a:t>
            </a:r>
          </a:p>
          <a:p>
            <a:endParaRPr lang="en-GB" dirty="0"/>
          </a:p>
        </p:txBody>
      </p:sp>
      <p:pic>
        <p:nvPicPr>
          <p:cNvPr id="5" name="Picture 4" descr="Five square speech bubbles in colour">
            <a:extLst>
              <a:ext uri="{FF2B5EF4-FFF2-40B4-BE49-F238E27FC236}">
                <a16:creationId xmlns:a16="http://schemas.microsoft.com/office/drawing/2014/main" id="{D1810115-045F-8192-27D0-14DCE3C5FF5E}"/>
              </a:ext>
            </a:extLst>
          </p:cNvPr>
          <p:cNvPicPr>
            <a:picLocks noChangeAspect="1"/>
          </p:cNvPicPr>
          <p:nvPr/>
        </p:nvPicPr>
        <p:blipFill>
          <a:blip r:embed="rId2"/>
          <a:srcRect l="9920" r="38537" b="1"/>
          <a:stretch/>
        </p:blipFill>
        <p:spPr>
          <a:xfrm>
            <a:off x="-10277" y="2"/>
            <a:ext cx="5049819" cy="6857998"/>
          </a:xfrm>
          <a:custGeom>
            <a:avLst/>
            <a:gdLst/>
            <a:ahLst/>
            <a:cxnLst/>
            <a:rect l="l" t="t" r="r" b="b"/>
            <a:pathLst>
              <a:path w="5049839" h="6857998">
                <a:moveTo>
                  <a:pt x="0" y="0"/>
                </a:moveTo>
                <a:lnTo>
                  <a:pt x="5049839" y="1331"/>
                </a:lnTo>
                <a:lnTo>
                  <a:pt x="3110749" y="6857998"/>
                </a:lnTo>
                <a:lnTo>
                  <a:pt x="0" y="6857998"/>
                </a:lnTo>
                <a:close/>
              </a:path>
            </a:pathLst>
          </a:custGeom>
        </p:spPr>
      </p:pic>
      <p:cxnSp>
        <p:nvCxnSpPr>
          <p:cNvPr id="62" name="Straight Connector 61">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845859" y="0"/>
            <a:ext cx="699247" cy="685734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DC2312DA-BDBD-40EE-84AB-53293C1CDE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210" y="5788959"/>
            <a:ext cx="7396312" cy="106904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2117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64D2207-AA67-DAD1-D42E-7A07328CA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7" name="Rectangle 23">
            <a:extLst>
              <a:ext uri="{FF2B5EF4-FFF2-40B4-BE49-F238E27FC236}">
                <a16:creationId xmlns:a16="http://schemas.microsoft.com/office/drawing/2014/main" id="{D86851D7-955F-085C-8368-D9B65525E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15811"/>
            <a:ext cx="4286053"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8" name="Straight Connector 27">
            <a:extLst>
              <a:ext uri="{FF2B5EF4-FFF2-40B4-BE49-F238E27FC236}">
                <a16:creationId xmlns:a16="http://schemas.microsoft.com/office/drawing/2014/main" id="{1799744D-C4F4-0234-A0F4-6B9AA6574A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197929"/>
            <a:ext cx="4286052" cy="166007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Seated people in rows indoors, with one arm raised, facing standing presenter in formal dress shirt and tie">
            <a:extLst>
              <a:ext uri="{FF2B5EF4-FFF2-40B4-BE49-F238E27FC236}">
                <a16:creationId xmlns:a16="http://schemas.microsoft.com/office/drawing/2014/main" id="{38195E60-7327-9836-BA58-C2C5B666413E}"/>
              </a:ext>
            </a:extLst>
          </p:cNvPr>
          <p:cNvPicPr>
            <a:picLocks noChangeAspect="1"/>
          </p:cNvPicPr>
          <p:nvPr/>
        </p:nvPicPr>
        <p:blipFill>
          <a:blip r:embed="rId2"/>
          <a:srcRect l="32965" r="13901" b="-3"/>
          <a:stretch/>
        </p:blipFill>
        <p:spPr>
          <a:xfrm>
            <a:off x="727382" y="2008094"/>
            <a:ext cx="3410985" cy="4301265"/>
          </a:xfrm>
          <a:prstGeom prst="rect">
            <a:avLst/>
          </a:prstGeom>
        </p:spPr>
      </p:pic>
      <p:sp>
        <p:nvSpPr>
          <p:cNvPr id="2" name="Title 1">
            <a:extLst>
              <a:ext uri="{FF2B5EF4-FFF2-40B4-BE49-F238E27FC236}">
                <a16:creationId xmlns:a16="http://schemas.microsoft.com/office/drawing/2014/main" id="{6437A755-DD71-3476-1D48-87C8A30A57F3}"/>
              </a:ext>
            </a:extLst>
          </p:cNvPr>
          <p:cNvSpPr>
            <a:spLocks noGrp="1"/>
          </p:cNvSpPr>
          <p:nvPr>
            <p:ph type="title"/>
          </p:nvPr>
        </p:nvSpPr>
        <p:spPr>
          <a:xfrm>
            <a:off x="614681" y="548639"/>
            <a:ext cx="3523686" cy="1294379"/>
          </a:xfrm>
        </p:spPr>
        <p:txBody>
          <a:bodyPr anchor="t">
            <a:normAutofit/>
          </a:bodyPr>
          <a:lstStyle/>
          <a:p>
            <a:r>
              <a:rPr lang="en-GB" sz="3600" b="1">
                <a:latin typeface="Arial"/>
                <a:cs typeface="Arial"/>
              </a:rPr>
              <a:t>1.1  Active Listening</a:t>
            </a:r>
            <a:endParaRPr lang="en-US" sz="3600" b="1"/>
          </a:p>
        </p:txBody>
      </p:sp>
      <p:sp>
        <p:nvSpPr>
          <p:cNvPr id="3" name="Content Placeholder 2">
            <a:extLst>
              <a:ext uri="{FF2B5EF4-FFF2-40B4-BE49-F238E27FC236}">
                <a16:creationId xmlns:a16="http://schemas.microsoft.com/office/drawing/2014/main" id="{C8934EF0-1368-0BEB-5A09-2EF47C45409A}"/>
              </a:ext>
            </a:extLst>
          </p:cNvPr>
          <p:cNvSpPr>
            <a:spLocks noGrp="1"/>
          </p:cNvSpPr>
          <p:nvPr>
            <p:ph idx="1"/>
          </p:nvPr>
        </p:nvSpPr>
        <p:spPr>
          <a:xfrm>
            <a:off x="4407965" y="569233"/>
            <a:ext cx="7507662" cy="6285883"/>
          </a:xfrm>
        </p:spPr>
        <p:txBody>
          <a:bodyPr vert="horz" lIns="91440" tIns="45720" rIns="91440" bIns="45720" rtlCol="0" anchor="t">
            <a:normAutofit/>
          </a:bodyPr>
          <a:lstStyle/>
          <a:p>
            <a:pPr marL="0" indent="0" algn="just">
              <a:lnSpc>
                <a:spcPct val="90000"/>
              </a:lnSpc>
              <a:buNone/>
            </a:pPr>
            <a:endParaRPr lang="en-GB" sz="2000" dirty="0">
              <a:latin typeface="Arial"/>
              <a:cs typeface="Arial"/>
            </a:endParaRPr>
          </a:p>
          <a:p>
            <a:pPr marL="0" indent="0" algn="just">
              <a:lnSpc>
                <a:spcPct val="90000"/>
              </a:lnSpc>
              <a:buNone/>
            </a:pPr>
            <a:endParaRPr lang="en-GB" sz="2000" dirty="0">
              <a:latin typeface="Arial"/>
              <a:cs typeface="Arial"/>
            </a:endParaRPr>
          </a:p>
          <a:p>
            <a:pPr marL="0" indent="0" algn="just">
              <a:lnSpc>
                <a:spcPct val="90000"/>
              </a:lnSpc>
              <a:buNone/>
            </a:pPr>
            <a:r>
              <a:rPr lang="en-GB" sz="2000" dirty="0">
                <a:latin typeface="Arial"/>
                <a:cs typeface="Arial"/>
              </a:rPr>
              <a:t>Active listening is great way for communicate but not all listening is active. When people want successful meetings, solve problems, make strong relationship with team members they should pay more attention, understanding information and response clearly which indicate active listening (Godat, 2010). </a:t>
            </a:r>
            <a:endParaRPr lang="en-US" sz="2000">
              <a:latin typeface="Arial"/>
              <a:cs typeface="Arial"/>
            </a:endParaRPr>
          </a:p>
          <a:p>
            <a:pPr marL="0" indent="0" algn="just">
              <a:lnSpc>
                <a:spcPct val="90000"/>
              </a:lnSpc>
              <a:buNone/>
            </a:pPr>
            <a:r>
              <a:rPr lang="en-GB" sz="2000" dirty="0">
                <a:latin typeface="Arial"/>
                <a:cs typeface="Arial"/>
              </a:rPr>
              <a:t>Active listening requires:</a:t>
            </a:r>
            <a:endParaRPr lang="en-US" sz="2000">
              <a:latin typeface="Arial"/>
              <a:cs typeface="Arial"/>
            </a:endParaRPr>
          </a:p>
          <a:p>
            <a:pPr algn="just">
              <a:lnSpc>
                <a:spcPct val="90000"/>
              </a:lnSpc>
              <a:buFont typeface="Wingdings" panose="020B0604020202020204" pitchFamily="34" charset="0"/>
              <a:buChar char="q"/>
            </a:pPr>
            <a:r>
              <a:rPr lang="en-GB" sz="2000" b="1" dirty="0">
                <a:latin typeface="Arial"/>
                <a:cs typeface="Arial"/>
              </a:rPr>
              <a:t>Fully attention</a:t>
            </a:r>
            <a:r>
              <a:rPr lang="en-GB" sz="2000" dirty="0">
                <a:latin typeface="Arial"/>
                <a:cs typeface="Arial"/>
              </a:rPr>
              <a:t>: It is most important key for active listening which do not allow distraction, only focus to the speaker and observe body language.</a:t>
            </a:r>
            <a:endParaRPr lang="en-GB" sz="2000">
              <a:latin typeface="Arial"/>
              <a:cs typeface="Arial"/>
            </a:endParaRPr>
          </a:p>
          <a:p>
            <a:pPr algn="just">
              <a:lnSpc>
                <a:spcPct val="90000"/>
              </a:lnSpc>
              <a:buFont typeface="Wingdings" panose="020B0604020202020204" pitchFamily="34" charset="0"/>
              <a:buChar char="q"/>
            </a:pPr>
            <a:r>
              <a:rPr lang="en-GB" sz="2000" b="1" dirty="0">
                <a:latin typeface="Arial"/>
                <a:cs typeface="Arial"/>
              </a:rPr>
              <a:t>Respond: </a:t>
            </a:r>
            <a:r>
              <a:rPr lang="en-GB" sz="2000" dirty="0">
                <a:latin typeface="Arial"/>
                <a:cs typeface="Arial"/>
              </a:rPr>
              <a:t>Responding is another way of active listening, it could be done by nodding, facial expressions and using some verbal expression such yes, ok, hmm.</a:t>
            </a:r>
            <a:endParaRPr lang="en-GB" sz="2000">
              <a:latin typeface="Arial"/>
              <a:cs typeface="Arial"/>
            </a:endParaRPr>
          </a:p>
          <a:p>
            <a:pPr algn="just">
              <a:lnSpc>
                <a:spcPct val="90000"/>
              </a:lnSpc>
              <a:buFont typeface="Wingdings" panose="020B0604020202020204" pitchFamily="34" charset="0"/>
              <a:buChar char="q"/>
            </a:pPr>
            <a:r>
              <a:rPr lang="en-GB" sz="2000" b="1" dirty="0">
                <a:latin typeface="Arial"/>
                <a:cs typeface="Arial"/>
              </a:rPr>
              <a:t>Ask questions: </a:t>
            </a:r>
            <a:r>
              <a:rPr lang="en-GB" sz="2000" dirty="0">
                <a:latin typeface="Arial"/>
                <a:cs typeface="Arial"/>
              </a:rPr>
              <a:t>For better understanding question should ask openly</a:t>
            </a:r>
            <a:endParaRPr lang="en-GB" sz="2000">
              <a:latin typeface="Arial"/>
              <a:cs typeface="Arial"/>
            </a:endParaRPr>
          </a:p>
          <a:p>
            <a:pPr marL="0" indent="0" algn="just">
              <a:lnSpc>
                <a:spcPct val="90000"/>
              </a:lnSpc>
              <a:buNone/>
            </a:pPr>
            <a:r>
              <a:rPr lang="en-GB" sz="2000" dirty="0">
                <a:latin typeface="Arial"/>
                <a:cs typeface="Arial"/>
              </a:rPr>
              <a:t>(Rogers and Farson, 2021).</a:t>
            </a:r>
            <a:endParaRPr lang="en-GB" sz="2000">
              <a:latin typeface="Arial"/>
              <a:cs typeface="Arial"/>
            </a:endParaRPr>
          </a:p>
          <a:p>
            <a:pPr>
              <a:lnSpc>
                <a:spcPct val="90000"/>
              </a:lnSpc>
              <a:buFont typeface="Wingdings" panose="020B0604020202020204" pitchFamily="34" charset="0"/>
              <a:buChar char="q"/>
            </a:pPr>
            <a:endParaRPr lang="en-GB" sz="2000">
              <a:latin typeface="Arial"/>
              <a:cs typeface="Arial"/>
            </a:endParaRPr>
          </a:p>
          <a:p>
            <a:pPr>
              <a:lnSpc>
                <a:spcPct val="90000"/>
              </a:lnSpc>
              <a:buFont typeface="Wingdings" panose="020B0604020202020204" pitchFamily="34" charset="0"/>
              <a:buChar char="q"/>
            </a:pPr>
            <a:endParaRPr lang="en-GB" sz="2000"/>
          </a:p>
          <a:p>
            <a:pPr>
              <a:lnSpc>
                <a:spcPct val="90000"/>
              </a:lnSpc>
              <a:buFont typeface="Wingdings" panose="020B0604020202020204" pitchFamily="34" charset="0"/>
              <a:buChar char="q"/>
            </a:pPr>
            <a:endParaRPr lang="en-GB" sz="2000"/>
          </a:p>
        </p:txBody>
      </p:sp>
    </p:spTree>
    <p:extLst>
      <p:ext uri="{BB962C8B-B14F-4D97-AF65-F5344CB8AC3E}">
        <p14:creationId xmlns:p14="http://schemas.microsoft.com/office/powerpoint/2010/main" val="3187898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B8092E2-D77A-4CE6-BB2D-626978445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02CD835-4B0F-45D6-9B85-B049A1005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B0B755-300E-09FE-569C-A5D666513B08}"/>
              </a:ext>
            </a:extLst>
          </p:cNvPr>
          <p:cNvSpPr>
            <a:spLocks noGrp="1"/>
          </p:cNvSpPr>
          <p:nvPr>
            <p:ph type="title"/>
          </p:nvPr>
        </p:nvSpPr>
        <p:spPr>
          <a:xfrm>
            <a:off x="1129553" y="511309"/>
            <a:ext cx="9577116" cy="1221957"/>
          </a:xfrm>
        </p:spPr>
        <p:txBody>
          <a:bodyPr anchor="ctr">
            <a:normAutofit/>
          </a:bodyPr>
          <a:lstStyle/>
          <a:p>
            <a:r>
              <a:rPr lang="en-GB" sz="3600" b="1" dirty="0">
                <a:latin typeface="Arial"/>
                <a:cs typeface="Arial"/>
              </a:rPr>
              <a:t>1.1 Active Listening</a:t>
            </a:r>
            <a:endParaRPr lang="en-US" sz="3600" dirty="0"/>
          </a:p>
        </p:txBody>
      </p:sp>
      <p:cxnSp>
        <p:nvCxnSpPr>
          <p:cNvPr id="26" name="Straight Connector 25">
            <a:extLst>
              <a:ext uri="{FF2B5EF4-FFF2-40B4-BE49-F238E27FC236}">
                <a16:creationId xmlns:a16="http://schemas.microsoft.com/office/drawing/2014/main" id="{7971A1EC-5980-40B2-973F-0D3D6630DB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0049A56-C4C2-4C0F-9F4F-D0E34391D9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D02BE56-7EB5-4E62-B6E2-1C49E470A9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D61CF51-89CC-6172-AD63-77B4789BF03F}"/>
              </a:ext>
            </a:extLst>
          </p:cNvPr>
          <p:cNvSpPr>
            <a:spLocks noGrp="1"/>
          </p:cNvSpPr>
          <p:nvPr>
            <p:ph idx="1"/>
          </p:nvPr>
        </p:nvSpPr>
        <p:spPr>
          <a:xfrm>
            <a:off x="1129553" y="2420471"/>
            <a:ext cx="5479065" cy="3884410"/>
          </a:xfrm>
        </p:spPr>
        <p:txBody>
          <a:bodyPr vert="horz" lIns="91440" tIns="45720" rIns="91440" bIns="45720" rtlCol="0" anchor="ctr">
            <a:normAutofit fontScale="92500"/>
          </a:bodyPr>
          <a:lstStyle/>
          <a:p>
            <a:pPr marL="0" indent="0" algn="just">
              <a:lnSpc>
                <a:spcPct val="150000"/>
              </a:lnSpc>
              <a:buNone/>
            </a:pPr>
            <a:r>
              <a:rPr lang="en-GB" sz="2000" dirty="0">
                <a:latin typeface="Arial"/>
                <a:cs typeface="Arial"/>
              </a:rPr>
              <a:t>Active listening is not easier and it is takes time to acquire , also it need more practice .  For example, during work with team I found myself as a team worker who is mild, co-operative, good listener, and clams (Belbin, 2010) and also for better understanding I asked questions, focused to my speaker. I was aware about positive and friendly relationship with my members. </a:t>
            </a:r>
            <a:endParaRPr lang="en-US" dirty="0"/>
          </a:p>
        </p:txBody>
      </p:sp>
      <p:pic>
        <p:nvPicPr>
          <p:cNvPr id="4" name="Picture 3" descr="White arrows going to the red target">
            <a:extLst>
              <a:ext uri="{FF2B5EF4-FFF2-40B4-BE49-F238E27FC236}">
                <a16:creationId xmlns:a16="http://schemas.microsoft.com/office/drawing/2014/main" id="{59632A73-A0A5-4C22-29B7-487C33AE2011}"/>
              </a:ext>
            </a:extLst>
          </p:cNvPr>
          <p:cNvPicPr>
            <a:picLocks noChangeAspect="1"/>
          </p:cNvPicPr>
          <p:nvPr/>
        </p:nvPicPr>
        <p:blipFill>
          <a:blip r:embed="rId2"/>
          <a:srcRect l="31829"/>
          <a:stretch/>
        </p:blipFill>
        <p:spPr>
          <a:xfrm>
            <a:off x="7225552" y="1995117"/>
            <a:ext cx="4966447" cy="4862884"/>
          </a:xfrm>
          <a:prstGeom prst="rect">
            <a:avLst/>
          </a:prstGeom>
        </p:spPr>
      </p:pic>
      <p:cxnSp>
        <p:nvCxnSpPr>
          <p:cNvPr id="29" name="Straight Connector 28">
            <a:extLst>
              <a:ext uri="{FF2B5EF4-FFF2-40B4-BE49-F238E27FC236}">
                <a16:creationId xmlns:a16="http://schemas.microsoft.com/office/drawing/2014/main" id="{C4595B06-EDA5-4E45-BED4-7891E7E0CD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79C9A5D-F572-476A-99A9-700077150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9592DA5-68A4-46A6-90EA-F0304FF8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4505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5F0A9D0-BB35-4CAB-B92D-E061B9D8E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52F5DE35-776B-4C7D-AF2E-514E68BDD2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698360" cy="57024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65E4E8-1272-4386-BDFE-0129D7A7E2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6515F51-DBC6-42B8-9C34-749F69BB65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97737" y="0"/>
            <a:ext cx="1294263"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7E48B13-1B70-5796-9C04-514B600E2801}"/>
              </a:ext>
            </a:extLst>
          </p:cNvPr>
          <p:cNvSpPr>
            <a:spLocks noGrp="1"/>
          </p:cNvSpPr>
          <p:nvPr>
            <p:ph type="title"/>
          </p:nvPr>
        </p:nvSpPr>
        <p:spPr>
          <a:xfrm>
            <a:off x="1129553" y="638174"/>
            <a:ext cx="10529048" cy="1476375"/>
          </a:xfrm>
        </p:spPr>
        <p:txBody>
          <a:bodyPr>
            <a:normAutofit/>
          </a:bodyPr>
          <a:lstStyle/>
          <a:p>
            <a:r>
              <a:rPr lang="en-GB" sz="3600" b="1" dirty="0">
                <a:latin typeface="Arial"/>
                <a:cs typeface="Arial"/>
              </a:rPr>
              <a:t>1.2 Coaching</a:t>
            </a:r>
          </a:p>
        </p:txBody>
      </p:sp>
      <p:cxnSp>
        <p:nvCxnSpPr>
          <p:cNvPr id="18" name="Straight Connector 17">
            <a:extLst>
              <a:ext uri="{FF2B5EF4-FFF2-40B4-BE49-F238E27FC236}">
                <a16:creationId xmlns:a16="http://schemas.microsoft.com/office/drawing/2014/main" id="{873F5967-4993-405D-A3E6-84DCEFF44C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2403086" cy="103723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1DD5610-1ABB-D708-7E89-5FF131AFDF66}"/>
              </a:ext>
            </a:extLst>
          </p:cNvPr>
          <p:cNvSpPr>
            <a:spLocks noGrp="1"/>
          </p:cNvSpPr>
          <p:nvPr>
            <p:ph idx="1"/>
          </p:nvPr>
        </p:nvSpPr>
        <p:spPr>
          <a:xfrm>
            <a:off x="1129553" y="2114549"/>
            <a:ext cx="4632341" cy="4190331"/>
          </a:xfrm>
        </p:spPr>
        <p:txBody>
          <a:bodyPr vert="horz" lIns="91440" tIns="45720" rIns="91440" bIns="45720" rtlCol="0" anchor="t">
            <a:normAutofit lnSpcReduction="10000"/>
          </a:bodyPr>
          <a:lstStyle/>
          <a:p>
            <a:pPr algn="just">
              <a:lnSpc>
                <a:spcPct val="90000"/>
              </a:lnSpc>
            </a:pPr>
            <a:r>
              <a:rPr lang="en-GB" sz="2000" dirty="0">
                <a:latin typeface="Arial"/>
                <a:cs typeface="Arial"/>
              </a:rPr>
              <a:t>Coaching is helpful for effective communication as well as for team because it improves communication, boost results, provide feedback (Seemann, </a:t>
            </a:r>
            <a:r>
              <a:rPr lang="en-GB" sz="2000" i="1" dirty="0">
                <a:latin typeface="Arial"/>
                <a:cs typeface="Arial"/>
              </a:rPr>
              <a:t>et. al., 2023</a:t>
            </a:r>
            <a:r>
              <a:rPr lang="en-GB" sz="2000" dirty="0">
                <a:latin typeface="Arial"/>
                <a:cs typeface="Arial"/>
              </a:rPr>
              <a:t>). </a:t>
            </a:r>
            <a:endParaRPr lang="en-US" sz="2000" dirty="0">
              <a:latin typeface="Arial"/>
              <a:cs typeface="Arial"/>
            </a:endParaRPr>
          </a:p>
          <a:p>
            <a:pPr algn="just">
              <a:lnSpc>
                <a:spcPct val="90000"/>
              </a:lnSpc>
            </a:pPr>
            <a:r>
              <a:rPr lang="en-GB" sz="2000" dirty="0">
                <a:latin typeface="Arial"/>
                <a:cs typeface="Arial"/>
              </a:rPr>
              <a:t>Coaching is also beneficial for response conflict using </a:t>
            </a:r>
            <a:r>
              <a:rPr lang="en-GB" sz="2000" dirty="0">
                <a:latin typeface="Arial"/>
                <a:ea typeface="+mn-lt"/>
                <a:cs typeface="+mn-lt"/>
              </a:rPr>
              <a:t>Thomas-Kilmann Conflict Mode which is crucial for effective communication skills to solve conflicts between team members (</a:t>
            </a:r>
            <a:r>
              <a:rPr lang="en-GB" sz="2000" dirty="0">
                <a:latin typeface="Arial"/>
                <a:ea typeface="+mn-lt"/>
                <a:cs typeface="Arial"/>
              </a:rPr>
              <a:t>Thomas and Kilmann, 2008</a:t>
            </a:r>
            <a:r>
              <a:rPr lang="en-GB" sz="2000" dirty="0">
                <a:latin typeface="Arial"/>
                <a:ea typeface="+mn-lt"/>
                <a:cs typeface="+mn-lt"/>
              </a:rPr>
              <a:t>).</a:t>
            </a:r>
          </a:p>
          <a:p>
            <a:pPr>
              <a:lnSpc>
                <a:spcPct val="90000"/>
              </a:lnSpc>
            </a:pPr>
            <a:endParaRPr lang="en-GB" sz="2000" dirty="0">
              <a:latin typeface="Arial"/>
              <a:cs typeface="Arial"/>
            </a:endParaRPr>
          </a:p>
          <a:p>
            <a:pPr>
              <a:lnSpc>
                <a:spcPct val="90000"/>
              </a:lnSpc>
            </a:pPr>
            <a:endParaRPr lang="en-GB" sz="1500"/>
          </a:p>
          <a:p>
            <a:pPr marL="0" indent="0">
              <a:lnSpc>
                <a:spcPct val="90000"/>
              </a:lnSpc>
              <a:buNone/>
            </a:pPr>
            <a:r>
              <a:rPr lang="en-GB" sz="1500" dirty="0"/>
              <a:t>   </a:t>
            </a:r>
          </a:p>
        </p:txBody>
      </p:sp>
      <p:cxnSp>
        <p:nvCxnSpPr>
          <p:cNvPr id="20" name="Straight Connector 19">
            <a:extLst>
              <a:ext uri="{FF2B5EF4-FFF2-40B4-BE49-F238E27FC236}">
                <a16:creationId xmlns:a16="http://schemas.microsoft.com/office/drawing/2014/main" id="{A3A523CC-BD6C-4A0D-B9DB-1DC2CE1E22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807758" y="5501473"/>
            <a:ext cx="5455709" cy="135652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Yellow paper ship leading among white ships">
            <a:extLst>
              <a:ext uri="{FF2B5EF4-FFF2-40B4-BE49-F238E27FC236}">
                <a16:creationId xmlns:a16="http://schemas.microsoft.com/office/drawing/2014/main" id="{5468A982-2A2E-0E4D-1C44-DD1DE78C811A}"/>
              </a:ext>
            </a:extLst>
          </p:cNvPr>
          <p:cNvPicPr>
            <a:picLocks noChangeAspect="1"/>
          </p:cNvPicPr>
          <p:nvPr/>
        </p:nvPicPr>
        <p:blipFill>
          <a:blip r:embed="rId2"/>
          <a:stretch>
            <a:fillRect/>
          </a:stretch>
        </p:blipFill>
        <p:spPr>
          <a:xfrm>
            <a:off x="6103888" y="2107462"/>
            <a:ext cx="5214901" cy="3492234"/>
          </a:xfrm>
          <a:prstGeom prst="rect">
            <a:avLst/>
          </a:prstGeom>
        </p:spPr>
      </p:pic>
    </p:spTree>
    <p:extLst>
      <p:ext uri="{BB962C8B-B14F-4D97-AF65-F5344CB8AC3E}">
        <p14:creationId xmlns:p14="http://schemas.microsoft.com/office/powerpoint/2010/main" val="660748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829807-7791-462F-8C59-969B0EC71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CDB601-FFED-8D63-5119-F278A745C97F}"/>
              </a:ext>
            </a:extLst>
          </p:cNvPr>
          <p:cNvSpPr>
            <a:spLocks noGrp="1"/>
          </p:cNvSpPr>
          <p:nvPr>
            <p:ph type="title"/>
          </p:nvPr>
        </p:nvSpPr>
        <p:spPr>
          <a:xfrm>
            <a:off x="5230906" y="533401"/>
            <a:ext cx="6427694" cy="1380744"/>
          </a:xfrm>
        </p:spPr>
        <p:txBody>
          <a:bodyPr>
            <a:normAutofit/>
          </a:bodyPr>
          <a:lstStyle/>
          <a:p>
            <a:r>
              <a:rPr lang="en-GB" sz="3600" b="1" dirty="0">
                <a:latin typeface="Arial"/>
                <a:cs typeface="Arial"/>
              </a:rPr>
              <a:t>1.2 Coaching</a:t>
            </a:r>
            <a:endParaRPr lang="en-US" sz="3600" dirty="0"/>
          </a:p>
        </p:txBody>
      </p:sp>
      <p:sp>
        <p:nvSpPr>
          <p:cNvPr id="3" name="Content Placeholder 2">
            <a:extLst>
              <a:ext uri="{FF2B5EF4-FFF2-40B4-BE49-F238E27FC236}">
                <a16:creationId xmlns:a16="http://schemas.microsoft.com/office/drawing/2014/main" id="{862AF580-2C85-A394-241A-019F538B25D8}"/>
              </a:ext>
            </a:extLst>
          </p:cNvPr>
          <p:cNvSpPr>
            <a:spLocks noGrp="1"/>
          </p:cNvSpPr>
          <p:nvPr>
            <p:ph idx="1"/>
          </p:nvPr>
        </p:nvSpPr>
        <p:spPr>
          <a:xfrm>
            <a:off x="5049839" y="2105525"/>
            <a:ext cx="6481170" cy="4219073"/>
          </a:xfrm>
        </p:spPr>
        <p:txBody>
          <a:bodyPr vert="horz" lIns="91440" tIns="45720" rIns="91440" bIns="45720" rtlCol="0" anchor="ctr">
            <a:normAutofit/>
          </a:bodyPr>
          <a:lstStyle/>
          <a:p>
            <a:r>
              <a:rPr lang="en-GB">
                <a:latin typeface="Arial"/>
                <a:cs typeface="Arial"/>
              </a:rPr>
              <a:t>By coaches one can identified their </a:t>
            </a:r>
            <a:r>
              <a:rPr lang="en-GB" err="1">
                <a:latin typeface="Arial"/>
                <a:cs typeface="Arial"/>
              </a:rPr>
              <a:t>strengthes</a:t>
            </a:r>
            <a:r>
              <a:rPr lang="en-GB">
                <a:latin typeface="Arial"/>
                <a:cs typeface="Arial"/>
              </a:rPr>
              <a:t> and weakness and focus on the goals.</a:t>
            </a:r>
            <a:endParaRPr lang="en-US">
              <a:latin typeface="Arial"/>
              <a:cs typeface="Arial"/>
            </a:endParaRPr>
          </a:p>
          <a:p>
            <a:endParaRPr lang="en-GB"/>
          </a:p>
          <a:p>
            <a:endParaRPr lang="en-GB" dirty="0"/>
          </a:p>
        </p:txBody>
      </p:sp>
      <p:pic>
        <p:nvPicPr>
          <p:cNvPr id="4" name="Picture 3" descr="Colourful strings being woven togehter">
            <a:extLst>
              <a:ext uri="{FF2B5EF4-FFF2-40B4-BE49-F238E27FC236}">
                <a16:creationId xmlns:a16="http://schemas.microsoft.com/office/drawing/2014/main" id="{A2CA38F8-3D53-659F-03F1-47BAA5496646}"/>
              </a:ext>
            </a:extLst>
          </p:cNvPr>
          <p:cNvPicPr>
            <a:picLocks noChangeAspect="1"/>
          </p:cNvPicPr>
          <p:nvPr/>
        </p:nvPicPr>
        <p:blipFill>
          <a:blip r:embed="rId2"/>
          <a:srcRect l="25461" r="25461"/>
          <a:stretch/>
        </p:blipFill>
        <p:spPr>
          <a:xfrm>
            <a:off x="20" y="2"/>
            <a:ext cx="5049819" cy="6857998"/>
          </a:xfrm>
          <a:custGeom>
            <a:avLst/>
            <a:gdLst/>
            <a:ahLst/>
            <a:cxnLst/>
            <a:rect l="l" t="t" r="r" b="b"/>
            <a:pathLst>
              <a:path w="5049839" h="6857998">
                <a:moveTo>
                  <a:pt x="0" y="0"/>
                </a:moveTo>
                <a:lnTo>
                  <a:pt x="5049839" y="1331"/>
                </a:lnTo>
                <a:lnTo>
                  <a:pt x="3110749" y="6857998"/>
                </a:lnTo>
                <a:lnTo>
                  <a:pt x="0" y="6857998"/>
                </a:lnTo>
                <a:close/>
              </a:path>
            </a:pathLst>
          </a:custGeom>
        </p:spPr>
      </p:pic>
      <p:cxnSp>
        <p:nvCxnSpPr>
          <p:cNvPr id="25" name="Straight Connector 24">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845859" y="0"/>
            <a:ext cx="699247" cy="685734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C2312DA-BDBD-40EE-84AB-53293C1CDE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210" y="5788959"/>
            <a:ext cx="7396312" cy="106904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8071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6CA7A60-8DF8-4B78-BFE3-B372B90AB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21">
            <a:extLst>
              <a:ext uri="{FF2B5EF4-FFF2-40B4-BE49-F238E27FC236}">
                <a16:creationId xmlns:a16="http://schemas.microsoft.com/office/drawing/2014/main" id="{469A5737-8D36-4BF8-AC7D-2AA2B6B633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8"/>
            <a:ext cx="3818316" cy="6900306"/>
          </a:xfrm>
          <a:custGeom>
            <a:avLst/>
            <a:gdLst>
              <a:gd name="connsiteX0" fmla="*/ 0 w 4584879"/>
              <a:gd name="connsiteY0" fmla="*/ 0 h 6863976"/>
              <a:gd name="connsiteX1" fmla="*/ 4584879 w 4584879"/>
              <a:gd name="connsiteY1" fmla="*/ 0 h 6863976"/>
              <a:gd name="connsiteX2" fmla="*/ 2493114 w 4584879"/>
              <a:gd name="connsiteY2" fmla="*/ 6863976 h 6863976"/>
              <a:gd name="connsiteX3" fmla="*/ 0 w 4584879"/>
              <a:gd name="connsiteY3" fmla="*/ 6863976 h 6863976"/>
              <a:gd name="connsiteX0" fmla="*/ 0 w 3818316"/>
              <a:gd name="connsiteY0" fmla="*/ 0 h 6863976"/>
              <a:gd name="connsiteX1" fmla="*/ 3818316 w 3818316"/>
              <a:gd name="connsiteY1" fmla="*/ 0 h 6863976"/>
              <a:gd name="connsiteX2" fmla="*/ 2493114 w 3818316"/>
              <a:gd name="connsiteY2" fmla="*/ 6863976 h 6863976"/>
              <a:gd name="connsiteX3" fmla="*/ 0 w 3818316"/>
              <a:gd name="connsiteY3" fmla="*/ 6863976 h 6863976"/>
              <a:gd name="connsiteX4" fmla="*/ 0 w 3818316"/>
              <a:gd name="connsiteY4" fmla="*/ 0 h 6863976"/>
              <a:gd name="connsiteX0" fmla="*/ 0 w 3818316"/>
              <a:gd name="connsiteY0" fmla="*/ 0 h 6863976"/>
              <a:gd name="connsiteX1" fmla="*/ 3818316 w 3818316"/>
              <a:gd name="connsiteY1" fmla="*/ 0 h 6863976"/>
              <a:gd name="connsiteX2" fmla="*/ 2252194 w 3818316"/>
              <a:gd name="connsiteY2" fmla="*/ 6853025 h 6863976"/>
              <a:gd name="connsiteX3" fmla="*/ 0 w 3818316"/>
              <a:gd name="connsiteY3" fmla="*/ 6863976 h 6863976"/>
              <a:gd name="connsiteX4" fmla="*/ 0 w 3818316"/>
              <a:gd name="connsiteY4" fmla="*/ 0 h 6863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8316" h="6863976">
                <a:moveTo>
                  <a:pt x="0" y="0"/>
                </a:moveTo>
                <a:lnTo>
                  <a:pt x="3818316" y="0"/>
                </a:lnTo>
                <a:lnTo>
                  <a:pt x="2252194" y="6853025"/>
                </a:lnTo>
                <a:lnTo>
                  <a:pt x="0" y="6863976"/>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1281908-97E5-D33F-38D6-1245AACEE566}"/>
              </a:ext>
            </a:extLst>
          </p:cNvPr>
          <p:cNvSpPr>
            <a:spLocks noGrp="1"/>
          </p:cNvSpPr>
          <p:nvPr>
            <p:ph type="title"/>
          </p:nvPr>
        </p:nvSpPr>
        <p:spPr>
          <a:xfrm>
            <a:off x="-39892" y="1713212"/>
            <a:ext cx="4150912" cy="2681158"/>
          </a:xfrm>
        </p:spPr>
        <p:txBody>
          <a:bodyPr anchor="t">
            <a:noAutofit/>
          </a:bodyPr>
          <a:lstStyle/>
          <a:p>
            <a:r>
              <a:rPr lang="en-GB" sz="3600" b="1" dirty="0">
                <a:latin typeface="Arial"/>
                <a:cs typeface="Arial"/>
              </a:rPr>
              <a:t>1.3 Transactional Analysis</a:t>
            </a:r>
          </a:p>
        </p:txBody>
      </p:sp>
      <p:cxnSp>
        <p:nvCxnSpPr>
          <p:cNvPr id="38" name="Straight Connector 37">
            <a:extLst>
              <a:ext uri="{FF2B5EF4-FFF2-40B4-BE49-F238E27FC236}">
                <a16:creationId xmlns:a16="http://schemas.microsoft.com/office/drawing/2014/main" id="{72ECE8B0-6962-4F5B-830A-E8F8F9726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759626"/>
            <a:ext cx="3484282" cy="409538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EAF673E-0279-495F-A8A9-F84D0AB5A4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259294"/>
            <a:ext cx="4748213" cy="159571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17F93E1-9013-1BB9-EF12-79A95894AD3C}"/>
              </a:ext>
            </a:extLst>
          </p:cNvPr>
          <p:cNvGraphicFramePr>
            <a:graphicFrameLocks noGrp="1"/>
          </p:cNvGraphicFramePr>
          <p:nvPr>
            <p:ph idx="1"/>
            <p:extLst>
              <p:ext uri="{D42A27DB-BD31-4B8C-83A1-F6EECF244321}">
                <p14:modId xmlns:p14="http://schemas.microsoft.com/office/powerpoint/2010/main" val="3694711101"/>
              </p:ext>
            </p:extLst>
          </p:nvPr>
        </p:nvGraphicFramePr>
        <p:xfrm>
          <a:off x="4106586" y="788465"/>
          <a:ext cx="7424423" cy="5245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9101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1FBE127-D2A6-4FA3-A6B9-B8FD1DE4B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89F0CC-A9DD-DF76-5AE7-4AC639DE4A75}"/>
              </a:ext>
            </a:extLst>
          </p:cNvPr>
          <p:cNvSpPr>
            <a:spLocks noGrp="1"/>
          </p:cNvSpPr>
          <p:nvPr>
            <p:ph type="title"/>
          </p:nvPr>
        </p:nvSpPr>
        <p:spPr>
          <a:xfrm>
            <a:off x="5048637" y="471616"/>
            <a:ext cx="4496228" cy="1690687"/>
          </a:xfrm>
        </p:spPr>
        <p:txBody>
          <a:bodyPr>
            <a:normAutofit/>
          </a:bodyPr>
          <a:lstStyle/>
          <a:p>
            <a:r>
              <a:rPr lang="en-GB" sz="3600" b="1" dirty="0">
                <a:latin typeface="Arial"/>
                <a:cs typeface="Arial"/>
              </a:rPr>
              <a:t>Drama Triangle</a:t>
            </a:r>
            <a:br>
              <a:rPr lang="en-GB" sz="3700" dirty="0">
                <a:latin typeface="Arial"/>
                <a:cs typeface="Arial"/>
              </a:rPr>
            </a:br>
            <a:endParaRPr lang="en-GB" sz="3700">
              <a:latin typeface="Arial"/>
              <a:cs typeface="Arial"/>
            </a:endParaRPr>
          </a:p>
        </p:txBody>
      </p:sp>
      <p:cxnSp>
        <p:nvCxnSpPr>
          <p:cNvPr id="25" name="Straight Connector 24">
            <a:extLst>
              <a:ext uri="{FF2B5EF4-FFF2-40B4-BE49-F238E27FC236}">
                <a16:creationId xmlns:a16="http://schemas.microsoft.com/office/drawing/2014/main" id="{DDD9C044-4B08-47CC-852C-B22B09675A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4948518" cy="132453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033687E-2F83-4E90-B11A-4B998C1540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818708" cy="642738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292DBC3-1A72-41ED-8432-D0D64FD6314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2743200"/>
            <a:ext cx="4477872" cy="4114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Person with Idea">
            <a:extLst>
              <a:ext uri="{FF2B5EF4-FFF2-40B4-BE49-F238E27FC236}">
                <a16:creationId xmlns:a16="http://schemas.microsoft.com/office/drawing/2014/main" id="{7221D76B-8D35-A5E2-7566-98008FDD844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43697" y="1348503"/>
            <a:ext cx="4441372" cy="4408715"/>
          </a:xfrm>
          <a:prstGeom prst="rect">
            <a:avLst/>
          </a:prstGeom>
        </p:spPr>
      </p:pic>
      <p:sp>
        <p:nvSpPr>
          <p:cNvPr id="3" name="Content Placeholder 2">
            <a:extLst>
              <a:ext uri="{FF2B5EF4-FFF2-40B4-BE49-F238E27FC236}">
                <a16:creationId xmlns:a16="http://schemas.microsoft.com/office/drawing/2014/main" id="{2533A73A-7DEF-1FEE-5A32-80CEFAE6FD1E}"/>
              </a:ext>
            </a:extLst>
          </p:cNvPr>
          <p:cNvSpPr>
            <a:spLocks noGrp="1"/>
          </p:cNvSpPr>
          <p:nvPr>
            <p:ph idx="1"/>
          </p:nvPr>
        </p:nvSpPr>
        <p:spPr>
          <a:xfrm>
            <a:off x="5159554" y="1539942"/>
            <a:ext cx="4572428" cy="4033837"/>
          </a:xfrm>
        </p:spPr>
        <p:txBody>
          <a:bodyPr vert="horz" lIns="91440" tIns="45720" rIns="91440" bIns="45720" rtlCol="0" anchor="t">
            <a:noAutofit/>
          </a:bodyPr>
          <a:lstStyle/>
          <a:p>
            <a:pPr marL="0" indent="0" algn="just">
              <a:lnSpc>
                <a:spcPct val="90000"/>
              </a:lnSpc>
              <a:buNone/>
            </a:pPr>
            <a:r>
              <a:rPr lang="en-GB" sz="2000" dirty="0">
                <a:latin typeface="Arial"/>
                <a:cs typeface="Arial"/>
              </a:rPr>
              <a:t>It is a psychological model which highlights the unhealthy patterns that could arise conflict, </a:t>
            </a:r>
            <a:r>
              <a:rPr lang="en-GB" sz="2000" dirty="0">
                <a:latin typeface="Arial"/>
                <a:ea typeface="Roboto"/>
                <a:cs typeface="Arial"/>
              </a:rPr>
              <a:t>introduced by </a:t>
            </a:r>
            <a:r>
              <a:rPr lang="en-GB" sz="2000" dirty="0">
                <a:latin typeface="Arial"/>
                <a:ea typeface="Roboto"/>
                <a:cs typeface="Roboto"/>
              </a:rPr>
              <a:t>Dr. Stephen Karpman in the 1960s. </a:t>
            </a:r>
            <a:r>
              <a:rPr lang="en-GB" sz="2000" dirty="0">
                <a:latin typeface="Arial"/>
                <a:ea typeface="Roboto"/>
                <a:cs typeface="Arial"/>
              </a:rPr>
              <a:t>It</a:t>
            </a:r>
            <a:r>
              <a:rPr lang="en-GB" sz="2000" dirty="0">
                <a:latin typeface="Arial"/>
                <a:cs typeface="Arial"/>
              </a:rPr>
              <a:t> has three roles includes:</a:t>
            </a:r>
            <a:endParaRPr lang="en-US"/>
          </a:p>
          <a:p>
            <a:pPr lvl="1" algn="just">
              <a:lnSpc>
                <a:spcPct val="90000"/>
              </a:lnSpc>
              <a:buFont typeface="Courier New" panose="020B0604020202020204" pitchFamily="34" charset="0"/>
              <a:buChar char="o"/>
            </a:pPr>
            <a:r>
              <a:rPr lang="en-GB" dirty="0">
                <a:latin typeface="Arial"/>
                <a:ea typeface="Open Sans"/>
                <a:cs typeface="Open Sans"/>
              </a:rPr>
              <a:t>Victim,</a:t>
            </a:r>
            <a:endParaRPr lang="en-GB" dirty="0">
              <a:latin typeface="Arial"/>
              <a:ea typeface="Open Sans"/>
              <a:cs typeface="Arial"/>
            </a:endParaRPr>
          </a:p>
          <a:p>
            <a:pPr lvl="1" algn="just">
              <a:lnSpc>
                <a:spcPct val="90000"/>
              </a:lnSpc>
              <a:buFont typeface="Courier New" panose="020B0604020202020204" pitchFamily="34" charset="0"/>
              <a:buChar char="o"/>
            </a:pPr>
            <a:r>
              <a:rPr lang="en-GB" dirty="0">
                <a:latin typeface="Arial"/>
                <a:ea typeface="Open Sans"/>
                <a:cs typeface="Open Sans"/>
              </a:rPr>
              <a:t> Rescuer, and</a:t>
            </a:r>
            <a:endParaRPr lang="en-GB" dirty="0">
              <a:latin typeface="Arial"/>
              <a:ea typeface="Open Sans"/>
              <a:cs typeface="Arial"/>
            </a:endParaRPr>
          </a:p>
          <a:p>
            <a:pPr lvl="1" algn="just">
              <a:lnSpc>
                <a:spcPct val="90000"/>
              </a:lnSpc>
              <a:buFont typeface="Courier New" panose="020B0604020202020204" pitchFamily="34" charset="0"/>
              <a:buChar char="o"/>
            </a:pPr>
            <a:r>
              <a:rPr lang="en-GB" dirty="0">
                <a:latin typeface="Arial"/>
                <a:ea typeface="Open Sans"/>
                <a:cs typeface="Open Sans"/>
              </a:rPr>
              <a:t>Persecutor (</a:t>
            </a:r>
            <a:r>
              <a:rPr lang="en-GB" dirty="0">
                <a:latin typeface="Arial"/>
                <a:ea typeface="Open Sans"/>
                <a:cs typeface="Arial"/>
              </a:rPr>
              <a:t>Lac and Donaldson, 2022 </a:t>
            </a:r>
            <a:r>
              <a:rPr lang="en-GB" dirty="0">
                <a:latin typeface="Arial"/>
                <a:ea typeface="Open Sans"/>
                <a:cs typeface="Open Sans"/>
              </a:rPr>
              <a:t>)</a:t>
            </a:r>
            <a:endParaRPr lang="en-GB" dirty="0">
              <a:latin typeface="Arial"/>
              <a:cs typeface="Arial"/>
            </a:endParaRPr>
          </a:p>
          <a:p>
            <a:pPr marL="0" indent="0" algn="just">
              <a:lnSpc>
                <a:spcPct val="90000"/>
              </a:lnSpc>
              <a:buNone/>
            </a:pPr>
            <a:r>
              <a:rPr lang="en-GB" sz="2000" dirty="0">
                <a:latin typeface="Arial"/>
                <a:cs typeface="Arial"/>
              </a:rPr>
              <a:t>By shifting our communication styles and adopting more assertive and collaborative approach we could create a healthier and more productive environment (Thomas and Kilmann, 2008). </a:t>
            </a:r>
          </a:p>
          <a:p>
            <a:pPr marL="0" indent="0">
              <a:lnSpc>
                <a:spcPct val="90000"/>
              </a:lnSpc>
              <a:buNone/>
            </a:pPr>
            <a:endParaRPr lang="en-GB" sz="1400">
              <a:latin typeface="Arial"/>
              <a:cs typeface="Arial"/>
            </a:endParaRPr>
          </a:p>
        </p:txBody>
      </p:sp>
      <p:cxnSp>
        <p:nvCxnSpPr>
          <p:cNvPr id="31" name="Straight Connector 30">
            <a:extLst>
              <a:ext uri="{FF2B5EF4-FFF2-40B4-BE49-F238E27FC236}">
                <a16:creationId xmlns:a16="http://schemas.microsoft.com/office/drawing/2014/main" id="{99309E4A-5F81-4CAB-B5DB-AB4EB90C71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602477" y="2548218"/>
            <a:ext cx="589522" cy="430978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574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13969F2-ED52-4E5C-B3FC-01E01B8B9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2071C-AE7A-230C-7F6B-1798C6C0DAB7}"/>
              </a:ext>
            </a:extLst>
          </p:cNvPr>
          <p:cNvSpPr>
            <a:spLocks noGrp="1"/>
          </p:cNvSpPr>
          <p:nvPr>
            <p:ph type="title"/>
          </p:nvPr>
        </p:nvSpPr>
        <p:spPr>
          <a:xfrm>
            <a:off x="1104901" y="467833"/>
            <a:ext cx="7071536" cy="1738421"/>
          </a:xfrm>
        </p:spPr>
        <p:txBody>
          <a:bodyPr>
            <a:normAutofit/>
          </a:bodyPr>
          <a:lstStyle/>
          <a:p>
            <a:r>
              <a:rPr lang="en-GB" sz="3600" b="1" dirty="0">
                <a:latin typeface="Arial"/>
                <a:cs typeface="Arial"/>
              </a:rPr>
              <a:t>Conclusion</a:t>
            </a:r>
          </a:p>
        </p:txBody>
      </p:sp>
      <p:sp>
        <p:nvSpPr>
          <p:cNvPr id="3" name="Content Placeholder 2">
            <a:extLst>
              <a:ext uri="{FF2B5EF4-FFF2-40B4-BE49-F238E27FC236}">
                <a16:creationId xmlns:a16="http://schemas.microsoft.com/office/drawing/2014/main" id="{341B9A8E-476E-636D-166E-960229BED584}"/>
              </a:ext>
            </a:extLst>
          </p:cNvPr>
          <p:cNvSpPr>
            <a:spLocks noGrp="1"/>
          </p:cNvSpPr>
          <p:nvPr>
            <p:ph idx="1"/>
          </p:nvPr>
        </p:nvSpPr>
        <p:spPr>
          <a:xfrm>
            <a:off x="1032819" y="1711985"/>
            <a:ext cx="6571807" cy="4118345"/>
          </a:xfrm>
        </p:spPr>
        <p:txBody>
          <a:bodyPr vert="horz" lIns="91440" tIns="45720" rIns="91440" bIns="45720" rtlCol="0" anchor="t">
            <a:normAutofit/>
          </a:bodyPr>
          <a:lstStyle/>
          <a:p>
            <a:pPr marL="0" indent="0" algn="just">
              <a:buNone/>
            </a:pPr>
            <a:r>
              <a:rPr lang="en-GB" dirty="0">
                <a:latin typeface="Arial"/>
                <a:cs typeface="Arial"/>
              </a:rPr>
              <a:t>Effective communication skills are multifaceted and essential for building strong relationship and achieve success. Active listening, coaching and understanding psychological framework like transactional analysis and drama triangle provide valuable tools for improving communication skills and we can resolve conflict and foster mutual understanding while work as a team. </a:t>
            </a:r>
            <a:endParaRPr lang="en-US" dirty="0">
              <a:latin typeface="Arial"/>
              <a:cs typeface="Arial"/>
            </a:endParaRPr>
          </a:p>
          <a:p>
            <a:endParaRPr lang="en-GB" dirty="0"/>
          </a:p>
        </p:txBody>
      </p:sp>
      <p:pic>
        <p:nvPicPr>
          <p:cNvPr id="5" name="Picture 4" descr="Multi-coloured push pins connected by a black wire">
            <a:extLst>
              <a:ext uri="{FF2B5EF4-FFF2-40B4-BE49-F238E27FC236}">
                <a16:creationId xmlns:a16="http://schemas.microsoft.com/office/drawing/2014/main" id="{FF630B83-064E-F8AA-6C11-70FEBD8BE53E}"/>
              </a:ext>
            </a:extLst>
          </p:cNvPr>
          <p:cNvPicPr>
            <a:picLocks noChangeAspect="1"/>
          </p:cNvPicPr>
          <p:nvPr/>
        </p:nvPicPr>
        <p:blipFill>
          <a:blip r:embed="rId2"/>
          <a:srcRect l="6285" r="49213" b="-3"/>
          <a:stretch/>
        </p:blipFill>
        <p:spPr>
          <a:xfrm>
            <a:off x="7613102" y="10"/>
            <a:ext cx="4578898" cy="6857990"/>
          </a:xfrm>
          <a:custGeom>
            <a:avLst/>
            <a:gdLst/>
            <a:ahLst/>
            <a:cxnLst/>
            <a:rect l="l" t="t" r="r" b="b"/>
            <a:pathLst>
              <a:path w="4578898" h="6844352">
                <a:moveTo>
                  <a:pt x="2085784" y="0"/>
                </a:moveTo>
                <a:lnTo>
                  <a:pt x="4578898" y="0"/>
                </a:lnTo>
                <a:lnTo>
                  <a:pt x="4578898" y="6844352"/>
                </a:lnTo>
                <a:lnTo>
                  <a:pt x="0" y="6844352"/>
                </a:lnTo>
                <a:close/>
              </a:path>
            </a:pathLst>
          </a:custGeom>
        </p:spPr>
      </p:pic>
      <p:cxnSp>
        <p:nvCxnSpPr>
          <p:cNvPr id="13" name="Straight Connector 12">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31958" y="0"/>
            <a:ext cx="532263"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5371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2FC72-BF7B-4157-22C9-29590ACAC597}"/>
              </a:ext>
            </a:extLst>
          </p:cNvPr>
          <p:cNvSpPr>
            <a:spLocks noGrp="1"/>
          </p:cNvSpPr>
          <p:nvPr>
            <p:ph type="title"/>
          </p:nvPr>
        </p:nvSpPr>
        <p:spPr/>
        <p:txBody>
          <a:bodyPr/>
          <a:lstStyle/>
          <a:p>
            <a:r>
              <a:rPr lang="en-GB" sz="3600" b="1" dirty="0">
                <a:latin typeface="Arial"/>
                <a:cs typeface="Arial"/>
              </a:rPr>
              <a:t>References</a:t>
            </a:r>
            <a:endParaRPr lang="en-US" b="1" dirty="0"/>
          </a:p>
        </p:txBody>
      </p:sp>
      <p:sp>
        <p:nvSpPr>
          <p:cNvPr id="3" name="Content Placeholder 2">
            <a:extLst>
              <a:ext uri="{FF2B5EF4-FFF2-40B4-BE49-F238E27FC236}">
                <a16:creationId xmlns:a16="http://schemas.microsoft.com/office/drawing/2014/main" id="{69F112B1-949E-504D-D5D8-880C33CC4C12}"/>
              </a:ext>
            </a:extLst>
          </p:cNvPr>
          <p:cNvSpPr>
            <a:spLocks noGrp="1"/>
          </p:cNvSpPr>
          <p:nvPr>
            <p:ph idx="1"/>
          </p:nvPr>
        </p:nvSpPr>
        <p:spPr/>
        <p:txBody>
          <a:bodyPr vert="horz" lIns="91440" tIns="45720" rIns="91440" bIns="45720" rtlCol="0" anchor="t">
            <a:normAutofit/>
          </a:bodyPr>
          <a:lstStyle/>
          <a:p>
            <a:pPr algn="just"/>
            <a:r>
              <a:rPr lang="en-GB" sz="2000" dirty="0">
                <a:latin typeface="Arial"/>
                <a:ea typeface="+mn-lt"/>
                <a:cs typeface="Arial"/>
              </a:rPr>
              <a:t>Belbin, R.M. (2010) Team roles at work. 2nd ed. London: Routledge. </a:t>
            </a:r>
          </a:p>
          <a:p>
            <a:pPr algn="just"/>
            <a:r>
              <a:rPr lang="en-GB" sz="2000" dirty="0">
                <a:latin typeface="Arial"/>
                <a:ea typeface="+mn-lt"/>
                <a:cs typeface="Arial"/>
              </a:rPr>
              <a:t>Godat, D. (2010) ‘Time to think: Listening to ignite the human mind’, Interaction (</a:t>
            </a:r>
            <a:r>
              <a:rPr lang="en-GB" sz="2000" dirty="0" err="1">
                <a:latin typeface="Arial"/>
                <a:ea typeface="+mn-lt"/>
                <a:cs typeface="Arial"/>
              </a:rPr>
              <a:t>Obergriesbach</a:t>
            </a:r>
            <a:r>
              <a:rPr lang="en-GB" sz="2000" dirty="0">
                <a:latin typeface="Arial"/>
                <a:ea typeface="+mn-lt"/>
                <a:cs typeface="Arial"/>
              </a:rPr>
              <a:t>. Internet). Pinner: Solution Focus in Organisations (</a:t>
            </a:r>
            <a:r>
              <a:rPr lang="en-GB" sz="2000" dirty="0" err="1">
                <a:latin typeface="Arial"/>
                <a:ea typeface="+mn-lt"/>
                <a:cs typeface="Arial"/>
              </a:rPr>
              <a:t>SFiO</a:t>
            </a:r>
            <a:r>
              <a:rPr lang="en-GB" sz="2000" dirty="0">
                <a:latin typeface="Arial"/>
                <a:ea typeface="+mn-lt"/>
                <a:cs typeface="Arial"/>
              </a:rPr>
              <a:t>), pp. 144-. </a:t>
            </a:r>
            <a:endParaRPr lang="en-GB" sz="2000" dirty="0">
              <a:latin typeface="Arial"/>
              <a:cs typeface="Arial"/>
            </a:endParaRPr>
          </a:p>
          <a:p>
            <a:pPr algn="just"/>
            <a:r>
              <a:rPr lang="en-GB" sz="2000" dirty="0">
                <a:latin typeface="Arial"/>
                <a:cs typeface="Arial"/>
              </a:rPr>
              <a:t>Lac, A. and Donaldson, C.D., 2022. Development and validation of the Drama Triangle Scale: are you a victim, rescuer, or persecutor?. Journal of interpersonal violence, 37(7-8), pp.NP4057-NP4081. </a:t>
            </a:r>
          </a:p>
          <a:p>
            <a:pPr algn="just"/>
            <a:r>
              <a:rPr lang="en-GB" sz="2000" dirty="0">
                <a:latin typeface="Arial"/>
                <a:cs typeface="Arial"/>
              </a:rPr>
              <a:t>Normore, A.H. (2016) Handbook of research on effective communication, leadership, and conflict resolution. Edited by A.H. Normore, L.W. Long, and M. Javidi. Hershey, PA: Information Science Reference, an imprint of IGI Global. Available at: https://doi.org/10.4018/978-1-4666-9970-0.</a:t>
            </a:r>
          </a:p>
          <a:p>
            <a:pPr algn="just"/>
            <a:endParaRPr lang="en-GB" sz="2000" dirty="0">
              <a:solidFill>
                <a:srgbClr val="001E2E"/>
              </a:solidFill>
              <a:latin typeface="Arial"/>
              <a:cs typeface="Arial"/>
            </a:endParaRPr>
          </a:p>
          <a:p>
            <a:pPr algn="just"/>
            <a:endParaRPr lang="en-GB" sz="2000" dirty="0">
              <a:solidFill>
                <a:srgbClr val="001E2E"/>
              </a:solidFill>
              <a:latin typeface="Arial"/>
              <a:cs typeface="Arial"/>
            </a:endParaRPr>
          </a:p>
          <a:p>
            <a:endParaRPr lang="en-GB" sz="2000" dirty="0">
              <a:solidFill>
                <a:srgbClr val="000000"/>
              </a:solidFill>
              <a:latin typeface="Arial"/>
              <a:cs typeface="Arial"/>
            </a:endParaRPr>
          </a:p>
          <a:p>
            <a:endParaRPr lang="en-GB" sz="1300" dirty="0">
              <a:solidFill>
                <a:srgbClr val="000000"/>
              </a:solidFill>
              <a:latin typeface="Arial"/>
              <a:cs typeface="Arial"/>
            </a:endParaRPr>
          </a:p>
          <a:p>
            <a:endParaRPr lang="en-GB" dirty="0"/>
          </a:p>
          <a:p>
            <a:endParaRPr lang="en-GB" dirty="0"/>
          </a:p>
        </p:txBody>
      </p:sp>
    </p:spTree>
    <p:extLst>
      <p:ext uri="{BB962C8B-B14F-4D97-AF65-F5344CB8AC3E}">
        <p14:creationId xmlns:p14="http://schemas.microsoft.com/office/powerpoint/2010/main" val="391874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902A6-9A37-A9C5-670F-79D1C7AF984F}"/>
              </a:ext>
            </a:extLst>
          </p:cNvPr>
          <p:cNvSpPr>
            <a:spLocks noGrp="1"/>
          </p:cNvSpPr>
          <p:nvPr>
            <p:ph type="title"/>
          </p:nvPr>
        </p:nvSpPr>
        <p:spPr/>
        <p:txBody>
          <a:bodyPr>
            <a:normAutofit/>
          </a:bodyPr>
          <a:lstStyle/>
          <a:p>
            <a:r>
              <a:rPr lang="en-GB" sz="3600" b="1" dirty="0">
                <a:latin typeface="Arial"/>
                <a:cs typeface="Arial"/>
              </a:rPr>
              <a:t>References</a:t>
            </a:r>
          </a:p>
        </p:txBody>
      </p:sp>
      <p:sp>
        <p:nvSpPr>
          <p:cNvPr id="3" name="Content Placeholder 2">
            <a:extLst>
              <a:ext uri="{FF2B5EF4-FFF2-40B4-BE49-F238E27FC236}">
                <a16:creationId xmlns:a16="http://schemas.microsoft.com/office/drawing/2014/main" id="{E792C878-3758-1FEB-FBA2-E9BD7A7DC259}"/>
              </a:ext>
            </a:extLst>
          </p:cNvPr>
          <p:cNvSpPr>
            <a:spLocks noGrp="1"/>
          </p:cNvSpPr>
          <p:nvPr>
            <p:ph idx="1"/>
          </p:nvPr>
        </p:nvSpPr>
        <p:spPr/>
        <p:txBody>
          <a:bodyPr vert="horz" lIns="91440" tIns="45720" rIns="91440" bIns="45720" rtlCol="0" anchor="t">
            <a:normAutofit/>
          </a:bodyPr>
          <a:lstStyle/>
          <a:p>
            <a:pPr algn="just"/>
            <a:r>
              <a:rPr lang="en-GB" sz="2000" dirty="0">
                <a:solidFill>
                  <a:srgbClr val="001E2E"/>
                </a:solidFill>
                <a:latin typeface="Arial"/>
                <a:cs typeface="Arial"/>
              </a:rPr>
              <a:t>Rogers, C.R. and Farson, R.E., 2021. Active listening (p. 84). Mockingbird Press.</a:t>
            </a:r>
            <a:endParaRPr lang="en-US" sz="2000">
              <a:latin typeface="Arial"/>
              <a:cs typeface="Arial"/>
            </a:endParaRPr>
          </a:p>
          <a:p>
            <a:pPr algn="just"/>
            <a:r>
              <a:rPr lang="en-GB" sz="2000" dirty="0">
                <a:solidFill>
                  <a:srgbClr val="001E2E"/>
                </a:solidFill>
                <a:latin typeface="Arial"/>
                <a:cs typeface="Arial"/>
              </a:rPr>
              <a:t>Seemann, P., </a:t>
            </a:r>
            <a:r>
              <a:rPr lang="en-GB" sz="2000" dirty="0" err="1">
                <a:solidFill>
                  <a:srgbClr val="001E2E"/>
                </a:solidFill>
                <a:latin typeface="Arial"/>
                <a:cs typeface="Arial"/>
              </a:rPr>
              <a:t>Stofkova</a:t>
            </a:r>
            <a:r>
              <a:rPr lang="en-GB" sz="2000" dirty="0">
                <a:solidFill>
                  <a:srgbClr val="001E2E"/>
                </a:solidFill>
                <a:latin typeface="Arial"/>
                <a:cs typeface="Arial"/>
              </a:rPr>
              <a:t>, Z., </a:t>
            </a:r>
            <a:r>
              <a:rPr lang="en-GB" sz="2000" dirty="0" err="1">
                <a:solidFill>
                  <a:srgbClr val="001E2E"/>
                </a:solidFill>
                <a:latin typeface="Arial"/>
                <a:cs typeface="Arial"/>
              </a:rPr>
              <a:t>Binasova</a:t>
            </a:r>
            <a:r>
              <a:rPr lang="en-GB" sz="2000" dirty="0">
                <a:solidFill>
                  <a:srgbClr val="001E2E"/>
                </a:solidFill>
                <a:latin typeface="Arial"/>
                <a:cs typeface="Arial"/>
              </a:rPr>
              <a:t>, V. and Majercak, P., 2023. Coaching Approach as A Sustainable Means of Improving Communication Skills of Management Students [online]</a:t>
            </a:r>
            <a:endParaRPr lang="en-US" sz="2000">
              <a:solidFill>
                <a:srgbClr val="001E2E"/>
              </a:solidFill>
              <a:latin typeface="Arial"/>
              <a:cs typeface="Arial"/>
            </a:endParaRPr>
          </a:p>
          <a:p>
            <a:pPr algn="just"/>
            <a:r>
              <a:rPr lang="en-GB" sz="2000" dirty="0">
                <a:solidFill>
                  <a:srgbClr val="001E2E"/>
                </a:solidFill>
                <a:latin typeface="Arial"/>
                <a:cs typeface="Arial"/>
              </a:rPr>
              <a:t>Thomas, K.W., and Kilmann, R.H., (2008) Thomas-</a:t>
            </a:r>
            <a:r>
              <a:rPr lang="en-GB" sz="2000" dirty="0" err="1">
                <a:solidFill>
                  <a:srgbClr val="001E2E"/>
                </a:solidFill>
                <a:latin typeface="Arial"/>
                <a:cs typeface="Arial"/>
              </a:rPr>
              <a:t>kilmann</a:t>
            </a:r>
            <a:r>
              <a:rPr lang="en-GB" sz="2000" dirty="0">
                <a:solidFill>
                  <a:srgbClr val="001E2E"/>
                </a:solidFill>
                <a:latin typeface="Arial"/>
                <a:cs typeface="Arial"/>
              </a:rPr>
              <a:t> conflict mode. TKI Profile and Interpretive Report, 1(11).</a:t>
            </a:r>
            <a:endParaRPr lang="en-US" sz="2000">
              <a:solidFill>
                <a:srgbClr val="001E2E"/>
              </a:solidFill>
              <a:latin typeface="Arial"/>
              <a:cs typeface="Arial"/>
            </a:endParaRPr>
          </a:p>
          <a:p>
            <a:pPr algn="just"/>
            <a:r>
              <a:rPr lang="en-GB" sz="2000" dirty="0">
                <a:solidFill>
                  <a:srgbClr val="001E2E"/>
                </a:solidFill>
                <a:latin typeface="Arial"/>
                <a:cs typeface="Arial"/>
              </a:rPr>
              <a:t>Vos, J. and van Rijn, B., 2021. The evidence-based conceptual model of transactional analysis: A focused review of the research literature. Transactional Analysis Journal, 51(2), pp.160-201.</a:t>
            </a:r>
            <a:endParaRPr lang="en-US" sz="2000" dirty="0">
              <a:solidFill>
                <a:srgbClr val="001E2E"/>
              </a:solidFill>
              <a:latin typeface="Arial"/>
              <a:cs typeface="Arial"/>
            </a:endParaRPr>
          </a:p>
          <a:p>
            <a:pPr algn="just"/>
            <a:endParaRPr lang="en-GB" sz="2000" dirty="0">
              <a:solidFill>
                <a:srgbClr val="001E2E"/>
              </a:solidFill>
              <a:latin typeface="Arial"/>
              <a:cs typeface="Arial"/>
            </a:endParaRPr>
          </a:p>
        </p:txBody>
      </p:sp>
    </p:spTree>
    <p:extLst>
      <p:ext uri="{BB962C8B-B14F-4D97-AF65-F5344CB8AC3E}">
        <p14:creationId xmlns:p14="http://schemas.microsoft.com/office/powerpoint/2010/main" val="756877573"/>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AngleLinesVTI</vt:lpstr>
      <vt:lpstr>Name: Jafrin Tarjina Khushi Student Number: 2409699 Module Title : effective team working and communication Module Tutor: Menanie Squire Module Code: BMSW4009 Presentation Title: Effective Communication Skills  </vt:lpstr>
      <vt:lpstr>Overview</vt:lpstr>
      <vt:lpstr>Effective Communication Skills</vt:lpstr>
      <vt:lpstr>1.1  Active Listening</vt:lpstr>
      <vt:lpstr>1.1 Active Listening</vt:lpstr>
      <vt:lpstr>1.2 Coaching</vt:lpstr>
      <vt:lpstr>1.2 Coaching</vt:lpstr>
      <vt:lpstr>1.3 Transactional Analysis</vt:lpstr>
      <vt:lpstr>Drama Triangle </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1003</cp:revision>
  <dcterms:created xsi:type="dcterms:W3CDTF">2025-03-19T14:07:38Z</dcterms:created>
  <dcterms:modified xsi:type="dcterms:W3CDTF">2025-03-23T15:18:36Z</dcterms:modified>
</cp:coreProperties>
</file>