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BC7E0D-852F-4A40-969B-B46D0B09DA13}" v="72" dt="2026-03-02T01:02:07.2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211" autoAdjust="0"/>
    <p:restoredTop sz="94660"/>
  </p:normalViewPr>
  <p:slideViewPr>
    <p:cSldViewPr snapToGrid="0">
      <p:cViewPr varScale="1">
        <p:scale>
          <a:sx n="80" d="100"/>
          <a:sy n="80" d="100"/>
        </p:scale>
        <p:origin x="216" y="8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fiz Nazam (2122209)" userId="ea5f94c0-fb16-4a24-8d96-169184ac9621" providerId="ADAL" clId="{58219148-23F3-5C72-8CE6-CE081185F0C6}"/>
    <pc:docChg chg="undo custSel delSld modSld">
      <pc:chgData name="Khafiz Nazam (2122209)" userId="ea5f94c0-fb16-4a24-8d96-169184ac9621" providerId="ADAL" clId="{58219148-23F3-5C72-8CE6-CE081185F0C6}" dt="2026-03-02T01:02:07.290" v="92"/>
      <pc:docMkLst>
        <pc:docMk/>
      </pc:docMkLst>
      <pc:sldChg chg="addSp delSp modSp mod">
        <pc:chgData name="Khafiz Nazam (2122209)" userId="ea5f94c0-fb16-4a24-8d96-169184ac9621" providerId="ADAL" clId="{58219148-23F3-5C72-8CE6-CE081185F0C6}" dt="2026-03-02T01:02:07.290" v="92"/>
        <pc:sldMkLst>
          <pc:docMk/>
          <pc:sldMk cId="109857222" sldId="256"/>
        </pc:sldMkLst>
        <pc:spChg chg="mod">
          <ac:chgData name="Khafiz Nazam (2122209)" userId="ea5f94c0-fb16-4a24-8d96-169184ac9621" providerId="ADAL" clId="{58219148-23F3-5C72-8CE6-CE081185F0C6}" dt="2026-03-02T00:58:49.762" v="81"/>
          <ac:spMkLst>
            <pc:docMk/>
            <pc:sldMk cId="109857222" sldId="256"/>
            <ac:spMk id="2" creationId="{00000000-0000-0000-0000-000000000000}"/>
          </ac:spMkLst>
        </pc:spChg>
        <pc:spChg chg="mod">
          <ac:chgData name="Khafiz Nazam (2122209)" userId="ea5f94c0-fb16-4a24-8d96-169184ac9621" providerId="ADAL" clId="{58219148-23F3-5C72-8CE6-CE081185F0C6}" dt="2026-03-02T00:58:49.762" v="81"/>
          <ac:spMkLst>
            <pc:docMk/>
            <pc:sldMk cId="109857222" sldId="256"/>
            <ac:spMk id="3" creationId="{00000000-0000-0000-0000-000000000000}"/>
          </ac:spMkLst>
        </pc:spChg>
        <pc:spChg chg="add del mod">
          <ac:chgData name="Khafiz Nazam (2122209)" userId="ea5f94c0-fb16-4a24-8d96-169184ac9621" providerId="ADAL" clId="{58219148-23F3-5C72-8CE6-CE081185F0C6}" dt="2026-03-02T00:58:26.080" v="71"/>
          <ac:spMkLst>
            <pc:docMk/>
            <pc:sldMk cId="109857222" sldId="256"/>
            <ac:spMk id="7" creationId="{41E593F9-FEF9-941E-DA36-F5C6ABB31D90}"/>
          </ac:spMkLst>
        </pc:spChg>
        <pc:spChg chg="add del mod">
          <ac:chgData name="Khafiz Nazam (2122209)" userId="ea5f94c0-fb16-4a24-8d96-169184ac9621" providerId="ADAL" clId="{58219148-23F3-5C72-8CE6-CE081185F0C6}" dt="2026-03-02T00:55:44.081" v="62" actId="478"/>
          <ac:spMkLst>
            <pc:docMk/>
            <pc:sldMk cId="109857222" sldId="256"/>
            <ac:spMk id="10" creationId="{4518D502-ABB1-A56D-44BA-65F6888C7DAE}"/>
          </ac:spMkLst>
        </pc:spChg>
        <pc:graphicFrameChg chg="add del mod">
          <ac:chgData name="Khafiz Nazam (2122209)" userId="ea5f94c0-fb16-4a24-8d96-169184ac9621" providerId="ADAL" clId="{58219148-23F3-5C72-8CE6-CE081185F0C6}" dt="2026-03-02T01:02:07.290" v="92"/>
          <ac:graphicFrameMkLst>
            <pc:docMk/>
            <pc:sldMk cId="109857222" sldId="256"/>
            <ac:graphicFrameMk id="4" creationId="{877BB0FC-4F51-CEA8-A78C-1E2050C8B1F8}"/>
          </ac:graphicFrameMkLst>
        </pc:graphicFrameChg>
        <pc:picChg chg="add mod">
          <ac:chgData name="Khafiz Nazam (2122209)" userId="ea5f94c0-fb16-4a24-8d96-169184ac9621" providerId="ADAL" clId="{58219148-23F3-5C72-8CE6-CE081185F0C6}" dt="2026-03-02T00:54:33.272" v="33" actId="1076"/>
          <ac:picMkLst>
            <pc:docMk/>
            <pc:sldMk cId="109857222" sldId="256"/>
            <ac:picMk id="6" creationId="{0B169C4A-5B64-1EF0-D401-1CEFC93F44A9}"/>
          </ac:picMkLst>
        </pc:picChg>
        <pc:picChg chg="add mod">
          <ac:chgData name="Khafiz Nazam (2122209)" userId="ea5f94c0-fb16-4a24-8d96-169184ac9621" providerId="ADAL" clId="{58219148-23F3-5C72-8CE6-CE081185F0C6}" dt="2026-03-02T00:55:57.775" v="65" actId="1076"/>
          <ac:picMkLst>
            <pc:docMk/>
            <pc:sldMk cId="109857222" sldId="256"/>
            <ac:picMk id="9" creationId="{72F9AD11-F27F-8DD9-61B2-4130514DF38D}"/>
          </ac:picMkLst>
        </pc:picChg>
      </pc:sldChg>
      <pc:sldChg chg="del">
        <pc:chgData name="Khafiz Nazam (2122209)" userId="ea5f94c0-fb16-4a24-8d96-169184ac9621" providerId="ADAL" clId="{58219148-23F3-5C72-8CE6-CE081185F0C6}" dt="2026-03-02T00:51:19.533" v="0" actId="2696"/>
        <pc:sldMkLst>
          <pc:docMk/>
          <pc:sldMk cId="141629360" sldId="257"/>
        </pc:sldMkLst>
      </pc:sldChg>
      <pc:sldChg chg="del">
        <pc:chgData name="Khafiz Nazam (2122209)" userId="ea5f94c0-fb16-4a24-8d96-169184ac9621" providerId="ADAL" clId="{58219148-23F3-5C72-8CE6-CE081185F0C6}" dt="2026-03-02T00:51:20.660" v="1" actId="2696"/>
        <pc:sldMkLst>
          <pc:docMk/>
          <pc:sldMk cId="1404294383" sldId="25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E71C6A-C0B0-4FD4-A51B-3553A449B9C1}"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0B8C48B3-C3D4-4451-B15D-ABB99CA19AD8}">
      <dgm:prSet phldrT="[Text]" phldr="0"/>
      <dgm:spPr/>
      <dgm:t>
        <a:bodyPr/>
        <a:lstStyle/>
        <a:p>
          <a:pPr rtl="0"/>
          <a:r>
            <a:rPr lang="en-GB" dirty="0">
              <a:latin typeface="Aptos Display" panose="020F0302020204030204"/>
            </a:rPr>
            <a:t>Step 1 first open </a:t>
          </a:r>
          <a:r>
            <a:rPr lang="en-GB" dirty="0" err="1">
              <a:latin typeface="Aptos Display" panose="020F0302020204030204"/>
            </a:rPr>
            <a:t>uwtsd</a:t>
          </a:r>
          <a:r>
            <a:rPr lang="en-GB" dirty="0">
              <a:latin typeface="Aptos Display" panose="020F0302020204030204"/>
            </a:rPr>
            <a:t> hub, log in and open one drive(shown on the right) a blue tile </a:t>
          </a:r>
          <a:r>
            <a:rPr lang="en-GB" dirty="0" err="1">
              <a:latin typeface="Aptos Display" panose="020F0302020204030204"/>
            </a:rPr>
            <a:t>infront</a:t>
          </a:r>
          <a:r>
            <a:rPr lang="en-GB" dirty="0">
              <a:latin typeface="Aptos Display" panose="020F0302020204030204"/>
            </a:rPr>
            <a:t> </a:t>
          </a:r>
          <a:r>
            <a:rPr lang="en-GB" dirty="0" err="1">
              <a:latin typeface="Aptos Display" panose="020F0302020204030204"/>
            </a:rPr>
            <a:t>it’sof</a:t>
          </a:r>
          <a:r>
            <a:rPr lang="en-GB" dirty="0">
              <a:latin typeface="Aptos Display" panose="020F0302020204030204"/>
            </a:rPr>
            <a:t> you</a:t>
          </a:r>
          <a:endParaRPr lang="en-GB" dirty="0"/>
        </a:p>
      </dgm:t>
    </dgm:pt>
    <dgm:pt modelId="{44C837BD-2C85-48A2-A66B-D8149286B898}" type="parTrans" cxnId="{A4A18965-A22C-48D8-A03C-CFE76029DC79}">
      <dgm:prSet/>
      <dgm:spPr/>
      <dgm:t>
        <a:bodyPr/>
        <a:lstStyle/>
        <a:p>
          <a:endParaRPr lang="en-GB"/>
        </a:p>
      </dgm:t>
    </dgm:pt>
    <dgm:pt modelId="{D4D50983-CBF7-48FA-9806-42861452DD3D}" type="sibTrans" cxnId="{A4A18965-A22C-48D8-A03C-CFE76029DC79}">
      <dgm:prSet/>
      <dgm:spPr/>
      <dgm:t>
        <a:bodyPr/>
        <a:lstStyle/>
        <a:p>
          <a:endParaRPr lang="en-GB"/>
        </a:p>
      </dgm:t>
    </dgm:pt>
    <dgm:pt modelId="{AD261E39-6CAB-4077-A1B0-EF8F570C9985}">
      <dgm:prSet phldrT="[Text]" phldr="0" custT="1"/>
      <dgm:spPr/>
      <dgm:t>
        <a:bodyPr/>
        <a:lstStyle/>
        <a:p>
          <a:pPr rtl="0"/>
          <a:r>
            <a:rPr lang="en-GB" sz="900" dirty="0">
              <a:latin typeface="Aptos Display" panose="020F0302020204030204"/>
            </a:rPr>
            <a:t>Secondly click on the blue tab in top left called Create/Upload and open </a:t>
          </a:r>
          <a:r>
            <a:rPr lang="en-GB" sz="900" dirty="0" err="1">
              <a:latin typeface="Aptos Display" panose="020F0302020204030204"/>
            </a:rPr>
            <a:t>powerpoint</a:t>
          </a:r>
          <a:r>
            <a:rPr lang="en-GB" sz="900" dirty="0">
              <a:latin typeface="Aptos Display" panose="020F0302020204030204"/>
            </a:rPr>
            <a:t> (shown on the right)</a:t>
          </a:r>
          <a:endParaRPr lang="en-GB" sz="900" dirty="0"/>
        </a:p>
      </dgm:t>
    </dgm:pt>
    <dgm:pt modelId="{9D760987-1B5B-426D-B408-FBDDD62C79B7}" type="parTrans" cxnId="{B22EA197-AFAF-440A-AF8C-759A8F6087BD}">
      <dgm:prSet/>
      <dgm:spPr/>
      <dgm:t>
        <a:bodyPr/>
        <a:lstStyle/>
        <a:p>
          <a:endParaRPr lang="en-GB"/>
        </a:p>
      </dgm:t>
    </dgm:pt>
    <dgm:pt modelId="{46D5A5BC-C04E-4CEB-89D1-B15EB54A4817}" type="sibTrans" cxnId="{B22EA197-AFAF-440A-AF8C-759A8F6087BD}">
      <dgm:prSet/>
      <dgm:spPr/>
      <dgm:t>
        <a:bodyPr/>
        <a:lstStyle/>
        <a:p>
          <a:endParaRPr lang="en-GB"/>
        </a:p>
      </dgm:t>
    </dgm:pt>
    <dgm:pt modelId="{BD25211C-2A39-48B9-8B6A-7034B8EFC54D}">
      <dgm:prSet phldrT="[Text]" phldr="0" custT="1"/>
      <dgm:spPr/>
      <dgm:t>
        <a:bodyPr/>
        <a:lstStyle/>
        <a:p>
          <a:pPr rtl="0"/>
          <a:r>
            <a:rPr lang="en-GB" sz="900" dirty="0">
              <a:latin typeface="Aptos Display" panose="020F0302020204030204"/>
            </a:rPr>
            <a:t>Now we have </a:t>
          </a:r>
          <a:r>
            <a:rPr lang="en-GB" sz="900" dirty="0" err="1">
              <a:latin typeface="Aptos Display" panose="020F0302020204030204"/>
            </a:rPr>
            <a:t>powerpoint</a:t>
          </a:r>
          <a:r>
            <a:rPr lang="en-GB" sz="900" dirty="0">
              <a:latin typeface="Aptos Display" panose="020F0302020204030204"/>
            </a:rPr>
            <a:t> open you can go ahead and click on insert, then images and there is different types stock meaning already loaded images and online meaning off the web .We will choose online </a:t>
          </a:r>
          <a:endParaRPr lang="en-GB" sz="900" dirty="0"/>
        </a:p>
      </dgm:t>
    </dgm:pt>
    <dgm:pt modelId="{4B697B18-C508-4196-83BC-36D202313A20}" type="parTrans" cxnId="{2AE90AE9-0850-42F3-92EB-56C58C0D4FF1}">
      <dgm:prSet/>
      <dgm:spPr/>
      <dgm:t>
        <a:bodyPr/>
        <a:lstStyle/>
        <a:p>
          <a:endParaRPr lang="en-GB"/>
        </a:p>
      </dgm:t>
    </dgm:pt>
    <dgm:pt modelId="{EA1EC6B9-61C6-45BC-9333-854E87CB41EB}" type="sibTrans" cxnId="{2AE90AE9-0850-42F3-92EB-56C58C0D4FF1}">
      <dgm:prSet/>
      <dgm:spPr/>
      <dgm:t>
        <a:bodyPr/>
        <a:lstStyle/>
        <a:p>
          <a:endParaRPr lang="en-GB"/>
        </a:p>
      </dgm:t>
    </dgm:pt>
    <dgm:pt modelId="{3BFEC527-B24C-4E9F-9B8D-84F5147F84A4}">
      <dgm:prSet phldrT="[Text]" phldr="0" custT="1"/>
      <dgm:spPr/>
      <dgm:t>
        <a:bodyPr/>
        <a:lstStyle/>
        <a:p>
          <a:pPr rtl="0"/>
          <a:r>
            <a:rPr lang="en-GB" sz="900" dirty="0">
              <a:latin typeface="Aptos Display" panose="020F0302020204030204"/>
            </a:rPr>
            <a:t>After that when you have searched an image don’t click on it instead hover over it and in the bottom left of the image their will be three dots </a:t>
          </a:r>
          <a:endParaRPr lang="en-GB" sz="900" dirty="0"/>
        </a:p>
      </dgm:t>
    </dgm:pt>
    <dgm:pt modelId="{D1753F1C-4637-48D3-A47C-5C164401B312}" type="parTrans" cxnId="{3D0D5758-6A43-453D-A37F-B1C85C00ED72}">
      <dgm:prSet/>
      <dgm:spPr/>
      <dgm:t>
        <a:bodyPr/>
        <a:lstStyle/>
        <a:p>
          <a:endParaRPr lang="en-GB"/>
        </a:p>
      </dgm:t>
    </dgm:pt>
    <dgm:pt modelId="{304D6C3A-F35D-45A9-9649-3E6B69BD28A5}" type="sibTrans" cxnId="{3D0D5758-6A43-453D-A37F-B1C85C00ED72}">
      <dgm:prSet/>
      <dgm:spPr/>
      <dgm:t>
        <a:bodyPr/>
        <a:lstStyle/>
        <a:p>
          <a:endParaRPr lang="en-GB"/>
        </a:p>
      </dgm:t>
    </dgm:pt>
    <dgm:pt modelId="{AF4B22FA-6B40-4AB3-9831-54E920E76C15}">
      <dgm:prSet phldrT="[Text]" phldr="0" custT="1"/>
      <dgm:spPr/>
      <dgm:t>
        <a:bodyPr/>
        <a:lstStyle/>
        <a:p>
          <a:pPr rtl="0"/>
          <a:r>
            <a:rPr lang="en-GB" sz="900" dirty="0">
              <a:latin typeface="Aptos Display" panose="020F0302020204030204"/>
            </a:rPr>
            <a:t>Click on them three dots and click on the hyperlink, now we should have the image from its main source</a:t>
          </a:r>
          <a:endParaRPr lang="en-GB" sz="900" dirty="0"/>
        </a:p>
      </dgm:t>
    </dgm:pt>
    <dgm:pt modelId="{C34172C7-1F61-41BB-9AB1-FAA1D4A32B8D}" type="parTrans" cxnId="{80FFAD91-1286-4CB2-9D0D-AF330A989B09}">
      <dgm:prSet/>
      <dgm:spPr/>
      <dgm:t>
        <a:bodyPr/>
        <a:lstStyle/>
        <a:p>
          <a:endParaRPr lang="en-GB"/>
        </a:p>
      </dgm:t>
    </dgm:pt>
    <dgm:pt modelId="{5DCE94CD-962C-4822-A212-6EDB20A17281}" type="sibTrans" cxnId="{80FFAD91-1286-4CB2-9D0D-AF330A989B09}">
      <dgm:prSet/>
      <dgm:spPr/>
      <dgm:t>
        <a:bodyPr/>
        <a:lstStyle/>
        <a:p>
          <a:endParaRPr lang="en-GB"/>
        </a:p>
      </dgm:t>
    </dgm:pt>
    <dgm:pt modelId="{867C1990-8014-4EC6-8057-AA2CC7B6CBB4}">
      <dgm:prSet phldr="0" custT="1"/>
      <dgm:spPr/>
      <dgm:t>
        <a:bodyPr/>
        <a:lstStyle/>
        <a:p>
          <a:pPr rtl="0"/>
          <a:r>
            <a:rPr lang="en-GB" sz="900" dirty="0">
              <a:latin typeface="Aptos Display" panose="020F0302020204030204"/>
            </a:rPr>
            <a:t>Now right click on the middle of the link the you will get options, copy the link and go back on </a:t>
          </a:r>
          <a:r>
            <a:rPr lang="en-GB" sz="900" dirty="0" err="1">
              <a:latin typeface="Aptos Display" panose="020F0302020204030204"/>
            </a:rPr>
            <a:t>powerpoint</a:t>
          </a:r>
          <a:r>
            <a:rPr lang="en-GB" sz="900" dirty="0">
              <a:latin typeface="Aptos Display" panose="020F0302020204030204"/>
            </a:rPr>
            <a:t> select the image now and press insert.</a:t>
          </a:r>
        </a:p>
      </dgm:t>
    </dgm:pt>
    <dgm:pt modelId="{6184D788-D24F-4655-8508-F25F4693A9F7}" type="parTrans" cxnId="{410FD2CC-C051-4135-9FDD-806D1EB0272F}">
      <dgm:prSet/>
      <dgm:spPr/>
      <dgm:t>
        <a:bodyPr/>
        <a:lstStyle/>
        <a:p>
          <a:endParaRPr lang="en-GB"/>
        </a:p>
      </dgm:t>
    </dgm:pt>
    <dgm:pt modelId="{E4B00956-4EF4-4866-90F6-CB69C62C28DD}" type="sibTrans" cxnId="{410FD2CC-C051-4135-9FDD-806D1EB0272F}">
      <dgm:prSet/>
      <dgm:spPr/>
      <dgm:t>
        <a:bodyPr/>
        <a:lstStyle/>
        <a:p>
          <a:endParaRPr lang="en-GB"/>
        </a:p>
      </dgm:t>
    </dgm:pt>
    <dgm:pt modelId="{DF30B4E7-9035-44E3-804D-28655EC45E6A}">
      <dgm:prSet phldr="0"/>
      <dgm:spPr/>
      <dgm:t>
        <a:bodyPr/>
        <a:lstStyle/>
        <a:p>
          <a:pPr rtl="0"/>
          <a:r>
            <a:rPr lang="en-GB" dirty="0">
              <a:latin typeface="Aptos Display" panose="020F0302020204030204"/>
            </a:rPr>
            <a:t>You have </a:t>
          </a:r>
          <a:r>
            <a:rPr lang="en-GB" dirty="0" err="1">
              <a:latin typeface="Aptos Display" panose="020F0302020204030204"/>
            </a:rPr>
            <a:t>succesfully</a:t>
          </a:r>
          <a:r>
            <a:rPr lang="en-GB" dirty="0">
              <a:latin typeface="Aptos Display" panose="020F0302020204030204"/>
            </a:rPr>
            <a:t> inserted a hyperlink </a:t>
          </a:r>
        </a:p>
      </dgm:t>
    </dgm:pt>
    <dgm:pt modelId="{28319C74-F60B-4CFF-AE3C-9AE310196CAF}" type="parTrans" cxnId="{3C3545C7-04B5-4451-91B2-EDCE6484C0A9}">
      <dgm:prSet/>
      <dgm:spPr/>
      <dgm:t>
        <a:bodyPr/>
        <a:lstStyle/>
        <a:p>
          <a:endParaRPr lang="en-GB"/>
        </a:p>
      </dgm:t>
    </dgm:pt>
    <dgm:pt modelId="{477A56FA-90EA-46E5-8443-73048401AC27}" type="sibTrans" cxnId="{3C3545C7-04B5-4451-91B2-EDCE6484C0A9}">
      <dgm:prSet/>
      <dgm:spPr/>
      <dgm:t>
        <a:bodyPr/>
        <a:lstStyle/>
        <a:p>
          <a:endParaRPr lang="en-GB"/>
        </a:p>
      </dgm:t>
    </dgm:pt>
    <dgm:pt modelId="{11DC1E3F-DF29-499A-85AD-3F47171C1ED8}">
      <dgm:prSet phldr="0" custT="1"/>
      <dgm:spPr/>
      <dgm:t>
        <a:bodyPr/>
        <a:lstStyle/>
        <a:p>
          <a:pPr rtl="0"/>
          <a:r>
            <a:rPr lang="en-GB" sz="900" dirty="0">
              <a:latin typeface="Aptos Display" panose="020F0302020204030204"/>
            </a:rPr>
            <a:t> Finally in the box above (CLICK TO ADD TITLE)click on it hover to the top were it says insert and click on link then paste the link over and insert </a:t>
          </a:r>
          <a:endParaRPr lang="en-GB" sz="900" dirty="0"/>
        </a:p>
      </dgm:t>
    </dgm:pt>
    <dgm:pt modelId="{A201CFF4-1CDC-411C-BF3F-41BC3F47CD22}" type="parTrans" cxnId="{5EFBD1D1-6266-4546-A48D-EFED8709481D}">
      <dgm:prSet/>
      <dgm:spPr/>
      <dgm:t>
        <a:bodyPr/>
        <a:lstStyle/>
        <a:p>
          <a:endParaRPr lang="en-GB"/>
        </a:p>
      </dgm:t>
    </dgm:pt>
    <dgm:pt modelId="{FCC70A59-6F8D-4A05-823B-683C3CD46E71}" type="sibTrans" cxnId="{5EFBD1D1-6266-4546-A48D-EFED8709481D}">
      <dgm:prSet/>
      <dgm:spPr/>
      <dgm:t>
        <a:bodyPr/>
        <a:lstStyle/>
        <a:p>
          <a:endParaRPr lang="en-GB"/>
        </a:p>
      </dgm:t>
    </dgm:pt>
    <dgm:pt modelId="{8242A811-9949-45B8-A57D-4D58E8A66984}" type="pres">
      <dgm:prSet presAssocID="{2FE71C6A-C0B0-4FD4-A51B-3553A449B9C1}" presName="cycle" presStyleCnt="0">
        <dgm:presLayoutVars>
          <dgm:dir/>
          <dgm:resizeHandles val="exact"/>
        </dgm:presLayoutVars>
      </dgm:prSet>
      <dgm:spPr/>
    </dgm:pt>
    <dgm:pt modelId="{6962212B-D292-418B-B33F-ACD0190C07A3}" type="pres">
      <dgm:prSet presAssocID="{0B8C48B3-C3D4-4451-B15D-ABB99CA19AD8}" presName="node" presStyleLbl="node1" presStyleIdx="0" presStyleCnt="8">
        <dgm:presLayoutVars>
          <dgm:bulletEnabled val="1"/>
        </dgm:presLayoutVars>
      </dgm:prSet>
      <dgm:spPr/>
    </dgm:pt>
    <dgm:pt modelId="{5B2F6D31-3718-4DCA-8F67-2A6EB5237245}" type="pres">
      <dgm:prSet presAssocID="{D4D50983-CBF7-48FA-9806-42861452DD3D}" presName="sibTrans" presStyleLbl="sibTrans2D1" presStyleIdx="0" presStyleCnt="8"/>
      <dgm:spPr/>
    </dgm:pt>
    <dgm:pt modelId="{5710C784-F073-41E8-8628-2450EB46BF56}" type="pres">
      <dgm:prSet presAssocID="{D4D50983-CBF7-48FA-9806-42861452DD3D}" presName="connectorText" presStyleLbl="sibTrans2D1" presStyleIdx="0" presStyleCnt="8"/>
      <dgm:spPr/>
    </dgm:pt>
    <dgm:pt modelId="{81ABA69E-608A-47F0-BDA5-C1C69C23BAB0}" type="pres">
      <dgm:prSet presAssocID="{AD261E39-6CAB-4077-A1B0-EF8F570C9985}" presName="node" presStyleLbl="node1" presStyleIdx="1" presStyleCnt="8">
        <dgm:presLayoutVars>
          <dgm:bulletEnabled val="1"/>
        </dgm:presLayoutVars>
      </dgm:prSet>
      <dgm:spPr/>
    </dgm:pt>
    <dgm:pt modelId="{FD3AD335-A72B-4522-96E3-1116B6D1F1E6}" type="pres">
      <dgm:prSet presAssocID="{46D5A5BC-C04E-4CEB-89D1-B15EB54A4817}" presName="sibTrans" presStyleLbl="sibTrans2D1" presStyleIdx="1" presStyleCnt="8"/>
      <dgm:spPr/>
    </dgm:pt>
    <dgm:pt modelId="{462965CB-D68E-406E-922F-037637E862AC}" type="pres">
      <dgm:prSet presAssocID="{46D5A5BC-C04E-4CEB-89D1-B15EB54A4817}" presName="connectorText" presStyleLbl="sibTrans2D1" presStyleIdx="1" presStyleCnt="8"/>
      <dgm:spPr/>
    </dgm:pt>
    <dgm:pt modelId="{EC1A3357-8B14-419F-A519-2E5C1D59B909}" type="pres">
      <dgm:prSet presAssocID="{BD25211C-2A39-48B9-8B6A-7034B8EFC54D}" presName="node" presStyleLbl="node1" presStyleIdx="2" presStyleCnt="8">
        <dgm:presLayoutVars>
          <dgm:bulletEnabled val="1"/>
        </dgm:presLayoutVars>
      </dgm:prSet>
      <dgm:spPr/>
    </dgm:pt>
    <dgm:pt modelId="{053AA07C-33D1-469A-8FC3-45506C01A4C7}" type="pres">
      <dgm:prSet presAssocID="{EA1EC6B9-61C6-45BC-9333-854E87CB41EB}" presName="sibTrans" presStyleLbl="sibTrans2D1" presStyleIdx="2" presStyleCnt="8"/>
      <dgm:spPr/>
    </dgm:pt>
    <dgm:pt modelId="{1E27DC7B-3518-4783-AA69-C666E2BCFA1E}" type="pres">
      <dgm:prSet presAssocID="{EA1EC6B9-61C6-45BC-9333-854E87CB41EB}" presName="connectorText" presStyleLbl="sibTrans2D1" presStyleIdx="2" presStyleCnt="8"/>
      <dgm:spPr/>
    </dgm:pt>
    <dgm:pt modelId="{F4022143-49E0-44F9-B826-E295A39C49C6}" type="pres">
      <dgm:prSet presAssocID="{3BFEC527-B24C-4E9F-9B8D-84F5147F84A4}" presName="node" presStyleLbl="node1" presStyleIdx="3" presStyleCnt="8">
        <dgm:presLayoutVars>
          <dgm:bulletEnabled val="1"/>
        </dgm:presLayoutVars>
      </dgm:prSet>
      <dgm:spPr/>
    </dgm:pt>
    <dgm:pt modelId="{F12CB541-4DB6-4941-85AC-55A769797C79}" type="pres">
      <dgm:prSet presAssocID="{304D6C3A-F35D-45A9-9649-3E6B69BD28A5}" presName="sibTrans" presStyleLbl="sibTrans2D1" presStyleIdx="3" presStyleCnt="8"/>
      <dgm:spPr/>
    </dgm:pt>
    <dgm:pt modelId="{2E805A21-CAE3-4838-ABBD-77C0792AED79}" type="pres">
      <dgm:prSet presAssocID="{304D6C3A-F35D-45A9-9649-3E6B69BD28A5}" presName="connectorText" presStyleLbl="sibTrans2D1" presStyleIdx="3" presStyleCnt="8"/>
      <dgm:spPr/>
    </dgm:pt>
    <dgm:pt modelId="{38D2397D-D55A-4B8D-BF4D-931FB6A0D06D}" type="pres">
      <dgm:prSet presAssocID="{AF4B22FA-6B40-4AB3-9831-54E920E76C15}" presName="node" presStyleLbl="node1" presStyleIdx="4" presStyleCnt="8" custRadScaleRad="99805" custRadScaleInc="354">
        <dgm:presLayoutVars>
          <dgm:bulletEnabled val="1"/>
        </dgm:presLayoutVars>
      </dgm:prSet>
      <dgm:spPr/>
    </dgm:pt>
    <dgm:pt modelId="{02CB9BED-B9EC-4933-9F04-197625D41678}" type="pres">
      <dgm:prSet presAssocID="{5DCE94CD-962C-4822-A212-6EDB20A17281}" presName="sibTrans" presStyleLbl="sibTrans2D1" presStyleIdx="4" presStyleCnt="8"/>
      <dgm:spPr/>
    </dgm:pt>
    <dgm:pt modelId="{46C4947B-559E-4202-B1E6-76A07E9E5288}" type="pres">
      <dgm:prSet presAssocID="{5DCE94CD-962C-4822-A212-6EDB20A17281}" presName="connectorText" presStyleLbl="sibTrans2D1" presStyleIdx="4" presStyleCnt="8"/>
      <dgm:spPr/>
    </dgm:pt>
    <dgm:pt modelId="{119C83F3-ACF0-45D7-AD22-7A7DFF8CFC70}" type="pres">
      <dgm:prSet presAssocID="{867C1990-8014-4EC6-8057-AA2CC7B6CBB4}" presName="node" presStyleLbl="node1" presStyleIdx="5" presStyleCnt="8">
        <dgm:presLayoutVars>
          <dgm:bulletEnabled val="1"/>
        </dgm:presLayoutVars>
      </dgm:prSet>
      <dgm:spPr/>
    </dgm:pt>
    <dgm:pt modelId="{EE5ADE76-B79B-4DA2-8A14-8B168FE0E788}" type="pres">
      <dgm:prSet presAssocID="{E4B00956-4EF4-4866-90F6-CB69C62C28DD}" presName="sibTrans" presStyleLbl="sibTrans2D1" presStyleIdx="5" presStyleCnt="8"/>
      <dgm:spPr/>
    </dgm:pt>
    <dgm:pt modelId="{2CA3E973-5863-4730-A8AD-581F8BA47643}" type="pres">
      <dgm:prSet presAssocID="{E4B00956-4EF4-4866-90F6-CB69C62C28DD}" presName="connectorText" presStyleLbl="sibTrans2D1" presStyleIdx="5" presStyleCnt="8"/>
      <dgm:spPr/>
    </dgm:pt>
    <dgm:pt modelId="{26183CF5-6680-4BE3-812A-9C2A3194AD15}" type="pres">
      <dgm:prSet presAssocID="{11DC1E3F-DF29-499A-85AD-3F47171C1ED8}" presName="node" presStyleLbl="node1" presStyleIdx="6" presStyleCnt="8">
        <dgm:presLayoutVars>
          <dgm:bulletEnabled val="1"/>
        </dgm:presLayoutVars>
      </dgm:prSet>
      <dgm:spPr/>
    </dgm:pt>
    <dgm:pt modelId="{BE77605B-A0C6-4FC5-A0A6-2F92659EF011}" type="pres">
      <dgm:prSet presAssocID="{FCC70A59-6F8D-4A05-823B-683C3CD46E71}" presName="sibTrans" presStyleLbl="sibTrans2D1" presStyleIdx="6" presStyleCnt="8"/>
      <dgm:spPr/>
    </dgm:pt>
    <dgm:pt modelId="{04B5AE27-B069-419D-BF13-675CCF5EECEA}" type="pres">
      <dgm:prSet presAssocID="{FCC70A59-6F8D-4A05-823B-683C3CD46E71}" presName="connectorText" presStyleLbl="sibTrans2D1" presStyleIdx="6" presStyleCnt="8"/>
      <dgm:spPr/>
    </dgm:pt>
    <dgm:pt modelId="{18457FC5-405F-4681-AF45-ED8E7A503F89}" type="pres">
      <dgm:prSet presAssocID="{DF30B4E7-9035-44E3-804D-28655EC45E6A}" presName="node" presStyleLbl="node1" presStyleIdx="7" presStyleCnt="8">
        <dgm:presLayoutVars>
          <dgm:bulletEnabled val="1"/>
        </dgm:presLayoutVars>
      </dgm:prSet>
      <dgm:spPr/>
    </dgm:pt>
    <dgm:pt modelId="{E8DD855F-77A0-4FF7-8556-30BC1580DF4C}" type="pres">
      <dgm:prSet presAssocID="{477A56FA-90EA-46E5-8443-73048401AC27}" presName="sibTrans" presStyleLbl="sibTrans2D1" presStyleIdx="7" presStyleCnt="8"/>
      <dgm:spPr/>
    </dgm:pt>
    <dgm:pt modelId="{9E2C70CE-1AC6-494F-A696-FC3965FCAD2D}" type="pres">
      <dgm:prSet presAssocID="{477A56FA-90EA-46E5-8443-73048401AC27}" presName="connectorText" presStyleLbl="sibTrans2D1" presStyleIdx="7" presStyleCnt="8"/>
      <dgm:spPr/>
    </dgm:pt>
  </dgm:ptLst>
  <dgm:cxnLst>
    <dgm:cxn modelId="{72A16E07-37F8-4294-8AC1-738E8CD419B9}" type="presOf" srcId="{FCC70A59-6F8D-4A05-823B-683C3CD46E71}" destId="{04B5AE27-B069-419D-BF13-675CCF5EECEA}" srcOrd="1" destOrd="0" presId="urn:microsoft.com/office/officeart/2005/8/layout/cycle2"/>
    <dgm:cxn modelId="{0483701F-FED7-45F5-A36C-2E860BFF7BF4}" type="presOf" srcId="{BD25211C-2A39-48B9-8B6A-7034B8EFC54D}" destId="{EC1A3357-8B14-419F-A519-2E5C1D59B909}" srcOrd="0" destOrd="0" presId="urn:microsoft.com/office/officeart/2005/8/layout/cycle2"/>
    <dgm:cxn modelId="{09B16120-840A-4B33-B38B-9B66FD02AFE2}" type="presOf" srcId="{EA1EC6B9-61C6-45BC-9333-854E87CB41EB}" destId="{1E27DC7B-3518-4783-AA69-C666E2BCFA1E}" srcOrd="1" destOrd="0" presId="urn:microsoft.com/office/officeart/2005/8/layout/cycle2"/>
    <dgm:cxn modelId="{BAB71C25-003D-4A11-B083-0DC3404DE971}" type="presOf" srcId="{304D6C3A-F35D-45A9-9649-3E6B69BD28A5}" destId="{2E805A21-CAE3-4838-ABBD-77C0792AED79}" srcOrd="1" destOrd="0" presId="urn:microsoft.com/office/officeart/2005/8/layout/cycle2"/>
    <dgm:cxn modelId="{F1C32C2E-DAC4-4492-859C-66B4D6FB252D}" type="presOf" srcId="{AD261E39-6CAB-4077-A1B0-EF8F570C9985}" destId="{81ABA69E-608A-47F0-BDA5-C1C69C23BAB0}" srcOrd="0" destOrd="0" presId="urn:microsoft.com/office/officeart/2005/8/layout/cycle2"/>
    <dgm:cxn modelId="{C2206B46-64E2-41F1-8ED3-9D6F18D260DA}" type="presOf" srcId="{0B8C48B3-C3D4-4451-B15D-ABB99CA19AD8}" destId="{6962212B-D292-418B-B33F-ACD0190C07A3}" srcOrd="0" destOrd="0" presId="urn:microsoft.com/office/officeart/2005/8/layout/cycle2"/>
    <dgm:cxn modelId="{4B80734C-0B2D-4E3F-9CA7-86988A5F21AB}" type="presOf" srcId="{2FE71C6A-C0B0-4FD4-A51B-3553A449B9C1}" destId="{8242A811-9949-45B8-A57D-4D58E8A66984}" srcOrd="0" destOrd="0" presId="urn:microsoft.com/office/officeart/2005/8/layout/cycle2"/>
    <dgm:cxn modelId="{60013151-D9DD-44CC-B710-762A03FE05B2}" type="presOf" srcId="{477A56FA-90EA-46E5-8443-73048401AC27}" destId="{E8DD855F-77A0-4FF7-8556-30BC1580DF4C}" srcOrd="0" destOrd="0" presId="urn:microsoft.com/office/officeart/2005/8/layout/cycle2"/>
    <dgm:cxn modelId="{0FB82352-A3B2-4ADA-AF32-C406FF771BDB}" type="presOf" srcId="{EA1EC6B9-61C6-45BC-9333-854E87CB41EB}" destId="{053AA07C-33D1-469A-8FC3-45506C01A4C7}" srcOrd="0" destOrd="0" presId="urn:microsoft.com/office/officeart/2005/8/layout/cycle2"/>
    <dgm:cxn modelId="{3D0D5758-6A43-453D-A37F-B1C85C00ED72}" srcId="{2FE71C6A-C0B0-4FD4-A51B-3553A449B9C1}" destId="{3BFEC527-B24C-4E9F-9B8D-84F5147F84A4}" srcOrd="3" destOrd="0" parTransId="{D1753F1C-4637-48D3-A47C-5C164401B312}" sibTransId="{304D6C3A-F35D-45A9-9649-3E6B69BD28A5}"/>
    <dgm:cxn modelId="{CF38AB5F-9C5E-4921-BE1B-F223C0577799}" type="presOf" srcId="{DF30B4E7-9035-44E3-804D-28655EC45E6A}" destId="{18457FC5-405F-4681-AF45-ED8E7A503F89}" srcOrd="0" destOrd="0" presId="urn:microsoft.com/office/officeart/2005/8/layout/cycle2"/>
    <dgm:cxn modelId="{03DEAE63-318B-4B24-9298-6376533EDEA1}" type="presOf" srcId="{E4B00956-4EF4-4866-90F6-CB69C62C28DD}" destId="{EE5ADE76-B79B-4DA2-8A14-8B168FE0E788}" srcOrd="0" destOrd="0" presId="urn:microsoft.com/office/officeart/2005/8/layout/cycle2"/>
    <dgm:cxn modelId="{A4A18965-A22C-48D8-A03C-CFE76029DC79}" srcId="{2FE71C6A-C0B0-4FD4-A51B-3553A449B9C1}" destId="{0B8C48B3-C3D4-4451-B15D-ABB99CA19AD8}" srcOrd="0" destOrd="0" parTransId="{44C837BD-2C85-48A2-A66B-D8149286B898}" sibTransId="{D4D50983-CBF7-48FA-9806-42861452DD3D}"/>
    <dgm:cxn modelId="{5524C074-EA99-4B3B-A188-E28E4D64ADE3}" type="presOf" srcId="{D4D50983-CBF7-48FA-9806-42861452DD3D}" destId="{5710C784-F073-41E8-8628-2450EB46BF56}" srcOrd="1" destOrd="0" presId="urn:microsoft.com/office/officeart/2005/8/layout/cycle2"/>
    <dgm:cxn modelId="{5EE4CD8D-1808-46B4-9E65-3ED8FCA41620}" type="presOf" srcId="{867C1990-8014-4EC6-8057-AA2CC7B6CBB4}" destId="{119C83F3-ACF0-45D7-AD22-7A7DFF8CFC70}" srcOrd="0" destOrd="0" presId="urn:microsoft.com/office/officeart/2005/8/layout/cycle2"/>
    <dgm:cxn modelId="{80FFAD91-1286-4CB2-9D0D-AF330A989B09}" srcId="{2FE71C6A-C0B0-4FD4-A51B-3553A449B9C1}" destId="{AF4B22FA-6B40-4AB3-9831-54E920E76C15}" srcOrd="4" destOrd="0" parTransId="{C34172C7-1F61-41BB-9AB1-FAA1D4A32B8D}" sibTransId="{5DCE94CD-962C-4822-A212-6EDB20A17281}"/>
    <dgm:cxn modelId="{80980595-36CD-4E4E-B035-D1EE747899F1}" type="presOf" srcId="{3BFEC527-B24C-4E9F-9B8D-84F5147F84A4}" destId="{F4022143-49E0-44F9-B826-E295A39C49C6}" srcOrd="0" destOrd="0" presId="urn:microsoft.com/office/officeart/2005/8/layout/cycle2"/>
    <dgm:cxn modelId="{572F7297-CE03-4E70-978C-20DA72931378}" type="presOf" srcId="{46D5A5BC-C04E-4CEB-89D1-B15EB54A4817}" destId="{FD3AD335-A72B-4522-96E3-1116B6D1F1E6}" srcOrd="0" destOrd="0" presId="urn:microsoft.com/office/officeart/2005/8/layout/cycle2"/>
    <dgm:cxn modelId="{B22EA197-AFAF-440A-AF8C-759A8F6087BD}" srcId="{2FE71C6A-C0B0-4FD4-A51B-3553A449B9C1}" destId="{AD261E39-6CAB-4077-A1B0-EF8F570C9985}" srcOrd="1" destOrd="0" parTransId="{9D760987-1B5B-426D-B408-FBDDD62C79B7}" sibTransId="{46D5A5BC-C04E-4CEB-89D1-B15EB54A4817}"/>
    <dgm:cxn modelId="{CC19D3A1-6783-49B3-8BEC-7162108900C7}" type="presOf" srcId="{5DCE94CD-962C-4822-A212-6EDB20A17281}" destId="{46C4947B-559E-4202-B1E6-76A07E9E5288}" srcOrd="1" destOrd="0" presId="urn:microsoft.com/office/officeart/2005/8/layout/cycle2"/>
    <dgm:cxn modelId="{1A1CC0A2-E09F-405D-9C8F-4F3D6624617C}" type="presOf" srcId="{11DC1E3F-DF29-499A-85AD-3F47171C1ED8}" destId="{26183CF5-6680-4BE3-812A-9C2A3194AD15}" srcOrd="0" destOrd="0" presId="urn:microsoft.com/office/officeart/2005/8/layout/cycle2"/>
    <dgm:cxn modelId="{ED7486A7-40BF-42B2-AC4B-4C340EFC8D80}" type="presOf" srcId="{E4B00956-4EF4-4866-90F6-CB69C62C28DD}" destId="{2CA3E973-5863-4730-A8AD-581F8BA47643}" srcOrd="1" destOrd="0" presId="urn:microsoft.com/office/officeart/2005/8/layout/cycle2"/>
    <dgm:cxn modelId="{59D275B4-1FAE-4F45-AC53-9A80B794A4BD}" type="presOf" srcId="{304D6C3A-F35D-45A9-9649-3E6B69BD28A5}" destId="{F12CB541-4DB6-4941-85AC-55A769797C79}" srcOrd="0" destOrd="0" presId="urn:microsoft.com/office/officeart/2005/8/layout/cycle2"/>
    <dgm:cxn modelId="{D9F2E3B8-9FCA-473F-8D31-394E2418625B}" type="presOf" srcId="{477A56FA-90EA-46E5-8443-73048401AC27}" destId="{9E2C70CE-1AC6-494F-A696-FC3965FCAD2D}" srcOrd="1" destOrd="0" presId="urn:microsoft.com/office/officeart/2005/8/layout/cycle2"/>
    <dgm:cxn modelId="{200042B9-2FC9-4B61-80FC-C88236D39B71}" type="presOf" srcId="{FCC70A59-6F8D-4A05-823B-683C3CD46E71}" destId="{BE77605B-A0C6-4FC5-A0A6-2F92659EF011}" srcOrd="0" destOrd="0" presId="urn:microsoft.com/office/officeart/2005/8/layout/cycle2"/>
    <dgm:cxn modelId="{3C3545C7-04B5-4451-91B2-EDCE6484C0A9}" srcId="{2FE71C6A-C0B0-4FD4-A51B-3553A449B9C1}" destId="{DF30B4E7-9035-44E3-804D-28655EC45E6A}" srcOrd="7" destOrd="0" parTransId="{28319C74-F60B-4CFF-AE3C-9AE310196CAF}" sibTransId="{477A56FA-90EA-46E5-8443-73048401AC27}"/>
    <dgm:cxn modelId="{E0F92ECA-5FA9-4387-8E51-796E3AFBFB6D}" type="presOf" srcId="{AF4B22FA-6B40-4AB3-9831-54E920E76C15}" destId="{38D2397D-D55A-4B8D-BF4D-931FB6A0D06D}" srcOrd="0" destOrd="0" presId="urn:microsoft.com/office/officeart/2005/8/layout/cycle2"/>
    <dgm:cxn modelId="{410FD2CC-C051-4135-9FDD-806D1EB0272F}" srcId="{2FE71C6A-C0B0-4FD4-A51B-3553A449B9C1}" destId="{867C1990-8014-4EC6-8057-AA2CC7B6CBB4}" srcOrd="5" destOrd="0" parTransId="{6184D788-D24F-4655-8508-F25F4693A9F7}" sibTransId="{E4B00956-4EF4-4866-90F6-CB69C62C28DD}"/>
    <dgm:cxn modelId="{5EFBD1D1-6266-4546-A48D-EFED8709481D}" srcId="{2FE71C6A-C0B0-4FD4-A51B-3553A449B9C1}" destId="{11DC1E3F-DF29-499A-85AD-3F47171C1ED8}" srcOrd="6" destOrd="0" parTransId="{A201CFF4-1CDC-411C-BF3F-41BC3F47CD22}" sibTransId="{FCC70A59-6F8D-4A05-823B-683C3CD46E71}"/>
    <dgm:cxn modelId="{2AE90AE9-0850-42F3-92EB-56C58C0D4FF1}" srcId="{2FE71C6A-C0B0-4FD4-A51B-3553A449B9C1}" destId="{BD25211C-2A39-48B9-8B6A-7034B8EFC54D}" srcOrd="2" destOrd="0" parTransId="{4B697B18-C508-4196-83BC-36D202313A20}" sibTransId="{EA1EC6B9-61C6-45BC-9333-854E87CB41EB}"/>
    <dgm:cxn modelId="{761B76EC-E6A2-47E9-83AA-F01F93692C77}" type="presOf" srcId="{D4D50983-CBF7-48FA-9806-42861452DD3D}" destId="{5B2F6D31-3718-4DCA-8F67-2A6EB5237245}" srcOrd="0" destOrd="0" presId="urn:microsoft.com/office/officeart/2005/8/layout/cycle2"/>
    <dgm:cxn modelId="{206041EE-FC58-4062-983A-A44382B344CA}" type="presOf" srcId="{5DCE94CD-962C-4822-A212-6EDB20A17281}" destId="{02CB9BED-B9EC-4933-9F04-197625D41678}" srcOrd="0" destOrd="0" presId="urn:microsoft.com/office/officeart/2005/8/layout/cycle2"/>
    <dgm:cxn modelId="{9836B9F0-45C3-439F-8204-96E9AB100C70}" type="presOf" srcId="{46D5A5BC-C04E-4CEB-89D1-B15EB54A4817}" destId="{462965CB-D68E-406E-922F-037637E862AC}" srcOrd="1" destOrd="0" presId="urn:microsoft.com/office/officeart/2005/8/layout/cycle2"/>
    <dgm:cxn modelId="{83BA0E95-B3B9-4573-B9A5-18E8580C108D}" type="presParOf" srcId="{8242A811-9949-45B8-A57D-4D58E8A66984}" destId="{6962212B-D292-418B-B33F-ACD0190C07A3}" srcOrd="0" destOrd="0" presId="urn:microsoft.com/office/officeart/2005/8/layout/cycle2"/>
    <dgm:cxn modelId="{4F54F692-09B6-4146-BA4B-FCEA96BAF448}" type="presParOf" srcId="{8242A811-9949-45B8-A57D-4D58E8A66984}" destId="{5B2F6D31-3718-4DCA-8F67-2A6EB5237245}" srcOrd="1" destOrd="0" presId="urn:microsoft.com/office/officeart/2005/8/layout/cycle2"/>
    <dgm:cxn modelId="{3F961769-7B9E-4CE8-A5D3-CC30A2F87702}" type="presParOf" srcId="{5B2F6D31-3718-4DCA-8F67-2A6EB5237245}" destId="{5710C784-F073-41E8-8628-2450EB46BF56}" srcOrd="0" destOrd="0" presId="urn:microsoft.com/office/officeart/2005/8/layout/cycle2"/>
    <dgm:cxn modelId="{35D174AF-A131-4E06-9D7D-D6A64A3CDE95}" type="presParOf" srcId="{8242A811-9949-45B8-A57D-4D58E8A66984}" destId="{81ABA69E-608A-47F0-BDA5-C1C69C23BAB0}" srcOrd="2" destOrd="0" presId="urn:microsoft.com/office/officeart/2005/8/layout/cycle2"/>
    <dgm:cxn modelId="{EFC9D97F-93B3-4C3B-A174-D25CD93AD335}" type="presParOf" srcId="{8242A811-9949-45B8-A57D-4D58E8A66984}" destId="{FD3AD335-A72B-4522-96E3-1116B6D1F1E6}" srcOrd="3" destOrd="0" presId="urn:microsoft.com/office/officeart/2005/8/layout/cycle2"/>
    <dgm:cxn modelId="{D6F255CD-2E39-4618-8F40-31DABA222BAA}" type="presParOf" srcId="{FD3AD335-A72B-4522-96E3-1116B6D1F1E6}" destId="{462965CB-D68E-406E-922F-037637E862AC}" srcOrd="0" destOrd="0" presId="urn:microsoft.com/office/officeart/2005/8/layout/cycle2"/>
    <dgm:cxn modelId="{4C87253F-E6B6-478B-88B3-F9F5CBD56D24}" type="presParOf" srcId="{8242A811-9949-45B8-A57D-4D58E8A66984}" destId="{EC1A3357-8B14-419F-A519-2E5C1D59B909}" srcOrd="4" destOrd="0" presId="urn:microsoft.com/office/officeart/2005/8/layout/cycle2"/>
    <dgm:cxn modelId="{F862B08D-9638-47EE-9C99-2D0A09FCC0FE}" type="presParOf" srcId="{8242A811-9949-45B8-A57D-4D58E8A66984}" destId="{053AA07C-33D1-469A-8FC3-45506C01A4C7}" srcOrd="5" destOrd="0" presId="urn:microsoft.com/office/officeart/2005/8/layout/cycle2"/>
    <dgm:cxn modelId="{C62AB243-B7F7-4664-9291-4C8E9A462CBC}" type="presParOf" srcId="{053AA07C-33D1-469A-8FC3-45506C01A4C7}" destId="{1E27DC7B-3518-4783-AA69-C666E2BCFA1E}" srcOrd="0" destOrd="0" presId="urn:microsoft.com/office/officeart/2005/8/layout/cycle2"/>
    <dgm:cxn modelId="{E764AC3D-0C54-4953-A5D5-A17B82407AF1}" type="presParOf" srcId="{8242A811-9949-45B8-A57D-4D58E8A66984}" destId="{F4022143-49E0-44F9-B826-E295A39C49C6}" srcOrd="6" destOrd="0" presId="urn:microsoft.com/office/officeart/2005/8/layout/cycle2"/>
    <dgm:cxn modelId="{16449AA8-F4F5-4992-84DD-4A8FABB08B31}" type="presParOf" srcId="{8242A811-9949-45B8-A57D-4D58E8A66984}" destId="{F12CB541-4DB6-4941-85AC-55A769797C79}" srcOrd="7" destOrd="0" presId="urn:microsoft.com/office/officeart/2005/8/layout/cycle2"/>
    <dgm:cxn modelId="{A4E08897-6BD5-4B25-8CF2-014A1287F73A}" type="presParOf" srcId="{F12CB541-4DB6-4941-85AC-55A769797C79}" destId="{2E805A21-CAE3-4838-ABBD-77C0792AED79}" srcOrd="0" destOrd="0" presId="urn:microsoft.com/office/officeart/2005/8/layout/cycle2"/>
    <dgm:cxn modelId="{B4C01D30-91BE-4DA8-A27E-14F1DE14067C}" type="presParOf" srcId="{8242A811-9949-45B8-A57D-4D58E8A66984}" destId="{38D2397D-D55A-4B8D-BF4D-931FB6A0D06D}" srcOrd="8" destOrd="0" presId="urn:microsoft.com/office/officeart/2005/8/layout/cycle2"/>
    <dgm:cxn modelId="{0221FB54-FDBD-4B39-AA31-8B4D6FE93306}" type="presParOf" srcId="{8242A811-9949-45B8-A57D-4D58E8A66984}" destId="{02CB9BED-B9EC-4933-9F04-197625D41678}" srcOrd="9" destOrd="0" presId="urn:microsoft.com/office/officeart/2005/8/layout/cycle2"/>
    <dgm:cxn modelId="{BA2F46D1-607E-4FCF-B990-D3C8DAC86A52}" type="presParOf" srcId="{02CB9BED-B9EC-4933-9F04-197625D41678}" destId="{46C4947B-559E-4202-B1E6-76A07E9E5288}" srcOrd="0" destOrd="0" presId="urn:microsoft.com/office/officeart/2005/8/layout/cycle2"/>
    <dgm:cxn modelId="{9FED9167-6D47-461F-84BC-F4E3A9D127FB}" type="presParOf" srcId="{8242A811-9949-45B8-A57D-4D58E8A66984}" destId="{119C83F3-ACF0-45D7-AD22-7A7DFF8CFC70}" srcOrd="10" destOrd="0" presId="urn:microsoft.com/office/officeart/2005/8/layout/cycle2"/>
    <dgm:cxn modelId="{DD6AE344-8E5C-47EE-97B4-CB5F4585483A}" type="presParOf" srcId="{8242A811-9949-45B8-A57D-4D58E8A66984}" destId="{EE5ADE76-B79B-4DA2-8A14-8B168FE0E788}" srcOrd="11" destOrd="0" presId="urn:microsoft.com/office/officeart/2005/8/layout/cycle2"/>
    <dgm:cxn modelId="{97BAFDDE-21A5-49DF-A883-312556D761F0}" type="presParOf" srcId="{EE5ADE76-B79B-4DA2-8A14-8B168FE0E788}" destId="{2CA3E973-5863-4730-A8AD-581F8BA47643}" srcOrd="0" destOrd="0" presId="urn:microsoft.com/office/officeart/2005/8/layout/cycle2"/>
    <dgm:cxn modelId="{1CDB2C32-A1BC-4DCE-86D0-2F0862EBECE5}" type="presParOf" srcId="{8242A811-9949-45B8-A57D-4D58E8A66984}" destId="{26183CF5-6680-4BE3-812A-9C2A3194AD15}" srcOrd="12" destOrd="0" presId="urn:microsoft.com/office/officeart/2005/8/layout/cycle2"/>
    <dgm:cxn modelId="{50372CA6-1D68-43CB-BABB-7506F1912D8E}" type="presParOf" srcId="{8242A811-9949-45B8-A57D-4D58E8A66984}" destId="{BE77605B-A0C6-4FC5-A0A6-2F92659EF011}" srcOrd="13" destOrd="0" presId="urn:microsoft.com/office/officeart/2005/8/layout/cycle2"/>
    <dgm:cxn modelId="{A1F0B35A-3762-4E67-A31A-E012ADB25710}" type="presParOf" srcId="{BE77605B-A0C6-4FC5-A0A6-2F92659EF011}" destId="{04B5AE27-B069-419D-BF13-675CCF5EECEA}" srcOrd="0" destOrd="0" presId="urn:microsoft.com/office/officeart/2005/8/layout/cycle2"/>
    <dgm:cxn modelId="{20CAAB8A-220C-425A-A8E5-1E8BC531B962}" type="presParOf" srcId="{8242A811-9949-45B8-A57D-4D58E8A66984}" destId="{18457FC5-405F-4681-AF45-ED8E7A503F89}" srcOrd="14" destOrd="0" presId="urn:microsoft.com/office/officeart/2005/8/layout/cycle2"/>
    <dgm:cxn modelId="{9A3FA5F8-AEE7-4607-A147-1EB0B335050C}" type="presParOf" srcId="{8242A811-9949-45B8-A57D-4D58E8A66984}" destId="{E8DD855F-77A0-4FF7-8556-30BC1580DF4C}" srcOrd="15" destOrd="0" presId="urn:microsoft.com/office/officeart/2005/8/layout/cycle2"/>
    <dgm:cxn modelId="{8E3FED29-5A18-42C7-BB12-52DA3B26B105}" type="presParOf" srcId="{E8DD855F-77A0-4FF7-8556-30BC1580DF4C}" destId="{9E2C70CE-1AC6-494F-A696-FC3965FCAD2D}"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62212B-D292-418B-B33F-ACD0190C07A3}">
      <dsp:nvSpPr>
        <dsp:cNvPr id="0" name=""/>
        <dsp:cNvSpPr/>
      </dsp:nvSpPr>
      <dsp:spPr>
        <a:xfrm>
          <a:off x="5392468" y="3047"/>
          <a:ext cx="1414759" cy="141475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rtl="0">
            <a:lnSpc>
              <a:spcPct val="90000"/>
            </a:lnSpc>
            <a:spcBef>
              <a:spcPct val="0"/>
            </a:spcBef>
            <a:spcAft>
              <a:spcPct val="35000"/>
            </a:spcAft>
            <a:buNone/>
          </a:pPr>
          <a:r>
            <a:rPr lang="en-GB" sz="1000" kern="1200" dirty="0">
              <a:latin typeface="Aptos Display" panose="020F0302020204030204"/>
            </a:rPr>
            <a:t>Step 1 first open </a:t>
          </a:r>
          <a:r>
            <a:rPr lang="en-GB" sz="1000" kern="1200" dirty="0" err="1">
              <a:latin typeface="Aptos Display" panose="020F0302020204030204"/>
            </a:rPr>
            <a:t>uwtsd</a:t>
          </a:r>
          <a:r>
            <a:rPr lang="en-GB" sz="1000" kern="1200" dirty="0">
              <a:latin typeface="Aptos Display" panose="020F0302020204030204"/>
            </a:rPr>
            <a:t> hub, log in and open one drive(shown on the right) a blue tile </a:t>
          </a:r>
          <a:r>
            <a:rPr lang="en-GB" sz="1000" kern="1200" dirty="0" err="1">
              <a:latin typeface="Aptos Display" panose="020F0302020204030204"/>
            </a:rPr>
            <a:t>infront</a:t>
          </a:r>
          <a:r>
            <a:rPr lang="en-GB" sz="1000" kern="1200" dirty="0">
              <a:latin typeface="Aptos Display" panose="020F0302020204030204"/>
            </a:rPr>
            <a:t> </a:t>
          </a:r>
          <a:r>
            <a:rPr lang="en-GB" sz="1000" kern="1200" dirty="0" err="1">
              <a:latin typeface="Aptos Display" panose="020F0302020204030204"/>
            </a:rPr>
            <a:t>it’sof</a:t>
          </a:r>
          <a:r>
            <a:rPr lang="en-GB" sz="1000" kern="1200" dirty="0">
              <a:latin typeface="Aptos Display" panose="020F0302020204030204"/>
            </a:rPr>
            <a:t> you</a:t>
          </a:r>
          <a:endParaRPr lang="en-GB" sz="1000" kern="1200" dirty="0"/>
        </a:p>
      </dsp:txBody>
      <dsp:txXfrm>
        <a:off x="5599655" y="210234"/>
        <a:ext cx="1000385" cy="1000385"/>
      </dsp:txXfrm>
    </dsp:sp>
    <dsp:sp modelId="{5B2F6D31-3718-4DCA-8F67-2A6EB5237245}">
      <dsp:nvSpPr>
        <dsp:cNvPr id="0" name=""/>
        <dsp:cNvSpPr/>
      </dsp:nvSpPr>
      <dsp:spPr>
        <a:xfrm rot="1350000">
          <a:off x="6883501" y="874299"/>
          <a:ext cx="376679" cy="47748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6887802" y="948173"/>
        <a:ext cx="263675" cy="286489"/>
      </dsp:txXfrm>
    </dsp:sp>
    <dsp:sp modelId="{81ABA69E-608A-47F0-BDA5-C1C69C23BAB0}">
      <dsp:nvSpPr>
        <dsp:cNvPr id="0" name=""/>
        <dsp:cNvSpPr/>
      </dsp:nvSpPr>
      <dsp:spPr>
        <a:xfrm>
          <a:off x="7356152" y="816432"/>
          <a:ext cx="1414759" cy="141475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dirty="0">
              <a:latin typeface="Aptos Display" panose="020F0302020204030204"/>
            </a:rPr>
            <a:t>Secondly click on the blue tab in top left called Create/Upload and open </a:t>
          </a:r>
          <a:r>
            <a:rPr lang="en-GB" sz="900" kern="1200" dirty="0" err="1">
              <a:latin typeface="Aptos Display" panose="020F0302020204030204"/>
            </a:rPr>
            <a:t>powerpoint</a:t>
          </a:r>
          <a:r>
            <a:rPr lang="en-GB" sz="900" kern="1200" dirty="0">
              <a:latin typeface="Aptos Display" panose="020F0302020204030204"/>
            </a:rPr>
            <a:t> (shown on the right)</a:t>
          </a:r>
          <a:endParaRPr lang="en-GB" sz="900" kern="1200" dirty="0"/>
        </a:p>
      </dsp:txBody>
      <dsp:txXfrm>
        <a:off x="7563339" y="1023619"/>
        <a:ext cx="1000385" cy="1000385"/>
      </dsp:txXfrm>
    </dsp:sp>
    <dsp:sp modelId="{FD3AD335-A72B-4522-96E3-1116B6D1F1E6}">
      <dsp:nvSpPr>
        <dsp:cNvPr id="0" name=""/>
        <dsp:cNvSpPr/>
      </dsp:nvSpPr>
      <dsp:spPr>
        <a:xfrm rot="4050000">
          <a:off x="8277805" y="2257064"/>
          <a:ext cx="376679" cy="47748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8312685" y="2300359"/>
        <a:ext cx="263675" cy="286489"/>
      </dsp:txXfrm>
    </dsp:sp>
    <dsp:sp modelId="{EC1A3357-8B14-419F-A519-2E5C1D59B909}">
      <dsp:nvSpPr>
        <dsp:cNvPr id="0" name=""/>
        <dsp:cNvSpPr/>
      </dsp:nvSpPr>
      <dsp:spPr>
        <a:xfrm>
          <a:off x="8169537" y="2780116"/>
          <a:ext cx="1414759" cy="141475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dirty="0">
              <a:latin typeface="Aptos Display" panose="020F0302020204030204"/>
            </a:rPr>
            <a:t>Now we have </a:t>
          </a:r>
          <a:r>
            <a:rPr lang="en-GB" sz="900" kern="1200" dirty="0" err="1">
              <a:latin typeface="Aptos Display" panose="020F0302020204030204"/>
            </a:rPr>
            <a:t>powerpoint</a:t>
          </a:r>
          <a:r>
            <a:rPr lang="en-GB" sz="900" kern="1200" dirty="0">
              <a:latin typeface="Aptos Display" panose="020F0302020204030204"/>
            </a:rPr>
            <a:t> open you can go ahead and click on insert, then images and there is different types stock meaning already loaded images and online meaning off the web .We will choose online </a:t>
          </a:r>
          <a:endParaRPr lang="en-GB" sz="900" kern="1200" dirty="0"/>
        </a:p>
      </dsp:txBody>
      <dsp:txXfrm>
        <a:off x="8376724" y="2987303"/>
        <a:ext cx="1000385" cy="1000385"/>
      </dsp:txXfrm>
    </dsp:sp>
    <dsp:sp modelId="{053AA07C-33D1-469A-8FC3-45506C01A4C7}">
      <dsp:nvSpPr>
        <dsp:cNvPr id="0" name=""/>
        <dsp:cNvSpPr/>
      </dsp:nvSpPr>
      <dsp:spPr>
        <a:xfrm rot="6750000">
          <a:off x="8285964" y="4220748"/>
          <a:ext cx="376679" cy="47748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8364088" y="4264043"/>
        <a:ext cx="263675" cy="286489"/>
      </dsp:txXfrm>
    </dsp:sp>
    <dsp:sp modelId="{F4022143-49E0-44F9-B826-E295A39C49C6}">
      <dsp:nvSpPr>
        <dsp:cNvPr id="0" name=""/>
        <dsp:cNvSpPr/>
      </dsp:nvSpPr>
      <dsp:spPr>
        <a:xfrm>
          <a:off x="7356152" y="4743800"/>
          <a:ext cx="1414759" cy="141475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dirty="0">
              <a:latin typeface="Aptos Display" panose="020F0302020204030204"/>
            </a:rPr>
            <a:t>After that when you have searched an image don’t click on it instead hover over it and in the bottom left of the image their will be three dots </a:t>
          </a:r>
          <a:endParaRPr lang="en-GB" sz="900" kern="1200" dirty="0"/>
        </a:p>
      </dsp:txBody>
      <dsp:txXfrm>
        <a:off x="7563339" y="4950987"/>
        <a:ext cx="1000385" cy="1000385"/>
      </dsp:txXfrm>
    </dsp:sp>
    <dsp:sp modelId="{F12CB541-4DB6-4941-85AC-55A769797C79}">
      <dsp:nvSpPr>
        <dsp:cNvPr id="0" name=""/>
        <dsp:cNvSpPr/>
      </dsp:nvSpPr>
      <dsp:spPr>
        <a:xfrm rot="9460473">
          <a:off x="6900910" y="5612364"/>
          <a:ext cx="377472" cy="47748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7009908" y="5686352"/>
        <a:ext cx="264230" cy="286489"/>
      </dsp:txXfrm>
    </dsp:sp>
    <dsp:sp modelId="{38D2397D-D55A-4B8D-BF4D-931FB6A0D06D}">
      <dsp:nvSpPr>
        <dsp:cNvPr id="0" name=""/>
        <dsp:cNvSpPr/>
      </dsp:nvSpPr>
      <dsp:spPr>
        <a:xfrm>
          <a:off x="5388615" y="5551766"/>
          <a:ext cx="1414759" cy="141475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dirty="0">
              <a:latin typeface="Aptos Display" panose="020F0302020204030204"/>
            </a:rPr>
            <a:t>Click on them three dots and click on the hyperlink, now we should have the image from its main source</a:t>
          </a:r>
          <a:endParaRPr lang="en-GB" sz="900" kern="1200" dirty="0"/>
        </a:p>
      </dsp:txBody>
      <dsp:txXfrm>
        <a:off x="5595802" y="5758953"/>
        <a:ext cx="1000385" cy="1000385"/>
      </dsp:txXfrm>
    </dsp:sp>
    <dsp:sp modelId="{02CB9BED-B9EC-4933-9F04-197625D41678}">
      <dsp:nvSpPr>
        <dsp:cNvPr id="0" name=""/>
        <dsp:cNvSpPr/>
      </dsp:nvSpPr>
      <dsp:spPr>
        <a:xfrm rot="12144274">
          <a:off x="4939010" y="5620453"/>
          <a:ext cx="373695" cy="47748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5046887" y="5737314"/>
        <a:ext cx="261587" cy="286489"/>
      </dsp:txXfrm>
    </dsp:sp>
    <dsp:sp modelId="{119C83F3-ACF0-45D7-AD22-7A7DFF8CFC70}">
      <dsp:nvSpPr>
        <dsp:cNvPr id="0" name=""/>
        <dsp:cNvSpPr/>
      </dsp:nvSpPr>
      <dsp:spPr>
        <a:xfrm>
          <a:off x="3428784" y="4743800"/>
          <a:ext cx="1414759" cy="141475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dirty="0">
              <a:latin typeface="Aptos Display" panose="020F0302020204030204"/>
            </a:rPr>
            <a:t>Now right click on the middle of the link the you will get options, copy the link and go back on </a:t>
          </a:r>
          <a:r>
            <a:rPr lang="en-GB" sz="900" kern="1200" dirty="0" err="1">
              <a:latin typeface="Aptos Display" panose="020F0302020204030204"/>
            </a:rPr>
            <a:t>powerpoint</a:t>
          </a:r>
          <a:r>
            <a:rPr lang="en-GB" sz="900" kern="1200" dirty="0">
              <a:latin typeface="Aptos Display" panose="020F0302020204030204"/>
            </a:rPr>
            <a:t> select the image now and press insert.</a:t>
          </a:r>
        </a:p>
      </dsp:txBody>
      <dsp:txXfrm>
        <a:off x="3635971" y="4950987"/>
        <a:ext cx="1000385" cy="1000385"/>
      </dsp:txXfrm>
    </dsp:sp>
    <dsp:sp modelId="{EE5ADE76-B79B-4DA2-8A14-8B168FE0E788}">
      <dsp:nvSpPr>
        <dsp:cNvPr id="0" name=""/>
        <dsp:cNvSpPr/>
      </dsp:nvSpPr>
      <dsp:spPr>
        <a:xfrm rot="14850000">
          <a:off x="3545212" y="4240446"/>
          <a:ext cx="376679" cy="47748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3623336" y="4388143"/>
        <a:ext cx="263675" cy="286489"/>
      </dsp:txXfrm>
    </dsp:sp>
    <dsp:sp modelId="{26183CF5-6680-4BE3-812A-9C2A3194AD15}">
      <dsp:nvSpPr>
        <dsp:cNvPr id="0" name=""/>
        <dsp:cNvSpPr/>
      </dsp:nvSpPr>
      <dsp:spPr>
        <a:xfrm>
          <a:off x="2615400" y="2780116"/>
          <a:ext cx="1414759" cy="141475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dirty="0">
              <a:latin typeface="Aptos Display" panose="020F0302020204030204"/>
            </a:rPr>
            <a:t> Finally in the box above (CLICK TO ADD TITLE)click on it hover to the top were it says insert and click on link then paste the link over and insert </a:t>
          </a:r>
          <a:endParaRPr lang="en-GB" sz="900" kern="1200" dirty="0"/>
        </a:p>
      </dsp:txBody>
      <dsp:txXfrm>
        <a:off x="2822587" y="2987303"/>
        <a:ext cx="1000385" cy="1000385"/>
      </dsp:txXfrm>
    </dsp:sp>
    <dsp:sp modelId="{BE77605B-A0C6-4FC5-A0A6-2F92659EF011}">
      <dsp:nvSpPr>
        <dsp:cNvPr id="0" name=""/>
        <dsp:cNvSpPr/>
      </dsp:nvSpPr>
      <dsp:spPr>
        <a:xfrm rot="17550000">
          <a:off x="3537052" y="2276762"/>
          <a:ext cx="376679" cy="47748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3571932" y="2424459"/>
        <a:ext cx="263675" cy="286489"/>
      </dsp:txXfrm>
    </dsp:sp>
    <dsp:sp modelId="{18457FC5-405F-4681-AF45-ED8E7A503F89}">
      <dsp:nvSpPr>
        <dsp:cNvPr id="0" name=""/>
        <dsp:cNvSpPr/>
      </dsp:nvSpPr>
      <dsp:spPr>
        <a:xfrm>
          <a:off x="3428784" y="816432"/>
          <a:ext cx="1414759" cy="141475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rtl="0">
            <a:lnSpc>
              <a:spcPct val="90000"/>
            </a:lnSpc>
            <a:spcBef>
              <a:spcPct val="0"/>
            </a:spcBef>
            <a:spcAft>
              <a:spcPct val="35000"/>
            </a:spcAft>
            <a:buNone/>
          </a:pPr>
          <a:r>
            <a:rPr lang="en-GB" sz="1000" kern="1200" dirty="0">
              <a:latin typeface="Aptos Display" panose="020F0302020204030204"/>
            </a:rPr>
            <a:t>You have </a:t>
          </a:r>
          <a:r>
            <a:rPr lang="en-GB" sz="1000" kern="1200" dirty="0" err="1">
              <a:latin typeface="Aptos Display" panose="020F0302020204030204"/>
            </a:rPr>
            <a:t>succesfully</a:t>
          </a:r>
          <a:r>
            <a:rPr lang="en-GB" sz="1000" kern="1200" dirty="0">
              <a:latin typeface="Aptos Display" panose="020F0302020204030204"/>
            </a:rPr>
            <a:t> inserted a hyperlink </a:t>
          </a:r>
        </a:p>
      </dsp:txBody>
      <dsp:txXfrm>
        <a:off x="3635971" y="1023619"/>
        <a:ext cx="1000385" cy="1000385"/>
      </dsp:txXfrm>
    </dsp:sp>
    <dsp:sp modelId="{E8DD855F-77A0-4FF7-8556-30BC1580DF4C}">
      <dsp:nvSpPr>
        <dsp:cNvPr id="0" name=""/>
        <dsp:cNvSpPr/>
      </dsp:nvSpPr>
      <dsp:spPr>
        <a:xfrm rot="20250000">
          <a:off x="4919817" y="882458"/>
          <a:ext cx="376679" cy="47748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4924118" y="999576"/>
        <a:ext cx="263675" cy="286489"/>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846CE7D5-CF57-46EF-B807-FDD0502418D4}" type="datetimeFigureOut">
              <a:rPr lang="en-GB" smtClean="0"/>
              <a:t>02/03/2026</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1869577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4613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52746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88034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02/03/2026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999321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89918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846CE7D5-CF57-46EF-B807-FDD0502418D4}" type="datetimeFigureOut">
              <a:rPr lang="en-GB" smtClean="0"/>
              <a:t>02/03/2026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33793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001306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98682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89260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903462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75852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232588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688775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380680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extLst>
      <p:ext uri="{BB962C8B-B14F-4D97-AF65-F5344CB8AC3E}">
        <p14:creationId xmlns:p14="http://schemas.microsoft.com/office/powerpoint/2010/main" val="32925709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43201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02/03/2026</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941042646"/>
      </p:ext>
    </p:extLst>
  </p:cSld>
  <p:clrMap bg1="dk1" tx1="lt1" bg2="dk2" tx2="lt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keeplearning.ubc.ca/technologies/" TargetMode="External"/><Relationship Id="rId3" Type="http://schemas.openxmlformats.org/officeDocument/2006/relationships/diagramLayout" Target="../diagrams/layout1.xml"/><Relationship Id="rId7" Type="http://schemas.openxmlformats.org/officeDocument/2006/relationships/image" Target="../media/image4.jp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10" Type="http://schemas.openxmlformats.org/officeDocument/2006/relationships/hyperlink" Target="https://accesoinfohistoria.blogspot.com/" TargetMode="External"/><Relationship Id="rId4" Type="http://schemas.openxmlformats.org/officeDocument/2006/relationships/diagramQuickStyle" Target="../diagrams/quickStyle1.xml"/><Relationship Id="rId9"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graphicFrame>
        <p:nvGraphicFramePr>
          <p:cNvPr id="4" name="Diagram 3">
            <a:extLst>
              <a:ext uri="{FF2B5EF4-FFF2-40B4-BE49-F238E27FC236}">
                <a16:creationId xmlns:a16="http://schemas.microsoft.com/office/drawing/2014/main" id="{877BB0FC-4F51-CEA8-A78C-1E2050C8B1F8}"/>
              </a:ext>
            </a:extLst>
          </p:cNvPr>
          <p:cNvGraphicFramePr/>
          <p:nvPr>
            <p:extLst>
              <p:ext uri="{D42A27DB-BD31-4B8C-83A1-F6EECF244321}">
                <p14:modId xmlns:p14="http://schemas.microsoft.com/office/powerpoint/2010/main" val="1883629963"/>
              </p:ext>
            </p:extLst>
          </p:nvPr>
        </p:nvGraphicFramePr>
        <p:xfrm>
          <a:off x="1" y="-108527"/>
          <a:ext cx="12199697" cy="69749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blue cloud logo&#10;&#10;AI-generated content may be incorrect.">
            <a:extLst>
              <a:ext uri="{FF2B5EF4-FFF2-40B4-BE49-F238E27FC236}">
                <a16:creationId xmlns:a16="http://schemas.microsoft.com/office/drawing/2014/main" id="{0B169C4A-5B64-1EF0-D401-1CEFC93F44A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805195" y="0"/>
            <a:ext cx="752575" cy="592782"/>
          </a:xfrm>
          <a:prstGeom prst="rect">
            <a:avLst/>
          </a:prstGeom>
        </p:spPr>
      </p:pic>
      <p:pic>
        <p:nvPicPr>
          <p:cNvPr id="9" name="Picture 8" descr="A red folder with a white letter and a pie chart&#10;&#10;AI-generated content may be incorrect.">
            <a:extLst>
              <a:ext uri="{FF2B5EF4-FFF2-40B4-BE49-F238E27FC236}">
                <a16:creationId xmlns:a16="http://schemas.microsoft.com/office/drawing/2014/main" id="{72F9AD11-F27F-8DD9-61B2-4130514DF38D}"/>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855241" y="797562"/>
            <a:ext cx="1066477" cy="1047280"/>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Celestial</Template>
  <TotalTime>13</TotalTime>
  <Words>205</Words>
  <Application>Microsoft Macintosh PowerPoint</Application>
  <PresentationFormat>Widescreen</PresentationFormat>
  <Paragraphs>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 Display</vt:lpstr>
      <vt:lpstr>Arial</vt:lpstr>
      <vt:lpstr>Calibri</vt:lpstr>
      <vt:lpstr>Calibri Light</vt:lpstr>
      <vt:lpstr>Celestial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haafizah nazam</cp:lastModifiedBy>
  <cp:revision>108</cp:revision>
  <dcterms:created xsi:type="dcterms:W3CDTF">2026-01-28T16:57:00Z</dcterms:created>
  <dcterms:modified xsi:type="dcterms:W3CDTF">2026-03-02T01:02:17Z</dcterms:modified>
</cp:coreProperties>
</file>