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notesSlides/notesSlide2.xml" ContentType="application/vnd.openxmlformats-officedocument.presentationml.notesSlide+xml"/>
  <Override PartName="/ppt/ink/ink26.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4"/>
  </p:notesMasterIdLst>
  <p:sldIdLst>
    <p:sldId id="256" r:id="rId2"/>
    <p:sldId id="257" r:id="rId3"/>
    <p:sldId id="258" r:id="rId4"/>
    <p:sldId id="266" r:id="rId5"/>
    <p:sldId id="260" r:id="rId6"/>
    <p:sldId id="262" r:id="rId7"/>
    <p:sldId id="261" r:id="rId8"/>
    <p:sldId id="267" r:id="rId9"/>
    <p:sldId id="263" r:id="rId10"/>
    <p:sldId id="268" r:id="rId11"/>
    <p:sldId id="265" r:id="rId12"/>
    <p:sldId id="259"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35" autoAdjust="0"/>
    <p:restoredTop sz="77948" autoAdjust="0"/>
  </p:normalViewPr>
  <p:slideViewPr>
    <p:cSldViewPr snapToGrid="0">
      <p:cViewPr varScale="1">
        <p:scale>
          <a:sx n="52" d="100"/>
          <a:sy n="52" d="100"/>
        </p:scale>
        <p:origin x="1207" y="43"/>
      </p:cViewPr>
      <p:guideLst/>
    </p:cSldViewPr>
  </p:slideViewPr>
  <p:outlineViewPr>
    <p:cViewPr>
      <p:scale>
        <a:sx n="33" d="100"/>
        <a:sy n="33" d="100"/>
      </p:scale>
      <p:origin x="0" y="-2047"/>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ima Akter" userId="183b2a483c5c6eb3" providerId="LiveId" clId="{EA2FBC7F-634A-4A32-815E-A6EE091916CB}"/>
    <pc:docChg chg="undo custSel modSld">
      <pc:chgData name="Nasima Akter" userId="183b2a483c5c6eb3" providerId="LiveId" clId="{EA2FBC7F-634A-4A32-815E-A6EE091916CB}" dt="2023-02-09T13:36:00.660" v="459" actId="313"/>
      <pc:docMkLst>
        <pc:docMk/>
      </pc:docMkLst>
      <pc:sldChg chg="modNotesTx">
        <pc:chgData name="Nasima Akter" userId="183b2a483c5c6eb3" providerId="LiveId" clId="{EA2FBC7F-634A-4A32-815E-A6EE091916CB}" dt="2023-02-09T12:11:46.687" v="0"/>
        <pc:sldMkLst>
          <pc:docMk/>
          <pc:sldMk cId="174253308" sldId="256"/>
        </pc:sldMkLst>
      </pc:sldChg>
      <pc:sldChg chg="modNotesTx">
        <pc:chgData name="Nasima Akter" userId="183b2a483c5c6eb3" providerId="LiveId" clId="{EA2FBC7F-634A-4A32-815E-A6EE091916CB}" dt="2023-02-09T13:20:46.465" v="140" actId="20577"/>
        <pc:sldMkLst>
          <pc:docMk/>
          <pc:sldMk cId="3879268712" sldId="258"/>
        </pc:sldMkLst>
      </pc:sldChg>
      <pc:sldChg chg="modNotesTx">
        <pc:chgData name="Nasima Akter" userId="183b2a483c5c6eb3" providerId="LiveId" clId="{EA2FBC7F-634A-4A32-815E-A6EE091916CB}" dt="2023-02-09T12:17:18.582" v="128" actId="20577"/>
        <pc:sldMkLst>
          <pc:docMk/>
          <pc:sldMk cId="1911392483" sldId="259"/>
        </pc:sldMkLst>
      </pc:sldChg>
      <pc:sldChg chg="modNotesTx">
        <pc:chgData name="Nasima Akter" userId="183b2a483c5c6eb3" providerId="LiveId" clId="{EA2FBC7F-634A-4A32-815E-A6EE091916CB}" dt="2023-02-09T13:23:39.828" v="239" actId="20577"/>
        <pc:sldMkLst>
          <pc:docMk/>
          <pc:sldMk cId="3993522626" sldId="260"/>
        </pc:sldMkLst>
      </pc:sldChg>
      <pc:sldChg chg="modNotesTx">
        <pc:chgData name="Nasima Akter" userId="183b2a483c5c6eb3" providerId="LiveId" clId="{EA2FBC7F-634A-4A32-815E-A6EE091916CB}" dt="2023-02-09T13:29:32.394" v="364" actId="20577"/>
        <pc:sldMkLst>
          <pc:docMk/>
          <pc:sldMk cId="4200787025" sldId="261"/>
        </pc:sldMkLst>
      </pc:sldChg>
      <pc:sldChg chg="modNotesTx">
        <pc:chgData name="Nasima Akter" userId="183b2a483c5c6eb3" providerId="LiveId" clId="{EA2FBC7F-634A-4A32-815E-A6EE091916CB}" dt="2023-02-09T13:26:43.102" v="325" actId="20577"/>
        <pc:sldMkLst>
          <pc:docMk/>
          <pc:sldMk cId="2214854067" sldId="262"/>
        </pc:sldMkLst>
      </pc:sldChg>
      <pc:sldChg chg="addSp delSp mod modNotesTx">
        <pc:chgData name="Nasima Akter" userId="183b2a483c5c6eb3" providerId="LiveId" clId="{EA2FBC7F-634A-4A32-815E-A6EE091916CB}" dt="2023-02-09T13:30:43.973" v="385" actId="20577"/>
        <pc:sldMkLst>
          <pc:docMk/>
          <pc:sldMk cId="1982853898" sldId="263"/>
        </pc:sldMkLst>
        <pc:spChg chg="add del">
          <ac:chgData name="Nasima Akter" userId="183b2a483c5c6eb3" providerId="LiveId" clId="{EA2FBC7F-634A-4A32-815E-A6EE091916CB}" dt="2023-02-09T12:14:47.324" v="8" actId="22"/>
          <ac:spMkLst>
            <pc:docMk/>
            <pc:sldMk cId="1982853898" sldId="263"/>
            <ac:spMk id="8" creationId="{3A4C106B-FF66-F226-9196-62ED67ABC4BE}"/>
          </ac:spMkLst>
        </pc:spChg>
      </pc:sldChg>
      <pc:sldChg chg="modNotesTx">
        <pc:chgData name="Nasima Akter" userId="183b2a483c5c6eb3" providerId="LiveId" clId="{EA2FBC7F-634A-4A32-815E-A6EE091916CB}" dt="2023-02-09T13:36:00.660" v="459" actId="313"/>
        <pc:sldMkLst>
          <pc:docMk/>
          <pc:sldMk cId="2940715686" sldId="265"/>
        </pc:sldMkLst>
      </pc:sldChg>
      <pc:sldChg chg="modNotesTx">
        <pc:chgData name="Nasima Akter" userId="183b2a483c5c6eb3" providerId="LiveId" clId="{EA2FBC7F-634A-4A32-815E-A6EE091916CB}" dt="2023-02-09T13:21:42.462" v="197" actId="20577"/>
        <pc:sldMkLst>
          <pc:docMk/>
          <pc:sldMk cId="1410097356" sldId="266"/>
        </pc:sldMkLst>
      </pc:sldChg>
      <pc:sldChg chg="modNotesTx">
        <pc:chgData name="Nasima Akter" userId="183b2a483c5c6eb3" providerId="LiveId" clId="{EA2FBC7F-634A-4A32-815E-A6EE091916CB}" dt="2023-02-09T12:14:12.757" v="6"/>
        <pc:sldMkLst>
          <pc:docMk/>
          <pc:sldMk cId="898966350" sldId="267"/>
        </pc:sldMkLst>
      </pc:sldChg>
      <pc:sldChg chg="modNotesTx">
        <pc:chgData name="Nasima Akter" userId="183b2a483c5c6eb3" providerId="LiveId" clId="{EA2FBC7F-634A-4A32-815E-A6EE091916CB}" dt="2023-02-09T13:34:59.183" v="455" actId="20577"/>
        <pc:sldMkLst>
          <pc:docMk/>
          <pc:sldMk cId="78540551" sldId="268"/>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diagrams/_rels/data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image" Target="../media/image35.png"/><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image" Target="../media/image38.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33D936-AD06-43B0-8372-689B52939D0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684C25A-CFAE-461A-965E-25B6955CBA15}">
      <dgm:prSet/>
      <dgm:spPr/>
      <dgm:t>
        <a:bodyPr/>
        <a:lstStyle/>
        <a:p>
          <a:r>
            <a:rPr lang="en-GB"/>
            <a:t>Concierge Services</a:t>
          </a:r>
          <a:endParaRPr lang="en-US"/>
        </a:p>
      </dgm:t>
    </dgm:pt>
    <dgm:pt modelId="{5A521D0D-ABE1-49C0-A3B5-3040D4E5A699}" type="parTrans" cxnId="{3A9E4078-2E84-469E-BDE9-E112290D4A96}">
      <dgm:prSet/>
      <dgm:spPr/>
      <dgm:t>
        <a:bodyPr/>
        <a:lstStyle/>
        <a:p>
          <a:endParaRPr lang="en-US"/>
        </a:p>
      </dgm:t>
    </dgm:pt>
    <dgm:pt modelId="{4D90225A-F81B-4D27-8D78-8B9EA3F1FE09}" type="sibTrans" cxnId="{3A9E4078-2E84-469E-BDE9-E112290D4A96}">
      <dgm:prSet/>
      <dgm:spPr/>
      <dgm:t>
        <a:bodyPr/>
        <a:lstStyle/>
        <a:p>
          <a:endParaRPr lang="en-US"/>
        </a:p>
      </dgm:t>
    </dgm:pt>
    <dgm:pt modelId="{CFE7D145-3DCB-42EF-9BB2-2DECCBF6FFA5}">
      <dgm:prSet/>
      <dgm:spPr/>
      <dgm:t>
        <a:bodyPr/>
        <a:lstStyle/>
        <a:p>
          <a:r>
            <a:rPr lang="en-GB"/>
            <a:t>Accommodation and Room Service </a:t>
          </a:r>
          <a:endParaRPr lang="en-US"/>
        </a:p>
      </dgm:t>
    </dgm:pt>
    <dgm:pt modelId="{E5FEFAFB-A786-45E5-9C36-FAE1F64E71AF}" type="parTrans" cxnId="{6A360A1F-E35E-4BFA-8BBA-8BB19E3C7E06}">
      <dgm:prSet/>
      <dgm:spPr/>
      <dgm:t>
        <a:bodyPr/>
        <a:lstStyle/>
        <a:p>
          <a:endParaRPr lang="en-US"/>
        </a:p>
      </dgm:t>
    </dgm:pt>
    <dgm:pt modelId="{73220957-5430-4BCE-B051-0E428ED4B537}" type="sibTrans" cxnId="{6A360A1F-E35E-4BFA-8BBA-8BB19E3C7E06}">
      <dgm:prSet/>
      <dgm:spPr/>
      <dgm:t>
        <a:bodyPr/>
        <a:lstStyle/>
        <a:p>
          <a:endParaRPr lang="en-US"/>
        </a:p>
      </dgm:t>
    </dgm:pt>
    <dgm:pt modelId="{C07653C7-FA77-4074-B081-A95C26840794}">
      <dgm:prSet/>
      <dgm:spPr/>
      <dgm:t>
        <a:bodyPr/>
        <a:lstStyle/>
        <a:p>
          <a:r>
            <a:rPr lang="en-GB"/>
            <a:t>Onsite Parking</a:t>
          </a:r>
          <a:endParaRPr lang="en-US"/>
        </a:p>
      </dgm:t>
    </dgm:pt>
    <dgm:pt modelId="{826BADCF-8583-45D3-A03D-0A9AB70FF386}" type="parTrans" cxnId="{83FA62C6-FBE6-4A3E-9699-711E7243322C}">
      <dgm:prSet/>
      <dgm:spPr/>
      <dgm:t>
        <a:bodyPr/>
        <a:lstStyle/>
        <a:p>
          <a:endParaRPr lang="en-US"/>
        </a:p>
      </dgm:t>
    </dgm:pt>
    <dgm:pt modelId="{9A7718CD-9113-4E27-B80C-4D38CD0CFB5C}" type="sibTrans" cxnId="{83FA62C6-FBE6-4A3E-9699-711E7243322C}">
      <dgm:prSet/>
      <dgm:spPr/>
      <dgm:t>
        <a:bodyPr/>
        <a:lstStyle/>
        <a:p>
          <a:endParaRPr lang="en-US"/>
        </a:p>
      </dgm:t>
    </dgm:pt>
    <dgm:pt modelId="{166FFD5F-00EA-42AE-92BA-FBC866DADA02}">
      <dgm:prSet/>
      <dgm:spPr/>
      <dgm:t>
        <a:bodyPr/>
        <a:lstStyle/>
        <a:p>
          <a:r>
            <a:rPr lang="en-GB"/>
            <a:t>Gift Shops</a:t>
          </a:r>
          <a:endParaRPr lang="en-US"/>
        </a:p>
      </dgm:t>
    </dgm:pt>
    <dgm:pt modelId="{7FEA4532-5F96-4DDF-9071-1266F82B62D1}" type="parTrans" cxnId="{B91CEA5C-5E31-4438-AE3F-01F89C4CE0EA}">
      <dgm:prSet/>
      <dgm:spPr/>
      <dgm:t>
        <a:bodyPr/>
        <a:lstStyle/>
        <a:p>
          <a:endParaRPr lang="en-US"/>
        </a:p>
      </dgm:t>
    </dgm:pt>
    <dgm:pt modelId="{BB7F17D2-90BE-47C9-8FC0-1870300774EA}" type="sibTrans" cxnId="{B91CEA5C-5E31-4438-AE3F-01F89C4CE0EA}">
      <dgm:prSet/>
      <dgm:spPr/>
      <dgm:t>
        <a:bodyPr/>
        <a:lstStyle/>
        <a:p>
          <a:endParaRPr lang="en-US"/>
        </a:p>
      </dgm:t>
    </dgm:pt>
    <dgm:pt modelId="{ADFE8FCA-FD81-4663-96BB-59414DE7668E}">
      <dgm:prSet/>
      <dgm:spPr/>
      <dgm:t>
        <a:bodyPr/>
        <a:lstStyle/>
        <a:p>
          <a:r>
            <a:rPr lang="en-GB"/>
            <a:t>Child Care</a:t>
          </a:r>
          <a:endParaRPr lang="en-US"/>
        </a:p>
      </dgm:t>
    </dgm:pt>
    <dgm:pt modelId="{BB098035-2F00-47BC-B9D3-825B77A4E5D6}" type="parTrans" cxnId="{87C2E92A-5BBC-4943-8F28-E66B41B87BF1}">
      <dgm:prSet/>
      <dgm:spPr/>
      <dgm:t>
        <a:bodyPr/>
        <a:lstStyle/>
        <a:p>
          <a:endParaRPr lang="en-US"/>
        </a:p>
      </dgm:t>
    </dgm:pt>
    <dgm:pt modelId="{46673F73-A8E3-49FD-A764-4905DB25F18A}" type="sibTrans" cxnId="{87C2E92A-5BBC-4943-8F28-E66B41B87BF1}">
      <dgm:prSet/>
      <dgm:spPr/>
      <dgm:t>
        <a:bodyPr/>
        <a:lstStyle/>
        <a:p>
          <a:endParaRPr lang="en-US"/>
        </a:p>
      </dgm:t>
    </dgm:pt>
    <dgm:pt modelId="{977682E9-E584-43C0-AD64-9D9BF1EDEB3F}">
      <dgm:prSet/>
      <dgm:spPr/>
      <dgm:t>
        <a:bodyPr/>
        <a:lstStyle/>
        <a:p>
          <a:r>
            <a:rPr lang="en-GB"/>
            <a:t>Multi-Lingual Staff</a:t>
          </a:r>
          <a:endParaRPr lang="en-US"/>
        </a:p>
      </dgm:t>
    </dgm:pt>
    <dgm:pt modelId="{2958BA0A-4D9D-4E51-88B3-0598E97FEFC8}" type="parTrans" cxnId="{72C2DA6C-51FE-45FA-B335-A70C1EA56424}">
      <dgm:prSet/>
      <dgm:spPr/>
      <dgm:t>
        <a:bodyPr/>
        <a:lstStyle/>
        <a:p>
          <a:endParaRPr lang="en-US"/>
        </a:p>
      </dgm:t>
    </dgm:pt>
    <dgm:pt modelId="{F22160AF-655C-496A-9A4E-207D746C88CE}" type="sibTrans" cxnId="{72C2DA6C-51FE-45FA-B335-A70C1EA56424}">
      <dgm:prSet/>
      <dgm:spPr/>
      <dgm:t>
        <a:bodyPr/>
        <a:lstStyle/>
        <a:p>
          <a:endParaRPr lang="en-US"/>
        </a:p>
      </dgm:t>
    </dgm:pt>
    <dgm:pt modelId="{EA6B8B09-82CE-4760-BE6E-91B818B58548}">
      <dgm:prSet/>
      <dgm:spPr/>
      <dgm:t>
        <a:bodyPr/>
        <a:lstStyle/>
        <a:p>
          <a:r>
            <a:rPr lang="en-GB"/>
            <a:t>Variety of Security Services</a:t>
          </a:r>
          <a:endParaRPr lang="en-US"/>
        </a:p>
      </dgm:t>
    </dgm:pt>
    <dgm:pt modelId="{5952187E-153C-4A02-92E1-19E934F81EA0}" type="parTrans" cxnId="{AA576EBB-B2EC-4036-9749-0C0E62DC98B6}">
      <dgm:prSet/>
      <dgm:spPr/>
      <dgm:t>
        <a:bodyPr/>
        <a:lstStyle/>
        <a:p>
          <a:endParaRPr lang="en-US"/>
        </a:p>
      </dgm:t>
    </dgm:pt>
    <dgm:pt modelId="{6C63EE13-7C05-4C8A-80CC-6A40BAD7266A}" type="sibTrans" cxnId="{AA576EBB-B2EC-4036-9749-0C0E62DC98B6}">
      <dgm:prSet/>
      <dgm:spPr/>
      <dgm:t>
        <a:bodyPr/>
        <a:lstStyle/>
        <a:p>
          <a:endParaRPr lang="en-US"/>
        </a:p>
      </dgm:t>
    </dgm:pt>
    <dgm:pt modelId="{464EDE53-EE69-453E-83D3-AFCD03EA6DBC}">
      <dgm:prSet/>
      <dgm:spPr/>
      <dgm:t>
        <a:bodyPr/>
        <a:lstStyle/>
        <a:p>
          <a:r>
            <a:rPr lang="en-GB"/>
            <a:t>Restaurants and Bars</a:t>
          </a:r>
          <a:endParaRPr lang="en-US"/>
        </a:p>
      </dgm:t>
    </dgm:pt>
    <dgm:pt modelId="{DF0B9939-D1BC-4133-A762-600FFFF03081}" type="parTrans" cxnId="{C3924D4F-6294-41FC-8272-59D58E56BCC9}">
      <dgm:prSet/>
      <dgm:spPr/>
      <dgm:t>
        <a:bodyPr/>
        <a:lstStyle/>
        <a:p>
          <a:endParaRPr lang="en-US"/>
        </a:p>
      </dgm:t>
    </dgm:pt>
    <dgm:pt modelId="{51B89062-BC34-48B5-B734-F9034F9398C6}" type="sibTrans" cxnId="{C3924D4F-6294-41FC-8272-59D58E56BCC9}">
      <dgm:prSet/>
      <dgm:spPr/>
      <dgm:t>
        <a:bodyPr/>
        <a:lstStyle/>
        <a:p>
          <a:endParaRPr lang="en-US"/>
        </a:p>
      </dgm:t>
    </dgm:pt>
    <dgm:pt modelId="{A1C04A07-F4B3-4BBD-8751-9EC638F02422}" type="pres">
      <dgm:prSet presAssocID="{AB33D936-AD06-43B0-8372-689B52939D06}" presName="vert0" presStyleCnt="0">
        <dgm:presLayoutVars>
          <dgm:dir/>
          <dgm:animOne val="branch"/>
          <dgm:animLvl val="lvl"/>
        </dgm:presLayoutVars>
      </dgm:prSet>
      <dgm:spPr/>
    </dgm:pt>
    <dgm:pt modelId="{CD7DD2A8-D214-491C-8987-7CA0BB91F92C}" type="pres">
      <dgm:prSet presAssocID="{4684C25A-CFAE-461A-965E-25B6955CBA15}" presName="thickLine" presStyleLbl="alignNode1" presStyleIdx="0" presStyleCnt="8"/>
      <dgm:spPr/>
    </dgm:pt>
    <dgm:pt modelId="{3EEB2B6F-5B73-4457-891A-6635AB814854}" type="pres">
      <dgm:prSet presAssocID="{4684C25A-CFAE-461A-965E-25B6955CBA15}" presName="horz1" presStyleCnt="0"/>
      <dgm:spPr/>
    </dgm:pt>
    <dgm:pt modelId="{88AA2F81-DB6A-4553-997F-060646532CAF}" type="pres">
      <dgm:prSet presAssocID="{4684C25A-CFAE-461A-965E-25B6955CBA15}" presName="tx1" presStyleLbl="revTx" presStyleIdx="0" presStyleCnt="8"/>
      <dgm:spPr/>
    </dgm:pt>
    <dgm:pt modelId="{46F80055-ACDE-4141-B7C7-13DB0B15BEDF}" type="pres">
      <dgm:prSet presAssocID="{4684C25A-CFAE-461A-965E-25B6955CBA15}" presName="vert1" presStyleCnt="0"/>
      <dgm:spPr/>
    </dgm:pt>
    <dgm:pt modelId="{F164956F-8349-4DAC-9A50-8EBE31DED40F}" type="pres">
      <dgm:prSet presAssocID="{CFE7D145-3DCB-42EF-9BB2-2DECCBF6FFA5}" presName="thickLine" presStyleLbl="alignNode1" presStyleIdx="1" presStyleCnt="8"/>
      <dgm:spPr/>
    </dgm:pt>
    <dgm:pt modelId="{6C9275A6-3F8F-42D2-A1A3-170DB74C2F22}" type="pres">
      <dgm:prSet presAssocID="{CFE7D145-3DCB-42EF-9BB2-2DECCBF6FFA5}" presName="horz1" presStyleCnt="0"/>
      <dgm:spPr/>
    </dgm:pt>
    <dgm:pt modelId="{4D37D359-4DEA-45B9-A808-EDC8D6D2202A}" type="pres">
      <dgm:prSet presAssocID="{CFE7D145-3DCB-42EF-9BB2-2DECCBF6FFA5}" presName="tx1" presStyleLbl="revTx" presStyleIdx="1" presStyleCnt="8"/>
      <dgm:spPr/>
    </dgm:pt>
    <dgm:pt modelId="{837ED371-4466-43E8-BD9E-B7834F08A59E}" type="pres">
      <dgm:prSet presAssocID="{CFE7D145-3DCB-42EF-9BB2-2DECCBF6FFA5}" presName="vert1" presStyleCnt="0"/>
      <dgm:spPr/>
    </dgm:pt>
    <dgm:pt modelId="{90B39F59-716D-418B-8065-0C9D1E8ED8FE}" type="pres">
      <dgm:prSet presAssocID="{C07653C7-FA77-4074-B081-A95C26840794}" presName="thickLine" presStyleLbl="alignNode1" presStyleIdx="2" presStyleCnt="8"/>
      <dgm:spPr/>
    </dgm:pt>
    <dgm:pt modelId="{38C6B382-12CA-4DA5-A5F7-49ABC59EAA4B}" type="pres">
      <dgm:prSet presAssocID="{C07653C7-FA77-4074-B081-A95C26840794}" presName="horz1" presStyleCnt="0"/>
      <dgm:spPr/>
    </dgm:pt>
    <dgm:pt modelId="{949197A3-C513-4050-AB4E-340E75E46B4E}" type="pres">
      <dgm:prSet presAssocID="{C07653C7-FA77-4074-B081-A95C26840794}" presName="tx1" presStyleLbl="revTx" presStyleIdx="2" presStyleCnt="8"/>
      <dgm:spPr/>
    </dgm:pt>
    <dgm:pt modelId="{2FD2CB21-AD60-4652-A62F-5AAE0A4504D7}" type="pres">
      <dgm:prSet presAssocID="{C07653C7-FA77-4074-B081-A95C26840794}" presName="vert1" presStyleCnt="0"/>
      <dgm:spPr/>
    </dgm:pt>
    <dgm:pt modelId="{AE56DA24-B33C-4461-B421-87C973436264}" type="pres">
      <dgm:prSet presAssocID="{166FFD5F-00EA-42AE-92BA-FBC866DADA02}" presName="thickLine" presStyleLbl="alignNode1" presStyleIdx="3" presStyleCnt="8"/>
      <dgm:spPr/>
    </dgm:pt>
    <dgm:pt modelId="{71C8E8DD-3D49-4DA8-BE0A-7FDFE44EB150}" type="pres">
      <dgm:prSet presAssocID="{166FFD5F-00EA-42AE-92BA-FBC866DADA02}" presName="horz1" presStyleCnt="0"/>
      <dgm:spPr/>
    </dgm:pt>
    <dgm:pt modelId="{02703DB9-DD8F-4EC4-875E-E53492AF1CAF}" type="pres">
      <dgm:prSet presAssocID="{166FFD5F-00EA-42AE-92BA-FBC866DADA02}" presName="tx1" presStyleLbl="revTx" presStyleIdx="3" presStyleCnt="8"/>
      <dgm:spPr/>
    </dgm:pt>
    <dgm:pt modelId="{463708E6-FCF2-4CCD-AEC1-FF27ECE5EABF}" type="pres">
      <dgm:prSet presAssocID="{166FFD5F-00EA-42AE-92BA-FBC866DADA02}" presName="vert1" presStyleCnt="0"/>
      <dgm:spPr/>
    </dgm:pt>
    <dgm:pt modelId="{2551590C-4003-4D15-A2AF-F4F68655EC14}" type="pres">
      <dgm:prSet presAssocID="{ADFE8FCA-FD81-4663-96BB-59414DE7668E}" presName="thickLine" presStyleLbl="alignNode1" presStyleIdx="4" presStyleCnt="8"/>
      <dgm:spPr/>
    </dgm:pt>
    <dgm:pt modelId="{DD02261F-6F36-4352-A615-8025F745F41C}" type="pres">
      <dgm:prSet presAssocID="{ADFE8FCA-FD81-4663-96BB-59414DE7668E}" presName="horz1" presStyleCnt="0"/>
      <dgm:spPr/>
    </dgm:pt>
    <dgm:pt modelId="{16ED44DA-BE61-474B-9E72-68E9CED8CC7B}" type="pres">
      <dgm:prSet presAssocID="{ADFE8FCA-FD81-4663-96BB-59414DE7668E}" presName="tx1" presStyleLbl="revTx" presStyleIdx="4" presStyleCnt="8"/>
      <dgm:spPr/>
    </dgm:pt>
    <dgm:pt modelId="{22F1C59C-D68F-4BD0-907B-50A475C17F42}" type="pres">
      <dgm:prSet presAssocID="{ADFE8FCA-FD81-4663-96BB-59414DE7668E}" presName="vert1" presStyleCnt="0"/>
      <dgm:spPr/>
    </dgm:pt>
    <dgm:pt modelId="{3B9DA99B-EB68-45EA-9C1D-BAF4781BD8BA}" type="pres">
      <dgm:prSet presAssocID="{977682E9-E584-43C0-AD64-9D9BF1EDEB3F}" presName="thickLine" presStyleLbl="alignNode1" presStyleIdx="5" presStyleCnt="8"/>
      <dgm:spPr/>
    </dgm:pt>
    <dgm:pt modelId="{347508E5-BCE5-4D33-AFA0-36AF2F71CEF4}" type="pres">
      <dgm:prSet presAssocID="{977682E9-E584-43C0-AD64-9D9BF1EDEB3F}" presName="horz1" presStyleCnt="0"/>
      <dgm:spPr/>
    </dgm:pt>
    <dgm:pt modelId="{A705D131-CA82-4B00-A920-2285A2B0E3C2}" type="pres">
      <dgm:prSet presAssocID="{977682E9-E584-43C0-AD64-9D9BF1EDEB3F}" presName="tx1" presStyleLbl="revTx" presStyleIdx="5" presStyleCnt="8"/>
      <dgm:spPr/>
    </dgm:pt>
    <dgm:pt modelId="{187D8DF2-2777-4434-A4D3-4B1E1A1191D6}" type="pres">
      <dgm:prSet presAssocID="{977682E9-E584-43C0-AD64-9D9BF1EDEB3F}" presName="vert1" presStyleCnt="0"/>
      <dgm:spPr/>
    </dgm:pt>
    <dgm:pt modelId="{78CAF3F4-6D5C-4B35-A506-ABF827A74205}" type="pres">
      <dgm:prSet presAssocID="{EA6B8B09-82CE-4760-BE6E-91B818B58548}" presName="thickLine" presStyleLbl="alignNode1" presStyleIdx="6" presStyleCnt="8"/>
      <dgm:spPr/>
    </dgm:pt>
    <dgm:pt modelId="{C5F12E2E-2CB5-4C43-9789-E9ED1068E85E}" type="pres">
      <dgm:prSet presAssocID="{EA6B8B09-82CE-4760-BE6E-91B818B58548}" presName="horz1" presStyleCnt="0"/>
      <dgm:spPr/>
    </dgm:pt>
    <dgm:pt modelId="{C20302CE-543F-4AF5-9C77-61D8D4C075F8}" type="pres">
      <dgm:prSet presAssocID="{EA6B8B09-82CE-4760-BE6E-91B818B58548}" presName="tx1" presStyleLbl="revTx" presStyleIdx="6" presStyleCnt="8"/>
      <dgm:spPr/>
    </dgm:pt>
    <dgm:pt modelId="{C4F5EBE2-36F2-4D90-B015-37FC7A8CF1CC}" type="pres">
      <dgm:prSet presAssocID="{EA6B8B09-82CE-4760-BE6E-91B818B58548}" presName="vert1" presStyleCnt="0"/>
      <dgm:spPr/>
    </dgm:pt>
    <dgm:pt modelId="{D3B22A60-FC0F-49DE-85F5-348E00873C5B}" type="pres">
      <dgm:prSet presAssocID="{464EDE53-EE69-453E-83D3-AFCD03EA6DBC}" presName="thickLine" presStyleLbl="alignNode1" presStyleIdx="7" presStyleCnt="8"/>
      <dgm:spPr/>
    </dgm:pt>
    <dgm:pt modelId="{B41E77F8-E2D4-4F96-8E78-0216EEA23D26}" type="pres">
      <dgm:prSet presAssocID="{464EDE53-EE69-453E-83D3-AFCD03EA6DBC}" presName="horz1" presStyleCnt="0"/>
      <dgm:spPr/>
    </dgm:pt>
    <dgm:pt modelId="{4EFA97F9-5471-4A71-83A4-D3165E9566C9}" type="pres">
      <dgm:prSet presAssocID="{464EDE53-EE69-453E-83D3-AFCD03EA6DBC}" presName="tx1" presStyleLbl="revTx" presStyleIdx="7" presStyleCnt="8"/>
      <dgm:spPr/>
    </dgm:pt>
    <dgm:pt modelId="{6EF350BA-B628-472A-8008-EDFCED2E63E7}" type="pres">
      <dgm:prSet presAssocID="{464EDE53-EE69-453E-83D3-AFCD03EA6DBC}" presName="vert1" presStyleCnt="0"/>
      <dgm:spPr/>
    </dgm:pt>
  </dgm:ptLst>
  <dgm:cxnLst>
    <dgm:cxn modelId="{6F3B8B03-9FD9-484A-9A23-1F3A7BB04046}" type="presOf" srcId="{464EDE53-EE69-453E-83D3-AFCD03EA6DBC}" destId="{4EFA97F9-5471-4A71-83A4-D3165E9566C9}" srcOrd="0" destOrd="0" presId="urn:microsoft.com/office/officeart/2008/layout/LinedList"/>
    <dgm:cxn modelId="{6A360A1F-E35E-4BFA-8BBA-8BB19E3C7E06}" srcId="{AB33D936-AD06-43B0-8372-689B52939D06}" destId="{CFE7D145-3DCB-42EF-9BB2-2DECCBF6FFA5}" srcOrd="1" destOrd="0" parTransId="{E5FEFAFB-A786-45E5-9C36-FAE1F64E71AF}" sibTransId="{73220957-5430-4BCE-B051-0E428ED4B537}"/>
    <dgm:cxn modelId="{81E82022-80EF-42B8-8A56-D3E9FEDA6F2B}" type="presOf" srcId="{ADFE8FCA-FD81-4663-96BB-59414DE7668E}" destId="{16ED44DA-BE61-474B-9E72-68E9CED8CC7B}" srcOrd="0" destOrd="0" presId="urn:microsoft.com/office/officeart/2008/layout/LinedList"/>
    <dgm:cxn modelId="{245D3E28-752D-4A7A-B0E0-8CD3E5415058}" type="presOf" srcId="{C07653C7-FA77-4074-B081-A95C26840794}" destId="{949197A3-C513-4050-AB4E-340E75E46B4E}" srcOrd="0" destOrd="0" presId="urn:microsoft.com/office/officeart/2008/layout/LinedList"/>
    <dgm:cxn modelId="{87C2E92A-5BBC-4943-8F28-E66B41B87BF1}" srcId="{AB33D936-AD06-43B0-8372-689B52939D06}" destId="{ADFE8FCA-FD81-4663-96BB-59414DE7668E}" srcOrd="4" destOrd="0" parTransId="{BB098035-2F00-47BC-B9D3-825B77A4E5D6}" sibTransId="{46673F73-A8E3-49FD-A764-4905DB25F18A}"/>
    <dgm:cxn modelId="{21F8BC32-E3A5-4285-A91F-93D70E700797}" type="presOf" srcId="{EA6B8B09-82CE-4760-BE6E-91B818B58548}" destId="{C20302CE-543F-4AF5-9C77-61D8D4C075F8}" srcOrd="0" destOrd="0" presId="urn:microsoft.com/office/officeart/2008/layout/LinedList"/>
    <dgm:cxn modelId="{026F063C-6F06-4134-A3B8-FD982AA3F74C}" type="presOf" srcId="{166FFD5F-00EA-42AE-92BA-FBC866DADA02}" destId="{02703DB9-DD8F-4EC4-875E-E53492AF1CAF}" srcOrd="0" destOrd="0" presId="urn:microsoft.com/office/officeart/2008/layout/LinedList"/>
    <dgm:cxn modelId="{B91CEA5C-5E31-4438-AE3F-01F89C4CE0EA}" srcId="{AB33D936-AD06-43B0-8372-689B52939D06}" destId="{166FFD5F-00EA-42AE-92BA-FBC866DADA02}" srcOrd="3" destOrd="0" parTransId="{7FEA4532-5F96-4DDF-9071-1266F82B62D1}" sibTransId="{BB7F17D2-90BE-47C9-8FC0-1870300774EA}"/>
    <dgm:cxn modelId="{9C9CB061-6851-433B-BBEB-4026C6375FC1}" type="presOf" srcId="{977682E9-E584-43C0-AD64-9D9BF1EDEB3F}" destId="{A705D131-CA82-4B00-A920-2285A2B0E3C2}" srcOrd="0" destOrd="0" presId="urn:microsoft.com/office/officeart/2008/layout/LinedList"/>
    <dgm:cxn modelId="{72C2DA6C-51FE-45FA-B335-A70C1EA56424}" srcId="{AB33D936-AD06-43B0-8372-689B52939D06}" destId="{977682E9-E584-43C0-AD64-9D9BF1EDEB3F}" srcOrd="5" destOrd="0" parTransId="{2958BA0A-4D9D-4E51-88B3-0598E97FEFC8}" sibTransId="{F22160AF-655C-496A-9A4E-207D746C88CE}"/>
    <dgm:cxn modelId="{C3924D4F-6294-41FC-8272-59D58E56BCC9}" srcId="{AB33D936-AD06-43B0-8372-689B52939D06}" destId="{464EDE53-EE69-453E-83D3-AFCD03EA6DBC}" srcOrd="7" destOrd="0" parTransId="{DF0B9939-D1BC-4133-A762-600FFFF03081}" sibTransId="{51B89062-BC34-48B5-B734-F9034F9398C6}"/>
    <dgm:cxn modelId="{E64B1476-9FC9-48A2-8924-55F9B86EE6C7}" type="presOf" srcId="{AB33D936-AD06-43B0-8372-689B52939D06}" destId="{A1C04A07-F4B3-4BBD-8751-9EC638F02422}" srcOrd="0" destOrd="0" presId="urn:microsoft.com/office/officeart/2008/layout/LinedList"/>
    <dgm:cxn modelId="{3A9E4078-2E84-469E-BDE9-E112290D4A96}" srcId="{AB33D936-AD06-43B0-8372-689B52939D06}" destId="{4684C25A-CFAE-461A-965E-25B6955CBA15}" srcOrd="0" destOrd="0" parTransId="{5A521D0D-ABE1-49C0-A3B5-3040D4E5A699}" sibTransId="{4D90225A-F81B-4D27-8D78-8B9EA3F1FE09}"/>
    <dgm:cxn modelId="{78154181-CA9E-4C76-AD4D-42BBF5854F13}" type="presOf" srcId="{CFE7D145-3DCB-42EF-9BB2-2DECCBF6FFA5}" destId="{4D37D359-4DEA-45B9-A808-EDC8D6D2202A}" srcOrd="0" destOrd="0" presId="urn:microsoft.com/office/officeart/2008/layout/LinedList"/>
    <dgm:cxn modelId="{AA576EBB-B2EC-4036-9749-0C0E62DC98B6}" srcId="{AB33D936-AD06-43B0-8372-689B52939D06}" destId="{EA6B8B09-82CE-4760-BE6E-91B818B58548}" srcOrd="6" destOrd="0" parTransId="{5952187E-153C-4A02-92E1-19E934F81EA0}" sibTransId="{6C63EE13-7C05-4C8A-80CC-6A40BAD7266A}"/>
    <dgm:cxn modelId="{83FA62C6-FBE6-4A3E-9699-711E7243322C}" srcId="{AB33D936-AD06-43B0-8372-689B52939D06}" destId="{C07653C7-FA77-4074-B081-A95C26840794}" srcOrd="2" destOrd="0" parTransId="{826BADCF-8583-45D3-A03D-0A9AB70FF386}" sibTransId="{9A7718CD-9113-4E27-B80C-4D38CD0CFB5C}"/>
    <dgm:cxn modelId="{EBE9BECD-BCA7-4B6A-868A-57C31A32F435}" type="presOf" srcId="{4684C25A-CFAE-461A-965E-25B6955CBA15}" destId="{88AA2F81-DB6A-4553-997F-060646532CAF}" srcOrd="0" destOrd="0" presId="urn:microsoft.com/office/officeart/2008/layout/LinedList"/>
    <dgm:cxn modelId="{E3ABF7E1-B09C-4045-8677-8E6522CAB541}" type="presParOf" srcId="{A1C04A07-F4B3-4BBD-8751-9EC638F02422}" destId="{CD7DD2A8-D214-491C-8987-7CA0BB91F92C}" srcOrd="0" destOrd="0" presId="urn:microsoft.com/office/officeart/2008/layout/LinedList"/>
    <dgm:cxn modelId="{E4056EBC-D38A-4EE4-8CDA-67428F6D9A45}" type="presParOf" srcId="{A1C04A07-F4B3-4BBD-8751-9EC638F02422}" destId="{3EEB2B6F-5B73-4457-891A-6635AB814854}" srcOrd="1" destOrd="0" presId="urn:microsoft.com/office/officeart/2008/layout/LinedList"/>
    <dgm:cxn modelId="{36B39AC7-348F-4270-BCBC-150E0EBBB6AF}" type="presParOf" srcId="{3EEB2B6F-5B73-4457-891A-6635AB814854}" destId="{88AA2F81-DB6A-4553-997F-060646532CAF}" srcOrd="0" destOrd="0" presId="urn:microsoft.com/office/officeart/2008/layout/LinedList"/>
    <dgm:cxn modelId="{63D2938F-0BD4-4F7A-BFAC-5122A80B2BC3}" type="presParOf" srcId="{3EEB2B6F-5B73-4457-891A-6635AB814854}" destId="{46F80055-ACDE-4141-B7C7-13DB0B15BEDF}" srcOrd="1" destOrd="0" presId="urn:microsoft.com/office/officeart/2008/layout/LinedList"/>
    <dgm:cxn modelId="{F07DF820-DCBE-4667-9F52-D0365D57CF8D}" type="presParOf" srcId="{A1C04A07-F4B3-4BBD-8751-9EC638F02422}" destId="{F164956F-8349-4DAC-9A50-8EBE31DED40F}" srcOrd="2" destOrd="0" presId="urn:microsoft.com/office/officeart/2008/layout/LinedList"/>
    <dgm:cxn modelId="{51BB3C3D-AA23-4B2A-8EF2-B2312004AC25}" type="presParOf" srcId="{A1C04A07-F4B3-4BBD-8751-9EC638F02422}" destId="{6C9275A6-3F8F-42D2-A1A3-170DB74C2F22}" srcOrd="3" destOrd="0" presId="urn:microsoft.com/office/officeart/2008/layout/LinedList"/>
    <dgm:cxn modelId="{C8E3F1B3-F78F-43B5-9DD4-4110E9757DE0}" type="presParOf" srcId="{6C9275A6-3F8F-42D2-A1A3-170DB74C2F22}" destId="{4D37D359-4DEA-45B9-A808-EDC8D6D2202A}" srcOrd="0" destOrd="0" presId="urn:microsoft.com/office/officeart/2008/layout/LinedList"/>
    <dgm:cxn modelId="{6EE48902-0B34-422E-9A1A-98C5A2B495CC}" type="presParOf" srcId="{6C9275A6-3F8F-42D2-A1A3-170DB74C2F22}" destId="{837ED371-4466-43E8-BD9E-B7834F08A59E}" srcOrd="1" destOrd="0" presId="urn:microsoft.com/office/officeart/2008/layout/LinedList"/>
    <dgm:cxn modelId="{381C4EE6-5704-4D28-8DBD-28336E2E8232}" type="presParOf" srcId="{A1C04A07-F4B3-4BBD-8751-9EC638F02422}" destId="{90B39F59-716D-418B-8065-0C9D1E8ED8FE}" srcOrd="4" destOrd="0" presId="urn:microsoft.com/office/officeart/2008/layout/LinedList"/>
    <dgm:cxn modelId="{E820191B-DA47-4651-8CFB-5738B214793A}" type="presParOf" srcId="{A1C04A07-F4B3-4BBD-8751-9EC638F02422}" destId="{38C6B382-12CA-4DA5-A5F7-49ABC59EAA4B}" srcOrd="5" destOrd="0" presId="urn:microsoft.com/office/officeart/2008/layout/LinedList"/>
    <dgm:cxn modelId="{071F4266-986F-4298-B1E0-2ED0C33AC01C}" type="presParOf" srcId="{38C6B382-12CA-4DA5-A5F7-49ABC59EAA4B}" destId="{949197A3-C513-4050-AB4E-340E75E46B4E}" srcOrd="0" destOrd="0" presId="urn:microsoft.com/office/officeart/2008/layout/LinedList"/>
    <dgm:cxn modelId="{F2C7459C-6395-4D86-8507-B1B5B45A5484}" type="presParOf" srcId="{38C6B382-12CA-4DA5-A5F7-49ABC59EAA4B}" destId="{2FD2CB21-AD60-4652-A62F-5AAE0A4504D7}" srcOrd="1" destOrd="0" presId="urn:microsoft.com/office/officeart/2008/layout/LinedList"/>
    <dgm:cxn modelId="{7B934B93-0D9E-4292-9939-E4986A99EA9A}" type="presParOf" srcId="{A1C04A07-F4B3-4BBD-8751-9EC638F02422}" destId="{AE56DA24-B33C-4461-B421-87C973436264}" srcOrd="6" destOrd="0" presId="urn:microsoft.com/office/officeart/2008/layout/LinedList"/>
    <dgm:cxn modelId="{66B3471D-E7F8-479E-A52D-A677ED9EA5AE}" type="presParOf" srcId="{A1C04A07-F4B3-4BBD-8751-9EC638F02422}" destId="{71C8E8DD-3D49-4DA8-BE0A-7FDFE44EB150}" srcOrd="7" destOrd="0" presId="urn:microsoft.com/office/officeart/2008/layout/LinedList"/>
    <dgm:cxn modelId="{7428497F-0D0F-43A6-B0ED-6FE838075DBD}" type="presParOf" srcId="{71C8E8DD-3D49-4DA8-BE0A-7FDFE44EB150}" destId="{02703DB9-DD8F-4EC4-875E-E53492AF1CAF}" srcOrd="0" destOrd="0" presId="urn:microsoft.com/office/officeart/2008/layout/LinedList"/>
    <dgm:cxn modelId="{C7A746E0-DA87-4059-AE40-42C30DBF1651}" type="presParOf" srcId="{71C8E8DD-3D49-4DA8-BE0A-7FDFE44EB150}" destId="{463708E6-FCF2-4CCD-AEC1-FF27ECE5EABF}" srcOrd="1" destOrd="0" presId="urn:microsoft.com/office/officeart/2008/layout/LinedList"/>
    <dgm:cxn modelId="{2011CFA4-33FE-4ED8-AE56-6C6816D19B2F}" type="presParOf" srcId="{A1C04A07-F4B3-4BBD-8751-9EC638F02422}" destId="{2551590C-4003-4D15-A2AF-F4F68655EC14}" srcOrd="8" destOrd="0" presId="urn:microsoft.com/office/officeart/2008/layout/LinedList"/>
    <dgm:cxn modelId="{F91A28B2-3AFF-4B01-B12B-FAB8A5697FC0}" type="presParOf" srcId="{A1C04A07-F4B3-4BBD-8751-9EC638F02422}" destId="{DD02261F-6F36-4352-A615-8025F745F41C}" srcOrd="9" destOrd="0" presId="urn:microsoft.com/office/officeart/2008/layout/LinedList"/>
    <dgm:cxn modelId="{D8D1F7DD-5AA4-48F0-844F-86806988F280}" type="presParOf" srcId="{DD02261F-6F36-4352-A615-8025F745F41C}" destId="{16ED44DA-BE61-474B-9E72-68E9CED8CC7B}" srcOrd="0" destOrd="0" presId="urn:microsoft.com/office/officeart/2008/layout/LinedList"/>
    <dgm:cxn modelId="{2FBD706A-5FEF-4E05-BF0E-F699F0CCFBC0}" type="presParOf" srcId="{DD02261F-6F36-4352-A615-8025F745F41C}" destId="{22F1C59C-D68F-4BD0-907B-50A475C17F42}" srcOrd="1" destOrd="0" presId="urn:microsoft.com/office/officeart/2008/layout/LinedList"/>
    <dgm:cxn modelId="{63C46462-7D98-4F79-8348-197B69689015}" type="presParOf" srcId="{A1C04A07-F4B3-4BBD-8751-9EC638F02422}" destId="{3B9DA99B-EB68-45EA-9C1D-BAF4781BD8BA}" srcOrd="10" destOrd="0" presId="urn:microsoft.com/office/officeart/2008/layout/LinedList"/>
    <dgm:cxn modelId="{24EFF713-613B-4A76-A5A4-6BB195D84E41}" type="presParOf" srcId="{A1C04A07-F4B3-4BBD-8751-9EC638F02422}" destId="{347508E5-BCE5-4D33-AFA0-36AF2F71CEF4}" srcOrd="11" destOrd="0" presId="urn:microsoft.com/office/officeart/2008/layout/LinedList"/>
    <dgm:cxn modelId="{CDF7ED45-3E4D-43F0-8F95-91C1848170CA}" type="presParOf" srcId="{347508E5-BCE5-4D33-AFA0-36AF2F71CEF4}" destId="{A705D131-CA82-4B00-A920-2285A2B0E3C2}" srcOrd="0" destOrd="0" presId="urn:microsoft.com/office/officeart/2008/layout/LinedList"/>
    <dgm:cxn modelId="{F6353AF1-A1F2-4463-A4CB-A50240A151C3}" type="presParOf" srcId="{347508E5-BCE5-4D33-AFA0-36AF2F71CEF4}" destId="{187D8DF2-2777-4434-A4D3-4B1E1A1191D6}" srcOrd="1" destOrd="0" presId="urn:microsoft.com/office/officeart/2008/layout/LinedList"/>
    <dgm:cxn modelId="{01B92D78-37A1-4857-8D14-027A6F724722}" type="presParOf" srcId="{A1C04A07-F4B3-4BBD-8751-9EC638F02422}" destId="{78CAF3F4-6D5C-4B35-A506-ABF827A74205}" srcOrd="12" destOrd="0" presId="urn:microsoft.com/office/officeart/2008/layout/LinedList"/>
    <dgm:cxn modelId="{FDD347F1-8B24-413B-A2B5-73DAEC5D7C24}" type="presParOf" srcId="{A1C04A07-F4B3-4BBD-8751-9EC638F02422}" destId="{C5F12E2E-2CB5-4C43-9789-E9ED1068E85E}" srcOrd="13" destOrd="0" presId="urn:microsoft.com/office/officeart/2008/layout/LinedList"/>
    <dgm:cxn modelId="{B2857106-F3C3-4EE4-A715-FC81FF58ADC9}" type="presParOf" srcId="{C5F12E2E-2CB5-4C43-9789-E9ED1068E85E}" destId="{C20302CE-543F-4AF5-9C77-61D8D4C075F8}" srcOrd="0" destOrd="0" presId="urn:microsoft.com/office/officeart/2008/layout/LinedList"/>
    <dgm:cxn modelId="{DE50EB0B-6DC4-4CFE-B7F5-8EAA56DECA95}" type="presParOf" srcId="{C5F12E2E-2CB5-4C43-9789-E9ED1068E85E}" destId="{C4F5EBE2-36F2-4D90-B015-37FC7A8CF1CC}" srcOrd="1" destOrd="0" presId="urn:microsoft.com/office/officeart/2008/layout/LinedList"/>
    <dgm:cxn modelId="{3CDE7C5E-A2A3-4404-B9D1-D0891E278B07}" type="presParOf" srcId="{A1C04A07-F4B3-4BBD-8751-9EC638F02422}" destId="{D3B22A60-FC0F-49DE-85F5-348E00873C5B}" srcOrd="14" destOrd="0" presId="urn:microsoft.com/office/officeart/2008/layout/LinedList"/>
    <dgm:cxn modelId="{D400AFEA-D5B1-4564-80C0-36DC31D453A3}" type="presParOf" srcId="{A1C04A07-F4B3-4BBD-8751-9EC638F02422}" destId="{B41E77F8-E2D4-4F96-8E78-0216EEA23D26}" srcOrd="15" destOrd="0" presId="urn:microsoft.com/office/officeart/2008/layout/LinedList"/>
    <dgm:cxn modelId="{656F7057-823B-4D25-8A8F-3FC00A7062D8}" type="presParOf" srcId="{B41E77F8-E2D4-4F96-8E78-0216EEA23D26}" destId="{4EFA97F9-5471-4A71-83A4-D3165E9566C9}" srcOrd="0" destOrd="0" presId="urn:microsoft.com/office/officeart/2008/layout/LinedList"/>
    <dgm:cxn modelId="{E49B0112-22E0-41C2-A28F-5EF5DD6653C9}" type="presParOf" srcId="{B41E77F8-E2D4-4F96-8E78-0216EEA23D26}" destId="{6EF350BA-B628-472A-8008-EDFCED2E63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243099-4741-4E9A-87C1-0E2BC9C4FD26}" type="doc">
      <dgm:prSet loTypeId="urn:microsoft.com/office/officeart/2005/8/layout/radial5" loCatId="cycle" qsTypeId="urn:microsoft.com/office/officeart/2005/8/quickstyle/simple1" qsCatId="simple" csTypeId="urn:microsoft.com/office/officeart/2005/8/colors/colorful4" csCatId="colorful" phldr="1"/>
      <dgm:spPr/>
      <dgm:t>
        <a:bodyPr/>
        <a:lstStyle/>
        <a:p>
          <a:endParaRPr lang="en-GB"/>
        </a:p>
      </dgm:t>
    </dgm:pt>
    <dgm:pt modelId="{E1A1B578-0989-41CF-A5D7-29A0D47B0904}">
      <dgm:prSet phldrT="[Text]"/>
      <dgm:spPr>
        <a:blipFill rotWithShape="0">
          <a:blip xmlns:r="http://schemas.openxmlformats.org/officeDocument/2006/relationships" r:embed="rId1"/>
          <a:srcRect/>
          <a:stretch>
            <a:fillRect t="-1000" b="-1000"/>
          </a:stretch>
        </a:blipFill>
      </dgm:spPr>
      <dgm:t>
        <a:bodyPr/>
        <a:lstStyle/>
        <a:p>
          <a:endParaRPr lang="en-GB" dirty="0"/>
        </a:p>
      </dgm:t>
    </dgm:pt>
    <dgm:pt modelId="{6BCA2F17-ACEC-4221-BEEA-1BEEFE99A8D8}" type="parTrans" cxnId="{FB57D83B-2DB9-4732-B8B1-5634FE8E98BB}">
      <dgm:prSet/>
      <dgm:spPr/>
      <dgm:t>
        <a:bodyPr/>
        <a:lstStyle/>
        <a:p>
          <a:endParaRPr lang="en-GB"/>
        </a:p>
      </dgm:t>
    </dgm:pt>
    <dgm:pt modelId="{0A6EB16A-F9CC-4A70-A20A-7C10666F7807}" type="sibTrans" cxnId="{FB57D83B-2DB9-4732-B8B1-5634FE8E98BB}">
      <dgm:prSet/>
      <dgm:spPr/>
      <dgm:t>
        <a:bodyPr/>
        <a:lstStyle/>
        <a:p>
          <a:endParaRPr lang="en-GB"/>
        </a:p>
      </dgm:t>
    </dgm:pt>
    <dgm:pt modelId="{C73910BC-589F-4A32-AE4E-9B3D45D553D8}">
      <dgm:prSet/>
      <dgm:spPr>
        <a:blipFill rotWithShape="0">
          <a:blip xmlns:r="http://schemas.openxmlformats.org/officeDocument/2006/relationships" r:embed="rId2"/>
          <a:srcRect/>
          <a:stretch>
            <a:fillRect t="-2000" b="-2000"/>
          </a:stretch>
        </a:blipFill>
      </dgm:spPr>
      <dgm:t>
        <a:bodyPr/>
        <a:lstStyle/>
        <a:p>
          <a:endParaRPr lang="en-GB"/>
        </a:p>
      </dgm:t>
    </dgm:pt>
    <dgm:pt modelId="{2040156B-C262-44D1-A5D1-72613DFA6B26}" type="parTrans" cxnId="{5AF06A3A-E046-4406-8849-2BEE9F27F126}">
      <dgm:prSet/>
      <dgm:spPr/>
      <dgm:t>
        <a:bodyPr/>
        <a:lstStyle/>
        <a:p>
          <a:endParaRPr lang="en-GB"/>
        </a:p>
      </dgm:t>
    </dgm:pt>
    <dgm:pt modelId="{786265E7-6A9B-4679-88F1-8EE53D26739B}" type="sibTrans" cxnId="{5AF06A3A-E046-4406-8849-2BEE9F27F126}">
      <dgm:prSet/>
      <dgm:spPr/>
      <dgm:t>
        <a:bodyPr/>
        <a:lstStyle/>
        <a:p>
          <a:endParaRPr lang="en-GB"/>
        </a:p>
      </dgm:t>
    </dgm:pt>
    <dgm:pt modelId="{0D76BC7D-C5D8-4D2E-904A-FCDFE32140C8}">
      <dgm:prSet/>
      <dgm:spPr>
        <a:blipFill rotWithShape="0">
          <a:blip xmlns:r="http://schemas.openxmlformats.org/officeDocument/2006/relationships" r:embed="rId3"/>
          <a:srcRect/>
          <a:stretch>
            <a:fillRect/>
          </a:stretch>
        </a:blipFill>
      </dgm:spPr>
      <dgm:t>
        <a:bodyPr/>
        <a:lstStyle/>
        <a:p>
          <a:endParaRPr lang="en-GB"/>
        </a:p>
      </dgm:t>
    </dgm:pt>
    <dgm:pt modelId="{3EBA2D95-86B5-4BDF-A53A-642730229587}" type="parTrans" cxnId="{7AED47CB-6220-4707-BBBA-A93A2F036532}">
      <dgm:prSet/>
      <dgm:spPr/>
      <dgm:t>
        <a:bodyPr/>
        <a:lstStyle/>
        <a:p>
          <a:endParaRPr lang="en-GB"/>
        </a:p>
      </dgm:t>
    </dgm:pt>
    <dgm:pt modelId="{EB542CDB-E984-435A-A27C-6E7A8D89525B}" type="sibTrans" cxnId="{7AED47CB-6220-4707-BBBA-A93A2F036532}">
      <dgm:prSet/>
      <dgm:spPr/>
      <dgm:t>
        <a:bodyPr/>
        <a:lstStyle/>
        <a:p>
          <a:endParaRPr lang="en-GB"/>
        </a:p>
      </dgm:t>
    </dgm:pt>
    <dgm:pt modelId="{C8D375FB-3E73-43B4-BA88-60E8173466D2}">
      <dgm:prSet/>
      <dgm:spPr>
        <a:blipFill rotWithShape="0">
          <a:blip xmlns:r="http://schemas.openxmlformats.org/officeDocument/2006/relationships" r:embed="rId4"/>
          <a:srcRect/>
          <a:stretch>
            <a:fillRect/>
          </a:stretch>
        </a:blipFill>
      </dgm:spPr>
      <dgm:t>
        <a:bodyPr/>
        <a:lstStyle/>
        <a:p>
          <a:endParaRPr lang="en-GB"/>
        </a:p>
      </dgm:t>
    </dgm:pt>
    <dgm:pt modelId="{A8B6BC2C-AE01-4D04-AED4-8DAF3CF98FA9}" type="parTrans" cxnId="{E436BDBA-08D5-4E82-93FE-171FBBFB71F2}">
      <dgm:prSet/>
      <dgm:spPr/>
      <dgm:t>
        <a:bodyPr/>
        <a:lstStyle/>
        <a:p>
          <a:endParaRPr lang="en-GB"/>
        </a:p>
      </dgm:t>
    </dgm:pt>
    <dgm:pt modelId="{C20F784D-73AE-4A84-A8EB-D35BC275F5FE}" type="sibTrans" cxnId="{E436BDBA-08D5-4E82-93FE-171FBBFB71F2}">
      <dgm:prSet/>
      <dgm:spPr/>
      <dgm:t>
        <a:bodyPr/>
        <a:lstStyle/>
        <a:p>
          <a:endParaRPr lang="en-GB"/>
        </a:p>
      </dgm:t>
    </dgm:pt>
    <dgm:pt modelId="{DF7DE4C6-84D3-49E6-9BA1-273358D0B6C8}">
      <dgm:prSet/>
      <dgm:spPr>
        <a:blipFill rotWithShape="0">
          <a:blip xmlns:r="http://schemas.openxmlformats.org/officeDocument/2006/relationships" r:embed="rId5"/>
          <a:srcRect/>
          <a:stretch>
            <a:fillRect/>
          </a:stretch>
        </a:blipFill>
      </dgm:spPr>
      <dgm:t>
        <a:bodyPr/>
        <a:lstStyle/>
        <a:p>
          <a:endParaRPr lang="en-GB"/>
        </a:p>
      </dgm:t>
    </dgm:pt>
    <dgm:pt modelId="{E58BE23A-F9DC-4741-A29F-143A9908277F}" type="parTrans" cxnId="{BCE078C6-4110-4D85-AD63-98EFCFBB5B91}">
      <dgm:prSet/>
      <dgm:spPr/>
      <dgm:t>
        <a:bodyPr/>
        <a:lstStyle/>
        <a:p>
          <a:endParaRPr lang="en-GB"/>
        </a:p>
      </dgm:t>
    </dgm:pt>
    <dgm:pt modelId="{FB1E0730-2FC3-404E-A9E2-E38F5F8E1135}" type="sibTrans" cxnId="{BCE078C6-4110-4D85-AD63-98EFCFBB5B91}">
      <dgm:prSet/>
      <dgm:spPr/>
      <dgm:t>
        <a:bodyPr/>
        <a:lstStyle/>
        <a:p>
          <a:endParaRPr lang="en-GB"/>
        </a:p>
      </dgm:t>
    </dgm:pt>
    <dgm:pt modelId="{6A4A1AF6-84BB-45E7-9CDE-BADC6668BE88}">
      <dgm:prSet/>
      <dgm:spPr>
        <a:blipFill rotWithShape="0">
          <a:blip xmlns:r="http://schemas.openxmlformats.org/officeDocument/2006/relationships" r:embed="rId6"/>
          <a:srcRect/>
          <a:stretch>
            <a:fillRect/>
          </a:stretch>
        </a:blipFill>
      </dgm:spPr>
      <dgm:t>
        <a:bodyPr/>
        <a:lstStyle/>
        <a:p>
          <a:endParaRPr lang="en-GB"/>
        </a:p>
      </dgm:t>
    </dgm:pt>
    <dgm:pt modelId="{9B8E6E44-8C63-4FD6-83D8-C72DE1B7726E}" type="parTrans" cxnId="{600D3B76-1CBE-4AE7-8B00-7F8A9CF345FA}">
      <dgm:prSet/>
      <dgm:spPr/>
      <dgm:t>
        <a:bodyPr/>
        <a:lstStyle/>
        <a:p>
          <a:endParaRPr lang="en-GB"/>
        </a:p>
      </dgm:t>
    </dgm:pt>
    <dgm:pt modelId="{AE07B95C-5FEE-4D2E-97D8-C75AB8506627}" type="sibTrans" cxnId="{600D3B76-1CBE-4AE7-8B00-7F8A9CF345FA}">
      <dgm:prSet/>
      <dgm:spPr/>
      <dgm:t>
        <a:bodyPr/>
        <a:lstStyle/>
        <a:p>
          <a:endParaRPr lang="en-GB"/>
        </a:p>
      </dgm:t>
    </dgm:pt>
    <dgm:pt modelId="{E50F2407-E202-42B7-B7EE-0AE644B0619D}" type="pres">
      <dgm:prSet presAssocID="{7C243099-4741-4E9A-87C1-0E2BC9C4FD26}" presName="Name0" presStyleCnt="0">
        <dgm:presLayoutVars>
          <dgm:chMax val="1"/>
          <dgm:dir/>
          <dgm:animLvl val="ctr"/>
          <dgm:resizeHandles val="exact"/>
        </dgm:presLayoutVars>
      </dgm:prSet>
      <dgm:spPr/>
    </dgm:pt>
    <dgm:pt modelId="{A9D5A211-7C4F-45F3-9646-A1C7C45853DA}" type="pres">
      <dgm:prSet presAssocID="{E1A1B578-0989-41CF-A5D7-29A0D47B0904}" presName="centerShape" presStyleLbl="node0" presStyleIdx="0" presStyleCnt="1"/>
      <dgm:spPr/>
    </dgm:pt>
    <dgm:pt modelId="{91E9B9AB-014A-4E75-BEB8-7D02E1CC0AC6}" type="pres">
      <dgm:prSet presAssocID="{2040156B-C262-44D1-A5D1-72613DFA6B26}" presName="parTrans" presStyleLbl="sibTrans2D1" presStyleIdx="0" presStyleCnt="5"/>
      <dgm:spPr/>
    </dgm:pt>
    <dgm:pt modelId="{7D7E785B-CA02-4507-A9A8-80B93A949984}" type="pres">
      <dgm:prSet presAssocID="{2040156B-C262-44D1-A5D1-72613DFA6B26}" presName="connectorText" presStyleLbl="sibTrans2D1" presStyleIdx="0" presStyleCnt="5"/>
      <dgm:spPr/>
    </dgm:pt>
    <dgm:pt modelId="{C5FF9243-B883-4C5E-B4AC-BD1F77D83556}" type="pres">
      <dgm:prSet presAssocID="{C73910BC-589F-4A32-AE4E-9B3D45D553D8}" presName="node" presStyleLbl="node1" presStyleIdx="0" presStyleCnt="5">
        <dgm:presLayoutVars>
          <dgm:bulletEnabled val="1"/>
        </dgm:presLayoutVars>
      </dgm:prSet>
      <dgm:spPr/>
    </dgm:pt>
    <dgm:pt modelId="{361460E6-6004-48BF-80DB-82DA30170CEC}" type="pres">
      <dgm:prSet presAssocID="{3EBA2D95-86B5-4BDF-A53A-642730229587}" presName="parTrans" presStyleLbl="sibTrans2D1" presStyleIdx="1" presStyleCnt="5"/>
      <dgm:spPr/>
    </dgm:pt>
    <dgm:pt modelId="{583E168A-793D-4A8E-B525-94D8B5538FE1}" type="pres">
      <dgm:prSet presAssocID="{3EBA2D95-86B5-4BDF-A53A-642730229587}" presName="connectorText" presStyleLbl="sibTrans2D1" presStyleIdx="1" presStyleCnt="5"/>
      <dgm:spPr/>
    </dgm:pt>
    <dgm:pt modelId="{20A45B81-3830-458A-82F2-8CCDD0EADDB6}" type="pres">
      <dgm:prSet presAssocID="{0D76BC7D-C5D8-4D2E-904A-FCDFE32140C8}" presName="node" presStyleLbl="node1" presStyleIdx="1" presStyleCnt="5">
        <dgm:presLayoutVars>
          <dgm:bulletEnabled val="1"/>
        </dgm:presLayoutVars>
      </dgm:prSet>
      <dgm:spPr/>
    </dgm:pt>
    <dgm:pt modelId="{2B52AD7C-CB08-4860-8521-4B5A70BE6D5B}" type="pres">
      <dgm:prSet presAssocID="{A8B6BC2C-AE01-4D04-AED4-8DAF3CF98FA9}" presName="parTrans" presStyleLbl="sibTrans2D1" presStyleIdx="2" presStyleCnt="5"/>
      <dgm:spPr/>
    </dgm:pt>
    <dgm:pt modelId="{3657138E-D985-4DEC-954C-C942460FA5CB}" type="pres">
      <dgm:prSet presAssocID="{A8B6BC2C-AE01-4D04-AED4-8DAF3CF98FA9}" presName="connectorText" presStyleLbl="sibTrans2D1" presStyleIdx="2" presStyleCnt="5"/>
      <dgm:spPr/>
    </dgm:pt>
    <dgm:pt modelId="{E8088FA4-2D0A-4F21-9A56-848D1B59E5DF}" type="pres">
      <dgm:prSet presAssocID="{C8D375FB-3E73-43B4-BA88-60E8173466D2}" presName="node" presStyleLbl="node1" presStyleIdx="2" presStyleCnt="5">
        <dgm:presLayoutVars>
          <dgm:bulletEnabled val="1"/>
        </dgm:presLayoutVars>
      </dgm:prSet>
      <dgm:spPr/>
    </dgm:pt>
    <dgm:pt modelId="{73DCB4AD-5000-472C-A2F0-459DFA0FF024}" type="pres">
      <dgm:prSet presAssocID="{E58BE23A-F9DC-4741-A29F-143A9908277F}" presName="parTrans" presStyleLbl="sibTrans2D1" presStyleIdx="3" presStyleCnt="5"/>
      <dgm:spPr/>
    </dgm:pt>
    <dgm:pt modelId="{6AAF3787-FEA8-4055-8AEA-0FFCA29ECBA6}" type="pres">
      <dgm:prSet presAssocID="{E58BE23A-F9DC-4741-A29F-143A9908277F}" presName="connectorText" presStyleLbl="sibTrans2D1" presStyleIdx="3" presStyleCnt="5"/>
      <dgm:spPr/>
    </dgm:pt>
    <dgm:pt modelId="{D7219563-AC06-4EC0-A97B-9ED60A010F3A}" type="pres">
      <dgm:prSet presAssocID="{DF7DE4C6-84D3-49E6-9BA1-273358D0B6C8}" presName="node" presStyleLbl="node1" presStyleIdx="3" presStyleCnt="5">
        <dgm:presLayoutVars>
          <dgm:bulletEnabled val="1"/>
        </dgm:presLayoutVars>
      </dgm:prSet>
      <dgm:spPr/>
    </dgm:pt>
    <dgm:pt modelId="{79FE7D6F-51D2-43AA-BA07-1D2C951409F8}" type="pres">
      <dgm:prSet presAssocID="{9B8E6E44-8C63-4FD6-83D8-C72DE1B7726E}" presName="parTrans" presStyleLbl="sibTrans2D1" presStyleIdx="4" presStyleCnt="5"/>
      <dgm:spPr/>
    </dgm:pt>
    <dgm:pt modelId="{DD77139B-B66B-4FBE-8A8B-A2B4B7BEC10A}" type="pres">
      <dgm:prSet presAssocID="{9B8E6E44-8C63-4FD6-83D8-C72DE1B7726E}" presName="connectorText" presStyleLbl="sibTrans2D1" presStyleIdx="4" presStyleCnt="5"/>
      <dgm:spPr/>
    </dgm:pt>
    <dgm:pt modelId="{385FC4DF-CC9A-4E74-9A68-FD774625B7FF}" type="pres">
      <dgm:prSet presAssocID="{6A4A1AF6-84BB-45E7-9CDE-BADC6668BE88}" presName="node" presStyleLbl="node1" presStyleIdx="4" presStyleCnt="5">
        <dgm:presLayoutVars>
          <dgm:bulletEnabled val="1"/>
        </dgm:presLayoutVars>
      </dgm:prSet>
      <dgm:spPr/>
    </dgm:pt>
  </dgm:ptLst>
  <dgm:cxnLst>
    <dgm:cxn modelId="{6F273C1C-5E46-4CB8-A1CE-7BF91BBB3755}" type="presOf" srcId="{E58BE23A-F9DC-4741-A29F-143A9908277F}" destId="{6AAF3787-FEA8-4055-8AEA-0FFCA29ECBA6}" srcOrd="1" destOrd="0" presId="urn:microsoft.com/office/officeart/2005/8/layout/radial5"/>
    <dgm:cxn modelId="{57BE1E1D-EE70-43CA-B490-9C548127C093}" type="presOf" srcId="{A8B6BC2C-AE01-4D04-AED4-8DAF3CF98FA9}" destId="{2B52AD7C-CB08-4860-8521-4B5A70BE6D5B}" srcOrd="0" destOrd="0" presId="urn:microsoft.com/office/officeart/2005/8/layout/radial5"/>
    <dgm:cxn modelId="{A6F5CF28-932B-4CAC-801D-1ADD87DA33A9}" type="presOf" srcId="{DF7DE4C6-84D3-49E6-9BA1-273358D0B6C8}" destId="{D7219563-AC06-4EC0-A97B-9ED60A010F3A}" srcOrd="0" destOrd="0" presId="urn:microsoft.com/office/officeart/2005/8/layout/radial5"/>
    <dgm:cxn modelId="{3231912F-B9F6-48D5-A6BC-2E228811D01A}" type="presOf" srcId="{9B8E6E44-8C63-4FD6-83D8-C72DE1B7726E}" destId="{DD77139B-B66B-4FBE-8A8B-A2B4B7BEC10A}" srcOrd="1" destOrd="0" presId="urn:microsoft.com/office/officeart/2005/8/layout/radial5"/>
    <dgm:cxn modelId="{3B49ED33-F4E4-4B4F-A655-6912DCF428EB}" type="presOf" srcId="{E58BE23A-F9DC-4741-A29F-143A9908277F}" destId="{73DCB4AD-5000-472C-A2F0-459DFA0FF024}" srcOrd="0" destOrd="0" presId="urn:microsoft.com/office/officeart/2005/8/layout/radial5"/>
    <dgm:cxn modelId="{5AF06A3A-E046-4406-8849-2BEE9F27F126}" srcId="{E1A1B578-0989-41CF-A5D7-29A0D47B0904}" destId="{C73910BC-589F-4A32-AE4E-9B3D45D553D8}" srcOrd="0" destOrd="0" parTransId="{2040156B-C262-44D1-A5D1-72613DFA6B26}" sibTransId="{786265E7-6A9B-4679-88F1-8EE53D26739B}"/>
    <dgm:cxn modelId="{FB57D83B-2DB9-4732-B8B1-5634FE8E98BB}" srcId="{7C243099-4741-4E9A-87C1-0E2BC9C4FD26}" destId="{E1A1B578-0989-41CF-A5D7-29A0D47B0904}" srcOrd="0" destOrd="0" parTransId="{6BCA2F17-ACEC-4221-BEEA-1BEEFE99A8D8}" sibTransId="{0A6EB16A-F9CC-4A70-A20A-7C10666F7807}"/>
    <dgm:cxn modelId="{BCFD606A-4A7B-4405-AD1F-3ED4594DA657}" type="presOf" srcId="{0D76BC7D-C5D8-4D2E-904A-FCDFE32140C8}" destId="{20A45B81-3830-458A-82F2-8CCDD0EADDB6}" srcOrd="0" destOrd="0" presId="urn:microsoft.com/office/officeart/2005/8/layout/radial5"/>
    <dgm:cxn modelId="{7338CC6A-68DA-4A99-95CE-8F64EA26EDFB}" type="presOf" srcId="{3EBA2D95-86B5-4BDF-A53A-642730229587}" destId="{583E168A-793D-4A8E-B525-94D8B5538FE1}" srcOrd="1" destOrd="0" presId="urn:microsoft.com/office/officeart/2005/8/layout/radial5"/>
    <dgm:cxn modelId="{600D3B76-1CBE-4AE7-8B00-7F8A9CF345FA}" srcId="{E1A1B578-0989-41CF-A5D7-29A0D47B0904}" destId="{6A4A1AF6-84BB-45E7-9CDE-BADC6668BE88}" srcOrd="4" destOrd="0" parTransId="{9B8E6E44-8C63-4FD6-83D8-C72DE1B7726E}" sibTransId="{AE07B95C-5FEE-4D2E-97D8-C75AB8506627}"/>
    <dgm:cxn modelId="{3402AD76-6E98-4BCA-A894-25FD33F26F0B}" type="presOf" srcId="{2040156B-C262-44D1-A5D1-72613DFA6B26}" destId="{91E9B9AB-014A-4E75-BEB8-7D02E1CC0AC6}" srcOrd="0" destOrd="0" presId="urn:microsoft.com/office/officeart/2005/8/layout/radial5"/>
    <dgm:cxn modelId="{325D0799-0CE5-4A0F-AF32-1F2C0704F0FF}" type="presOf" srcId="{C73910BC-589F-4A32-AE4E-9B3D45D553D8}" destId="{C5FF9243-B883-4C5E-B4AC-BD1F77D83556}" srcOrd="0" destOrd="0" presId="urn:microsoft.com/office/officeart/2005/8/layout/radial5"/>
    <dgm:cxn modelId="{AB215CA4-5E38-4501-9C3B-6B9352DA6A97}" type="presOf" srcId="{2040156B-C262-44D1-A5D1-72613DFA6B26}" destId="{7D7E785B-CA02-4507-A9A8-80B93A949984}" srcOrd="1" destOrd="0" presId="urn:microsoft.com/office/officeart/2005/8/layout/radial5"/>
    <dgm:cxn modelId="{6682D9A7-091D-441C-A237-8ACFF4843F71}" type="presOf" srcId="{9B8E6E44-8C63-4FD6-83D8-C72DE1B7726E}" destId="{79FE7D6F-51D2-43AA-BA07-1D2C951409F8}" srcOrd="0" destOrd="0" presId="urn:microsoft.com/office/officeart/2005/8/layout/radial5"/>
    <dgm:cxn modelId="{EFF31EB7-6268-4869-882C-AB8AD79C2120}" type="presOf" srcId="{6A4A1AF6-84BB-45E7-9CDE-BADC6668BE88}" destId="{385FC4DF-CC9A-4E74-9A68-FD774625B7FF}" srcOrd="0" destOrd="0" presId="urn:microsoft.com/office/officeart/2005/8/layout/radial5"/>
    <dgm:cxn modelId="{E436BDBA-08D5-4E82-93FE-171FBBFB71F2}" srcId="{E1A1B578-0989-41CF-A5D7-29A0D47B0904}" destId="{C8D375FB-3E73-43B4-BA88-60E8173466D2}" srcOrd="2" destOrd="0" parTransId="{A8B6BC2C-AE01-4D04-AED4-8DAF3CF98FA9}" sibTransId="{C20F784D-73AE-4A84-A8EB-D35BC275F5FE}"/>
    <dgm:cxn modelId="{606527C1-444F-4C85-B124-484568D65480}" type="presOf" srcId="{E1A1B578-0989-41CF-A5D7-29A0D47B0904}" destId="{A9D5A211-7C4F-45F3-9646-A1C7C45853DA}" srcOrd="0" destOrd="0" presId="urn:microsoft.com/office/officeart/2005/8/layout/radial5"/>
    <dgm:cxn modelId="{BCE078C6-4110-4D85-AD63-98EFCFBB5B91}" srcId="{E1A1B578-0989-41CF-A5D7-29A0D47B0904}" destId="{DF7DE4C6-84D3-49E6-9BA1-273358D0B6C8}" srcOrd="3" destOrd="0" parTransId="{E58BE23A-F9DC-4741-A29F-143A9908277F}" sibTransId="{FB1E0730-2FC3-404E-A9E2-E38F5F8E1135}"/>
    <dgm:cxn modelId="{7AED47CB-6220-4707-BBBA-A93A2F036532}" srcId="{E1A1B578-0989-41CF-A5D7-29A0D47B0904}" destId="{0D76BC7D-C5D8-4D2E-904A-FCDFE32140C8}" srcOrd="1" destOrd="0" parTransId="{3EBA2D95-86B5-4BDF-A53A-642730229587}" sibTransId="{EB542CDB-E984-435A-A27C-6E7A8D89525B}"/>
    <dgm:cxn modelId="{E6E86CCB-6E3C-4E40-AFDF-806FC3B9C14F}" type="presOf" srcId="{7C243099-4741-4E9A-87C1-0E2BC9C4FD26}" destId="{E50F2407-E202-42B7-B7EE-0AE644B0619D}" srcOrd="0" destOrd="0" presId="urn:microsoft.com/office/officeart/2005/8/layout/radial5"/>
    <dgm:cxn modelId="{C69206DB-7F86-4E8D-B642-88F277AE2F84}" type="presOf" srcId="{A8B6BC2C-AE01-4D04-AED4-8DAF3CF98FA9}" destId="{3657138E-D985-4DEC-954C-C942460FA5CB}" srcOrd="1" destOrd="0" presId="urn:microsoft.com/office/officeart/2005/8/layout/radial5"/>
    <dgm:cxn modelId="{780AA6E6-F4E8-406A-AE3A-F673F836A833}" type="presOf" srcId="{C8D375FB-3E73-43B4-BA88-60E8173466D2}" destId="{E8088FA4-2D0A-4F21-9A56-848D1B59E5DF}" srcOrd="0" destOrd="0" presId="urn:microsoft.com/office/officeart/2005/8/layout/radial5"/>
    <dgm:cxn modelId="{170079F9-F1DA-4608-9A68-4730FEACDE25}" type="presOf" srcId="{3EBA2D95-86B5-4BDF-A53A-642730229587}" destId="{361460E6-6004-48BF-80DB-82DA30170CEC}" srcOrd="0" destOrd="0" presId="urn:microsoft.com/office/officeart/2005/8/layout/radial5"/>
    <dgm:cxn modelId="{98E1949E-D36E-4EB2-A5DE-504C01AC6A2B}" type="presParOf" srcId="{E50F2407-E202-42B7-B7EE-0AE644B0619D}" destId="{A9D5A211-7C4F-45F3-9646-A1C7C45853DA}" srcOrd="0" destOrd="0" presId="urn:microsoft.com/office/officeart/2005/8/layout/radial5"/>
    <dgm:cxn modelId="{2F5FC45F-15BF-4EDA-B0F6-6D0CA4C372B3}" type="presParOf" srcId="{E50F2407-E202-42B7-B7EE-0AE644B0619D}" destId="{91E9B9AB-014A-4E75-BEB8-7D02E1CC0AC6}" srcOrd="1" destOrd="0" presId="urn:microsoft.com/office/officeart/2005/8/layout/radial5"/>
    <dgm:cxn modelId="{81FBDE14-E11C-4982-B9AB-22A89AC09E2B}" type="presParOf" srcId="{91E9B9AB-014A-4E75-BEB8-7D02E1CC0AC6}" destId="{7D7E785B-CA02-4507-A9A8-80B93A949984}" srcOrd="0" destOrd="0" presId="urn:microsoft.com/office/officeart/2005/8/layout/radial5"/>
    <dgm:cxn modelId="{E782375F-4E5E-40C8-B745-0EBAFE3F57DC}" type="presParOf" srcId="{E50F2407-E202-42B7-B7EE-0AE644B0619D}" destId="{C5FF9243-B883-4C5E-B4AC-BD1F77D83556}" srcOrd="2" destOrd="0" presId="urn:microsoft.com/office/officeart/2005/8/layout/radial5"/>
    <dgm:cxn modelId="{CE3660E5-E416-4C0C-8DF4-12B1A4C1C42E}" type="presParOf" srcId="{E50F2407-E202-42B7-B7EE-0AE644B0619D}" destId="{361460E6-6004-48BF-80DB-82DA30170CEC}" srcOrd="3" destOrd="0" presId="urn:microsoft.com/office/officeart/2005/8/layout/radial5"/>
    <dgm:cxn modelId="{C42AFE43-7C5B-4200-8610-AFD1FFC280A2}" type="presParOf" srcId="{361460E6-6004-48BF-80DB-82DA30170CEC}" destId="{583E168A-793D-4A8E-B525-94D8B5538FE1}" srcOrd="0" destOrd="0" presId="urn:microsoft.com/office/officeart/2005/8/layout/radial5"/>
    <dgm:cxn modelId="{44540D43-99D9-4D19-B0A0-5D704316D034}" type="presParOf" srcId="{E50F2407-E202-42B7-B7EE-0AE644B0619D}" destId="{20A45B81-3830-458A-82F2-8CCDD0EADDB6}" srcOrd="4" destOrd="0" presId="urn:microsoft.com/office/officeart/2005/8/layout/radial5"/>
    <dgm:cxn modelId="{A4386769-4950-4315-8B1E-06F8D5FC5414}" type="presParOf" srcId="{E50F2407-E202-42B7-B7EE-0AE644B0619D}" destId="{2B52AD7C-CB08-4860-8521-4B5A70BE6D5B}" srcOrd="5" destOrd="0" presId="urn:microsoft.com/office/officeart/2005/8/layout/radial5"/>
    <dgm:cxn modelId="{CD573A47-8085-46B6-8066-B22FA225D61C}" type="presParOf" srcId="{2B52AD7C-CB08-4860-8521-4B5A70BE6D5B}" destId="{3657138E-D985-4DEC-954C-C942460FA5CB}" srcOrd="0" destOrd="0" presId="urn:microsoft.com/office/officeart/2005/8/layout/radial5"/>
    <dgm:cxn modelId="{240DFE5B-25A0-4670-8FA5-0715E5B87A6C}" type="presParOf" srcId="{E50F2407-E202-42B7-B7EE-0AE644B0619D}" destId="{E8088FA4-2D0A-4F21-9A56-848D1B59E5DF}" srcOrd="6" destOrd="0" presId="urn:microsoft.com/office/officeart/2005/8/layout/radial5"/>
    <dgm:cxn modelId="{261A0DFF-23F2-47D7-B224-3F864F5F2AF7}" type="presParOf" srcId="{E50F2407-E202-42B7-B7EE-0AE644B0619D}" destId="{73DCB4AD-5000-472C-A2F0-459DFA0FF024}" srcOrd="7" destOrd="0" presId="urn:microsoft.com/office/officeart/2005/8/layout/radial5"/>
    <dgm:cxn modelId="{41A3304F-9CD0-48E1-BE61-C88EC12AF54D}" type="presParOf" srcId="{73DCB4AD-5000-472C-A2F0-459DFA0FF024}" destId="{6AAF3787-FEA8-4055-8AEA-0FFCA29ECBA6}" srcOrd="0" destOrd="0" presId="urn:microsoft.com/office/officeart/2005/8/layout/radial5"/>
    <dgm:cxn modelId="{D198AF8E-4049-4886-97B4-A95DC2788336}" type="presParOf" srcId="{E50F2407-E202-42B7-B7EE-0AE644B0619D}" destId="{D7219563-AC06-4EC0-A97B-9ED60A010F3A}" srcOrd="8" destOrd="0" presId="urn:microsoft.com/office/officeart/2005/8/layout/radial5"/>
    <dgm:cxn modelId="{2F6CD0C2-5ECD-411A-8671-5DFFF240F996}" type="presParOf" srcId="{E50F2407-E202-42B7-B7EE-0AE644B0619D}" destId="{79FE7D6F-51D2-43AA-BA07-1D2C951409F8}" srcOrd="9" destOrd="0" presId="urn:microsoft.com/office/officeart/2005/8/layout/radial5"/>
    <dgm:cxn modelId="{FE813E74-B09A-4400-95FC-8E6719644BAD}" type="presParOf" srcId="{79FE7D6F-51D2-43AA-BA07-1D2C951409F8}" destId="{DD77139B-B66B-4FBE-8A8B-A2B4B7BEC10A}" srcOrd="0" destOrd="0" presId="urn:microsoft.com/office/officeart/2005/8/layout/radial5"/>
    <dgm:cxn modelId="{A0AD8CB6-46D5-4249-9104-68247906F1F4}" type="presParOf" srcId="{E50F2407-E202-42B7-B7EE-0AE644B0619D}" destId="{385FC4DF-CC9A-4E74-9A68-FD774625B7FF}"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4A8243-0475-4937-8C76-6AF1E8E22E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FAA60D8-7505-4278-A553-321427777BB8}">
      <dgm:prSet/>
      <dgm:spPr/>
      <dgm:t>
        <a:bodyPr/>
        <a:lstStyle/>
        <a:p>
          <a:r>
            <a:rPr lang="en-GB"/>
            <a:t>Competitive and Leading Brand </a:t>
          </a:r>
          <a:endParaRPr lang="en-US"/>
        </a:p>
      </dgm:t>
    </dgm:pt>
    <dgm:pt modelId="{0E5273E6-15E0-428F-8667-9D6AA90F84D5}" type="parTrans" cxnId="{D8C0D1D5-F1DD-48C8-9CAE-49F31397A5B9}">
      <dgm:prSet/>
      <dgm:spPr/>
      <dgm:t>
        <a:bodyPr/>
        <a:lstStyle/>
        <a:p>
          <a:endParaRPr lang="en-US"/>
        </a:p>
      </dgm:t>
    </dgm:pt>
    <dgm:pt modelId="{A87B5190-8E98-4ECD-909D-C18D0D40D106}" type="sibTrans" cxnId="{D8C0D1D5-F1DD-48C8-9CAE-49F31397A5B9}">
      <dgm:prSet/>
      <dgm:spPr/>
      <dgm:t>
        <a:bodyPr/>
        <a:lstStyle/>
        <a:p>
          <a:endParaRPr lang="en-US"/>
        </a:p>
      </dgm:t>
    </dgm:pt>
    <dgm:pt modelId="{BCFF186A-2299-428F-BC56-F5BA086BDBE6}">
      <dgm:prSet/>
      <dgm:spPr/>
      <dgm:t>
        <a:bodyPr/>
        <a:lstStyle/>
        <a:p>
          <a:r>
            <a:rPr lang="en-GB"/>
            <a:t>Strong guest services and facilities available </a:t>
          </a:r>
          <a:endParaRPr lang="en-US"/>
        </a:p>
      </dgm:t>
    </dgm:pt>
    <dgm:pt modelId="{05F10789-D53D-46B4-B6AE-490A65DE5F2D}" type="parTrans" cxnId="{97832E9D-81B4-4724-94E7-F4CE06313100}">
      <dgm:prSet/>
      <dgm:spPr/>
      <dgm:t>
        <a:bodyPr/>
        <a:lstStyle/>
        <a:p>
          <a:endParaRPr lang="en-US"/>
        </a:p>
      </dgm:t>
    </dgm:pt>
    <dgm:pt modelId="{7D1C83E3-38C6-4CE5-905C-9C8BCD73147D}" type="sibTrans" cxnId="{97832E9D-81B4-4724-94E7-F4CE06313100}">
      <dgm:prSet/>
      <dgm:spPr/>
      <dgm:t>
        <a:bodyPr/>
        <a:lstStyle/>
        <a:p>
          <a:endParaRPr lang="en-US"/>
        </a:p>
      </dgm:t>
    </dgm:pt>
    <dgm:pt modelId="{A676046A-F6BA-4FBD-A9F0-5936DE0B2387}">
      <dgm:prSet/>
      <dgm:spPr/>
      <dgm:t>
        <a:bodyPr/>
        <a:lstStyle/>
        <a:p>
          <a:r>
            <a:rPr lang="en-GB"/>
            <a:t>Luxury display of hospitality</a:t>
          </a:r>
          <a:endParaRPr lang="en-US"/>
        </a:p>
      </dgm:t>
    </dgm:pt>
    <dgm:pt modelId="{F559AA1D-DD6B-464F-AF6F-6F57983CC4B4}" type="parTrans" cxnId="{4016A8C8-EC27-454C-AF71-6602DFD3268F}">
      <dgm:prSet/>
      <dgm:spPr/>
      <dgm:t>
        <a:bodyPr/>
        <a:lstStyle/>
        <a:p>
          <a:endParaRPr lang="en-US"/>
        </a:p>
      </dgm:t>
    </dgm:pt>
    <dgm:pt modelId="{DD04BE9E-55C9-4338-8C2A-514542A6F2F3}" type="sibTrans" cxnId="{4016A8C8-EC27-454C-AF71-6602DFD3268F}">
      <dgm:prSet/>
      <dgm:spPr/>
      <dgm:t>
        <a:bodyPr/>
        <a:lstStyle/>
        <a:p>
          <a:endParaRPr lang="en-US"/>
        </a:p>
      </dgm:t>
    </dgm:pt>
    <dgm:pt modelId="{DA2D14AF-3074-4E06-8C1E-39AC004BA54D}" type="pres">
      <dgm:prSet presAssocID="{F74A8243-0475-4937-8C76-6AF1E8E22ED5}" presName="root" presStyleCnt="0">
        <dgm:presLayoutVars>
          <dgm:dir/>
          <dgm:resizeHandles val="exact"/>
        </dgm:presLayoutVars>
      </dgm:prSet>
      <dgm:spPr/>
    </dgm:pt>
    <dgm:pt modelId="{B81F5EE0-7158-4BB2-9293-9563365AE257}" type="pres">
      <dgm:prSet presAssocID="{BFAA60D8-7505-4278-A553-321427777BB8}" presName="compNode" presStyleCnt="0"/>
      <dgm:spPr/>
    </dgm:pt>
    <dgm:pt modelId="{3A9740B0-390D-43E1-BAC1-776C7F723A7A}" type="pres">
      <dgm:prSet presAssocID="{BFAA60D8-7505-4278-A553-321427777BB8}" presName="bgRect" presStyleLbl="bgShp" presStyleIdx="0" presStyleCnt="3"/>
      <dgm:spPr/>
    </dgm:pt>
    <dgm:pt modelId="{83B0130F-E159-4F2E-9ED4-885B5A67ED08}" type="pres">
      <dgm:prSet presAssocID="{BFAA60D8-7505-4278-A553-321427777BB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AF69350-BF64-4FA4-86AB-0B984EE611DF}" type="pres">
      <dgm:prSet presAssocID="{BFAA60D8-7505-4278-A553-321427777BB8}" presName="spaceRect" presStyleCnt="0"/>
      <dgm:spPr/>
    </dgm:pt>
    <dgm:pt modelId="{60AE2C17-7E20-48D5-BCC8-3735C8A61060}" type="pres">
      <dgm:prSet presAssocID="{BFAA60D8-7505-4278-A553-321427777BB8}" presName="parTx" presStyleLbl="revTx" presStyleIdx="0" presStyleCnt="3">
        <dgm:presLayoutVars>
          <dgm:chMax val="0"/>
          <dgm:chPref val="0"/>
        </dgm:presLayoutVars>
      </dgm:prSet>
      <dgm:spPr/>
    </dgm:pt>
    <dgm:pt modelId="{98D1BF71-5A8C-45D8-BD39-F6C331DEC983}" type="pres">
      <dgm:prSet presAssocID="{A87B5190-8E98-4ECD-909D-C18D0D40D106}" presName="sibTrans" presStyleCnt="0"/>
      <dgm:spPr/>
    </dgm:pt>
    <dgm:pt modelId="{5F621AAF-FFDE-4251-B022-C6B06D1FA356}" type="pres">
      <dgm:prSet presAssocID="{BCFF186A-2299-428F-BC56-F5BA086BDBE6}" presName="compNode" presStyleCnt="0"/>
      <dgm:spPr/>
    </dgm:pt>
    <dgm:pt modelId="{C16342FC-ABC2-4AEF-AC29-E9F39EC9276D}" type="pres">
      <dgm:prSet presAssocID="{BCFF186A-2299-428F-BC56-F5BA086BDBE6}" presName="bgRect" presStyleLbl="bgShp" presStyleIdx="1" presStyleCnt="3"/>
      <dgm:spPr/>
    </dgm:pt>
    <dgm:pt modelId="{B4F10FEA-D53A-4426-8275-80E027442451}" type="pres">
      <dgm:prSet presAssocID="{BCFF186A-2299-428F-BC56-F5BA086BDBE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D35593C2-5D84-48E5-9141-1E71C0A38134}" type="pres">
      <dgm:prSet presAssocID="{BCFF186A-2299-428F-BC56-F5BA086BDBE6}" presName="spaceRect" presStyleCnt="0"/>
      <dgm:spPr/>
    </dgm:pt>
    <dgm:pt modelId="{3F770B9D-DDB0-45EB-9962-207A9BE72C39}" type="pres">
      <dgm:prSet presAssocID="{BCFF186A-2299-428F-BC56-F5BA086BDBE6}" presName="parTx" presStyleLbl="revTx" presStyleIdx="1" presStyleCnt="3">
        <dgm:presLayoutVars>
          <dgm:chMax val="0"/>
          <dgm:chPref val="0"/>
        </dgm:presLayoutVars>
      </dgm:prSet>
      <dgm:spPr/>
    </dgm:pt>
    <dgm:pt modelId="{A65A8B7D-1D5B-4CB9-B864-49D6132A43F2}" type="pres">
      <dgm:prSet presAssocID="{7D1C83E3-38C6-4CE5-905C-9C8BCD73147D}" presName="sibTrans" presStyleCnt="0"/>
      <dgm:spPr/>
    </dgm:pt>
    <dgm:pt modelId="{A80E1AB7-C7BC-4E63-A214-B078C65B0F66}" type="pres">
      <dgm:prSet presAssocID="{A676046A-F6BA-4FBD-A9F0-5936DE0B2387}" presName="compNode" presStyleCnt="0"/>
      <dgm:spPr/>
    </dgm:pt>
    <dgm:pt modelId="{8FFB1A00-D390-4CB9-8F9C-8CA9CF47D855}" type="pres">
      <dgm:prSet presAssocID="{A676046A-F6BA-4FBD-A9F0-5936DE0B2387}" presName="bgRect" presStyleLbl="bgShp" presStyleIdx="2" presStyleCnt="3"/>
      <dgm:spPr/>
    </dgm:pt>
    <dgm:pt modelId="{FF830794-4B8A-4B7A-B265-B364483563A1}" type="pres">
      <dgm:prSet presAssocID="{A676046A-F6BA-4FBD-A9F0-5936DE0B238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E0ACCC62-8855-4E8C-86E4-71BEDA410ACE}" type="pres">
      <dgm:prSet presAssocID="{A676046A-F6BA-4FBD-A9F0-5936DE0B2387}" presName="spaceRect" presStyleCnt="0"/>
      <dgm:spPr/>
    </dgm:pt>
    <dgm:pt modelId="{F86042D2-7878-4F4D-B553-2F37F164DCED}" type="pres">
      <dgm:prSet presAssocID="{A676046A-F6BA-4FBD-A9F0-5936DE0B2387}" presName="parTx" presStyleLbl="revTx" presStyleIdx="2" presStyleCnt="3">
        <dgm:presLayoutVars>
          <dgm:chMax val="0"/>
          <dgm:chPref val="0"/>
        </dgm:presLayoutVars>
      </dgm:prSet>
      <dgm:spPr/>
    </dgm:pt>
  </dgm:ptLst>
  <dgm:cxnLst>
    <dgm:cxn modelId="{1B44FD1C-6DA3-4464-937B-ACF70E30079C}" type="presOf" srcId="{BCFF186A-2299-428F-BC56-F5BA086BDBE6}" destId="{3F770B9D-DDB0-45EB-9962-207A9BE72C39}" srcOrd="0" destOrd="0" presId="urn:microsoft.com/office/officeart/2018/2/layout/IconVerticalSolidList"/>
    <dgm:cxn modelId="{1CE6B325-E091-4D70-B592-4D0A9CEF9DD6}" type="presOf" srcId="{A676046A-F6BA-4FBD-A9F0-5936DE0B2387}" destId="{F86042D2-7878-4F4D-B553-2F37F164DCED}" srcOrd="0" destOrd="0" presId="urn:microsoft.com/office/officeart/2018/2/layout/IconVerticalSolidList"/>
    <dgm:cxn modelId="{931DD93C-A328-4F5C-90DB-88C5AA7C3634}" type="presOf" srcId="{F74A8243-0475-4937-8C76-6AF1E8E22ED5}" destId="{DA2D14AF-3074-4E06-8C1E-39AC004BA54D}" srcOrd="0" destOrd="0" presId="urn:microsoft.com/office/officeart/2018/2/layout/IconVerticalSolidList"/>
    <dgm:cxn modelId="{992B3B41-3B44-447E-B38A-D45D6AA96425}" type="presOf" srcId="{BFAA60D8-7505-4278-A553-321427777BB8}" destId="{60AE2C17-7E20-48D5-BCC8-3735C8A61060}" srcOrd="0" destOrd="0" presId="urn:microsoft.com/office/officeart/2018/2/layout/IconVerticalSolidList"/>
    <dgm:cxn modelId="{97832E9D-81B4-4724-94E7-F4CE06313100}" srcId="{F74A8243-0475-4937-8C76-6AF1E8E22ED5}" destId="{BCFF186A-2299-428F-BC56-F5BA086BDBE6}" srcOrd="1" destOrd="0" parTransId="{05F10789-D53D-46B4-B6AE-490A65DE5F2D}" sibTransId="{7D1C83E3-38C6-4CE5-905C-9C8BCD73147D}"/>
    <dgm:cxn modelId="{4016A8C8-EC27-454C-AF71-6602DFD3268F}" srcId="{F74A8243-0475-4937-8C76-6AF1E8E22ED5}" destId="{A676046A-F6BA-4FBD-A9F0-5936DE0B2387}" srcOrd="2" destOrd="0" parTransId="{F559AA1D-DD6B-464F-AF6F-6F57983CC4B4}" sibTransId="{DD04BE9E-55C9-4338-8C2A-514542A6F2F3}"/>
    <dgm:cxn modelId="{D8C0D1D5-F1DD-48C8-9CAE-49F31397A5B9}" srcId="{F74A8243-0475-4937-8C76-6AF1E8E22ED5}" destId="{BFAA60D8-7505-4278-A553-321427777BB8}" srcOrd="0" destOrd="0" parTransId="{0E5273E6-15E0-428F-8667-9D6AA90F84D5}" sibTransId="{A87B5190-8E98-4ECD-909D-C18D0D40D106}"/>
    <dgm:cxn modelId="{5211F012-4B14-4D0B-9CBE-8D30ACC4864B}" type="presParOf" srcId="{DA2D14AF-3074-4E06-8C1E-39AC004BA54D}" destId="{B81F5EE0-7158-4BB2-9293-9563365AE257}" srcOrd="0" destOrd="0" presId="urn:microsoft.com/office/officeart/2018/2/layout/IconVerticalSolidList"/>
    <dgm:cxn modelId="{DBC2B5D2-1D77-479C-AEF7-70994BFC23C0}" type="presParOf" srcId="{B81F5EE0-7158-4BB2-9293-9563365AE257}" destId="{3A9740B0-390D-43E1-BAC1-776C7F723A7A}" srcOrd="0" destOrd="0" presId="urn:microsoft.com/office/officeart/2018/2/layout/IconVerticalSolidList"/>
    <dgm:cxn modelId="{BEB1B187-07C1-4CD6-B914-A2BB692F99D2}" type="presParOf" srcId="{B81F5EE0-7158-4BB2-9293-9563365AE257}" destId="{83B0130F-E159-4F2E-9ED4-885B5A67ED08}" srcOrd="1" destOrd="0" presId="urn:microsoft.com/office/officeart/2018/2/layout/IconVerticalSolidList"/>
    <dgm:cxn modelId="{B0637FA3-DF6A-4571-84D1-DC6A1FB9ACA7}" type="presParOf" srcId="{B81F5EE0-7158-4BB2-9293-9563365AE257}" destId="{CAF69350-BF64-4FA4-86AB-0B984EE611DF}" srcOrd="2" destOrd="0" presId="urn:microsoft.com/office/officeart/2018/2/layout/IconVerticalSolidList"/>
    <dgm:cxn modelId="{1385E23C-DB90-499C-941A-9A5A72DA6D4F}" type="presParOf" srcId="{B81F5EE0-7158-4BB2-9293-9563365AE257}" destId="{60AE2C17-7E20-48D5-BCC8-3735C8A61060}" srcOrd="3" destOrd="0" presId="urn:microsoft.com/office/officeart/2018/2/layout/IconVerticalSolidList"/>
    <dgm:cxn modelId="{3E31E069-9808-4BF7-967F-D387363A2F89}" type="presParOf" srcId="{DA2D14AF-3074-4E06-8C1E-39AC004BA54D}" destId="{98D1BF71-5A8C-45D8-BD39-F6C331DEC983}" srcOrd="1" destOrd="0" presId="urn:microsoft.com/office/officeart/2018/2/layout/IconVerticalSolidList"/>
    <dgm:cxn modelId="{9208B83D-C25F-44A1-A3E1-BB28EB2910C6}" type="presParOf" srcId="{DA2D14AF-3074-4E06-8C1E-39AC004BA54D}" destId="{5F621AAF-FFDE-4251-B022-C6B06D1FA356}" srcOrd="2" destOrd="0" presId="urn:microsoft.com/office/officeart/2018/2/layout/IconVerticalSolidList"/>
    <dgm:cxn modelId="{CE63C60D-3A11-4A08-865F-B69FB48DEE51}" type="presParOf" srcId="{5F621AAF-FFDE-4251-B022-C6B06D1FA356}" destId="{C16342FC-ABC2-4AEF-AC29-E9F39EC9276D}" srcOrd="0" destOrd="0" presId="urn:microsoft.com/office/officeart/2018/2/layout/IconVerticalSolidList"/>
    <dgm:cxn modelId="{44FABFC7-500F-4A49-87E8-9338EFF5C69E}" type="presParOf" srcId="{5F621AAF-FFDE-4251-B022-C6B06D1FA356}" destId="{B4F10FEA-D53A-4426-8275-80E027442451}" srcOrd="1" destOrd="0" presId="urn:microsoft.com/office/officeart/2018/2/layout/IconVerticalSolidList"/>
    <dgm:cxn modelId="{59F352DD-718D-4DC8-AF4B-79AA43B24925}" type="presParOf" srcId="{5F621AAF-FFDE-4251-B022-C6B06D1FA356}" destId="{D35593C2-5D84-48E5-9141-1E71C0A38134}" srcOrd="2" destOrd="0" presId="urn:microsoft.com/office/officeart/2018/2/layout/IconVerticalSolidList"/>
    <dgm:cxn modelId="{932BB0BC-A5DF-4DC0-88F6-9D885F0B86A9}" type="presParOf" srcId="{5F621AAF-FFDE-4251-B022-C6B06D1FA356}" destId="{3F770B9D-DDB0-45EB-9962-207A9BE72C39}" srcOrd="3" destOrd="0" presId="urn:microsoft.com/office/officeart/2018/2/layout/IconVerticalSolidList"/>
    <dgm:cxn modelId="{63195139-DBBF-47EE-ADA8-2889F57DFB2D}" type="presParOf" srcId="{DA2D14AF-3074-4E06-8C1E-39AC004BA54D}" destId="{A65A8B7D-1D5B-4CB9-B864-49D6132A43F2}" srcOrd="3" destOrd="0" presId="urn:microsoft.com/office/officeart/2018/2/layout/IconVerticalSolidList"/>
    <dgm:cxn modelId="{016B7743-EA4E-4E28-A86B-01AB4DD636CF}" type="presParOf" srcId="{DA2D14AF-3074-4E06-8C1E-39AC004BA54D}" destId="{A80E1AB7-C7BC-4E63-A214-B078C65B0F66}" srcOrd="4" destOrd="0" presId="urn:microsoft.com/office/officeart/2018/2/layout/IconVerticalSolidList"/>
    <dgm:cxn modelId="{CDABDFD5-02BF-472F-B995-43440C9B6799}" type="presParOf" srcId="{A80E1AB7-C7BC-4E63-A214-B078C65B0F66}" destId="{8FFB1A00-D390-4CB9-8F9C-8CA9CF47D855}" srcOrd="0" destOrd="0" presId="urn:microsoft.com/office/officeart/2018/2/layout/IconVerticalSolidList"/>
    <dgm:cxn modelId="{136125D7-B348-449B-A5D5-7197EC499798}" type="presParOf" srcId="{A80E1AB7-C7BC-4E63-A214-B078C65B0F66}" destId="{FF830794-4B8A-4B7A-B265-B364483563A1}" srcOrd="1" destOrd="0" presId="urn:microsoft.com/office/officeart/2018/2/layout/IconVerticalSolidList"/>
    <dgm:cxn modelId="{3C89A6A3-6085-40B7-BCFC-F90A6AF3A094}" type="presParOf" srcId="{A80E1AB7-C7BC-4E63-A214-B078C65B0F66}" destId="{E0ACCC62-8855-4E8C-86E4-71BEDA410ACE}" srcOrd="2" destOrd="0" presId="urn:microsoft.com/office/officeart/2018/2/layout/IconVerticalSolidList"/>
    <dgm:cxn modelId="{274C2963-F3AC-48BF-957B-9B782479757C}" type="presParOf" srcId="{A80E1AB7-C7BC-4E63-A214-B078C65B0F66}" destId="{F86042D2-7878-4F4D-B553-2F37F164DCED}"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DD2A8-D214-491C-8987-7CA0BB91F92C}">
      <dsp:nvSpPr>
        <dsp:cNvPr id="0" name=""/>
        <dsp:cNvSpPr/>
      </dsp:nvSpPr>
      <dsp:spPr>
        <a:xfrm>
          <a:off x="0" y="0"/>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AA2F81-DB6A-4553-997F-060646532CAF}">
      <dsp:nvSpPr>
        <dsp:cNvPr id="0" name=""/>
        <dsp:cNvSpPr/>
      </dsp:nvSpPr>
      <dsp:spPr>
        <a:xfrm>
          <a:off x="0" y="0"/>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Concierge Services</a:t>
          </a:r>
          <a:endParaRPr lang="en-US" sz="2300" kern="1200"/>
        </a:p>
      </dsp:txBody>
      <dsp:txXfrm>
        <a:off x="0" y="0"/>
        <a:ext cx="4472247" cy="549332"/>
      </dsp:txXfrm>
    </dsp:sp>
    <dsp:sp modelId="{F164956F-8349-4DAC-9A50-8EBE31DED40F}">
      <dsp:nvSpPr>
        <dsp:cNvPr id="0" name=""/>
        <dsp:cNvSpPr/>
      </dsp:nvSpPr>
      <dsp:spPr>
        <a:xfrm>
          <a:off x="0" y="549332"/>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37D359-4DEA-45B9-A808-EDC8D6D2202A}">
      <dsp:nvSpPr>
        <dsp:cNvPr id="0" name=""/>
        <dsp:cNvSpPr/>
      </dsp:nvSpPr>
      <dsp:spPr>
        <a:xfrm>
          <a:off x="0" y="549332"/>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Accommodation and Room Service </a:t>
          </a:r>
          <a:endParaRPr lang="en-US" sz="2300" kern="1200"/>
        </a:p>
      </dsp:txBody>
      <dsp:txXfrm>
        <a:off x="0" y="549332"/>
        <a:ext cx="4472247" cy="549332"/>
      </dsp:txXfrm>
    </dsp:sp>
    <dsp:sp modelId="{90B39F59-716D-418B-8065-0C9D1E8ED8FE}">
      <dsp:nvSpPr>
        <dsp:cNvPr id="0" name=""/>
        <dsp:cNvSpPr/>
      </dsp:nvSpPr>
      <dsp:spPr>
        <a:xfrm>
          <a:off x="0" y="1098665"/>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9197A3-C513-4050-AB4E-340E75E46B4E}">
      <dsp:nvSpPr>
        <dsp:cNvPr id="0" name=""/>
        <dsp:cNvSpPr/>
      </dsp:nvSpPr>
      <dsp:spPr>
        <a:xfrm>
          <a:off x="0" y="1098665"/>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Onsite Parking</a:t>
          </a:r>
          <a:endParaRPr lang="en-US" sz="2300" kern="1200"/>
        </a:p>
      </dsp:txBody>
      <dsp:txXfrm>
        <a:off x="0" y="1098665"/>
        <a:ext cx="4472247" cy="549332"/>
      </dsp:txXfrm>
    </dsp:sp>
    <dsp:sp modelId="{AE56DA24-B33C-4461-B421-87C973436264}">
      <dsp:nvSpPr>
        <dsp:cNvPr id="0" name=""/>
        <dsp:cNvSpPr/>
      </dsp:nvSpPr>
      <dsp:spPr>
        <a:xfrm>
          <a:off x="0" y="1647998"/>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703DB9-DD8F-4EC4-875E-E53492AF1CAF}">
      <dsp:nvSpPr>
        <dsp:cNvPr id="0" name=""/>
        <dsp:cNvSpPr/>
      </dsp:nvSpPr>
      <dsp:spPr>
        <a:xfrm>
          <a:off x="0" y="1647998"/>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Gift Shops</a:t>
          </a:r>
          <a:endParaRPr lang="en-US" sz="2300" kern="1200"/>
        </a:p>
      </dsp:txBody>
      <dsp:txXfrm>
        <a:off x="0" y="1647998"/>
        <a:ext cx="4472247" cy="549332"/>
      </dsp:txXfrm>
    </dsp:sp>
    <dsp:sp modelId="{2551590C-4003-4D15-A2AF-F4F68655EC14}">
      <dsp:nvSpPr>
        <dsp:cNvPr id="0" name=""/>
        <dsp:cNvSpPr/>
      </dsp:nvSpPr>
      <dsp:spPr>
        <a:xfrm>
          <a:off x="0" y="2197331"/>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ED44DA-BE61-474B-9E72-68E9CED8CC7B}">
      <dsp:nvSpPr>
        <dsp:cNvPr id="0" name=""/>
        <dsp:cNvSpPr/>
      </dsp:nvSpPr>
      <dsp:spPr>
        <a:xfrm>
          <a:off x="0" y="2197331"/>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Child Care</a:t>
          </a:r>
          <a:endParaRPr lang="en-US" sz="2300" kern="1200"/>
        </a:p>
      </dsp:txBody>
      <dsp:txXfrm>
        <a:off x="0" y="2197331"/>
        <a:ext cx="4472247" cy="549332"/>
      </dsp:txXfrm>
    </dsp:sp>
    <dsp:sp modelId="{3B9DA99B-EB68-45EA-9C1D-BAF4781BD8BA}">
      <dsp:nvSpPr>
        <dsp:cNvPr id="0" name=""/>
        <dsp:cNvSpPr/>
      </dsp:nvSpPr>
      <dsp:spPr>
        <a:xfrm>
          <a:off x="0" y="2746664"/>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05D131-CA82-4B00-A920-2285A2B0E3C2}">
      <dsp:nvSpPr>
        <dsp:cNvPr id="0" name=""/>
        <dsp:cNvSpPr/>
      </dsp:nvSpPr>
      <dsp:spPr>
        <a:xfrm>
          <a:off x="0" y="2746664"/>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Multi-Lingual Staff</a:t>
          </a:r>
          <a:endParaRPr lang="en-US" sz="2300" kern="1200"/>
        </a:p>
      </dsp:txBody>
      <dsp:txXfrm>
        <a:off x="0" y="2746664"/>
        <a:ext cx="4472247" cy="549332"/>
      </dsp:txXfrm>
    </dsp:sp>
    <dsp:sp modelId="{78CAF3F4-6D5C-4B35-A506-ABF827A74205}">
      <dsp:nvSpPr>
        <dsp:cNvPr id="0" name=""/>
        <dsp:cNvSpPr/>
      </dsp:nvSpPr>
      <dsp:spPr>
        <a:xfrm>
          <a:off x="0" y="3295997"/>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0302CE-543F-4AF5-9C77-61D8D4C075F8}">
      <dsp:nvSpPr>
        <dsp:cNvPr id="0" name=""/>
        <dsp:cNvSpPr/>
      </dsp:nvSpPr>
      <dsp:spPr>
        <a:xfrm>
          <a:off x="0" y="3295997"/>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Variety of Security Services</a:t>
          </a:r>
          <a:endParaRPr lang="en-US" sz="2300" kern="1200"/>
        </a:p>
      </dsp:txBody>
      <dsp:txXfrm>
        <a:off x="0" y="3295997"/>
        <a:ext cx="4472247" cy="549332"/>
      </dsp:txXfrm>
    </dsp:sp>
    <dsp:sp modelId="{D3B22A60-FC0F-49DE-85F5-348E00873C5B}">
      <dsp:nvSpPr>
        <dsp:cNvPr id="0" name=""/>
        <dsp:cNvSpPr/>
      </dsp:nvSpPr>
      <dsp:spPr>
        <a:xfrm>
          <a:off x="0" y="3845330"/>
          <a:ext cx="447224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FA97F9-5471-4A71-83A4-D3165E9566C9}">
      <dsp:nvSpPr>
        <dsp:cNvPr id="0" name=""/>
        <dsp:cNvSpPr/>
      </dsp:nvSpPr>
      <dsp:spPr>
        <a:xfrm>
          <a:off x="0" y="3845330"/>
          <a:ext cx="4472247" cy="5493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Restaurants and Bars</a:t>
          </a:r>
          <a:endParaRPr lang="en-US" sz="2300" kern="1200"/>
        </a:p>
      </dsp:txBody>
      <dsp:txXfrm>
        <a:off x="0" y="3845330"/>
        <a:ext cx="4472247" cy="5493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5A211-7C4F-45F3-9646-A1C7C45853DA}">
      <dsp:nvSpPr>
        <dsp:cNvPr id="0" name=""/>
        <dsp:cNvSpPr/>
      </dsp:nvSpPr>
      <dsp:spPr>
        <a:xfrm>
          <a:off x="1922569" y="1466095"/>
          <a:ext cx="1046068" cy="1046068"/>
        </a:xfrm>
        <a:prstGeom prst="ellipse">
          <a:avLst/>
        </a:prstGeom>
        <a:blipFill rotWithShape="0">
          <a:blip xmlns:r="http://schemas.openxmlformats.org/officeDocument/2006/relationships" r:embed="rId1"/>
          <a:srcRect/>
          <a:stretch>
            <a:fillRect t="-1000" b="-1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dirty="0"/>
        </a:p>
      </dsp:txBody>
      <dsp:txXfrm>
        <a:off x="2075762" y="1619288"/>
        <a:ext cx="739682" cy="739682"/>
      </dsp:txXfrm>
    </dsp:sp>
    <dsp:sp modelId="{91E9B9AB-014A-4E75-BEB8-7D02E1CC0AC6}">
      <dsp:nvSpPr>
        <dsp:cNvPr id="0" name=""/>
        <dsp:cNvSpPr/>
      </dsp:nvSpPr>
      <dsp:spPr>
        <a:xfrm rot="16200000">
          <a:off x="2334810" y="1085490"/>
          <a:ext cx="221586" cy="35566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368048" y="1189861"/>
        <a:ext cx="155110" cy="213397"/>
      </dsp:txXfrm>
    </dsp:sp>
    <dsp:sp modelId="{C5FF9243-B883-4C5E-B4AC-BD1F77D83556}">
      <dsp:nvSpPr>
        <dsp:cNvPr id="0" name=""/>
        <dsp:cNvSpPr/>
      </dsp:nvSpPr>
      <dsp:spPr>
        <a:xfrm>
          <a:off x="1922569" y="1938"/>
          <a:ext cx="1046068" cy="1046068"/>
        </a:xfrm>
        <a:prstGeom prst="ellipse">
          <a:avLst/>
        </a:prstGeom>
        <a:blipFill rotWithShape="0">
          <a:blip xmlns:r="http://schemas.openxmlformats.org/officeDocument/2006/relationships" r:embed="rId2"/>
          <a:srcRect/>
          <a:stretch>
            <a:fillRect t="-2000" b="-2000"/>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2075762" y="155131"/>
        <a:ext cx="739682" cy="739682"/>
      </dsp:txXfrm>
    </dsp:sp>
    <dsp:sp modelId="{361460E6-6004-48BF-80DB-82DA30170CEC}">
      <dsp:nvSpPr>
        <dsp:cNvPr id="0" name=""/>
        <dsp:cNvSpPr/>
      </dsp:nvSpPr>
      <dsp:spPr>
        <a:xfrm rot="20520000">
          <a:off x="3025094" y="1587011"/>
          <a:ext cx="221586" cy="355663"/>
        </a:xfrm>
        <a:prstGeom prst="rightArrow">
          <a:avLst>
            <a:gd name="adj1" fmla="val 60000"/>
            <a:gd name="adj2" fmla="val 50000"/>
          </a:avLst>
        </a:prstGeom>
        <a:solidFill>
          <a:schemeClr val="accent4">
            <a:hueOff val="4910119"/>
            <a:satOff val="-461"/>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3026721" y="1668415"/>
        <a:ext cx="155110" cy="213397"/>
      </dsp:txXfrm>
    </dsp:sp>
    <dsp:sp modelId="{20A45B81-3830-458A-82F2-8CCDD0EADDB6}">
      <dsp:nvSpPr>
        <dsp:cNvPr id="0" name=""/>
        <dsp:cNvSpPr/>
      </dsp:nvSpPr>
      <dsp:spPr>
        <a:xfrm>
          <a:off x="3315066" y="1013646"/>
          <a:ext cx="1046068" cy="1046068"/>
        </a:xfrm>
        <a:prstGeom prst="ellipse">
          <a:avLst/>
        </a:prstGeom>
        <a:blipFill rotWithShape="0">
          <a:blip xmlns:r="http://schemas.openxmlformats.org/officeDocument/2006/relationships" r:embed="rId3"/>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3468259" y="1166839"/>
        <a:ext cx="739682" cy="739682"/>
      </dsp:txXfrm>
    </dsp:sp>
    <dsp:sp modelId="{2B52AD7C-CB08-4860-8521-4B5A70BE6D5B}">
      <dsp:nvSpPr>
        <dsp:cNvPr id="0" name=""/>
        <dsp:cNvSpPr/>
      </dsp:nvSpPr>
      <dsp:spPr>
        <a:xfrm rot="3240000">
          <a:off x="2761429" y="2398488"/>
          <a:ext cx="221586" cy="355663"/>
        </a:xfrm>
        <a:prstGeom prst="rightArrow">
          <a:avLst>
            <a:gd name="adj1" fmla="val 60000"/>
            <a:gd name="adj2" fmla="val 50000"/>
          </a:avLst>
        </a:prstGeom>
        <a:solidFill>
          <a:schemeClr val="accent4">
            <a:hueOff val="9820237"/>
            <a:satOff val="-922"/>
            <a:lumOff val="11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775130" y="2442731"/>
        <a:ext cx="155110" cy="213397"/>
      </dsp:txXfrm>
    </dsp:sp>
    <dsp:sp modelId="{E8088FA4-2D0A-4F21-9A56-848D1B59E5DF}">
      <dsp:nvSpPr>
        <dsp:cNvPr id="0" name=""/>
        <dsp:cNvSpPr/>
      </dsp:nvSpPr>
      <dsp:spPr>
        <a:xfrm>
          <a:off x="2783179" y="2650623"/>
          <a:ext cx="1046068" cy="1046068"/>
        </a:xfrm>
        <a:prstGeom prst="ellipse">
          <a:avLst/>
        </a:prstGeom>
        <a:blipFill rotWithShape="0">
          <a:blip xmlns:r="http://schemas.openxmlformats.org/officeDocument/2006/relationships" r:embed="rId4"/>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2936372" y="2803816"/>
        <a:ext cx="739682" cy="739682"/>
      </dsp:txXfrm>
    </dsp:sp>
    <dsp:sp modelId="{73DCB4AD-5000-472C-A2F0-459DFA0FF024}">
      <dsp:nvSpPr>
        <dsp:cNvPr id="0" name=""/>
        <dsp:cNvSpPr/>
      </dsp:nvSpPr>
      <dsp:spPr>
        <a:xfrm rot="7560000">
          <a:off x="1908191" y="2398488"/>
          <a:ext cx="221586" cy="355663"/>
        </a:xfrm>
        <a:prstGeom prst="rightArrow">
          <a:avLst>
            <a:gd name="adj1" fmla="val 60000"/>
            <a:gd name="adj2" fmla="val 50000"/>
          </a:avLst>
        </a:prstGeom>
        <a:solidFill>
          <a:schemeClr val="accent4">
            <a:hueOff val="14730356"/>
            <a:satOff val="-1384"/>
            <a:lumOff val="176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1960966" y="2442731"/>
        <a:ext cx="155110" cy="213397"/>
      </dsp:txXfrm>
    </dsp:sp>
    <dsp:sp modelId="{D7219563-AC06-4EC0-A97B-9ED60A010F3A}">
      <dsp:nvSpPr>
        <dsp:cNvPr id="0" name=""/>
        <dsp:cNvSpPr/>
      </dsp:nvSpPr>
      <dsp:spPr>
        <a:xfrm>
          <a:off x="1061959" y="2650623"/>
          <a:ext cx="1046068" cy="1046068"/>
        </a:xfrm>
        <a:prstGeom prst="ellipse">
          <a:avLst/>
        </a:prstGeom>
        <a:blipFill rotWithShape="0">
          <a:blip xmlns:r="http://schemas.openxmlformats.org/officeDocument/2006/relationships" r:embed="rId5"/>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1215152" y="2803816"/>
        <a:ext cx="739682" cy="739682"/>
      </dsp:txXfrm>
    </dsp:sp>
    <dsp:sp modelId="{79FE7D6F-51D2-43AA-BA07-1D2C951409F8}">
      <dsp:nvSpPr>
        <dsp:cNvPr id="0" name=""/>
        <dsp:cNvSpPr/>
      </dsp:nvSpPr>
      <dsp:spPr>
        <a:xfrm rot="11880000">
          <a:off x="1644526" y="1587011"/>
          <a:ext cx="221586" cy="355663"/>
        </a:xfrm>
        <a:prstGeom prst="rightArrow">
          <a:avLst>
            <a:gd name="adj1" fmla="val 60000"/>
            <a:gd name="adj2" fmla="val 50000"/>
          </a:avLst>
        </a:prstGeom>
        <a:solidFill>
          <a:schemeClr val="accent4">
            <a:hueOff val="19640475"/>
            <a:satOff val="-1845"/>
            <a:lumOff val="235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1709375" y="1668415"/>
        <a:ext cx="155110" cy="213397"/>
      </dsp:txXfrm>
    </dsp:sp>
    <dsp:sp modelId="{385FC4DF-CC9A-4E74-9A68-FD774625B7FF}">
      <dsp:nvSpPr>
        <dsp:cNvPr id="0" name=""/>
        <dsp:cNvSpPr/>
      </dsp:nvSpPr>
      <dsp:spPr>
        <a:xfrm>
          <a:off x="530073" y="1013646"/>
          <a:ext cx="1046068" cy="1046068"/>
        </a:xfrm>
        <a:prstGeom prst="ellipse">
          <a:avLst/>
        </a:prstGeom>
        <a:blipFill rotWithShape="0">
          <a:blip xmlns:r="http://schemas.openxmlformats.org/officeDocument/2006/relationships" r:embed="rId6"/>
          <a:srcRect/>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5880" tIns="55880" rIns="55880" bIns="55880" numCol="1" spcCol="1270" anchor="ctr" anchorCtr="0">
          <a:noAutofit/>
        </a:bodyPr>
        <a:lstStyle/>
        <a:p>
          <a:pPr marL="0" lvl="0" indent="0" algn="ctr" defTabSz="1955800">
            <a:lnSpc>
              <a:spcPct val="90000"/>
            </a:lnSpc>
            <a:spcBef>
              <a:spcPct val="0"/>
            </a:spcBef>
            <a:spcAft>
              <a:spcPct val="35000"/>
            </a:spcAft>
            <a:buNone/>
          </a:pPr>
          <a:endParaRPr lang="en-GB" sz="4400" kern="1200"/>
        </a:p>
      </dsp:txBody>
      <dsp:txXfrm>
        <a:off x="683266" y="1166839"/>
        <a:ext cx="739682" cy="7396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740B0-390D-43E1-BAC1-776C7F723A7A}">
      <dsp:nvSpPr>
        <dsp:cNvPr id="0" name=""/>
        <dsp:cNvSpPr/>
      </dsp:nvSpPr>
      <dsp:spPr>
        <a:xfrm>
          <a:off x="0" y="623"/>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B0130F-E159-4F2E-9ED4-885B5A67ED08}">
      <dsp:nvSpPr>
        <dsp:cNvPr id="0" name=""/>
        <dsp:cNvSpPr/>
      </dsp:nvSpPr>
      <dsp:spPr>
        <a:xfrm>
          <a:off x="441144" y="328747"/>
          <a:ext cx="802081" cy="8020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AE2C17-7E20-48D5-BCC8-3735C8A61060}">
      <dsp:nvSpPr>
        <dsp:cNvPr id="0" name=""/>
        <dsp:cNvSpPr/>
      </dsp:nvSpPr>
      <dsp:spPr>
        <a:xfrm>
          <a:off x="1684370" y="623"/>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Competitive and Leading Brand </a:t>
          </a:r>
          <a:endParaRPr lang="en-US" sz="2500" kern="1200"/>
        </a:p>
      </dsp:txBody>
      <dsp:txXfrm>
        <a:off x="1684370" y="623"/>
        <a:ext cx="4808504" cy="1458329"/>
      </dsp:txXfrm>
    </dsp:sp>
    <dsp:sp modelId="{C16342FC-ABC2-4AEF-AC29-E9F39EC9276D}">
      <dsp:nvSpPr>
        <dsp:cNvPr id="0" name=""/>
        <dsp:cNvSpPr/>
      </dsp:nvSpPr>
      <dsp:spPr>
        <a:xfrm>
          <a:off x="0" y="1823535"/>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F10FEA-D53A-4426-8275-80E027442451}">
      <dsp:nvSpPr>
        <dsp:cNvPr id="0" name=""/>
        <dsp:cNvSpPr/>
      </dsp:nvSpPr>
      <dsp:spPr>
        <a:xfrm>
          <a:off x="441144" y="2151659"/>
          <a:ext cx="802081" cy="8020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F770B9D-DDB0-45EB-9962-207A9BE72C39}">
      <dsp:nvSpPr>
        <dsp:cNvPr id="0" name=""/>
        <dsp:cNvSpPr/>
      </dsp:nvSpPr>
      <dsp:spPr>
        <a:xfrm>
          <a:off x="1684370" y="1823535"/>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Strong guest services and facilities available </a:t>
          </a:r>
          <a:endParaRPr lang="en-US" sz="2500" kern="1200"/>
        </a:p>
      </dsp:txBody>
      <dsp:txXfrm>
        <a:off x="1684370" y="1823535"/>
        <a:ext cx="4808504" cy="1458329"/>
      </dsp:txXfrm>
    </dsp:sp>
    <dsp:sp modelId="{8FFB1A00-D390-4CB9-8F9C-8CA9CF47D855}">
      <dsp:nvSpPr>
        <dsp:cNvPr id="0" name=""/>
        <dsp:cNvSpPr/>
      </dsp:nvSpPr>
      <dsp:spPr>
        <a:xfrm>
          <a:off x="0" y="3646447"/>
          <a:ext cx="6492875" cy="145832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830794-4B8A-4B7A-B265-B364483563A1}">
      <dsp:nvSpPr>
        <dsp:cNvPr id="0" name=""/>
        <dsp:cNvSpPr/>
      </dsp:nvSpPr>
      <dsp:spPr>
        <a:xfrm>
          <a:off x="441144" y="3974571"/>
          <a:ext cx="802081" cy="8020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6042D2-7878-4F4D-B553-2F37F164DCED}">
      <dsp:nvSpPr>
        <dsp:cNvPr id="0" name=""/>
        <dsp:cNvSpPr/>
      </dsp:nvSpPr>
      <dsp:spPr>
        <a:xfrm>
          <a:off x="1684370" y="3646447"/>
          <a:ext cx="4808504" cy="1458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340" tIns="154340" rIns="154340" bIns="154340" numCol="1" spcCol="1270" anchor="ctr" anchorCtr="0">
          <a:noAutofit/>
        </a:bodyPr>
        <a:lstStyle/>
        <a:p>
          <a:pPr marL="0" lvl="0" indent="0" algn="l" defTabSz="1111250">
            <a:lnSpc>
              <a:spcPct val="90000"/>
            </a:lnSpc>
            <a:spcBef>
              <a:spcPct val="0"/>
            </a:spcBef>
            <a:spcAft>
              <a:spcPct val="35000"/>
            </a:spcAft>
            <a:buNone/>
          </a:pPr>
          <a:r>
            <a:rPr lang="en-GB" sz="2500" kern="1200"/>
            <a:t>Luxury display of hospitality</a:t>
          </a:r>
          <a:endParaRPr lang="en-US" sz="2500" kern="1200"/>
        </a:p>
      </dsp:txBody>
      <dsp:txXfrm>
        <a:off x="1684370" y="3646447"/>
        <a:ext cx="4808504" cy="14583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4.53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5.03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5.56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5.95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6.707"/>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7.00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1,'23'9,"7"3</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8.960"/>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29.466"/>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1.018"/>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1.338"/>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1.85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0 392,'5'0,"5"0,6 0,5 0,8-14,-2-13,-5-24,-6-40,-1-18,-4 10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2.25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2.79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1,'0'0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4.80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6.15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6.37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6.57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6.819"/>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9.413"/>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9.746"/>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39.96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41.176"/>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41.65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41.846"/>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42.052"/>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1-23T22:58:49.934"/>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1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FB93C-F792-42F9-BAC9-BCB34235E7C3}"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E4289F-FA4B-4D57-B4AB-B5021DC4402B}" type="slidenum">
              <a:rPr lang="en-GB" smtClean="0"/>
              <a:t>‹#›</a:t>
            </a:fld>
            <a:endParaRPr lang="en-GB"/>
          </a:p>
        </p:txBody>
      </p:sp>
    </p:spTree>
    <p:extLst>
      <p:ext uri="{BB962C8B-B14F-4D97-AF65-F5344CB8AC3E}">
        <p14:creationId xmlns:p14="http://schemas.microsoft.com/office/powerpoint/2010/main" val="20619895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1 and 2: Cover Slide and Content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afternoon and welcome, I am Nasima Akter and my presentation will be about the Roles and Importance of Hospitality and Guest Services at JW Marriott.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1</a:t>
            </a:fld>
            <a:endParaRPr lang="en-GB"/>
          </a:p>
        </p:txBody>
      </p:sp>
    </p:spTree>
    <p:extLst>
      <p:ext uri="{BB962C8B-B14F-4D97-AF65-F5344CB8AC3E}">
        <p14:creationId xmlns:p14="http://schemas.microsoft.com/office/powerpoint/2010/main" val="11581810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2</a:t>
            </a:fld>
            <a:endParaRPr lang="en-GB"/>
          </a:p>
        </p:txBody>
      </p:sp>
    </p:spTree>
    <p:extLst>
      <p:ext uri="{BB962C8B-B14F-4D97-AF65-F5344CB8AC3E}">
        <p14:creationId xmlns:p14="http://schemas.microsoft.com/office/powerpoint/2010/main" val="2774681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3: Introduction (Reference: Steinberg,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JW Marriot Hotels and Resorts is a part of the Marriott International luxury Portfolio, it was established in 1984. It’s a luxury chain of hotels with more than 100 hotels in 35 countries and territories. The brand is known for its full-service hotels and resorts that are in exotic locations. The properties owned by this brand, offers luxury upscale accommodation, guest services and food and beverages services. This presentation will explore how JW Marriott maintains the roles and functions of guest services and hospitality to retain engagement with it’s guests as a luxury brand.</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3</a:t>
            </a:fld>
            <a:endParaRPr lang="en-GB"/>
          </a:p>
        </p:txBody>
      </p:sp>
    </p:spTree>
    <p:extLst>
      <p:ext uri="{BB962C8B-B14F-4D97-AF65-F5344CB8AC3E}">
        <p14:creationId xmlns:p14="http://schemas.microsoft.com/office/powerpoint/2010/main" val="42570042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4: Brand Core Values (Reference: Marriott International,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JW Marriott advertises their brand core values as being focused around putting their guests first, its implies that their procedures and code of conduct is in line with their core values to ensure that a positive guest experience has happened as a direct result of their hospitality and guest services.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4</a:t>
            </a:fld>
            <a:endParaRPr lang="en-GB"/>
          </a:p>
        </p:txBody>
      </p:sp>
    </p:spTree>
    <p:extLst>
      <p:ext uri="{BB962C8B-B14F-4D97-AF65-F5344CB8AC3E}">
        <p14:creationId xmlns:p14="http://schemas.microsoft.com/office/powerpoint/2010/main" val="6684132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5: Target Market (Reference: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Andreani</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et al., 2012)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Marriott International brand is known for its strong customer relationships, the high standard of the brand and its quality services has created loyal customers. This is maintained at JW Marriott Hotels who focus on delivering good services to their most loyal customers. These loyal customers fall into the following category i.e., Business or Leisure travellers, this includes couples and families, business executives or professional workers who require to travel for their job.</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of the JW Marriott properties and resorts are tailored for upper class business or leisure travellers, by offering affordable accommodation, lounges and high-quality facilities for recreational pleasure. The Marriott Loyal Program is also a huge part of this transactional relationship this program allows members to take advantage of a variety of perks e.g., member-only rates and points to earn free stays at JW Marriott Hotels. This incentive will see guests returning to seek the rewards.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5</a:t>
            </a:fld>
            <a:endParaRPr lang="en-GB"/>
          </a:p>
        </p:txBody>
      </p:sp>
    </p:spTree>
    <p:extLst>
      <p:ext uri="{BB962C8B-B14F-4D97-AF65-F5344CB8AC3E}">
        <p14:creationId xmlns:p14="http://schemas.microsoft.com/office/powerpoint/2010/main" val="1951363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6: Guest Services and Facilities at JW Marriott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JW Marriott Hotels and Resorts offer a variety of Guest services and facilities ranging from Concierge Services, luxury guest rooms equip with room service, dining facilities such as on-site Restaurants, Bars and Security services such as Valet Parking. Having the ultimate ‘full service’ hotel ensures that all guest needs and wants can be met. Having the capable staff running and hosting these services is also essential. Guests who can reap the benefits of these services will build an emotional connection with their experience as well as the JW Marriott brand.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6</a:t>
            </a:fld>
            <a:endParaRPr lang="en-GB"/>
          </a:p>
        </p:txBody>
      </p:sp>
    </p:spTree>
    <p:extLst>
      <p:ext uri="{BB962C8B-B14F-4D97-AF65-F5344CB8AC3E}">
        <p14:creationId xmlns:p14="http://schemas.microsoft.com/office/powerpoint/2010/main" val="2694998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7: Role and Function of Guest Services (Reference: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Daoust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2021, Guan, et al.,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maintain strong customer relationships and interest with the brand, guest services play a huge role in maintaining these relationships. The goal of the hospitality market is to increase the consumption of the goods and services purchased in order to see customers return, for a Hotel offering ‘guest services’ it is much more than just a customer relationship. It is ensuring that they are treated as ‘guests’. When staff can understand the wants and needs of a guest it will create a positive experience and thus create loyal customers. By ensuring staff performance is in line with code of conduct and brand standard it will support with creating positive experience and avoid complaints. According to Guan et al (2021) within their research paper on Customer experience and Brand Loyalty their findings suggest that ‘hoteliers are advised to develop emotional connections’. This will enhance the experience for guests and keep them engaged. Furthermore, having additional services and facilities is another way for JW Marriott to gain profit from their guests who use these amenities.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7</a:t>
            </a:fld>
            <a:endParaRPr lang="en-GB"/>
          </a:p>
        </p:txBody>
      </p:sp>
    </p:spTree>
    <p:extLst>
      <p:ext uri="{BB962C8B-B14F-4D97-AF65-F5344CB8AC3E}">
        <p14:creationId xmlns:p14="http://schemas.microsoft.com/office/powerpoint/2010/main" val="4015645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8: What is Hospitality? (Reference: Market Business News, 2023)</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simplest way to define hospitality is a form of greeting and entertaining guest through services, products, and amenities. It plays an important factor for hoteliers to maintain good relations with their guests who are seeking enjoyment, luxury, and pleasure.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8</a:t>
            </a:fld>
            <a:endParaRPr lang="en-GB"/>
          </a:p>
        </p:txBody>
      </p:sp>
    </p:spTree>
    <p:extLst>
      <p:ext uri="{BB962C8B-B14F-4D97-AF65-F5344CB8AC3E}">
        <p14:creationId xmlns:p14="http://schemas.microsoft.com/office/powerpoint/2010/main" val="2360997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9: Role and Importance of Hospitality (Reference: Wood,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Hospitality is important for all hoteliers, At JW Marriott guests are expecting a tailored experience, therefore, by being equipped with different guest services, facilities, and tangible amenities, it will leave guests feeling satisfied with the hospitality that is offered. The more satisfied guests feel with their experience the more likely they are to return and leave positive reviews. This will increase the value of the brand as well as revenue and will help increase their reputation amongst the competition.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9</a:t>
            </a:fld>
            <a:endParaRPr lang="en-GB"/>
          </a:p>
        </p:txBody>
      </p:sp>
    </p:spTree>
    <p:extLst>
      <p:ext uri="{BB962C8B-B14F-4D97-AF65-F5344CB8AC3E}">
        <p14:creationId xmlns:p14="http://schemas.microsoft.com/office/powerpoint/2010/main" val="32711324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10: How Sensory Marketing supports Hospitality (</a:t>
            </a: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Dzhandzhugazova</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et al., 2016)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Hotel guests at the end of the day, are human being who want their needs, feelings, emotions, desires satisfied and fulfilled. Sensory marketing is also an important factor within hospitality, it suggests that understanding the feeling and emotional state of a guest will help increase sales. For hospitality to be successful, certain services and amenities will need to use the senses to help guests feel a direct connection and turn tangible experiences into intangible feelings. This overall will create a memorable experience. JW Marriott capitalises on targeting, guest senses to impress them, such as using beautiful architecture, serene hotel views, have a variety of food and beverages to taste and to be able to sleep on soft and cosy beds within spacious and luxurious rooms to feel at peace.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10</a:t>
            </a:fld>
            <a:endParaRPr lang="en-GB"/>
          </a:p>
        </p:txBody>
      </p:sp>
    </p:spTree>
    <p:extLst>
      <p:ext uri="{BB962C8B-B14F-4D97-AF65-F5344CB8AC3E}">
        <p14:creationId xmlns:p14="http://schemas.microsoft.com/office/powerpoint/2010/main" val="33338212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Slide 11: Conclusion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conclude, JW Marriott Hotels and Resorts is considered a leading luxury brand and is also seen as a top rate contender against other hotel brands due to its high-quality hospitality that is offered. The guest services and amenities that is accessible to guests at JW Marriott is unique and valuable. The costs are in consensus with the experience offered i.e., it is guaranteed that guests will </a:t>
            </a:r>
            <a:r>
              <a:rPr lang="en-GB" sz="1800">
                <a:effectLst/>
                <a:latin typeface="Calibri" panose="020F0502020204030204" pitchFamily="34" charset="0"/>
                <a:ea typeface="Calibri" panose="020F0502020204030204" pitchFamily="34" charset="0"/>
                <a:cs typeface="Times New Roman" panose="02020603050405020304" pitchFamily="18" charset="0"/>
              </a:rPr>
              <a:t>make “bang </a:t>
            </a:r>
            <a:r>
              <a:rPr lang="en-GB" sz="1800" dirty="0">
                <a:effectLst/>
                <a:latin typeface="Calibri" panose="020F0502020204030204" pitchFamily="34" charset="0"/>
                <a:ea typeface="Calibri" panose="020F0502020204030204" pitchFamily="34" charset="0"/>
                <a:cs typeface="Times New Roman" panose="02020603050405020304" pitchFamily="18" charset="0"/>
              </a:rPr>
              <a:t>for </a:t>
            </a:r>
            <a:r>
              <a:rPr lang="en-GB" sz="1800">
                <a:effectLst/>
                <a:latin typeface="Calibri" panose="020F0502020204030204" pitchFamily="34" charset="0"/>
                <a:ea typeface="Calibri" panose="020F0502020204030204" pitchFamily="34" charset="0"/>
                <a:cs typeface="Times New Roman" panose="02020603050405020304" pitchFamily="18" charset="0"/>
              </a:rPr>
              <a:t>their bucks”.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Thank you for listening any questions are welcomed. </a:t>
            </a:r>
          </a:p>
          <a:p>
            <a:endParaRPr lang="en-GB" dirty="0"/>
          </a:p>
        </p:txBody>
      </p:sp>
      <p:sp>
        <p:nvSpPr>
          <p:cNvPr id="4" name="Slide Number Placeholder 3"/>
          <p:cNvSpPr>
            <a:spLocks noGrp="1"/>
          </p:cNvSpPr>
          <p:nvPr>
            <p:ph type="sldNum" sz="quarter" idx="5"/>
          </p:nvPr>
        </p:nvSpPr>
        <p:spPr/>
        <p:txBody>
          <a:bodyPr/>
          <a:lstStyle/>
          <a:p>
            <a:fld id="{1CE4289F-FA4B-4D57-B4AB-B5021DC4402B}" type="slidenum">
              <a:rPr lang="en-GB" smtClean="0"/>
              <a:t>11</a:t>
            </a:fld>
            <a:endParaRPr lang="en-GB"/>
          </a:p>
        </p:txBody>
      </p:sp>
    </p:spTree>
    <p:extLst>
      <p:ext uri="{BB962C8B-B14F-4D97-AF65-F5344CB8AC3E}">
        <p14:creationId xmlns:p14="http://schemas.microsoft.com/office/powerpoint/2010/main" val="22284047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12. </a:t>
            </a:r>
            <a:r>
              <a:rPr lang="en-GB" b="0" dirty="0"/>
              <a:t>This is a list of my references. Thanks so much for listening again. </a:t>
            </a:r>
          </a:p>
        </p:txBody>
      </p:sp>
      <p:sp>
        <p:nvSpPr>
          <p:cNvPr id="4" name="Slide Number Placeholder 3"/>
          <p:cNvSpPr>
            <a:spLocks noGrp="1"/>
          </p:cNvSpPr>
          <p:nvPr>
            <p:ph type="sldNum" sz="quarter" idx="5"/>
          </p:nvPr>
        </p:nvSpPr>
        <p:spPr/>
        <p:txBody>
          <a:bodyPr/>
          <a:lstStyle/>
          <a:p>
            <a:fld id="{1CE4289F-FA4B-4D57-B4AB-B5021DC4402B}" type="slidenum">
              <a:rPr lang="en-GB" smtClean="0"/>
              <a:t>12</a:t>
            </a:fld>
            <a:endParaRPr lang="en-GB"/>
          </a:p>
        </p:txBody>
      </p:sp>
    </p:spTree>
    <p:extLst>
      <p:ext uri="{BB962C8B-B14F-4D97-AF65-F5344CB8AC3E}">
        <p14:creationId xmlns:p14="http://schemas.microsoft.com/office/powerpoint/2010/main" val="3768712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10422489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99863326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99613522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1772D5-8B01-4B52-8790-7FF3C9EEDF3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383305382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1772D5-8B01-4B52-8790-7FF3C9EEDF34}"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30753583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1772D5-8B01-4B52-8790-7FF3C9EEDF34}" type="datetimeFigureOut">
              <a:rPr lang="en-GB" smtClean="0"/>
              <a:t>09/02/2023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41543738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1772D5-8B01-4B52-8790-7FF3C9EEDF34}" type="datetimeFigureOut">
              <a:rPr lang="en-GB" smtClean="0"/>
              <a:t>09/02/2023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18996468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1772D5-8B01-4B52-8790-7FF3C9EEDF3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19290679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1772D5-8B01-4B52-8790-7FF3C9EEDF3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73499837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D1772D5-8B01-4B52-8790-7FF3C9EEDF34}"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39585454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210248814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26595866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10800624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38353253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23140222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192833114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772D5-8B01-4B52-8790-7FF3C9EEDF34}"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1260D2D-A648-4E6E-8052-ECE6A0D8B0E5}" type="slidenum">
              <a:rPr lang="en-GB" smtClean="0"/>
              <a:t>‹#›</a:t>
            </a:fld>
            <a:endParaRPr lang="en-GB"/>
          </a:p>
        </p:txBody>
      </p:sp>
    </p:spTree>
    <p:extLst>
      <p:ext uri="{BB962C8B-B14F-4D97-AF65-F5344CB8AC3E}">
        <p14:creationId xmlns:p14="http://schemas.microsoft.com/office/powerpoint/2010/main" val="3474797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D1772D5-8B01-4B52-8790-7FF3C9EEDF34}" type="datetimeFigureOut">
              <a:rPr lang="en-GB" smtClean="0"/>
              <a:t>09/02/2023</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260D2D-A648-4E6E-8052-ECE6A0D8B0E5}" type="slidenum">
              <a:rPr lang="en-GB" smtClean="0"/>
              <a:t>‹#›</a:t>
            </a:fld>
            <a:endParaRPr lang="en-GB"/>
          </a:p>
        </p:txBody>
      </p:sp>
    </p:spTree>
    <p:extLst>
      <p:ext uri="{BB962C8B-B14F-4D97-AF65-F5344CB8AC3E}">
        <p14:creationId xmlns:p14="http://schemas.microsoft.com/office/powerpoint/2010/main" val="285804130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 id="2147483725" r:id="rId17"/>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3" Type="http://schemas.openxmlformats.org/officeDocument/2006/relationships/image" Target="../media/image7.png"/><Relationship Id="rId18" Type="http://schemas.openxmlformats.org/officeDocument/2006/relationships/customXml" Target="../ink/ink8.xml"/><Relationship Id="rId26" Type="http://schemas.openxmlformats.org/officeDocument/2006/relationships/customXml" Target="../ink/ink12.xml"/><Relationship Id="rId39" Type="http://schemas.openxmlformats.org/officeDocument/2006/relationships/image" Target="../media/image20.png"/><Relationship Id="rId21" Type="http://schemas.openxmlformats.org/officeDocument/2006/relationships/image" Target="../media/image11.png"/><Relationship Id="rId34" Type="http://schemas.openxmlformats.org/officeDocument/2006/relationships/customXml" Target="../ink/ink16.xml"/><Relationship Id="rId42" Type="http://schemas.openxmlformats.org/officeDocument/2006/relationships/customXml" Target="../ink/ink20.xml"/><Relationship Id="rId47" Type="http://schemas.openxmlformats.org/officeDocument/2006/relationships/customXml" Target="../ink/ink23.xml"/><Relationship Id="rId50" Type="http://schemas.openxmlformats.org/officeDocument/2006/relationships/customXml" Target="../ink/ink25.xml"/><Relationship Id="rId7" Type="http://schemas.openxmlformats.org/officeDocument/2006/relationships/image" Target="../media/image4.png"/><Relationship Id="rId2" Type="http://schemas.openxmlformats.org/officeDocument/2006/relationships/notesSlide" Target="../notesSlides/notesSlide1.xml"/><Relationship Id="rId16" Type="http://schemas.openxmlformats.org/officeDocument/2006/relationships/customXml" Target="../ink/ink7.xml"/><Relationship Id="rId29" Type="http://schemas.openxmlformats.org/officeDocument/2006/relationships/image" Target="../media/image15.png"/><Relationship Id="rId11" Type="http://schemas.openxmlformats.org/officeDocument/2006/relationships/image" Target="../media/image6.png"/><Relationship Id="rId24" Type="http://schemas.openxmlformats.org/officeDocument/2006/relationships/customXml" Target="../ink/ink11.xml"/><Relationship Id="rId32" Type="http://schemas.openxmlformats.org/officeDocument/2006/relationships/customXml" Target="../ink/ink15.xml"/><Relationship Id="rId37" Type="http://schemas.openxmlformats.org/officeDocument/2006/relationships/image" Target="../media/image19.png"/><Relationship Id="rId40" Type="http://schemas.openxmlformats.org/officeDocument/2006/relationships/customXml" Target="../ink/ink19.xml"/><Relationship Id="rId45" Type="http://schemas.openxmlformats.org/officeDocument/2006/relationships/image" Target="../media/image23.png"/><Relationship Id="rId5" Type="http://schemas.openxmlformats.org/officeDocument/2006/relationships/image" Target="../media/image3.png"/><Relationship Id="rId15" Type="http://schemas.openxmlformats.org/officeDocument/2006/relationships/image" Target="../media/image8.png"/><Relationship Id="rId23" Type="http://schemas.openxmlformats.org/officeDocument/2006/relationships/image" Target="../media/image12.png"/><Relationship Id="rId28" Type="http://schemas.openxmlformats.org/officeDocument/2006/relationships/customXml" Target="../ink/ink13.xml"/><Relationship Id="rId36" Type="http://schemas.openxmlformats.org/officeDocument/2006/relationships/customXml" Target="../ink/ink17.xml"/><Relationship Id="rId49" Type="http://schemas.openxmlformats.org/officeDocument/2006/relationships/customXml" Target="../ink/ink24.xml"/><Relationship Id="rId10" Type="http://schemas.openxmlformats.org/officeDocument/2006/relationships/customXml" Target="../ink/ink4.xml"/><Relationship Id="rId19" Type="http://schemas.openxmlformats.org/officeDocument/2006/relationships/image" Target="../media/image10.png"/><Relationship Id="rId31" Type="http://schemas.openxmlformats.org/officeDocument/2006/relationships/image" Target="../media/image16.png"/><Relationship Id="rId44" Type="http://schemas.openxmlformats.org/officeDocument/2006/relationships/customXml" Target="../ink/ink21.xml"/><Relationship Id="rId4" Type="http://schemas.openxmlformats.org/officeDocument/2006/relationships/customXml" Target="../ink/ink1.xml"/><Relationship Id="rId9" Type="http://schemas.openxmlformats.org/officeDocument/2006/relationships/image" Target="../media/image5.png"/><Relationship Id="rId14" Type="http://schemas.openxmlformats.org/officeDocument/2006/relationships/customXml" Target="../ink/ink6.xml"/><Relationship Id="rId22" Type="http://schemas.openxmlformats.org/officeDocument/2006/relationships/customXml" Target="../ink/ink10.xml"/><Relationship Id="rId27" Type="http://schemas.openxmlformats.org/officeDocument/2006/relationships/image" Target="../media/image14.png"/><Relationship Id="rId30" Type="http://schemas.openxmlformats.org/officeDocument/2006/relationships/customXml" Target="../ink/ink14.xml"/><Relationship Id="rId35" Type="http://schemas.openxmlformats.org/officeDocument/2006/relationships/image" Target="../media/image18.png"/><Relationship Id="rId43" Type="http://schemas.openxmlformats.org/officeDocument/2006/relationships/image" Target="../media/image22.png"/><Relationship Id="rId48" Type="http://schemas.openxmlformats.org/officeDocument/2006/relationships/image" Target="../media/image24.png"/><Relationship Id="rId8" Type="http://schemas.openxmlformats.org/officeDocument/2006/relationships/customXml" Target="../ink/ink3.xml"/><Relationship Id="rId3" Type="http://schemas.openxmlformats.org/officeDocument/2006/relationships/image" Target="../media/image2.jpg"/><Relationship Id="rId12" Type="http://schemas.openxmlformats.org/officeDocument/2006/relationships/customXml" Target="../ink/ink5.xml"/><Relationship Id="rId17" Type="http://schemas.openxmlformats.org/officeDocument/2006/relationships/image" Target="../media/image9.png"/><Relationship Id="rId25" Type="http://schemas.openxmlformats.org/officeDocument/2006/relationships/image" Target="../media/image13.png"/><Relationship Id="rId33" Type="http://schemas.openxmlformats.org/officeDocument/2006/relationships/image" Target="../media/image17.png"/><Relationship Id="rId38" Type="http://schemas.openxmlformats.org/officeDocument/2006/relationships/customXml" Target="../ink/ink18.xml"/><Relationship Id="rId46" Type="http://schemas.openxmlformats.org/officeDocument/2006/relationships/customXml" Target="../ink/ink22.xml"/><Relationship Id="rId20" Type="http://schemas.openxmlformats.org/officeDocument/2006/relationships/customXml" Target="../ink/ink9.xml"/><Relationship Id="rId41" Type="http://schemas.openxmlformats.org/officeDocument/2006/relationships/image" Target="../media/image21.png"/><Relationship Id="rId1" Type="http://schemas.openxmlformats.org/officeDocument/2006/relationships/slideLayout" Target="../slideLayouts/slideLayout1.xml"/><Relationship Id="rId6" Type="http://schemas.openxmlformats.org/officeDocument/2006/relationships/customXml" Target="../ink/ink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customXml" Target="../ink/ink26.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6.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svg"/><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image" Target="../media/image34.png"/></Relationships>
</file>

<file path=ppt/slides/_rels/slide10.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6.png"/><Relationship Id="rId7" Type="http://schemas.openxmlformats.org/officeDocument/2006/relationships/diagramColors" Target="../diagrams/colors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A61E3430-B371-70C4-A65D-7E447B50B82D}"/>
              </a:ext>
            </a:extLst>
          </p:cNvPr>
          <p:cNvGrpSpPr/>
          <p:nvPr/>
        </p:nvGrpSpPr>
        <p:grpSpPr>
          <a:xfrm>
            <a:off x="6276569" y="66675"/>
            <a:ext cx="5794038" cy="6724650"/>
            <a:chOff x="6227931" y="-438150"/>
            <a:chExt cx="5794038" cy="6724650"/>
          </a:xfrm>
          <a:blipFill>
            <a:blip r:embed="rId3"/>
            <a:stretch>
              <a:fillRect/>
            </a:stretch>
          </a:blipFill>
        </p:grpSpPr>
        <p:sp>
          <p:nvSpPr>
            <p:cNvPr id="30" name="Hexagon 29">
              <a:extLst>
                <a:ext uri="{FF2B5EF4-FFF2-40B4-BE49-F238E27FC236}">
                  <a16:creationId xmlns:a16="http://schemas.microsoft.com/office/drawing/2014/main" id="{752AD282-6DEC-A355-B5DA-7E75C2F5865C}"/>
                </a:ext>
              </a:extLst>
            </p:cNvPr>
            <p:cNvSpPr/>
            <p:nvPr/>
          </p:nvSpPr>
          <p:spPr>
            <a:xfrm>
              <a:off x="8058150" y="1514475"/>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Hexagon 32">
              <a:extLst>
                <a:ext uri="{FF2B5EF4-FFF2-40B4-BE49-F238E27FC236}">
                  <a16:creationId xmlns:a16="http://schemas.microsoft.com/office/drawing/2014/main" id="{8A87C28E-2FFC-0D34-FDC8-9400AFEFAEB4}"/>
                </a:ext>
              </a:extLst>
            </p:cNvPr>
            <p:cNvSpPr/>
            <p:nvPr/>
          </p:nvSpPr>
          <p:spPr>
            <a:xfrm>
              <a:off x="9888369" y="2505075"/>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Hexagon 33">
              <a:extLst>
                <a:ext uri="{FF2B5EF4-FFF2-40B4-BE49-F238E27FC236}">
                  <a16:creationId xmlns:a16="http://schemas.microsoft.com/office/drawing/2014/main" id="{5427978B-1794-EC33-E383-88301A7546EA}"/>
                </a:ext>
              </a:extLst>
            </p:cNvPr>
            <p:cNvSpPr/>
            <p:nvPr/>
          </p:nvSpPr>
          <p:spPr>
            <a:xfrm>
              <a:off x="8058150" y="3495675"/>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Hexagon 34">
              <a:extLst>
                <a:ext uri="{FF2B5EF4-FFF2-40B4-BE49-F238E27FC236}">
                  <a16:creationId xmlns:a16="http://schemas.microsoft.com/office/drawing/2014/main" id="{83F3E4B3-4DE9-0CE8-7239-883DB78DEDC7}"/>
                </a:ext>
              </a:extLst>
            </p:cNvPr>
            <p:cNvSpPr/>
            <p:nvPr/>
          </p:nvSpPr>
          <p:spPr>
            <a:xfrm>
              <a:off x="6227931" y="2466975"/>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Hexagon 35">
              <a:extLst>
                <a:ext uri="{FF2B5EF4-FFF2-40B4-BE49-F238E27FC236}">
                  <a16:creationId xmlns:a16="http://schemas.microsoft.com/office/drawing/2014/main" id="{EA51BB9A-96FF-19EC-19B1-EC86E08FA24B}"/>
                </a:ext>
              </a:extLst>
            </p:cNvPr>
            <p:cNvSpPr/>
            <p:nvPr/>
          </p:nvSpPr>
          <p:spPr>
            <a:xfrm>
              <a:off x="6227931" y="4438650"/>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Hexagon 36">
              <a:extLst>
                <a:ext uri="{FF2B5EF4-FFF2-40B4-BE49-F238E27FC236}">
                  <a16:creationId xmlns:a16="http://schemas.microsoft.com/office/drawing/2014/main" id="{1A378B76-607B-EE8F-37AB-D50CAF36A10C}"/>
                </a:ext>
              </a:extLst>
            </p:cNvPr>
            <p:cNvSpPr/>
            <p:nvPr/>
          </p:nvSpPr>
          <p:spPr>
            <a:xfrm>
              <a:off x="9888369" y="533400"/>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8" name="Hexagon 37">
              <a:extLst>
                <a:ext uri="{FF2B5EF4-FFF2-40B4-BE49-F238E27FC236}">
                  <a16:creationId xmlns:a16="http://schemas.microsoft.com/office/drawing/2014/main" id="{382E2684-DB3A-2767-8F45-A4FABCB150F5}"/>
                </a:ext>
              </a:extLst>
            </p:cNvPr>
            <p:cNvSpPr/>
            <p:nvPr/>
          </p:nvSpPr>
          <p:spPr>
            <a:xfrm>
              <a:off x="8058150" y="-438150"/>
              <a:ext cx="2133600" cy="1847850"/>
            </a:xfrm>
            <a:prstGeom prst="hexagon">
              <a:avLst/>
            </a:prstGeom>
            <a:grp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3" name="Rectangle 42">
            <a:extLst>
              <a:ext uri="{FF2B5EF4-FFF2-40B4-BE49-F238E27FC236}">
                <a16:creationId xmlns:a16="http://schemas.microsoft.com/office/drawing/2014/main" id="{95076E01-A24E-41BB-3B83-19FEFB24E9AA}"/>
              </a:ext>
            </a:extLst>
          </p:cNvPr>
          <p:cNvSpPr/>
          <p:nvPr/>
        </p:nvSpPr>
        <p:spPr>
          <a:xfrm>
            <a:off x="1838324" y="139533"/>
            <a:ext cx="6019225" cy="2800767"/>
          </a:xfrm>
          <a:prstGeom prst="rect">
            <a:avLst/>
          </a:prstGeom>
          <a:noFill/>
        </p:spPr>
        <p:txBody>
          <a:bodyPr wrap="square" lIns="91440" tIns="45720" rIns="91440" bIns="45720">
            <a:spAutoFit/>
          </a:bodyPr>
          <a:lstStyle/>
          <a:p>
            <a:pPr algn="ctr"/>
            <a:r>
              <a:rPr lang="en-US" sz="8800" b="1"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Congenial Light" panose="02000503040000020004" pitchFamily="2" charset="0"/>
              </a:rPr>
              <a:t>JW MARRIOTT</a:t>
            </a:r>
            <a:endParaRPr lang="en-US" sz="8800" b="1" cap="none" spc="0" dirty="0">
              <a:ln w="9525">
                <a:solidFill>
                  <a:schemeClr val="bg1"/>
                </a:solidFill>
                <a:prstDash val="solid"/>
              </a:ln>
              <a:solidFill>
                <a:schemeClr val="bg1"/>
              </a:solidFill>
              <a:effectLst>
                <a:outerShdw blurRad="12700" dist="38100" dir="2700000" algn="tl" rotWithShape="0">
                  <a:schemeClr val="bg1">
                    <a:lumMod val="50000"/>
                  </a:schemeClr>
                </a:outerShdw>
              </a:effectLst>
              <a:latin typeface="Congenial Light" panose="02000503040000020004" pitchFamily="2" charset="0"/>
            </a:endParaRPr>
          </a:p>
        </p:txBody>
      </p:sp>
      <p:sp>
        <p:nvSpPr>
          <p:cNvPr id="46" name="TextBox 45">
            <a:extLst>
              <a:ext uri="{FF2B5EF4-FFF2-40B4-BE49-F238E27FC236}">
                <a16:creationId xmlns:a16="http://schemas.microsoft.com/office/drawing/2014/main" id="{8172928B-83A2-3B3C-ED82-4FFBEA274312}"/>
              </a:ext>
            </a:extLst>
          </p:cNvPr>
          <p:cNvSpPr txBox="1"/>
          <p:nvPr/>
        </p:nvSpPr>
        <p:spPr>
          <a:xfrm>
            <a:off x="663000" y="5066585"/>
            <a:ext cx="4698459" cy="1200329"/>
          </a:xfrm>
          <a:prstGeom prst="rect">
            <a:avLst/>
          </a:prstGeom>
          <a:noFill/>
        </p:spPr>
        <p:txBody>
          <a:bodyPr wrap="square" rtlCol="0">
            <a:spAutoFit/>
          </a:bodyPr>
          <a:lstStyle/>
          <a:p>
            <a:r>
              <a:rPr lang="en-GB" dirty="0">
                <a:solidFill>
                  <a:schemeClr val="bg1"/>
                </a:solidFill>
                <a:latin typeface="Abadi Extra Light" panose="020B0604020202020204" pitchFamily="34" charset="0"/>
              </a:rPr>
              <a:t>The Roles and Importance of Hospitality and Guest Services within JW Marriott</a:t>
            </a:r>
          </a:p>
          <a:p>
            <a:endParaRPr lang="en-GB" dirty="0">
              <a:solidFill>
                <a:schemeClr val="bg1"/>
              </a:solidFill>
              <a:latin typeface="Abadi Extra Light" panose="020B0604020202020204" pitchFamily="34" charset="0"/>
            </a:endParaRPr>
          </a:p>
          <a:p>
            <a:r>
              <a:rPr lang="en-GB" dirty="0">
                <a:solidFill>
                  <a:schemeClr val="bg1"/>
                </a:solidFill>
                <a:latin typeface="Abadi Extra Light" panose="020B0604020202020204" pitchFamily="34" charset="0"/>
              </a:rPr>
              <a:t>By Nasima Akter</a:t>
            </a:r>
          </a:p>
        </p:txBody>
      </p:sp>
      <mc:AlternateContent xmlns:mc="http://schemas.openxmlformats.org/markup-compatibility/2006" xmlns:p14="http://schemas.microsoft.com/office/powerpoint/2010/main" xmlns:aink="http://schemas.microsoft.com/office/drawing/2016/ink">
        <mc:Choice Requires="p14 aink">
          <p:contentPart p14:bwMode="auto" r:id="rId4">
            <p14:nvContentPartPr>
              <p14:cNvPr id="47" name="Ink 46">
                <a:extLst>
                  <a:ext uri="{FF2B5EF4-FFF2-40B4-BE49-F238E27FC236}">
                    <a16:creationId xmlns:a16="http://schemas.microsoft.com/office/drawing/2014/main" id="{98784C9B-BE44-674E-98C9-04522C35FEA0}"/>
                  </a:ext>
                </a:extLst>
              </p14:cNvPr>
              <p14:cNvContentPartPr/>
              <p14:nvPr/>
            </p14:nvContentPartPr>
            <p14:xfrm>
              <a:off x="6718206" y="3175920"/>
              <a:ext cx="360" cy="360"/>
            </p14:xfrm>
          </p:contentPart>
        </mc:Choice>
        <mc:Fallback xmlns="">
          <p:pic>
            <p:nvPicPr>
              <p:cNvPr id="47" name="Ink 46">
                <a:extLst>
                  <a:ext uri="{FF2B5EF4-FFF2-40B4-BE49-F238E27FC236}">
                    <a16:creationId xmlns:a16="http://schemas.microsoft.com/office/drawing/2014/main" id="{98784C9B-BE44-674E-98C9-04522C35FEA0}"/>
                  </a:ext>
                </a:extLst>
              </p:cNvPr>
              <p:cNvPicPr/>
              <p:nvPr/>
            </p:nvPicPr>
            <p:blipFill>
              <a:blip r:embed="rId5"/>
              <a:stretch>
                <a:fillRect/>
              </a:stretch>
            </p:blipFill>
            <p:spPr>
              <a:xfrm>
                <a:off x="6700566" y="30682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6">
            <p14:nvContentPartPr>
              <p14:cNvPr id="48" name="Ink 47">
                <a:extLst>
                  <a:ext uri="{FF2B5EF4-FFF2-40B4-BE49-F238E27FC236}">
                    <a16:creationId xmlns:a16="http://schemas.microsoft.com/office/drawing/2014/main" id="{D812927A-3070-467A-89BE-7C296CE5499C}"/>
                  </a:ext>
                </a:extLst>
              </p14:cNvPr>
              <p14:cNvContentPartPr/>
              <p14:nvPr/>
            </p14:nvContentPartPr>
            <p14:xfrm>
              <a:off x="6881646" y="3465000"/>
              <a:ext cx="360" cy="360"/>
            </p14:xfrm>
          </p:contentPart>
        </mc:Choice>
        <mc:Fallback xmlns="">
          <p:pic>
            <p:nvPicPr>
              <p:cNvPr id="48" name="Ink 47">
                <a:extLst>
                  <a:ext uri="{FF2B5EF4-FFF2-40B4-BE49-F238E27FC236}">
                    <a16:creationId xmlns:a16="http://schemas.microsoft.com/office/drawing/2014/main" id="{D812927A-3070-467A-89BE-7C296CE5499C}"/>
                  </a:ext>
                </a:extLst>
              </p:cNvPr>
              <p:cNvPicPr/>
              <p:nvPr/>
            </p:nvPicPr>
            <p:blipFill>
              <a:blip r:embed="rId7"/>
              <a:stretch>
                <a:fillRect/>
              </a:stretch>
            </p:blipFill>
            <p:spPr>
              <a:xfrm>
                <a:off x="6863646" y="335700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8">
            <p14:nvContentPartPr>
              <p14:cNvPr id="49" name="Ink 48">
                <a:extLst>
                  <a:ext uri="{FF2B5EF4-FFF2-40B4-BE49-F238E27FC236}">
                    <a16:creationId xmlns:a16="http://schemas.microsoft.com/office/drawing/2014/main" id="{624E69E2-BAC3-5C65-8D64-0D030156D8C2}"/>
                  </a:ext>
                </a:extLst>
              </p14:cNvPr>
              <p14:cNvContentPartPr/>
              <p14:nvPr/>
            </p14:nvContentPartPr>
            <p14:xfrm>
              <a:off x="8739246" y="769680"/>
              <a:ext cx="360" cy="360"/>
            </p14:xfrm>
          </p:contentPart>
        </mc:Choice>
        <mc:Fallback xmlns="">
          <p:pic>
            <p:nvPicPr>
              <p:cNvPr id="49" name="Ink 48">
                <a:extLst>
                  <a:ext uri="{FF2B5EF4-FFF2-40B4-BE49-F238E27FC236}">
                    <a16:creationId xmlns:a16="http://schemas.microsoft.com/office/drawing/2014/main" id="{624E69E2-BAC3-5C65-8D64-0D030156D8C2}"/>
                  </a:ext>
                </a:extLst>
              </p:cNvPr>
              <p:cNvPicPr/>
              <p:nvPr/>
            </p:nvPicPr>
            <p:blipFill>
              <a:blip r:embed="rId9"/>
              <a:stretch>
                <a:fillRect/>
              </a:stretch>
            </p:blipFill>
            <p:spPr>
              <a:xfrm>
                <a:off x="8721606" y="6616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0">
            <p14:nvContentPartPr>
              <p14:cNvPr id="50" name="Ink 49">
                <a:extLst>
                  <a:ext uri="{FF2B5EF4-FFF2-40B4-BE49-F238E27FC236}">
                    <a16:creationId xmlns:a16="http://schemas.microsoft.com/office/drawing/2014/main" id="{B8FB9B8F-AB9F-8DCE-329C-CD376E9C0C32}"/>
                  </a:ext>
                </a:extLst>
              </p14:cNvPr>
              <p14:cNvContentPartPr/>
              <p14:nvPr/>
            </p14:nvContentPartPr>
            <p14:xfrm>
              <a:off x="8566086" y="1539720"/>
              <a:ext cx="360" cy="360"/>
            </p14:xfrm>
          </p:contentPart>
        </mc:Choice>
        <mc:Fallback xmlns="">
          <p:pic>
            <p:nvPicPr>
              <p:cNvPr id="50" name="Ink 49">
                <a:extLst>
                  <a:ext uri="{FF2B5EF4-FFF2-40B4-BE49-F238E27FC236}">
                    <a16:creationId xmlns:a16="http://schemas.microsoft.com/office/drawing/2014/main" id="{B8FB9B8F-AB9F-8DCE-329C-CD376E9C0C32}"/>
                  </a:ext>
                </a:extLst>
              </p:cNvPr>
              <p:cNvPicPr/>
              <p:nvPr/>
            </p:nvPicPr>
            <p:blipFill>
              <a:blip r:embed="rId11"/>
              <a:stretch>
                <a:fillRect/>
              </a:stretch>
            </p:blipFill>
            <p:spPr>
              <a:xfrm>
                <a:off x="8548446" y="143172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2">
            <p14:nvContentPartPr>
              <p14:cNvPr id="51" name="Ink 50">
                <a:extLst>
                  <a:ext uri="{FF2B5EF4-FFF2-40B4-BE49-F238E27FC236}">
                    <a16:creationId xmlns:a16="http://schemas.microsoft.com/office/drawing/2014/main" id="{F313408F-1164-5457-5903-A8CB2341F875}"/>
                  </a:ext>
                </a:extLst>
              </p14:cNvPr>
              <p14:cNvContentPartPr/>
              <p14:nvPr/>
            </p14:nvContentPartPr>
            <p14:xfrm>
              <a:off x="8277366" y="4215240"/>
              <a:ext cx="360" cy="360"/>
            </p14:xfrm>
          </p:contentPart>
        </mc:Choice>
        <mc:Fallback xmlns="">
          <p:pic>
            <p:nvPicPr>
              <p:cNvPr id="51" name="Ink 50">
                <a:extLst>
                  <a:ext uri="{FF2B5EF4-FFF2-40B4-BE49-F238E27FC236}">
                    <a16:creationId xmlns:a16="http://schemas.microsoft.com/office/drawing/2014/main" id="{F313408F-1164-5457-5903-A8CB2341F875}"/>
                  </a:ext>
                </a:extLst>
              </p:cNvPr>
              <p:cNvPicPr/>
              <p:nvPr/>
            </p:nvPicPr>
            <p:blipFill>
              <a:blip r:embed="rId13"/>
              <a:stretch>
                <a:fillRect/>
              </a:stretch>
            </p:blipFill>
            <p:spPr>
              <a:xfrm>
                <a:off x="8259726" y="410760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4">
            <p14:nvContentPartPr>
              <p14:cNvPr id="52" name="Ink 51">
                <a:extLst>
                  <a:ext uri="{FF2B5EF4-FFF2-40B4-BE49-F238E27FC236}">
                    <a16:creationId xmlns:a16="http://schemas.microsoft.com/office/drawing/2014/main" id="{8D8F49DF-0840-1B82-1BB2-07EA7C850C54}"/>
                  </a:ext>
                </a:extLst>
              </p14:cNvPr>
              <p14:cNvContentPartPr/>
              <p14:nvPr/>
            </p14:nvContentPartPr>
            <p14:xfrm>
              <a:off x="8845446" y="4311720"/>
              <a:ext cx="19440" cy="7920"/>
            </p14:xfrm>
          </p:contentPart>
        </mc:Choice>
        <mc:Fallback xmlns="">
          <p:pic>
            <p:nvPicPr>
              <p:cNvPr id="52" name="Ink 51">
                <a:extLst>
                  <a:ext uri="{FF2B5EF4-FFF2-40B4-BE49-F238E27FC236}">
                    <a16:creationId xmlns:a16="http://schemas.microsoft.com/office/drawing/2014/main" id="{8D8F49DF-0840-1B82-1BB2-07EA7C850C54}"/>
                  </a:ext>
                </a:extLst>
              </p:cNvPr>
              <p:cNvPicPr/>
              <p:nvPr/>
            </p:nvPicPr>
            <p:blipFill>
              <a:blip r:embed="rId15"/>
              <a:stretch>
                <a:fillRect/>
              </a:stretch>
            </p:blipFill>
            <p:spPr>
              <a:xfrm>
                <a:off x="8827446" y="4204080"/>
                <a:ext cx="55080" cy="2235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6">
            <p14:nvContentPartPr>
              <p14:cNvPr id="53" name="Ink 52">
                <a:extLst>
                  <a:ext uri="{FF2B5EF4-FFF2-40B4-BE49-F238E27FC236}">
                    <a16:creationId xmlns:a16="http://schemas.microsoft.com/office/drawing/2014/main" id="{240396EE-C1A0-CD9F-F7B8-4BD4DDB14D08}"/>
                  </a:ext>
                </a:extLst>
              </p14:cNvPr>
              <p14:cNvContentPartPr/>
              <p14:nvPr/>
            </p14:nvContentPartPr>
            <p14:xfrm>
              <a:off x="8638950" y="1876200"/>
              <a:ext cx="360" cy="360"/>
            </p14:xfrm>
          </p:contentPart>
        </mc:Choice>
        <mc:Fallback xmlns="">
          <p:pic>
            <p:nvPicPr>
              <p:cNvPr id="53" name="Ink 52">
                <a:extLst>
                  <a:ext uri="{FF2B5EF4-FFF2-40B4-BE49-F238E27FC236}">
                    <a16:creationId xmlns:a16="http://schemas.microsoft.com/office/drawing/2014/main" id="{240396EE-C1A0-CD9F-F7B8-4BD4DDB14D08}"/>
                  </a:ext>
                </a:extLst>
              </p:cNvPr>
              <p:cNvPicPr/>
              <p:nvPr/>
            </p:nvPicPr>
            <p:blipFill>
              <a:blip r:embed="rId17"/>
              <a:stretch>
                <a:fillRect/>
              </a:stretch>
            </p:blipFill>
            <p:spPr>
              <a:xfrm>
                <a:off x="8620950" y="176856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18">
            <p14:nvContentPartPr>
              <p14:cNvPr id="54" name="Ink 53">
                <a:extLst>
                  <a:ext uri="{FF2B5EF4-FFF2-40B4-BE49-F238E27FC236}">
                    <a16:creationId xmlns:a16="http://schemas.microsoft.com/office/drawing/2014/main" id="{8CDABEF2-F323-36D1-0F40-4561D403FD48}"/>
                  </a:ext>
                </a:extLst>
              </p14:cNvPr>
              <p14:cNvContentPartPr/>
              <p14:nvPr/>
            </p14:nvContentPartPr>
            <p14:xfrm>
              <a:off x="8677110" y="1475880"/>
              <a:ext cx="360" cy="360"/>
            </p14:xfrm>
          </p:contentPart>
        </mc:Choice>
        <mc:Fallback xmlns="">
          <p:pic>
            <p:nvPicPr>
              <p:cNvPr id="54" name="Ink 53">
                <a:extLst>
                  <a:ext uri="{FF2B5EF4-FFF2-40B4-BE49-F238E27FC236}">
                    <a16:creationId xmlns:a16="http://schemas.microsoft.com/office/drawing/2014/main" id="{8CDABEF2-F323-36D1-0F40-4561D403FD48}"/>
                  </a:ext>
                </a:extLst>
              </p:cNvPr>
              <p:cNvPicPr/>
              <p:nvPr/>
            </p:nvPicPr>
            <p:blipFill>
              <a:blip r:embed="rId19"/>
              <a:stretch>
                <a:fillRect/>
              </a:stretch>
            </p:blipFill>
            <p:spPr>
              <a:xfrm>
                <a:off x="8659110" y="136824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0">
            <p14:nvContentPartPr>
              <p14:cNvPr id="55" name="Ink 54">
                <a:extLst>
                  <a:ext uri="{FF2B5EF4-FFF2-40B4-BE49-F238E27FC236}">
                    <a16:creationId xmlns:a16="http://schemas.microsoft.com/office/drawing/2014/main" id="{E532C96B-3EE0-1E17-266B-5C5B7A4C1C68}"/>
                  </a:ext>
                </a:extLst>
              </p14:cNvPr>
              <p14:cNvContentPartPr/>
              <p14:nvPr/>
            </p14:nvContentPartPr>
            <p14:xfrm>
              <a:off x="7152870" y="3952680"/>
              <a:ext cx="360" cy="360"/>
            </p14:xfrm>
          </p:contentPart>
        </mc:Choice>
        <mc:Fallback xmlns="">
          <p:pic>
            <p:nvPicPr>
              <p:cNvPr id="55" name="Ink 54">
                <a:extLst>
                  <a:ext uri="{FF2B5EF4-FFF2-40B4-BE49-F238E27FC236}">
                    <a16:creationId xmlns:a16="http://schemas.microsoft.com/office/drawing/2014/main" id="{E532C96B-3EE0-1E17-266B-5C5B7A4C1C68}"/>
                  </a:ext>
                </a:extLst>
              </p:cNvPr>
              <p:cNvPicPr/>
              <p:nvPr/>
            </p:nvPicPr>
            <p:blipFill>
              <a:blip r:embed="rId21"/>
              <a:stretch>
                <a:fillRect/>
              </a:stretch>
            </p:blipFill>
            <p:spPr>
              <a:xfrm>
                <a:off x="7134870" y="384504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2">
            <p14:nvContentPartPr>
              <p14:cNvPr id="56" name="Ink 55">
                <a:extLst>
                  <a:ext uri="{FF2B5EF4-FFF2-40B4-BE49-F238E27FC236}">
                    <a16:creationId xmlns:a16="http://schemas.microsoft.com/office/drawing/2014/main" id="{79C0EB6B-085D-7327-98E5-11E4C6FB0646}"/>
                  </a:ext>
                </a:extLst>
              </p14:cNvPr>
              <p14:cNvContentPartPr/>
              <p14:nvPr/>
            </p14:nvContentPartPr>
            <p14:xfrm>
              <a:off x="7448070" y="5286120"/>
              <a:ext cx="360" cy="360"/>
            </p14:xfrm>
          </p:contentPart>
        </mc:Choice>
        <mc:Fallback xmlns="">
          <p:pic>
            <p:nvPicPr>
              <p:cNvPr id="56" name="Ink 55">
                <a:extLst>
                  <a:ext uri="{FF2B5EF4-FFF2-40B4-BE49-F238E27FC236}">
                    <a16:creationId xmlns:a16="http://schemas.microsoft.com/office/drawing/2014/main" id="{79C0EB6B-085D-7327-98E5-11E4C6FB0646}"/>
                  </a:ext>
                </a:extLst>
              </p:cNvPr>
              <p:cNvPicPr/>
              <p:nvPr/>
            </p:nvPicPr>
            <p:blipFill>
              <a:blip r:embed="rId23"/>
              <a:stretch>
                <a:fillRect/>
              </a:stretch>
            </p:blipFill>
            <p:spPr>
              <a:xfrm>
                <a:off x="7430070" y="51784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4">
            <p14:nvContentPartPr>
              <p14:cNvPr id="57" name="Ink 56">
                <a:extLst>
                  <a:ext uri="{FF2B5EF4-FFF2-40B4-BE49-F238E27FC236}">
                    <a16:creationId xmlns:a16="http://schemas.microsoft.com/office/drawing/2014/main" id="{B4012A79-FBE6-7EAD-7956-04219AD8F4A2}"/>
                  </a:ext>
                </a:extLst>
              </p14:cNvPr>
              <p14:cNvContentPartPr/>
              <p14:nvPr/>
            </p14:nvContentPartPr>
            <p14:xfrm>
              <a:off x="7267350" y="5592840"/>
              <a:ext cx="62280" cy="141120"/>
            </p14:xfrm>
          </p:contentPart>
        </mc:Choice>
        <mc:Fallback xmlns="">
          <p:pic>
            <p:nvPicPr>
              <p:cNvPr id="57" name="Ink 56">
                <a:extLst>
                  <a:ext uri="{FF2B5EF4-FFF2-40B4-BE49-F238E27FC236}">
                    <a16:creationId xmlns:a16="http://schemas.microsoft.com/office/drawing/2014/main" id="{B4012A79-FBE6-7EAD-7956-04219AD8F4A2}"/>
                  </a:ext>
                </a:extLst>
              </p:cNvPr>
              <p:cNvPicPr/>
              <p:nvPr/>
            </p:nvPicPr>
            <p:blipFill>
              <a:blip r:embed="rId25"/>
              <a:stretch>
                <a:fillRect/>
              </a:stretch>
            </p:blipFill>
            <p:spPr>
              <a:xfrm>
                <a:off x="7249350" y="5485200"/>
                <a:ext cx="97920" cy="35676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6">
            <p14:nvContentPartPr>
              <p14:cNvPr id="58" name="Ink 57">
                <a:extLst>
                  <a:ext uri="{FF2B5EF4-FFF2-40B4-BE49-F238E27FC236}">
                    <a16:creationId xmlns:a16="http://schemas.microsoft.com/office/drawing/2014/main" id="{B350A2F3-45F3-DE56-58A0-08B3A8412A8E}"/>
                  </a:ext>
                </a:extLst>
              </p14:cNvPr>
              <p14:cNvContentPartPr/>
              <p14:nvPr/>
            </p14:nvContentPartPr>
            <p14:xfrm>
              <a:off x="7905270" y="3447600"/>
              <a:ext cx="360" cy="360"/>
            </p14:xfrm>
          </p:contentPart>
        </mc:Choice>
        <mc:Fallback xmlns="">
          <p:pic>
            <p:nvPicPr>
              <p:cNvPr id="58" name="Ink 57">
                <a:extLst>
                  <a:ext uri="{FF2B5EF4-FFF2-40B4-BE49-F238E27FC236}">
                    <a16:creationId xmlns:a16="http://schemas.microsoft.com/office/drawing/2014/main" id="{B350A2F3-45F3-DE56-58A0-08B3A8412A8E}"/>
                  </a:ext>
                </a:extLst>
              </p:cNvPr>
              <p:cNvPicPr/>
              <p:nvPr/>
            </p:nvPicPr>
            <p:blipFill>
              <a:blip r:embed="rId27"/>
              <a:stretch>
                <a:fillRect/>
              </a:stretch>
            </p:blipFill>
            <p:spPr>
              <a:xfrm>
                <a:off x="7887270" y="333996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28">
            <p14:nvContentPartPr>
              <p14:cNvPr id="59" name="Ink 58">
                <a:extLst>
                  <a:ext uri="{FF2B5EF4-FFF2-40B4-BE49-F238E27FC236}">
                    <a16:creationId xmlns:a16="http://schemas.microsoft.com/office/drawing/2014/main" id="{FDEB0AC9-EAB7-D169-CEB0-24755CF70F7D}"/>
                  </a:ext>
                </a:extLst>
              </p14:cNvPr>
              <p14:cNvContentPartPr/>
              <p14:nvPr/>
            </p14:nvContentPartPr>
            <p14:xfrm>
              <a:off x="8934150" y="1904640"/>
              <a:ext cx="360" cy="360"/>
            </p14:xfrm>
          </p:contentPart>
        </mc:Choice>
        <mc:Fallback xmlns="">
          <p:pic>
            <p:nvPicPr>
              <p:cNvPr id="59" name="Ink 58">
                <a:extLst>
                  <a:ext uri="{FF2B5EF4-FFF2-40B4-BE49-F238E27FC236}">
                    <a16:creationId xmlns:a16="http://schemas.microsoft.com/office/drawing/2014/main" id="{FDEB0AC9-EAB7-D169-CEB0-24755CF70F7D}"/>
                  </a:ext>
                </a:extLst>
              </p:cNvPr>
              <p:cNvPicPr/>
              <p:nvPr/>
            </p:nvPicPr>
            <p:blipFill>
              <a:blip r:embed="rId29"/>
              <a:stretch>
                <a:fillRect/>
              </a:stretch>
            </p:blipFill>
            <p:spPr>
              <a:xfrm>
                <a:off x="8916150" y="179700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0">
            <p14:nvContentPartPr>
              <p14:cNvPr id="60" name="Ink 59">
                <a:extLst>
                  <a:ext uri="{FF2B5EF4-FFF2-40B4-BE49-F238E27FC236}">
                    <a16:creationId xmlns:a16="http://schemas.microsoft.com/office/drawing/2014/main" id="{AD89F49E-0591-F8AD-CBF2-F2D2E8A25C24}"/>
                  </a:ext>
                </a:extLst>
              </p14:cNvPr>
              <p14:cNvContentPartPr/>
              <p14:nvPr/>
            </p14:nvContentPartPr>
            <p14:xfrm>
              <a:off x="9095790" y="1152240"/>
              <a:ext cx="360" cy="360"/>
            </p14:xfrm>
          </p:contentPart>
        </mc:Choice>
        <mc:Fallback xmlns="">
          <p:pic>
            <p:nvPicPr>
              <p:cNvPr id="60" name="Ink 59">
                <a:extLst>
                  <a:ext uri="{FF2B5EF4-FFF2-40B4-BE49-F238E27FC236}">
                    <a16:creationId xmlns:a16="http://schemas.microsoft.com/office/drawing/2014/main" id="{AD89F49E-0591-F8AD-CBF2-F2D2E8A25C24}"/>
                  </a:ext>
                </a:extLst>
              </p:cNvPr>
              <p:cNvPicPr/>
              <p:nvPr/>
            </p:nvPicPr>
            <p:blipFill>
              <a:blip r:embed="rId31"/>
              <a:stretch>
                <a:fillRect/>
              </a:stretch>
            </p:blipFill>
            <p:spPr>
              <a:xfrm>
                <a:off x="9078150" y="104460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2">
            <p14:nvContentPartPr>
              <p14:cNvPr id="61" name="Ink 60">
                <a:extLst>
                  <a:ext uri="{FF2B5EF4-FFF2-40B4-BE49-F238E27FC236}">
                    <a16:creationId xmlns:a16="http://schemas.microsoft.com/office/drawing/2014/main" id="{FC1C624D-7432-651B-514A-2564CE51E12A}"/>
                  </a:ext>
                </a:extLst>
              </p14:cNvPr>
              <p14:cNvContentPartPr/>
              <p14:nvPr/>
            </p14:nvContentPartPr>
            <p14:xfrm>
              <a:off x="2980830" y="5505000"/>
              <a:ext cx="360" cy="360"/>
            </p14:xfrm>
          </p:contentPart>
        </mc:Choice>
        <mc:Fallback xmlns="">
          <p:pic>
            <p:nvPicPr>
              <p:cNvPr id="61" name="Ink 60">
                <a:extLst>
                  <a:ext uri="{FF2B5EF4-FFF2-40B4-BE49-F238E27FC236}">
                    <a16:creationId xmlns:a16="http://schemas.microsoft.com/office/drawing/2014/main" id="{FC1C624D-7432-651B-514A-2564CE51E12A}"/>
                  </a:ext>
                </a:extLst>
              </p:cNvPr>
              <p:cNvPicPr/>
              <p:nvPr/>
            </p:nvPicPr>
            <p:blipFill>
              <a:blip r:embed="rId33"/>
              <a:stretch>
                <a:fillRect/>
              </a:stretch>
            </p:blipFill>
            <p:spPr>
              <a:xfrm>
                <a:off x="2963190" y="539736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4">
            <p14:nvContentPartPr>
              <p14:cNvPr id="62" name="Ink 61">
                <a:extLst>
                  <a:ext uri="{FF2B5EF4-FFF2-40B4-BE49-F238E27FC236}">
                    <a16:creationId xmlns:a16="http://schemas.microsoft.com/office/drawing/2014/main" id="{B68E35A2-68D8-B03C-6266-B94A702B91A8}"/>
                  </a:ext>
                </a:extLst>
              </p14:cNvPr>
              <p14:cNvContentPartPr/>
              <p14:nvPr/>
            </p14:nvContentPartPr>
            <p14:xfrm>
              <a:off x="2952390" y="5647920"/>
              <a:ext cx="360" cy="360"/>
            </p14:xfrm>
          </p:contentPart>
        </mc:Choice>
        <mc:Fallback xmlns="">
          <p:pic>
            <p:nvPicPr>
              <p:cNvPr id="62" name="Ink 61">
                <a:extLst>
                  <a:ext uri="{FF2B5EF4-FFF2-40B4-BE49-F238E27FC236}">
                    <a16:creationId xmlns:a16="http://schemas.microsoft.com/office/drawing/2014/main" id="{B68E35A2-68D8-B03C-6266-B94A702B91A8}"/>
                  </a:ext>
                </a:extLst>
              </p:cNvPr>
              <p:cNvPicPr/>
              <p:nvPr/>
            </p:nvPicPr>
            <p:blipFill>
              <a:blip r:embed="rId35"/>
              <a:stretch>
                <a:fillRect/>
              </a:stretch>
            </p:blipFill>
            <p:spPr>
              <a:xfrm>
                <a:off x="2934750" y="55402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6">
            <p14:nvContentPartPr>
              <p14:cNvPr id="63" name="Ink 62">
                <a:extLst>
                  <a:ext uri="{FF2B5EF4-FFF2-40B4-BE49-F238E27FC236}">
                    <a16:creationId xmlns:a16="http://schemas.microsoft.com/office/drawing/2014/main" id="{343D9806-D380-BFF5-8BBC-AA866E5EAA26}"/>
                  </a:ext>
                </a:extLst>
              </p14:cNvPr>
              <p14:cNvContentPartPr/>
              <p14:nvPr/>
            </p14:nvContentPartPr>
            <p14:xfrm>
              <a:off x="3390510" y="5409960"/>
              <a:ext cx="360" cy="360"/>
            </p14:xfrm>
          </p:contentPart>
        </mc:Choice>
        <mc:Fallback xmlns="">
          <p:pic>
            <p:nvPicPr>
              <p:cNvPr id="63" name="Ink 62">
                <a:extLst>
                  <a:ext uri="{FF2B5EF4-FFF2-40B4-BE49-F238E27FC236}">
                    <a16:creationId xmlns:a16="http://schemas.microsoft.com/office/drawing/2014/main" id="{343D9806-D380-BFF5-8BBC-AA866E5EAA26}"/>
                  </a:ext>
                </a:extLst>
              </p:cNvPr>
              <p:cNvPicPr/>
              <p:nvPr/>
            </p:nvPicPr>
            <p:blipFill>
              <a:blip r:embed="rId37"/>
              <a:stretch>
                <a:fillRect/>
              </a:stretch>
            </p:blipFill>
            <p:spPr>
              <a:xfrm>
                <a:off x="3372870" y="530232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38">
            <p14:nvContentPartPr>
              <p14:cNvPr id="64" name="Ink 63">
                <a:extLst>
                  <a:ext uri="{FF2B5EF4-FFF2-40B4-BE49-F238E27FC236}">
                    <a16:creationId xmlns:a16="http://schemas.microsoft.com/office/drawing/2014/main" id="{EA412CAC-6ECF-3457-BF67-D9AF11C7150E}"/>
                  </a:ext>
                </a:extLst>
              </p14:cNvPr>
              <p14:cNvContentPartPr/>
              <p14:nvPr/>
            </p14:nvContentPartPr>
            <p14:xfrm>
              <a:off x="2152110" y="4143120"/>
              <a:ext cx="360" cy="360"/>
            </p14:xfrm>
          </p:contentPart>
        </mc:Choice>
        <mc:Fallback xmlns="">
          <p:pic>
            <p:nvPicPr>
              <p:cNvPr id="64" name="Ink 63">
                <a:extLst>
                  <a:ext uri="{FF2B5EF4-FFF2-40B4-BE49-F238E27FC236}">
                    <a16:creationId xmlns:a16="http://schemas.microsoft.com/office/drawing/2014/main" id="{EA412CAC-6ECF-3457-BF67-D9AF11C7150E}"/>
                  </a:ext>
                </a:extLst>
              </p:cNvPr>
              <p:cNvPicPr/>
              <p:nvPr/>
            </p:nvPicPr>
            <p:blipFill>
              <a:blip r:embed="rId39"/>
              <a:stretch>
                <a:fillRect/>
              </a:stretch>
            </p:blipFill>
            <p:spPr>
              <a:xfrm>
                <a:off x="2134470" y="40354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0">
            <p14:nvContentPartPr>
              <p14:cNvPr id="65" name="Ink 64">
                <a:extLst>
                  <a:ext uri="{FF2B5EF4-FFF2-40B4-BE49-F238E27FC236}">
                    <a16:creationId xmlns:a16="http://schemas.microsoft.com/office/drawing/2014/main" id="{6A5821FF-2C36-88F1-9B77-353750CA89FA}"/>
                  </a:ext>
                </a:extLst>
              </p14:cNvPr>
              <p14:cNvContentPartPr/>
              <p14:nvPr/>
            </p14:nvContentPartPr>
            <p14:xfrm>
              <a:off x="3895230" y="2257080"/>
              <a:ext cx="360" cy="360"/>
            </p14:xfrm>
          </p:contentPart>
        </mc:Choice>
        <mc:Fallback xmlns="">
          <p:pic>
            <p:nvPicPr>
              <p:cNvPr id="65" name="Ink 64">
                <a:extLst>
                  <a:ext uri="{FF2B5EF4-FFF2-40B4-BE49-F238E27FC236}">
                    <a16:creationId xmlns:a16="http://schemas.microsoft.com/office/drawing/2014/main" id="{6A5821FF-2C36-88F1-9B77-353750CA89FA}"/>
                  </a:ext>
                </a:extLst>
              </p:cNvPr>
              <p:cNvPicPr/>
              <p:nvPr/>
            </p:nvPicPr>
            <p:blipFill>
              <a:blip r:embed="rId41"/>
              <a:stretch>
                <a:fillRect/>
              </a:stretch>
            </p:blipFill>
            <p:spPr>
              <a:xfrm>
                <a:off x="3877590" y="214944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2">
            <p14:nvContentPartPr>
              <p14:cNvPr id="66" name="Ink 65">
                <a:extLst>
                  <a:ext uri="{FF2B5EF4-FFF2-40B4-BE49-F238E27FC236}">
                    <a16:creationId xmlns:a16="http://schemas.microsoft.com/office/drawing/2014/main" id="{C80FE62C-19EF-6665-1E74-44786DC8D633}"/>
                  </a:ext>
                </a:extLst>
              </p14:cNvPr>
              <p14:cNvContentPartPr/>
              <p14:nvPr/>
            </p14:nvContentPartPr>
            <p14:xfrm>
              <a:off x="7695750" y="2742720"/>
              <a:ext cx="360" cy="360"/>
            </p14:xfrm>
          </p:contentPart>
        </mc:Choice>
        <mc:Fallback xmlns="">
          <p:pic>
            <p:nvPicPr>
              <p:cNvPr id="66" name="Ink 65">
                <a:extLst>
                  <a:ext uri="{FF2B5EF4-FFF2-40B4-BE49-F238E27FC236}">
                    <a16:creationId xmlns:a16="http://schemas.microsoft.com/office/drawing/2014/main" id="{C80FE62C-19EF-6665-1E74-44786DC8D633}"/>
                  </a:ext>
                </a:extLst>
              </p:cNvPr>
              <p:cNvPicPr/>
              <p:nvPr/>
            </p:nvPicPr>
            <p:blipFill>
              <a:blip r:embed="rId43"/>
              <a:stretch>
                <a:fillRect/>
              </a:stretch>
            </p:blipFill>
            <p:spPr>
              <a:xfrm>
                <a:off x="7678110" y="26350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4">
            <p14:nvContentPartPr>
              <p14:cNvPr id="67" name="Ink 66">
                <a:extLst>
                  <a:ext uri="{FF2B5EF4-FFF2-40B4-BE49-F238E27FC236}">
                    <a16:creationId xmlns:a16="http://schemas.microsoft.com/office/drawing/2014/main" id="{F52291FB-5BBC-4E16-F698-D27E40E4DF20}"/>
                  </a:ext>
                </a:extLst>
              </p14:cNvPr>
              <p14:cNvContentPartPr/>
              <p14:nvPr/>
            </p14:nvContentPartPr>
            <p14:xfrm>
              <a:off x="7448070" y="3657120"/>
              <a:ext cx="360" cy="360"/>
            </p14:xfrm>
          </p:contentPart>
        </mc:Choice>
        <mc:Fallback xmlns="">
          <p:pic>
            <p:nvPicPr>
              <p:cNvPr id="67" name="Ink 66">
                <a:extLst>
                  <a:ext uri="{FF2B5EF4-FFF2-40B4-BE49-F238E27FC236}">
                    <a16:creationId xmlns:a16="http://schemas.microsoft.com/office/drawing/2014/main" id="{F52291FB-5BBC-4E16-F698-D27E40E4DF20}"/>
                  </a:ext>
                </a:extLst>
              </p:cNvPr>
              <p:cNvPicPr/>
              <p:nvPr/>
            </p:nvPicPr>
            <p:blipFill>
              <a:blip r:embed="rId45"/>
              <a:stretch>
                <a:fillRect/>
              </a:stretch>
            </p:blipFill>
            <p:spPr>
              <a:xfrm>
                <a:off x="7430430" y="35494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6">
            <p14:nvContentPartPr>
              <p14:cNvPr id="68" name="Ink 67">
                <a:extLst>
                  <a:ext uri="{FF2B5EF4-FFF2-40B4-BE49-F238E27FC236}">
                    <a16:creationId xmlns:a16="http://schemas.microsoft.com/office/drawing/2014/main" id="{8060A46D-BCFD-5854-9D08-B413517876DE}"/>
                  </a:ext>
                </a:extLst>
              </p14:cNvPr>
              <p14:cNvContentPartPr/>
              <p14:nvPr/>
            </p14:nvContentPartPr>
            <p14:xfrm>
              <a:off x="2485470" y="1857120"/>
              <a:ext cx="360" cy="360"/>
            </p14:xfrm>
          </p:contentPart>
        </mc:Choice>
        <mc:Fallback xmlns="">
          <p:pic>
            <p:nvPicPr>
              <p:cNvPr id="68" name="Ink 67">
                <a:extLst>
                  <a:ext uri="{FF2B5EF4-FFF2-40B4-BE49-F238E27FC236}">
                    <a16:creationId xmlns:a16="http://schemas.microsoft.com/office/drawing/2014/main" id="{8060A46D-BCFD-5854-9D08-B413517876DE}"/>
                  </a:ext>
                </a:extLst>
              </p:cNvPr>
              <p:cNvPicPr/>
              <p:nvPr/>
            </p:nvPicPr>
            <p:blipFill>
              <a:blip r:embed="rId39"/>
              <a:stretch>
                <a:fillRect/>
              </a:stretch>
            </p:blipFill>
            <p:spPr>
              <a:xfrm>
                <a:off x="2467830" y="1749480"/>
                <a:ext cx="36000" cy="216000"/>
              </a:xfrm>
              <a:prstGeom prst="rect">
                <a:avLst/>
              </a:prstGeom>
            </p:spPr>
          </p:pic>
        </mc:Fallback>
      </mc:AlternateContent>
      <p:grpSp>
        <p:nvGrpSpPr>
          <p:cNvPr id="72" name="Group 71">
            <a:extLst>
              <a:ext uri="{FF2B5EF4-FFF2-40B4-BE49-F238E27FC236}">
                <a16:creationId xmlns:a16="http://schemas.microsoft.com/office/drawing/2014/main" id="{65BBF013-B9F0-0075-F349-2AE8AF7A8085}"/>
              </a:ext>
            </a:extLst>
          </p:cNvPr>
          <p:cNvGrpSpPr/>
          <p:nvPr/>
        </p:nvGrpSpPr>
        <p:grpSpPr>
          <a:xfrm>
            <a:off x="2666550" y="2314320"/>
            <a:ext cx="360" cy="360"/>
            <a:chOff x="2666550" y="2314320"/>
            <a:chExt cx="360" cy="360"/>
          </a:xfrm>
        </p:grpSpPr>
        <mc:AlternateContent xmlns:mc="http://schemas.openxmlformats.org/markup-compatibility/2006" xmlns:p14="http://schemas.microsoft.com/office/powerpoint/2010/main" xmlns:aink="http://schemas.microsoft.com/office/drawing/2016/ink">
          <mc:Choice Requires="p14 aink">
            <p:contentPart p14:bwMode="auto" r:id="rId47">
              <p14:nvContentPartPr>
                <p14:cNvPr id="69" name="Ink 68">
                  <a:extLst>
                    <a:ext uri="{FF2B5EF4-FFF2-40B4-BE49-F238E27FC236}">
                      <a16:creationId xmlns:a16="http://schemas.microsoft.com/office/drawing/2014/main" id="{C65D7462-12BD-38D7-A37A-796ECB51908B}"/>
                    </a:ext>
                  </a:extLst>
                </p14:cNvPr>
                <p14:cNvContentPartPr/>
                <p14:nvPr/>
              </p14:nvContentPartPr>
              <p14:xfrm>
                <a:off x="2666550" y="2314320"/>
                <a:ext cx="360" cy="360"/>
              </p14:xfrm>
            </p:contentPart>
          </mc:Choice>
          <mc:Fallback xmlns="">
            <p:pic>
              <p:nvPicPr>
                <p:cNvPr id="69" name="Ink 68">
                  <a:extLst>
                    <a:ext uri="{FF2B5EF4-FFF2-40B4-BE49-F238E27FC236}">
                      <a16:creationId xmlns:a16="http://schemas.microsoft.com/office/drawing/2014/main" id="{C65D7462-12BD-38D7-A37A-796ECB51908B}"/>
                    </a:ext>
                  </a:extLst>
                </p:cNvPr>
                <p:cNvPicPr/>
                <p:nvPr/>
              </p:nvPicPr>
              <p:blipFill>
                <a:blip r:embed="rId48"/>
                <a:stretch>
                  <a:fillRect/>
                </a:stretch>
              </p:blipFill>
              <p:spPr>
                <a:xfrm>
                  <a:off x="2648910" y="22066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49">
              <p14:nvContentPartPr>
                <p14:cNvPr id="70" name="Ink 69">
                  <a:extLst>
                    <a:ext uri="{FF2B5EF4-FFF2-40B4-BE49-F238E27FC236}">
                      <a16:creationId xmlns:a16="http://schemas.microsoft.com/office/drawing/2014/main" id="{92F5FAD9-1549-4A48-138C-5ABCD18D5EF2}"/>
                    </a:ext>
                  </a:extLst>
                </p14:cNvPr>
                <p14:cNvContentPartPr/>
                <p14:nvPr/>
              </p14:nvContentPartPr>
              <p14:xfrm>
                <a:off x="2666550" y="2314320"/>
                <a:ext cx="360" cy="360"/>
              </p14:xfrm>
            </p:contentPart>
          </mc:Choice>
          <mc:Fallback xmlns="">
            <p:pic>
              <p:nvPicPr>
                <p:cNvPr id="70" name="Ink 69">
                  <a:extLst>
                    <a:ext uri="{FF2B5EF4-FFF2-40B4-BE49-F238E27FC236}">
                      <a16:creationId xmlns:a16="http://schemas.microsoft.com/office/drawing/2014/main" id="{92F5FAD9-1549-4A48-138C-5ABCD18D5EF2}"/>
                    </a:ext>
                  </a:extLst>
                </p:cNvPr>
                <p:cNvPicPr/>
                <p:nvPr/>
              </p:nvPicPr>
              <p:blipFill>
                <a:blip r:embed="rId48"/>
                <a:stretch>
                  <a:fillRect/>
                </a:stretch>
              </p:blipFill>
              <p:spPr>
                <a:xfrm>
                  <a:off x="2648910" y="2206680"/>
                  <a:ext cx="36000" cy="216000"/>
                </a:xfrm>
                <a:prstGeom prst="rect">
                  <a:avLst/>
                </a:prstGeom>
              </p:spPr>
            </p:pic>
          </mc:Fallback>
        </mc:AlternateContent>
        <mc:AlternateContent xmlns:mc="http://schemas.openxmlformats.org/markup-compatibility/2006" xmlns:p14="http://schemas.microsoft.com/office/powerpoint/2010/main" xmlns:aink="http://schemas.microsoft.com/office/drawing/2016/ink">
          <mc:Choice Requires="p14 aink">
            <p:contentPart p14:bwMode="auto" r:id="rId50">
              <p14:nvContentPartPr>
                <p14:cNvPr id="71" name="Ink 70">
                  <a:extLst>
                    <a:ext uri="{FF2B5EF4-FFF2-40B4-BE49-F238E27FC236}">
                      <a16:creationId xmlns:a16="http://schemas.microsoft.com/office/drawing/2014/main" id="{517C88E1-5A7B-AD70-D7B7-0E87B1B528A5}"/>
                    </a:ext>
                  </a:extLst>
                </p14:cNvPr>
                <p14:cNvContentPartPr/>
                <p14:nvPr/>
              </p14:nvContentPartPr>
              <p14:xfrm>
                <a:off x="2666550" y="2314320"/>
                <a:ext cx="360" cy="360"/>
              </p14:xfrm>
            </p:contentPart>
          </mc:Choice>
          <mc:Fallback xmlns="">
            <p:pic>
              <p:nvPicPr>
                <p:cNvPr id="71" name="Ink 70">
                  <a:extLst>
                    <a:ext uri="{FF2B5EF4-FFF2-40B4-BE49-F238E27FC236}">
                      <a16:creationId xmlns:a16="http://schemas.microsoft.com/office/drawing/2014/main" id="{517C88E1-5A7B-AD70-D7B7-0E87B1B528A5}"/>
                    </a:ext>
                  </a:extLst>
                </p:cNvPr>
                <p:cNvPicPr/>
                <p:nvPr/>
              </p:nvPicPr>
              <p:blipFill>
                <a:blip r:embed="rId48"/>
                <a:stretch>
                  <a:fillRect/>
                </a:stretch>
              </p:blipFill>
              <p:spPr>
                <a:xfrm>
                  <a:off x="2648910" y="2206680"/>
                  <a:ext cx="36000" cy="216000"/>
                </a:xfrm>
                <a:prstGeom prst="rect">
                  <a:avLst/>
                </a:prstGeom>
              </p:spPr>
            </p:pic>
          </mc:Fallback>
        </mc:AlternateContent>
      </p:grpSp>
    </p:spTree>
    <p:extLst>
      <p:ext uri="{BB962C8B-B14F-4D97-AF65-F5344CB8AC3E}">
        <p14:creationId xmlns:p14="http://schemas.microsoft.com/office/powerpoint/2010/main" val="17425330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6" name="Group 55">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57"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58"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59"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60"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1"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2"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77" name="Rectangle 63">
            <a:extLst>
              <a:ext uri="{FF2B5EF4-FFF2-40B4-BE49-F238E27FC236}">
                <a16:creationId xmlns:a16="http://schemas.microsoft.com/office/drawing/2014/main" id="{A6073935-E043-4801-AF06-06093A9145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922502-0DE2-07D1-2400-1F15F3B5C662}"/>
              </a:ext>
            </a:extLst>
          </p:cNvPr>
          <p:cNvSpPr>
            <a:spLocks noGrp="1"/>
          </p:cNvSpPr>
          <p:nvPr>
            <p:ph type="title"/>
          </p:nvPr>
        </p:nvSpPr>
        <p:spPr>
          <a:xfrm>
            <a:off x="8041742" y="648930"/>
            <a:ext cx="3461281" cy="3347337"/>
          </a:xfrm>
        </p:spPr>
        <p:txBody>
          <a:bodyPr vert="horz" lIns="91440" tIns="45720" rIns="91440" bIns="45720" rtlCol="0" anchor="b">
            <a:normAutofit/>
          </a:bodyPr>
          <a:lstStyle/>
          <a:p>
            <a:pPr algn="r"/>
            <a:r>
              <a:rPr lang="en-US" sz="4800"/>
              <a:t>Content</a:t>
            </a:r>
            <a:br>
              <a:rPr lang="en-US" sz="4800"/>
            </a:br>
            <a:br>
              <a:rPr lang="en-US" sz="4800"/>
            </a:br>
            <a:br>
              <a:rPr lang="en-US" sz="4800"/>
            </a:br>
            <a:endParaRPr lang="en-US" sz="4800"/>
          </a:p>
        </p:txBody>
      </p:sp>
      <p:grpSp>
        <p:nvGrpSpPr>
          <p:cNvPr id="78" name="Group 65">
            <a:extLst>
              <a:ext uri="{FF2B5EF4-FFF2-40B4-BE49-F238E27FC236}">
                <a16:creationId xmlns:a16="http://schemas.microsoft.com/office/drawing/2014/main" id="{8AC26FF4-D6F9-4A94-A837-D051A101ED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67" name="Freeform 6">
              <a:extLst>
                <a:ext uri="{FF2B5EF4-FFF2-40B4-BE49-F238E27FC236}">
                  <a16:creationId xmlns:a16="http://schemas.microsoft.com/office/drawing/2014/main" id="{EFFE501B-F9EC-4229-99D6-F39E38A71B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68" name="Freeform 7">
              <a:extLst>
                <a:ext uri="{FF2B5EF4-FFF2-40B4-BE49-F238E27FC236}">
                  <a16:creationId xmlns:a16="http://schemas.microsoft.com/office/drawing/2014/main" id="{B064C6A0-3DE4-4F4A-B650-78A628163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69" name="Freeform 25">
              <a:extLst>
                <a:ext uri="{FF2B5EF4-FFF2-40B4-BE49-F238E27FC236}">
                  <a16:creationId xmlns:a16="http://schemas.microsoft.com/office/drawing/2014/main" id="{43CD3E83-3D0D-40EE-B1A2-9C989EBF2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70" name="Freeform 26">
              <a:extLst>
                <a:ext uri="{FF2B5EF4-FFF2-40B4-BE49-F238E27FC236}">
                  <a16:creationId xmlns:a16="http://schemas.microsoft.com/office/drawing/2014/main" id="{71553909-760D-4B98-96A4-F9F48339AF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71" name="Freeform 27">
              <a:extLst>
                <a:ext uri="{FF2B5EF4-FFF2-40B4-BE49-F238E27FC236}">
                  <a16:creationId xmlns:a16="http://schemas.microsoft.com/office/drawing/2014/main" id="{1F006A6C-F843-49BC-AC84-89BD2AF58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72" name="Freeform 28">
              <a:extLst>
                <a:ext uri="{FF2B5EF4-FFF2-40B4-BE49-F238E27FC236}">
                  <a16:creationId xmlns:a16="http://schemas.microsoft.com/office/drawing/2014/main" id="{62AEE6F3-16F4-4944-8459-4D5EEA34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79" name="Rounded Rectangle 16">
            <a:extLst>
              <a:ext uri="{FF2B5EF4-FFF2-40B4-BE49-F238E27FC236}">
                <a16:creationId xmlns:a16="http://schemas.microsoft.com/office/drawing/2014/main" id="{8D6B9972-4A81-4223-9901-0E559A1D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3" y="648931"/>
            <a:ext cx="685443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xmlns:aink="http://schemas.microsoft.com/office/drawing/2016/ink">
        <mc:Choice Requires="p14 aink">
          <p:contentPart p14:bwMode="auto" r:id="rId4">
            <p14:nvContentPartPr>
              <p14:cNvPr id="5" name="Ink 4">
                <a:extLst>
                  <a:ext uri="{FF2B5EF4-FFF2-40B4-BE49-F238E27FC236}">
                    <a16:creationId xmlns:a16="http://schemas.microsoft.com/office/drawing/2014/main" id="{F2084773-E1F5-0CF8-72A1-1AEFFE395FAE}"/>
                  </a:ext>
                </a:extLst>
              </p14:cNvPr>
              <p14:cNvContentPartPr/>
              <p14:nvPr/>
            </p14:nvContentPartPr>
            <p14:xfrm>
              <a:off x="9552990" y="1885560"/>
              <a:ext cx="360" cy="360"/>
            </p14:xfrm>
          </p:contentPart>
        </mc:Choice>
        <mc:Fallback xmlns="">
          <p:pic>
            <p:nvPicPr>
              <p:cNvPr id="5" name="Ink 4">
                <a:extLst>
                  <a:ext uri="{FF2B5EF4-FFF2-40B4-BE49-F238E27FC236}">
                    <a16:creationId xmlns:a16="http://schemas.microsoft.com/office/drawing/2014/main" id="{F2084773-E1F5-0CF8-72A1-1AEFFE395FAE}"/>
                  </a:ext>
                </a:extLst>
              </p:cNvPr>
              <p:cNvPicPr/>
              <p:nvPr/>
            </p:nvPicPr>
            <p:blipFill>
              <a:blip r:embed="rId5"/>
              <a:stretch>
                <a:fillRect/>
              </a:stretch>
            </p:blipFill>
            <p:spPr>
              <a:xfrm>
                <a:off x="9534990" y="1777560"/>
                <a:ext cx="36000" cy="216000"/>
              </a:xfrm>
              <a:prstGeom prst="rect">
                <a:avLst/>
              </a:prstGeom>
            </p:spPr>
          </p:pic>
        </mc:Fallback>
      </mc:AlternateContent>
      <p:pic>
        <p:nvPicPr>
          <p:cNvPr id="3" name="Picture 2" descr="A picture containing text&#10;&#10;Description automatically generated">
            <a:extLst>
              <a:ext uri="{FF2B5EF4-FFF2-40B4-BE49-F238E27FC236}">
                <a16:creationId xmlns:a16="http://schemas.microsoft.com/office/drawing/2014/main" id="{B968A9F2-84A3-5173-381C-77AB958F268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graphicFrame>
        <p:nvGraphicFramePr>
          <p:cNvPr id="6" name="Table 5">
            <a:extLst>
              <a:ext uri="{FF2B5EF4-FFF2-40B4-BE49-F238E27FC236}">
                <a16:creationId xmlns:a16="http://schemas.microsoft.com/office/drawing/2014/main" id="{E69AC1E1-EDAF-3CE9-809A-5141E408DD8B}"/>
              </a:ext>
            </a:extLst>
          </p:cNvPr>
          <p:cNvGraphicFramePr>
            <a:graphicFrameLocks noGrp="1"/>
          </p:cNvGraphicFramePr>
          <p:nvPr>
            <p:extLst>
              <p:ext uri="{D42A27DB-BD31-4B8C-83A1-F6EECF244321}">
                <p14:modId xmlns:p14="http://schemas.microsoft.com/office/powerpoint/2010/main" val="3706132105"/>
              </p:ext>
            </p:extLst>
          </p:nvPr>
        </p:nvGraphicFramePr>
        <p:xfrm>
          <a:off x="984250" y="824510"/>
          <a:ext cx="6195616" cy="4880806"/>
        </p:xfrm>
        <a:graphic>
          <a:graphicData uri="http://schemas.openxmlformats.org/drawingml/2006/table">
            <a:tbl>
              <a:tblPr firstRow="1" bandRow="1">
                <a:tableStyleId>{6E25E649-3F16-4E02-A733-19D2CDBF48F0}</a:tableStyleId>
              </a:tblPr>
              <a:tblGrid>
                <a:gridCol w="4368363">
                  <a:extLst>
                    <a:ext uri="{9D8B030D-6E8A-4147-A177-3AD203B41FA5}">
                      <a16:colId xmlns:a16="http://schemas.microsoft.com/office/drawing/2014/main" val="2813947390"/>
                    </a:ext>
                  </a:extLst>
                </a:gridCol>
                <a:gridCol w="1827253">
                  <a:extLst>
                    <a:ext uri="{9D8B030D-6E8A-4147-A177-3AD203B41FA5}">
                      <a16:colId xmlns:a16="http://schemas.microsoft.com/office/drawing/2014/main" val="2834366012"/>
                    </a:ext>
                  </a:extLst>
                </a:gridCol>
              </a:tblGrid>
              <a:tr h="359980">
                <a:tc>
                  <a:txBody>
                    <a:bodyPr/>
                    <a:lstStyle/>
                    <a:p>
                      <a:r>
                        <a:rPr lang="en-GB" sz="1900" dirty="0"/>
                        <a:t>Slide</a:t>
                      </a:r>
                    </a:p>
                  </a:txBody>
                  <a:tcPr marL="97346" marR="97346" marT="48673" marB="48673"/>
                </a:tc>
                <a:tc>
                  <a:txBody>
                    <a:bodyPr/>
                    <a:lstStyle/>
                    <a:p>
                      <a:r>
                        <a:rPr lang="en-GB" sz="1900"/>
                        <a:t>Slide Number</a:t>
                      </a:r>
                    </a:p>
                  </a:txBody>
                  <a:tcPr marL="97346" marR="97346" marT="48673" marB="48673"/>
                </a:tc>
                <a:extLst>
                  <a:ext uri="{0D108BD9-81ED-4DB2-BD59-A6C34878D82A}">
                    <a16:rowId xmlns:a16="http://schemas.microsoft.com/office/drawing/2014/main" val="492767114"/>
                  </a:ext>
                </a:extLst>
              </a:tr>
              <a:tr h="359980">
                <a:tc>
                  <a:txBody>
                    <a:bodyPr/>
                    <a:lstStyle/>
                    <a:p>
                      <a:r>
                        <a:rPr lang="en-GB" sz="1900" dirty="0"/>
                        <a:t>Introduction</a:t>
                      </a:r>
                    </a:p>
                  </a:txBody>
                  <a:tcPr marL="97346" marR="97346" marT="48673" marB="48673"/>
                </a:tc>
                <a:tc>
                  <a:txBody>
                    <a:bodyPr/>
                    <a:lstStyle/>
                    <a:p>
                      <a:pPr algn="ctr"/>
                      <a:r>
                        <a:rPr lang="en-GB" sz="1900"/>
                        <a:t>3</a:t>
                      </a:r>
                    </a:p>
                  </a:txBody>
                  <a:tcPr marL="97346" marR="97346" marT="48673" marB="48673"/>
                </a:tc>
                <a:extLst>
                  <a:ext uri="{0D108BD9-81ED-4DB2-BD59-A6C34878D82A}">
                    <a16:rowId xmlns:a16="http://schemas.microsoft.com/office/drawing/2014/main" val="2825556263"/>
                  </a:ext>
                </a:extLst>
              </a:tr>
              <a:tr h="359980">
                <a:tc>
                  <a:txBody>
                    <a:bodyPr/>
                    <a:lstStyle/>
                    <a:p>
                      <a:r>
                        <a:rPr lang="en-GB" sz="1900"/>
                        <a:t>Brand Core Values</a:t>
                      </a:r>
                    </a:p>
                  </a:txBody>
                  <a:tcPr marL="97346" marR="97346" marT="48673" marB="48673"/>
                </a:tc>
                <a:tc>
                  <a:txBody>
                    <a:bodyPr/>
                    <a:lstStyle/>
                    <a:p>
                      <a:pPr algn="ctr"/>
                      <a:r>
                        <a:rPr lang="en-GB" sz="1900"/>
                        <a:t>4</a:t>
                      </a:r>
                    </a:p>
                  </a:txBody>
                  <a:tcPr marL="97346" marR="97346" marT="48673" marB="48673"/>
                </a:tc>
                <a:extLst>
                  <a:ext uri="{0D108BD9-81ED-4DB2-BD59-A6C34878D82A}">
                    <a16:rowId xmlns:a16="http://schemas.microsoft.com/office/drawing/2014/main" val="1942635780"/>
                  </a:ext>
                </a:extLst>
              </a:tr>
              <a:tr h="359980">
                <a:tc>
                  <a:txBody>
                    <a:bodyPr/>
                    <a:lstStyle/>
                    <a:p>
                      <a:r>
                        <a:rPr lang="en-GB" sz="1900" dirty="0"/>
                        <a:t>Target Market</a:t>
                      </a:r>
                    </a:p>
                  </a:txBody>
                  <a:tcPr marL="97346" marR="97346" marT="48673" marB="48673"/>
                </a:tc>
                <a:tc>
                  <a:txBody>
                    <a:bodyPr/>
                    <a:lstStyle/>
                    <a:p>
                      <a:pPr algn="ctr"/>
                      <a:r>
                        <a:rPr lang="en-GB" sz="1900"/>
                        <a:t>5</a:t>
                      </a:r>
                    </a:p>
                  </a:txBody>
                  <a:tcPr marL="97346" marR="97346" marT="48673" marB="48673"/>
                </a:tc>
                <a:extLst>
                  <a:ext uri="{0D108BD9-81ED-4DB2-BD59-A6C34878D82A}">
                    <a16:rowId xmlns:a16="http://schemas.microsoft.com/office/drawing/2014/main" val="1445559303"/>
                  </a:ext>
                </a:extLst>
              </a:tr>
              <a:tr h="629389">
                <a:tc>
                  <a:txBody>
                    <a:bodyPr/>
                    <a:lstStyle/>
                    <a:p>
                      <a:r>
                        <a:rPr lang="en-GB" sz="1900" dirty="0"/>
                        <a:t>Guest Services and Facilities at JW Marriott</a:t>
                      </a:r>
                    </a:p>
                  </a:txBody>
                  <a:tcPr marL="97346" marR="97346" marT="48673" marB="48673"/>
                </a:tc>
                <a:tc>
                  <a:txBody>
                    <a:bodyPr/>
                    <a:lstStyle/>
                    <a:p>
                      <a:pPr algn="ctr"/>
                      <a:r>
                        <a:rPr lang="en-GB" sz="1900" dirty="0"/>
                        <a:t>6</a:t>
                      </a:r>
                    </a:p>
                  </a:txBody>
                  <a:tcPr marL="97346" marR="97346" marT="48673" marB="48673"/>
                </a:tc>
                <a:extLst>
                  <a:ext uri="{0D108BD9-81ED-4DB2-BD59-A6C34878D82A}">
                    <a16:rowId xmlns:a16="http://schemas.microsoft.com/office/drawing/2014/main" val="2114613878"/>
                  </a:ext>
                </a:extLst>
              </a:tr>
              <a:tr h="359980">
                <a:tc>
                  <a:txBody>
                    <a:bodyPr/>
                    <a:lstStyle/>
                    <a:p>
                      <a:r>
                        <a:rPr lang="en-GB" sz="1900" dirty="0"/>
                        <a:t>Role and Function of Guest Services</a:t>
                      </a:r>
                    </a:p>
                  </a:txBody>
                  <a:tcPr marL="97346" marR="97346" marT="48673" marB="48673"/>
                </a:tc>
                <a:tc>
                  <a:txBody>
                    <a:bodyPr/>
                    <a:lstStyle/>
                    <a:p>
                      <a:pPr algn="ctr"/>
                      <a:r>
                        <a:rPr lang="en-GB" sz="1900" dirty="0"/>
                        <a:t>7</a:t>
                      </a:r>
                    </a:p>
                  </a:txBody>
                  <a:tcPr marL="97346" marR="97346" marT="48673" marB="48673"/>
                </a:tc>
                <a:extLst>
                  <a:ext uri="{0D108BD9-81ED-4DB2-BD59-A6C34878D82A}">
                    <a16:rowId xmlns:a16="http://schemas.microsoft.com/office/drawing/2014/main" val="692317625"/>
                  </a:ext>
                </a:extLst>
              </a:tr>
              <a:tr h="359980">
                <a:tc>
                  <a:txBody>
                    <a:bodyPr/>
                    <a:lstStyle/>
                    <a:p>
                      <a:r>
                        <a:rPr lang="en-GB" sz="1900" dirty="0"/>
                        <a:t>What is Hospitality?</a:t>
                      </a:r>
                    </a:p>
                  </a:txBody>
                  <a:tcPr marL="97346" marR="97346" marT="48673" marB="48673"/>
                </a:tc>
                <a:tc>
                  <a:txBody>
                    <a:bodyPr/>
                    <a:lstStyle/>
                    <a:p>
                      <a:pPr algn="ctr"/>
                      <a:r>
                        <a:rPr lang="en-GB" sz="1900"/>
                        <a:t>8</a:t>
                      </a:r>
                    </a:p>
                  </a:txBody>
                  <a:tcPr marL="97346" marR="97346" marT="48673" marB="48673"/>
                </a:tc>
                <a:extLst>
                  <a:ext uri="{0D108BD9-81ED-4DB2-BD59-A6C34878D82A}">
                    <a16:rowId xmlns:a16="http://schemas.microsoft.com/office/drawing/2014/main" val="14907039"/>
                  </a:ext>
                </a:extLst>
              </a:tr>
              <a:tr h="374159">
                <a:tc>
                  <a:txBody>
                    <a:bodyPr/>
                    <a:lstStyle/>
                    <a:p>
                      <a:r>
                        <a:rPr lang="en-GB" sz="2000" dirty="0"/>
                        <a:t>Role and Importance of Hospitality</a:t>
                      </a:r>
                      <a:endParaRPr lang="en-GB" sz="1900" dirty="0"/>
                    </a:p>
                  </a:txBody>
                  <a:tcPr marL="97346" marR="97346" marT="48673" marB="48673"/>
                </a:tc>
                <a:tc>
                  <a:txBody>
                    <a:bodyPr/>
                    <a:lstStyle/>
                    <a:p>
                      <a:pPr algn="ctr"/>
                      <a:r>
                        <a:rPr lang="en-GB" sz="1900"/>
                        <a:t>9</a:t>
                      </a:r>
                    </a:p>
                  </a:txBody>
                  <a:tcPr marL="97346" marR="97346" marT="48673" marB="48673"/>
                </a:tc>
                <a:extLst>
                  <a:ext uri="{0D108BD9-81ED-4DB2-BD59-A6C34878D82A}">
                    <a16:rowId xmlns:a16="http://schemas.microsoft.com/office/drawing/2014/main" val="2783967423"/>
                  </a:ext>
                </a:extLst>
              </a:tr>
              <a:tr h="657747">
                <a:tc>
                  <a:txBody>
                    <a:bodyPr/>
                    <a:lstStyle/>
                    <a:p>
                      <a:r>
                        <a:rPr lang="en-GB" sz="2000" dirty="0"/>
                        <a:t>How Sensory Marketing supports Hospitality</a:t>
                      </a:r>
                      <a:endParaRPr lang="en-GB" sz="1900" dirty="0"/>
                    </a:p>
                  </a:txBody>
                  <a:tcPr marL="97346" marR="97346" marT="48673" marB="48673"/>
                </a:tc>
                <a:tc>
                  <a:txBody>
                    <a:bodyPr/>
                    <a:lstStyle/>
                    <a:p>
                      <a:pPr algn="ctr"/>
                      <a:r>
                        <a:rPr lang="en-GB" sz="1900" dirty="0"/>
                        <a:t>10</a:t>
                      </a:r>
                    </a:p>
                  </a:txBody>
                  <a:tcPr marL="97346" marR="97346" marT="48673" marB="48673"/>
                </a:tc>
                <a:extLst>
                  <a:ext uri="{0D108BD9-81ED-4DB2-BD59-A6C34878D82A}">
                    <a16:rowId xmlns:a16="http://schemas.microsoft.com/office/drawing/2014/main" val="2402175811"/>
                  </a:ext>
                </a:extLst>
              </a:tr>
              <a:tr h="359980">
                <a:tc>
                  <a:txBody>
                    <a:bodyPr/>
                    <a:lstStyle/>
                    <a:p>
                      <a:r>
                        <a:rPr lang="en-GB" sz="1900" dirty="0"/>
                        <a:t>Conclusion</a:t>
                      </a:r>
                    </a:p>
                  </a:txBody>
                  <a:tcPr marL="97346" marR="97346" marT="48673" marB="48673"/>
                </a:tc>
                <a:tc>
                  <a:txBody>
                    <a:bodyPr/>
                    <a:lstStyle/>
                    <a:p>
                      <a:pPr algn="ctr"/>
                      <a:r>
                        <a:rPr lang="en-GB" sz="1900" dirty="0"/>
                        <a:t>11</a:t>
                      </a:r>
                    </a:p>
                  </a:txBody>
                  <a:tcPr marL="97346" marR="97346" marT="48673" marB="48673"/>
                </a:tc>
                <a:extLst>
                  <a:ext uri="{0D108BD9-81ED-4DB2-BD59-A6C34878D82A}">
                    <a16:rowId xmlns:a16="http://schemas.microsoft.com/office/drawing/2014/main" val="299903361"/>
                  </a:ext>
                </a:extLst>
              </a:tr>
              <a:tr h="359980">
                <a:tc>
                  <a:txBody>
                    <a:bodyPr/>
                    <a:lstStyle/>
                    <a:p>
                      <a:r>
                        <a:rPr lang="en-GB" sz="1900" dirty="0"/>
                        <a:t>References</a:t>
                      </a:r>
                    </a:p>
                  </a:txBody>
                  <a:tcPr marL="97346" marR="97346" marT="48673" marB="48673"/>
                </a:tc>
                <a:tc>
                  <a:txBody>
                    <a:bodyPr/>
                    <a:lstStyle/>
                    <a:p>
                      <a:pPr algn="ctr"/>
                      <a:r>
                        <a:rPr lang="en-GB" sz="1900" dirty="0"/>
                        <a:t>12</a:t>
                      </a:r>
                    </a:p>
                  </a:txBody>
                  <a:tcPr marL="97346" marR="97346" marT="48673" marB="48673"/>
                </a:tc>
                <a:extLst>
                  <a:ext uri="{0D108BD9-81ED-4DB2-BD59-A6C34878D82A}">
                    <a16:rowId xmlns:a16="http://schemas.microsoft.com/office/drawing/2014/main" val="3742506781"/>
                  </a:ext>
                </a:extLst>
              </a:tr>
            </a:tbl>
          </a:graphicData>
        </a:graphic>
      </p:graphicFrame>
    </p:spTree>
    <p:extLst>
      <p:ext uri="{BB962C8B-B14F-4D97-AF65-F5344CB8AC3E}">
        <p14:creationId xmlns:p14="http://schemas.microsoft.com/office/powerpoint/2010/main" val="2282394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8DB991D-CBA0-2AF4-78BE-68961FD525FF}"/>
              </a:ext>
            </a:extLst>
          </p:cNvPr>
          <p:cNvSpPr>
            <a:spLocks noGrp="1"/>
          </p:cNvSpPr>
          <p:nvPr>
            <p:ph type="title"/>
          </p:nvPr>
        </p:nvSpPr>
        <p:spPr/>
        <p:txBody>
          <a:bodyPr/>
          <a:lstStyle/>
          <a:p>
            <a:r>
              <a:rPr lang="en-GB" dirty="0"/>
              <a:t>Introduction</a:t>
            </a:r>
          </a:p>
        </p:txBody>
      </p:sp>
      <p:sp>
        <p:nvSpPr>
          <p:cNvPr id="5" name="Content Placeholder 4">
            <a:extLst>
              <a:ext uri="{FF2B5EF4-FFF2-40B4-BE49-F238E27FC236}">
                <a16:creationId xmlns:a16="http://schemas.microsoft.com/office/drawing/2014/main" id="{C2335BBF-AA60-F993-51BE-2616EF868B5A}"/>
              </a:ext>
            </a:extLst>
          </p:cNvPr>
          <p:cNvSpPr>
            <a:spLocks noGrp="1"/>
          </p:cNvSpPr>
          <p:nvPr>
            <p:ph idx="1"/>
          </p:nvPr>
        </p:nvSpPr>
        <p:spPr>
          <a:xfrm>
            <a:off x="2697968" y="2284614"/>
            <a:ext cx="8130225" cy="2969030"/>
          </a:xfrm>
        </p:spPr>
        <p:txBody>
          <a:bodyPr anchor="t">
            <a:normAutofit fontScale="92500" lnSpcReduction="20000"/>
          </a:bodyPr>
          <a:lstStyle/>
          <a:p>
            <a:r>
              <a:rPr lang="en-GB" dirty="0"/>
              <a:t>Luxury Hotel brand established in 1984</a:t>
            </a:r>
          </a:p>
          <a:p>
            <a:r>
              <a:rPr lang="en-GB" dirty="0"/>
              <a:t>Part of the Marriott International luxury Portfolio</a:t>
            </a:r>
          </a:p>
          <a:p>
            <a:r>
              <a:rPr lang="en-GB" dirty="0"/>
              <a:t>‘More than 100 hotels in more than 35 countries and territories’ </a:t>
            </a:r>
          </a:p>
          <a:p>
            <a:r>
              <a:rPr lang="en-GB" dirty="0"/>
              <a:t>Range of resort based hotels</a:t>
            </a:r>
          </a:p>
          <a:p>
            <a:r>
              <a:rPr lang="en-GB" dirty="0"/>
              <a:t>Affordable price levels</a:t>
            </a:r>
          </a:p>
          <a:p>
            <a:r>
              <a:rPr lang="en-GB" dirty="0"/>
              <a:t>Range of room capacities across all locations.</a:t>
            </a:r>
          </a:p>
          <a:p>
            <a:pPr marL="0" indent="0">
              <a:buNone/>
            </a:pPr>
            <a:r>
              <a:rPr lang="en-GB" sz="1700" dirty="0">
                <a:effectLst/>
                <a:latin typeface="Calibri" panose="020F0502020204030204" pitchFamily="34" charset="0"/>
                <a:ea typeface="Calibri" panose="020F0502020204030204" pitchFamily="34" charset="0"/>
                <a:cs typeface="Times New Roman" panose="02020603050405020304" pitchFamily="18" charset="0"/>
              </a:rPr>
              <a:t>(</a:t>
            </a:r>
            <a:r>
              <a:rPr lang="en-GB" sz="1700" dirty="0"/>
              <a:t>Steinberg, 2021)</a:t>
            </a:r>
          </a:p>
          <a:p>
            <a:pPr marL="0" indent="0">
              <a:buNone/>
            </a:pPr>
            <a:endParaRPr lang="en-GB" dirty="0"/>
          </a:p>
        </p:txBody>
      </p:sp>
      <p:pic>
        <p:nvPicPr>
          <p:cNvPr id="14" name="Picture 13" descr="A picture containing text&#10;&#10;Description automatically generated">
            <a:extLst>
              <a:ext uri="{FF2B5EF4-FFF2-40B4-BE49-F238E27FC236}">
                <a16:creationId xmlns:a16="http://schemas.microsoft.com/office/drawing/2014/main" id="{9E7588C3-054F-DECD-DC71-0221CC3585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spTree>
    <p:extLst>
      <p:ext uri="{BB962C8B-B14F-4D97-AF65-F5344CB8AC3E}">
        <p14:creationId xmlns:p14="http://schemas.microsoft.com/office/powerpoint/2010/main" val="387926871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1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igh angle view of a city&#10;&#10;Description automatically generated with medium confidence">
            <a:extLst>
              <a:ext uri="{FF2B5EF4-FFF2-40B4-BE49-F238E27FC236}">
                <a16:creationId xmlns:a16="http://schemas.microsoft.com/office/drawing/2014/main" id="{E4BC10BE-50D9-6165-456E-D60392B5538E}"/>
              </a:ext>
            </a:extLst>
          </p:cNvPr>
          <p:cNvPicPr>
            <a:picLocks noChangeAspect="1"/>
          </p:cNvPicPr>
          <p:nvPr/>
        </p:nvPicPr>
        <p:blipFill rotWithShape="1">
          <a:blip r:embed="rId4"/>
          <a:srcRect l="22102" r="34627"/>
          <a:stretch/>
        </p:blipFill>
        <p:spPr>
          <a:xfrm>
            <a:off x="6910616" y="-14288"/>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4" name="Group 1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EEFE80F-07CB-013D-824D-41194C491003}"/>
              </a:ext>
            </a:extLst>
          </p:cNvPr>
          <p:cNvSpPr>
            <a:spLocks noGrp="1"/>
          </p:cNvSpPr>
          <p:nvPr>
            <p:ph type="title"/>
          </p:nvPr>
        </p:nvSpPr>
        <p:spPr>
          <a:xfrm>
            <a:off x="972080" y="685800"/>
            <a:ext cx="5260680" cy="1752599"/>
          </a:xfrm>
        </p:spPr>
        <p:txBody>
          <a:bodyPr>
            <a:normAutofit/>
          </a:bodyPr>
          <a:lstStyle/>
          <a:p>
            <a:pPr algn="l"/>
            <a:r>
              <a:rPr lang="en-GB"/>
              <a:t>Brand Core Values</a:t>
            </a:r>
          </a:p>
        </p:txBody>
      </p:sp>
      <p:sp>
        <p:nvSpPr>
          <p:cNvPr id="3" name="Content Placeholder 2">
            <a:extLst>
              <a:ext uri="{FF2B5EF4-FFF2-40B4-BE49-F238E27FC236}">
                <a16:creationId xmlns:a16="http://schemas.microsoft.com/office/drawing/2014/main" id="{8CA2A648-04F4-FA8D-30A8-3A44FA104F7E}"/>
              </a:ext>
            </a:extLst>
          </p:cNvPr>
          <p:cNvSpPr>
            <a:spLocks noGrp="1"/>
          </p:cNvSpPr>
          <p:nvPr>
            <p:ph idx="1"/>
          </p:nvPr>
        </p:nvSpPr>
        <p:spPr>
          <a:xfrm>
            <a:off x="1887536" y="2152649"/>
            <a:ext cx="3429768" cy="3124201"/>
          </a:xfrm>
        </p:spPr>
        <p:txBody>
          <a:bodyPr>
            <a:normAutofit/>
          </a:bodyPr>
          <a:lstStyle/>
          <a:p>
            <a:pPr marL="0" indent="0">
              <a:buNone/>
            </a:pPr>
            <a:r>
              <a:rPr lang="en-GB" dirty="0"/>
              <a:t>Putting people first</a:t>
            </a:r>
          </a:p>
          <a:p>
            <a:pPr marL="0" indent="0">
              <a:buNone/>
            </a:pPr>
            <a:r>
              <a:rPr lang="en-GB" dirty="0"/>
              <a:t>Pursuing excellence</a:t>
            </a:r>
          </a:p>
          <a:p>
            <a:pPr marL="0" indent="0">
              <a:buNone/>
            </a:pPr>
            <a:r>
              <a:rPr lang="en-GB" dirty="0"/>
              <a:t>Embracing change</a:t>
            </a:r>
          </a:p>
          <a:p>
            <a:pPr marL="0" indent="0">
              <a:buNone/>
            </a:pPr>
            <a:r>
              <a:rPr lang="en-GB" dirty="0"/>
              <a:t>Acting with integrity </a:t>
            </a:r>
          </a:p>
          <a:p>
            <a:pPr marL="0" indent="0">
              <a:buNone/>
            </a:pPr>
            <a:r>
              <a:rPr lang="en-GB" dirty="0"/>
              <a:t>Serving our world</a:t>
            </a:r>
          </a:p>
          <a:p>
            <a:pPr marL="0" indent="0">
              <a:buNone/>
            </a:pPr>
            <a:r>
              <a:rPr lang="en-GB" sz="1600" dirty="0"/>
              <a:t>(Marriott International, 2023)</a:t>
            </a:r>
          </a:p>
        </p:txBody>
      </p:sp>
      <p:sp>
        <p:nvSpPr>
          <p:cNvPr id="5" name="TextBox 4">
            <a:extLst>
              <a:ext uri="{FF2B5EF4-FFF2-40B4-BE49-F238E27FC236}">
                <a16:creationId xmlns:a16="http://schemas.microsoft.com/office/drawing/2014/main" id="{D5E99F2C-1F81-8382-0C45-47767E14D247}"/>
              </a:ext>
            </a:extLst>
          </p:cNvPr>
          <p:cNvSpPr txBox="1"/>
          <p:nvPr/>
        </p:nvSpPr>
        <p:spPr>
          <a:xfrm>
            <a:off x="6788995" y="14298"/>
            <a:ext cx="5299077" cy="685799"/>
          </a:xfrm>
          <a:prstGeom prst="rect">
            <a:avLst/>
          </a:prstGeom>
          <a:noFill/>
          <a:ln>
            <a:noFill/>
          </a:ln>
        </p:spPr>
        <p:txBody>
          <a:bodyPr wrap="square">
            <a:noAutofit/>
          </a:bodyPr>
          <a:lstStyle/>
          <a:p>
            <a:pPr algn="ctr">
              <a:spcAft>
                <a:spcPts val="600"/>
              </a:spcAft>
            </a:pPr>
            <a:r>
              <a:rPr lang="en-GB" sz="1600">
                <a:solidFill>
                  <a:srgbClr val="FFFFFF"/>
                </a:solidFill>
              </a:rPr>
              <a:t>(Travel Weekly, 2023)</a:t>
            </a:r>
          </a:p>
        </p:txBody>
      </p:sp>
      <p:pic>
        <p:nvPicPr>
          <p:cNvPr id="6" name="Picture 5" descr="A picture containing text&#10;&#10;Description automatically generated">
            <a:extLst>
              <a:ext uri="{FF2B5EF4-FFF2-40B4-BE49-F238E27FC236}">
                <a16:creationId xmlns:a16="http://schemas.microsoft.com/office/drawing/2014/main" id="{B936113C-127A-E42B-CC30-9753086F70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0454" y="5992320"/>
            <a:ext cx="1888488" cy="652935"/>
          </a:xfrm>
          <a:prstGeom prst="rect">
            <a:avLst/>
          </a:prstGeom>
        </p:spPr>
      </p:pic>
    </p:spTree>
    <p:extLst>
      <p:ext uri="{BB962C8B-B14F-4D97-AF65-F5344CB8AC3E}">
        <p14:creationId xmlns:p14="http://schemas.microsoft.com/office/powerpoint/2010/main" val="141009735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1F584-D5B6-DA53-64B0-08EBD9807FDF}"/>
              </a:ext>
            </a:extLst>
          </p:cNvPr>
          <p:cNvSpPr>
            <a:spLocks noGrp="1"/>
          </p:cNvSpPr>
          <p:nvPr>
            <p:ph type="title"/>
          </p:nvPr>
        </p:nvSpPr>
        <p:spPr/>
        <p:txBody>
          <a:bodyPr/>
          <a:lstStyle/>
          <a:p>
            <a:r>
              <a:rPr lang="en-GB" dirty="0"/>
              <a:t>Target Market</a:t>
            </a:r>
          </a:p>
        </p:txBody>
      </p:sp>
      <p:sp>
        <p:nvSpPr>
          <p:cNvPr id="3" name="Content Placeholder 2">
            <a:extLst>
              <a:ext uri="{FF2B5EF4-FFF2-40B4-BE49-F238E27FC236}">
                <a16:creationId xmlns:a16="http://schemas.microsoft.com/office/drawing/2014/main" id="{6CAD770F-7AD3-6A12-6599-93EF7E2639EF}"/>
              </a:ext>
            </a:extLst>
          </p:cNvPr>
          <p:cNvSpPr>
            <a:spLocks noGrp="1"/>
          </p:cNvSpPr>
          <p:nvPr>
            <p:ph idx="1"/>
          </p:nvPr>
        </p:nvSpPr>
        <p:spPr>
          <a:xfrm>
            <a:off x="1484311" y="2168237"/>
            <a:ext cx="10018713" cy="1073727"/>
          </a:xfrm>
        </p:spPr>
        <p:txBody>
          <a:bodyPr numCol="2">
            <a:normAutofit fontScale="92500" lnSpcReduction="10000"/>
          </a:bodyPr>
          <a:lstStyle/>
          <a:p>
            <a:r>
              <a:rPr lang="en-GB" sz="1800" dirty="0"/>
              <a:t>Leisure or Business travellers </a:t>
            </a:r>
          </a:p>
          <a:p>
            <a:r>
              <a:rPr lang="en-GB" sz="1800" dirty="0"/>
              <a:t>Loyal customers </a:t>
            </a:r>
          </a:p>
          <a:p>
            <a:pPr marL="0" indent="0">
              <a:buNone/>
            </a:pPr>
            <a:r>
              <a:rPr lang="en-GB" sz="1800" dirty="0">
                <a:latin typeface="Calibri" panose="020F0502020204030204" pitchFamily="34" charset="0"/>
                <a:cs typeface="Times New Roman" panose="02020603050405020304" pitchFamily="18" charset="0"/>
              </a:rPr>
              <a:t>(</a:t>
            </a:r>
            <a:r>
              <a:rPr lang="en-GB" sz="1800" dirty="0" err="1"/>
              <a:t>Andreani</a:t>
            </a:r>
            <a:r>
              <a:rPr lang="en-GB" sz="1800" dirty="0"/>
              <a:t>, et al., 2012)</a:t>
            </a:r>
          </a:p>
          <a:p>
            <a:r>
              <a:rPr lang="en-GB" sz="1800" dirty="0"/>
              <a:t>Marriott's Loyal programs</a:t>
            </a:r>
          </a:p>
          <a:p>
            <a:r>
              <a:rPr lang="en-GB" sz="1800" dirty="0"/>
              <a:t> Luxury prices for upper and working class</a:t>
            </a:r>
            <a:endParaRPr lang="en-GB" sz="700" dirty="0"/>
          </a:p>
        </p:txBody>
      </p:sp>
      <p:pic>
        <p:nvPicPr>
          <p:cNvPr id="5" name="Picture 4" descr="A picture containing text&#10;&#10;Description automatically generated">
            <a:extLst>
              <a:ext uri="{FF2B5EF4-FFF2-40B4-BE49-F238E27FC236}">
                <a16:creationId xmlns:a16="http://schemas.microsoft.com/office/drawing/2014/main" id="{C92A8D9A-5393-5D8A-9B19-FB814508318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pic>
        <p:nvPicPr>
          <p:cNvPr id="4" name="Picture 3">
            <a:extLst>
              <a:ext uri="{FF2B5EF4-FFF2-40B4-BE49-F238E27FC236}">
                <a16:creationId xmlns:a16="http://schemas.microsoft.com/office/drawing/2014/main" id="{13E5BC28-3AE6-6A09-3476-FEBEDBC35312}"/>
              </a:ext>
            </a:extLst>
          </p:cNvPr>
          <p:cNvPicPr>
            <a:picLocks noChangeAspect="1"/>
          </p:cNvPicPr>
          <p:nvPr/>
        </p:nvPicPr>
        <p:blipFill>
          <a:blip r:embed="rId4"/>
          <a:stretch>
            <a:fillRect/>
          </a:stretch>
        </p:blipFill>
        <p:spPr>
          <a:xfrm>
            <a:off x="2644058" y="3429000"/>
            <a:ext cx="7519117" cy="232340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C6BF47CB-AA2B-4BDB-C7E1-2081D2FF87A2}"/>
              </a:ext>
            </a:extLst>
          </p:cNvPr>
          <p:cNvSpPr txBox="1"/>
          <p:nvPr/>
        </p:nvSpPr>
        <p:spPr>
          <a:xfrm>
            <a:off x="5739938" y="5866421"/>
            <a:ext cx="6093228" cy="369332"/>
          </a:xfrm>
          <a:prstGeom prst="rect">
            <a:avLst/>
          </a:prstGeom>
          <a:noFill/>
        </p:spPr>
        <p:txBody>
          <a:bodyPr wrap="square">
            <a:spAutoFit/>
          </a:bodyPr>
          <a:lstStyle/>
          <a:p>
            <a:r>
              <a:rPr lang="en-GB" dirty="0"/>
              <a:t>(Miler, 2018)</a:t>
            </a:r>
          </a:p>
        </p:txBody>
      </p:sp>
    </p:spTree>
    <p:extLst>
      <p:ext uri="{BB962C8B-B14F-4D97-AF65-F5344CB8AC3E}">
        <p14:creationId xmlns:p14="http://schemas.microsoft.com/office/powerpoint/2010/main" val="39935226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ADDD3-203D-01B0-2835-E2917432280C}"/>
              </a:ext>
            </a:extLst>
          </p:cNvPr>
          <p:cNvSpPr>
            <a:spLocks noGrp="1"/>
          </p:cNvSpPr>
          <p:nvPr>
            <p:ph type="title"/>
          </p:nvPr>
        </p:nvSpPr>
        <p:spPr>
          <a:xfrm>
            <a:off x="1484310" y="20782"/>
            <a:ext cx="10018712" cy="1752599"/>
          </a:xfrm>
        </p:spPr>
        <p:txBody>
          <a:bodyPr/>
          <a:lstStyle/>
          <a:p>
            <a:r>
              <a:rPr lang="en-GB" dirty="0"/>
              <a:t>Guest Services and Facilities at JW Marriott</a:t>
            </a:r>
          </a:p>
        </p:txBody>
      </p:sp>
      <p:graphicFrame>
        <p:nvGraphicFramePr>
          <p:cNvPr id="10" name="Content Placeholder 2">
            <a:extLst>
              <a:ext uri="{FF2B5EF4-FFF2-40B4-BE49-F238E27FC236}">
                <a16:creationId xmlns:a16="http://schemas.microsoft.com/office/drawing/2014/main" id="{B043C66C-5154-B711-F2BA-690D35E4BE4D}"/>
              </a:ext>
            </a:extLst>
          </p:cNvPr>
          <p:cNvGraphicFramePr>
            <a:graphicFrameLocks noGrp="1"/>
          </p:cNvGraphicFramePr>
          <p:nvPr>
            <p:ph idx="1"/>
          </p:nvPr>
        </p:nvGraphicFramePr>
        <p:xfrm>
          <a:off x="2227810" y="1589344"/>
          <a:ext cx="4472247" cy="43946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icture containing text&#10;&#10;Description automatically generated">
            <a:extLst>
              <a:ext uri="{FF2B5EF4-FFF2-40B4-BE49-F238E27FC236}">
                <a16:creationId xmlns:a16="http://schemas.microsoft.com/office/drawing/2014/main" id="{62A705B5-F2BE-FF7B-FCD6-B336448B422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pic>
        <p:nvPicPr>
          <p:cNvPr id="5" name="Picture 4">
            <a:extLst>
              <a:ext uri="{FF2B5EF4-FFF2-40B4-BE49-F238E27FC236}">
                <a16:creationId xmlns:a16="http://schemas.microsoft.com/office/drawing/2014/main" id="{8E3BF1F4-2E30-7C90-57DF-0994D9B8C486}"/>
              </a:ext>
            </a:extLst>
          </p:cNvPr>
          <p:cNvPicPr>
            <a:picLocks noChangeAspect="1"/>
          </p:cNvPicPr>
          <p:nvPr/>
        </p:nvPicPr>
        <p:blipFill>
          <a:blip r:embed="rId9"/>
          <a:stretch>
            <a:fillRect/>
          </a:stretch>
        </p:blipFill>
        <p:spPr>
          <a:xfrm>
            <a:off x="7030775" y="1804629"/>
            <a:ext cx="4683430" cy="3162719"/>
          </a:xfrm>
          <a:prstGeom prst="snip2DiagRect">
            <a:avLst>
              <a:gd name="adj1" fmla="val 0"/>
              <a:gd name="adj2" fmla="val 22259"/>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7" name="TextBox 6">
            <a:extLst>
              <a:ext uri="{FF2B5EF4-FFF2-40B4-BE49-F238E27FC236}">
                <a16:creationId xmlns:a16="http://schemas.microsoft.com/office/drawing/2014/main" id="{7A2AE12B-0810-903E-C967-2F4072C1C315}"/>
              </a:ext>
            </a:extLst>
          </p:cNvPr>
          <p:cNvSpPr txBox="1"/>
          <p:nvPr/>
        </p:nvSpPr>
        <p:spPr>
          <a:xfrm>
            <a:off x="8622323" y="5001386"/>
            <a:ext cx="2323407" cy="338554"/>
          </a:xfrm>
          <a:prstGeom prst="rect">
            <a:avLst/>
          </a:prstGeom>
          <a:noFill/>
        </p:spPr>
        <p:txBody>
          <a:bodyPr wrap="square">
            <a:spAutoFit/>
          </a:bodyPr>
          <a:lstStyle/>
          <a:p>
            <a:r>
              <a:rPr lang="en-GB" sz="1600" dirty="0"/>
              <a:t>(Travel Weekly, 2023)</a:t>
            </a:r>
          </a:p>
        </p:txBody>
      </p:sp>
    </p:spTree>
    <p:extLst>
      <p:ext uri="{BB962C8B-B14F-4D97-AF65-F5344CB8AC3E}">
        <p14:creationId xmlns:p14="http://schemas.microsoft.com/office/powerpoint/2010/main" val="221485406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A1430-F803-7D6B-4045-C731CEC4F06D}"/>
              </a:ext>
            </a:extLst>
          </p:cNvPr>
          <p:cNvSpPr>
            <a:spLocks noGrp="1"/>
          </p:cNvSpPr>
          <p:nvPr>
            <p:ph type="title"/>
          </p:nvPr>
        </p:nvSpPr>
        <p:spPr>
          <a:xfrm>
            <a:off x="5140733" y="685800"/>
            <a:ext cx="6362291" cy="1752599"/>
          </a:xfrm>
        </p:spPr>
        <p:txBody>
          <a:bodyPr>
            <a:normAutofit/>
          </a:bodyPr>
          <a:lstStyle/>
          <a:p>
            <a:r>
              <a:rPr lang="en-GB" dirty="0"/>
              <a:t>Role and Function of Guest Services</a:t>
            </a:r>
          </a:p>
        </p:txBody>
      </p:sp>
      <p:pic>
        <p:nvPicPr>
          <p:cNvPr id="6" name="Graphic 5" descr="Cycle with people with solid fill">
            <a:extLst>
              <a:ext uri="{FF2B5EF4-FFF2-40B4-BE49-F238E27FC236}">
                <a16:creationId xmlns:a16="http://schemas.microsoft.com/office/drawing/2014/main" id="{B9203470-F245-3D28-5ADD-8367292FFE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574126" y="908957"/>
            <a:ext cx="2520043" cy="2520043"/>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pic>
        <p:nvPicPr>
          <p:cNvPr id="5" name="Picture 4" descr="A hotel room with two beds&#10;&#10;Description automatically generated with medium confidence">
            <a:extLst>
              <a:ext uri="{FF2B5EF4-FFF2-40B4-BE49-F238E27FC236}">
                <a16:creationId xmlns:a16="http://schemas.microsoft.com/office/drawing/2014/main" id="{A1CA7D2D-55A6-2DD0-16A6-2633609F68CE}"/>
              </a:ext>
            </a:extLst>
          </p:cNvPr>
          <p:cNvPicPr>
            <a:picLocks noChangeAspect="1"/>
          </p:cNvPicPr>
          <p:nvPr/>
        </p:nvPicPr>
        <p:blipFill>
          <a:blip r:embed="rId6"/>
          <a:stretch>
            <a:fillRect/>
          </a:stretch>
        </p:blipFill>
        <p:spPr>
          <a:xfrm>
            <a:off x="527563" y="3692673"/>
            <a:ext cx="4613170" cy="2583375"/>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81136C03-37BD-8F12-4180-2816F04F4049}"/>
              </a:ext>
            </a:extLst>
          </p:cNvPr>
          <p:cNvSpPr>
            <a:spLocks noGrp="1"/>
          </p:cNvSpPr>
          <p:nvPr>
            <p:ph idx="1"/>
          </p:nvPr>
        </p:nvSpPr>
        <p:spPr>
          <a:xfrm>
            <a:off x="5735782" y="2666999"/>
            <a:ext cx="5767241" cy="3124201"/>
          </a:xfrm>
        </p:spPr>
        <p:txBody>
          <a:bodyPr>
            <a:normAutofit/>
          </a:bodyPr>
          <a:lstStyle/>
          <a:p>
            <a:r>
              <a:rPr lang="en-GB" dirty="0"/>
              <a:t>Customer engagement </a:t>
            </a:r>
          </a:p>
          <a:p>
            <a:r>
              <a:rPr lang="en-GB" dirty="0"/>
              <a:t>Observe and monitor staff performance</a:t>
            </a:r>
          </a:p>
          <a:p>
            <a:r>
              <a:rPr lang="en-GB" dirty="0"/>
              <a:t>Positive experience </a:t>
            </a:r>
          </a:p>
          <a:p>
            <a:r>
              <a:rPr lang="en-GB" dirty="0"/>
              <a:t> Creating loyal customers </a:t>
            </a:r>
          </a:p>
          <a:p>
            <a:r>
              <a:rPr lang="en-GB" dirty="0"/>
              <a:t>Additional Profit</a:t>
            </a:r>
          </a:p>
          <a:p>
            <a:pPr marL="0" indent="0">
              <a:buNone/>
            </a:pPr>
            <a:r>
              <a:rPr lang="en-GB" sz="1600" dirty="0"/>
              <a:t>(</a:t>
            </a:r>
            <a:r>
              <a:rPr lang="en-GB" sz="1600" dirty="0" err="1"/>
              <a:t>Daoust</a:t>
            </a:r>
            <a:r>
              <a:rPr lang="en-GB" sz="1600" dirty="0"/>
              <a:t>, 2021), </a:t>
            </a:r>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a:t>Guan, et al., 2021)</a:t>
            </a:r>
          </a:p>
          <a:p>
            <a:endParaRPr lang="en-GB" dirty="0"/>
          </a:p>
        </p:txBody>
      </p:sp>
      <p:pic>
        <p:nvPicPr>
          <p:cNvPr id="4" name="Picture 3" descr="A picture containing text&#10;&#10;Description automatically generated">
            <a:extLst>
              <a:ext uri="{FF2B5EF4-FFF2-40B4-BE49-F238E27FC236}">
                <a16:creationId xmlns:a16="http://schemas.microsoft.com/office/drawing/2014/main" id="{73571BDA-48E0-C18B-5BDA-EE6BC2E7305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sp>
        <p:nvSpPr>
          <p:cNvPr id="7" name="TextBox 6">
            <a:extLst>
              <a:ext uri="{FF2B5EF4-FFF2-40B4-BE49-F238E27FC236}">
                <a16:creationId xmlns:a16="http://schemas.microsoft.com/office/drawing/2014/main" id="{4200144F-F31C-B27E-D441-D9D22B8D53BA}"/>
              </a:ext>
            </a:extLst>
          </p:cNvPr>
          <p:cNvSpPr txBox="1"/>
          <p:nvPr/>
        </p:nvSpPr>
        <p:spPr>
          <a:xfrm>
            <a:off x="2060171" y="6313263"/>
            <a:ext cx="2323407" cy="338554"/>
          </a:xfrm>
          <a:prstGeom prst="rect">
            <a:avLst/>
          </a:prstGeom>
          <a:noFill/>
        </p:spPr>
        <p:txBody>
          <a:bodyPr wrap="square">
            <a:spAutoFit/>
          </a:bodyPr>
          <a:lstStyle/>
          <a:p>
            <a:r>
              <a:rPr lang="en-GB" sz="1600" dirty="0"/>
              <a:t>(Travel Weekly, 2023)</a:t>
            </a:r>
          </a:p>
        </p:txBody>
      </p:sp>
    </p:spTree>
    <p:extLst>
      <p:ext uri="{BB962C8B-B14F-4D97-AF65-F5344CB8AC3E}">
        <p14:creationId xmlns:p14="http://schemas.microsoft.com/office/powerpoint/2010/main" val="420078702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5EFD3-4969-A237-5EDA-5B969F4A7E7D}"/>
              </a:ext>
            </a:extLst>
          </p:cNvPr>
          <p:cNvSpPr>
            <a:spLocks noGrp="1"/>
          </p:cNvSpPr>
          <p:nvPr>
            <p:ph type="title"/>
          </p:nvPr>
        </p:nvSpPr>
        <p:spPr/>
        <p:txBody>
          <a:bodyPr/>
          <a:lstStyle/>
          <a:p>
            <a:r>
              <a:rPr lang="en-GB" dirty="0"/>
              <a:t>What is Hospitality?</a:t>
            </a:r>
          </a:p>
        </p:txBody>
      </p:sp>
      <p:pic>
        <p:nvPicPr>
          <p:cNvPr id="4" name="Content Placeholder 3">
            <a:extLst>
              <a:ext uri="{FF2B5EF4-FFF2-40B4-BE49-F238E27FC236}">
                <a16:creationId xmlns:a16="http://schemas.microsoft.com/office/drawing/2014/main" id="{D4E34D6A-7257-DC5C-8658-FBA4B32D43B2}"/>
              </a:ext>
            </a:extLst>
          </p:cNvPr>
          <p:cNvPicPr>
            <a:picLocks noGrp="1" noChangeAspect="1"/>
          </p:cNvPicPr>
          <p:nvPr>
            <p:ph idx="1"/>
          </p:nvPr>
        </p:nvPicPr>
        <p:blipFill>
          <a:blip r:embed="rId3"/>
          <a:stretch>
            <a:fillRect/>
          </a:stretch>
        </p:blipFill>
        <p:spPr>
          <a:xfrm>
            <a:off x="2718685" y="2059726"/>
            <a:ext cx="7549964" cy="3681149"/>
          </a:xfrm>
          <a:prstGeom prst="rect">
            <a:avLst/>
          </a:prstGeom>
        </p:spPr>
      </p:pic>
      <p:sp>
        <p:nvSpPr>
          <p:cNvPr id="6" name="TextBox 5">
            <a:extLst>
              <a:ext uri="{FF2B5EF4-FFF2-40B4-BE49-F238E27FC236}">
                <a16:creationId xmlns:a16="http://schemas.microsoft.com/office/drawing/2014/main" id="{087BACA7-1CC3-B1BB-0A5A-25DEB0F596D2}"/>
              </a:ext>
            </a:extLst>
          </p:cNvPr>
          <p:cNvSpPr txBox="1"/>
          <p:nvPr/>
        </p:nvSpPr>
        <p:spPr>
          <a:xfrm>
            <a:off x="4875415" y="5802868"/>
            <a:ext cx="2705792" cy="338554"/>
          </a:xfrm>
          <a:prstGeom prst="rect">
            <a:avLst/>
          </a:prstGeom>
          <a:noFill/>
        </p:spPr>
        <p:txBody>
          <a:bodyPr wrap="square">
            <a:spAutoFit/>
          </a:bodyPr>
          <a:lstStyle/>
          <a:p>
            <a:r>
              <a:rPr lang="en-GB" sz="1600" dirty="0"/>
              <a:t>(Market Business News, 2023)</a:t>
            </a:r>
          </a:p>
        </p:txBody>
      </p:sp>
      <p:pic>
        <p:nvPicPr>
          <p:cNvPr id="3" name="Picture 2" descr="A picture containing text&#10;&#10;Description automatically generated">
            <a:extLst>
              <a:ext uri="{FF2B5EF4-FFF2-40B4-BE49-F238E27FC236}">
                <a16:creationId xmlns:a16="http://schemas.microsoft.com/office/drawing/2014/main" id="{73D114A9-3F1C-0A3A-242F-A462854D724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spTree>
    <p:extLst>
      <p:ext uri="{BB962C8B-B14F-4D97-AF65-F5344CB8AC3E}">
        <p14:creationId xmlns:p14="http://schemas.microsoft.com/office/powerpoint/2010/main" val="8989663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4"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2DCA55C-B10D-5DFC-A6EB-783CC0AC060A}"/>
              </a:ext>
            </a:extLst>
          </p:cNvPr>
          <p:cNvSpPr>
            <a:spLocks noGrp="1"/>
          </p:cNvSpPr>
          <p:nvPr>
            <p:ph type="title"/>
          </p:nvPr>
        </p:nvSpPr>
        <p:spPr>
          <a:xfrm>
            <a:off x="1484312" y="685800"/>
            <a:ext cx="4278928" cy="1752599"/>
          </a:xfrm>
        </p:spPr>
        <p:txBody>
          <a:bodyPr>
            <a:normAutofit/>
          </a:bodyPr>
          <a:lstStyle/>
          <a:p>
            <a:pPr>
              <a:lnSpc>
                <a:spcPct val="90000"/>
              </a:lnSpc>
            </a:pPr>
            <a:r>
              <a:rPr lang="en-GB" dirty="0"/>
              <a:t>Role and Importance of Hospitality</a:t>
            </a:r>
          </a:p>
        </p:txBody>
      </p:sp>
      <p:sp>
        <p:nvSpPr>
          <p:cNvPr id="3" name="Content Placeholder 2">
            <a:extLst>
              <a:ext uri="{FF2B5EF4-FFF2-40B4-BE49-F238E27FC236}">
                <a16:creationId xmlns:a16="http://schemas.microsoft.com/office/drawing/2014/main" id="{CF166CE6-EABC-B69A-1CC5-0E3FEFC20474}"/>
              </a:ext>
            </a:extLst>
          </p:cNvPr>
          <p:cNvSpPr>
            <a:spLocks noGrp="1"/>
          </p:cNvSpPr>
          <p:nvPr>
            <p:ph idx="1"/>
          </p:nvPr>
        </p:nvSpPr>
        <p:spPr>
          <a:xfrm>
            <a:off x="1484310" y="2666999"/>
            <a:ext cx="4278929" cy="3124201"/>
          </a:xfrm>
        </p:spPr>
        <p:txBody>
          <a:bodyPr>
            <a:normAutofit/>
          </a:bodyPr>
          <a:lstStyle/>
          <a:p>
            <a:r>
              <a:rPr lang="en-GB" sz="2000" dirty="0"/>
              <a:t>Tailored guest experience </a:t>
            </a:r>
          </a:p>
          <a:p>
            <a:r>
              <a:rPr lang="en-GB" sz="2000" dirty="0"/>
              <a:t>Customer satisfaction </a:t>
            </a:r>
          </a:p>
          <a:p>
            <a:r>
              <a:rPr lang="en-GB" sz="2000" dirty="0"/>
              <a:t>Increases hotel and resort value</a:t>
            </a:r>
          </a:p>
          <a:p>
            <a:r>
              <a:rPr lang="en-GB" sz="2000" dirty="0"/>
              <a:t>Brand recognition </a:t>
            </a:r>
          </a:p>
          <a:p>
            <a:pPr marL="0" indent="0">
              <a:buNone/>
            </a:pPr>
            <a:r>
              <a:rPr lang="en-GB" sz="1600" dirty="0"/>
              <a:t>(Wood, 2015)</a:t>
            </a:r>
          </a:p>
          <a:p>
            <a:pPr marL="0" indent="0">
              <a:buNone/>
            </a:pPr>
            <a:endParaRPr lang="en-GB" sz="2000" dirty="0"/>
          </a:p>
        </p:txBody>
      </p:sp>
      <p:sp>
        <p:nvSpPr>
          <p:cNvPr id="31"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suit standing next to a car&#10;&#10;Description automatically generated with medium confidence">
            <a:extLst>
              <a:ext uri="{FF2B5EF4-FFF2-40B4-BE49-F238E27FC236}">
                <a16:creationId xmlns:a16="http://schemas.microsoft.com/office/drawing/2014/main" id="{699769DB-E041-A558-3E18-53FAADDCD44B}"/>
              </a:ext>
            </a:extLst>
          </p:cNvPr>
          <p:cNvPicPr>
            <a:picLocks noChangeAspect="1"/>
          </p:cNvPicPr>
          <p:nvPr/>
        </p:nvPicPr>
        <p:blipFill rotWithShape="1">
          <a:blip r:embed="rId4"/>
          <a:srcRect l="28492" r="13077" b="1"/>
          <a:stretch/>
        </p:blipFill>
        <p:spPr>
          <a:xfrm>
            <a:off x="6434407" y="1011765"/>
            <a:ext cx="4744154" cy="4546708"/>
          </a:xfrm>
          <a:prstGeom prst="rect">
            <a:avLst/>
          </a:prstGeom>
        </p:spPr>
      </p:pic>
      <p:pic>
        <p:nvPicPr>
          <p:cNvPr id="4" name="Picture 3" descr="A picture containing text&#10;&#10;Description automatically generated">
            <a:extLst>
              <a:ext uri="{FF2B5EF4-FFF2-40B4-BE49-F238E27FC236}">
                <a16:creationId xmlns:a16="http://schemas.microsoft.com/office/drawing/2014/main" id="{4516C0CC-D548-3E69-C6C2-C01820BD57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sp>
        <p:nvSpPr>
          <p:cNvPr id="6" name="TextBox 5">
            <a:extLst>
              <a:ext uri="{FF2B5EF4-FFF2-40B4-BE49-F238E27FC236}">
                <a16:creationId xmlns:a16="http://schemas.microsoft.com/office/drawing/2014/main" id="{55511E6C-AD22-7B81-EF55-1D03DB969295}"/>
              </a:ext>
            </a:extLst>
          </p:cNvPr>
          <p:cNvSpPr txBox="1"/>
          <p:nvPr/>
        </p:nvSpPr>
        <p:spPr>
          <a:xfrm>
            <a:off x="7839768" y="5887521"/>
            <a:ext cx="2323407" cy="338554"/>
          </a:xfrm>
          <a:prstGeom prst="rect">
            <a:avLst/>
          </a:prstGeom>
          <a:noFill/>
        </p:spPr>
        <p:txBody>
          <a:bodyPr wrap="square">
            <a:spAutoFit/>
          </a:bodyPr>
          <a:lstStyle/>
          <a:p>
            <a:pPr>
              <a:spcAft>
                <a:spcPts val="600"/>
              </a:spcAft>
            </a:pPr>
            <a:r>
              <a:rPr lang="en-GB" sz="1600" dirty="0"/>
              <a:t>(Travel Weekly, 2023)</a:t>
            </a:r>
          </a:p>
        </p:txBody>
      </p:sp>
    </p:spTree>
    <p:extLst>
      <p:ext uri="{BB962C8B-B14F-4D97-AF65-F5344CB8AC3E}">
        <p14:creationId xmlns:p14="http://schemas.microsoft.com/office/powerpoint/2010/main" val="19828538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986E6-0B42-021F-1510-74C395D054A9}"/>
              </a:ext>
            </a:extLst>
          </p:cNvPr>
          <p:cNvSpPr>
            <a:spLocks noGrp="1"/>
          </p:cNvSpPr>
          <p:nvPr>
            <p:ph type="title"/>
          </p:nvPr>
        </p:nvSpPr>
        <p:spPr/>
        <p:txBody>
          <a:bodyPr/>
          <a:lstStyle/>
          <a:p>
            <a:r>
              <a:rPr lang="en-GB" dirty="0"/>
              <a:t>How Sensory Marketing supports Hospitality</a:t>
            </a:r>
          </a:p>
        </p:txBody>
      </p:sp>
      <p:sp>
        <p:nvSpPr>
          <p:cNvPr id="3" name="Content Placeholder 2">
            <a:extLst>
              <a:ext uri="{FF2B5EF4-FFF2-40B4-BE49-F238E27FC236}">
                <a16:creationId xmlns:a16="http://schemas.microsoft.com/office/drawing/2014/main" id="{C3E5AB97-4971-214F-8207-6C3B1422568D}"/>
              </a:ext>
            </a:extLst>
          </p:cNvPr>
          <p:cNvSpPr>
            <a:spLocks noGrp="1"/>
          </p:cNvSpPr>
          <p:nvPr>
            <p:ph idx="1"/>
          </p:nvPr>
        </p:nvSpPr>
        <p:spPr/>
        <p:txBody>
          <a:bodyPr/>
          <a:lstStyle/>
          <a:p>
            <a:r>
              <a:rPr lang="en-GB" dirty="0"/>
              <a:t>Human feelings and emotions</a:t>
            </a:r>
          </a:p>
          <a:p>
            <a:r>
              <a:rPr lang="en-GB" dirty="0"/>
              <a:t>Direct association </a:t>
            </a:r>
          </a:p>
          <a:p>
            <a:r>
              <a:rPr lang="en-GB" dirty="0"/>
              <a:t>Improves experience</a:t>
            </a:r>
          </a:p>
          <a:p>
            <a:pPr marL="0" indent="0">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a:t>
            </a:r>
            <a:r>
              <a:rPr lang="en-GB" sz="1600" dirty="0" err="1"/>
              <a:t>Dzhandzhugazova</a:t>
            </a:r>
            <a:r>
              <a:rPr lang="en-GB" sz="1600" dirty="0"/>
              <a:t>, et al., 2016)</a:t>
            </a:r>
          </a:p>
          <a:p>
            <a:pPr marL="0" indent="0">
              <a:buNone/>
            </a:pPr>
            <a:endParaRPr lang="en-GB" dirty="0"/>
          </a:p>
        </p:txBody>
      </p:sp>
      <p:graphicFrame>
        <p:nvGraphicFramePr>
          <p:cNvPr id="30" name="Diagram 29">
            <a:extLst>
              <a:ext uri="{FF2B5EF4-FFF2-40B4-BE49-F238E27FC236}">
                <a16:creationId xmlns:a16="http://schemas.microsoft.com/office/drawing/2014/main" id="{14DA8C3B-C0F0-8E82-E6B2-A180968D9AC9}"/>
              </a:ext>
            </a:extLst>
          </p:cNvPr>
          <p:cNvGraphicFramePr/>
          <p:nvPr>
            <p:extLst>
              <p:ext uri="{D42A27DB-BD31-4B8C-83A1-F6EECF244321}">
                <p14:modId xmlns:p14="http://schemas.microsoft.com/office/powerpoint/2010/main" val="2602383745"/>
              </p:ext>
            </p:extLst>
          </p:nvPr>
        </p:nvGraphicFramePr>
        <p:xfrm>
          <a:off x="6611815" y="2227383"/>
          <a:ext cx="4891208" cy="3698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picture containing text&#10;&#10;Description automatically generated">
            <a:extLst>
              <a:ext uri="{FF2B5EF4-FFF2-40B4-BE49-F238E27FC236}">
                <a16:creationId xmlns:a16="http://schemas.microsoft.com/office/drawing/2014/main" id="{C8936560-EDAE-1B12-CAD4-A8B0BA87220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spTree>
    <p:extLst>
      <p:ext uri="{BB962C8B-B14F-4D97-AF65-F5344CB8AC3E}">
        <p14:creationId xmlns:p14="http://schemas.microsoft.com/office/powerpoint/2010/main" val="785405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BA84777-B732-2BB7-255C-46862CA535E2}"/>
              </a:ext>
            </a:extLst>
          </p:cNvPr>
          <p:cNvSpPr>
            <a:spLocks noGrp="1"/>
          </p:cNvSpPr>
          <p:nvPr>
            <p:ph type="title"/>
          </p:nvPr>
        </p:nvSpPr>
        <p:spPr>
          <a:xfrm>
            <a:off x="535021" y="685800"/>
            <a:ext cx="2639962" cy="5105400"/>
          </a:xfrm>
        </p:spPr>
        <p:txBody>
          <a:bodyPr>
            <a:normAutofit/>
          </a:bodyPr>
          <a:lstStyle/>
          <a:p>
            <a:r>
              <a:rPr lang="en-GB" dirty="0">
                <a:solidFill>
                  <a:srgbClr val="FFFFFF"/>
                </a:solidFill>
              </a:rPr>
              <a:t>Conclusion</a:t>
            </a:r>
          </a:p>
        </p:txBody>
      </p:sp>
      <p:grpSp>
        <p:nvGrpSpPr>
          <p:cNvPr id="14" name="Group 13">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5"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6"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7"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8"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9"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0"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pic>
        <p:nvPicPr>
          <p:cNvPr id="4" name="Picture 3" descr="A picture containing text&#10;&#10;Description automatically generated">
            <a:extLst>
              <a:ext uri="{FF2B5EF4-FFF2-40B4-BE49-F238E27FC236}">
                <a16:creationId xmlns:a16="http://schemas.microsoft.com/office/drawing/2014/main" id="{A39834AB-8B23-ED6C-ED75-DD5E5ACC5C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63175" y="6051087"/>
            <a:ext cx="1888488" cy="652935"/>
          </a:xfrm>
          <a:prstGeom prst="rect">
            <a:avLst/>
          </a:prstGeom>
        </p:spPr>
      </p:pic>
      <p:graphicFrame>
        <p:nvGraphicFramePr>
          <p:cNvPr id="6" name="Content Placeholder 2">
            <a:extLst>
              <a:ext uri="{FF2B5EF4-FFF2-40B4-BE49-F238E27FC236}">
                <a16:creationId xmlns:a16="http://schemas.microsoft.com/office/drawing/2014/main" id="{01070E55-02C7-D8D9-EFE8-3ECDED3C1471}"/>
              </a:ext>
            </a:extLst>
          </p:cNvPr>
          <p:cNvGraphicFramePr>
            <a:graphicFrameLocks noGrp="1"/>
          </p:cNvGraphicFramePr>
          <p:nvPr>
            <p:ph idx="1"/>
            <p:extLst>
              <p:ext uri="{D42A27DB-BD31-4B8C-83A1-F6EECF244321}">
                <p14:modId xmlns:p14="http://schemas.microsoft.com/office/powerpoint/2010/main" val="1805943441"/>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407156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2" name="Rectangle 29">
            <a:extLst>
              <a:ext uri="{FF2B5EF4-FFF2-40B4-BE49-F238E27FC236}">
                <a16:creationId xmlns:a16="http://schemas.microsoft.com/office/drawing/2014/main" id="{E03BF673-8C68-4092-BF1B-53C57EFE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47">
            <a:extLst>
              <a:ext uri="{FF2B5EF4-FFF2-40B4-BE49-F238E27FC236}">
                <a16:creationId xmlns:a16="http://schemas.microsoft.com/office/drawing/2014/main" id="{08751D95-C333-4DEB-90B4-1EAC9A91DC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4062127" y="-15832"/>
            <a:ext cx="8129873" cy="6889518"/>
          </a:xfrm>
          <a:custGeom>
            <a:avLst/>
            <a:gdLst>
              <a:gd name="connsiteX0" fmla="*/ 0 w 8129873"/>
              <a:gd name="connsiteY0" fmla="*/ 0 h 6889518"/>
              <a:gd name="connsiteX1" fmla="*/ 0 w 8129873"/>
              <a:gd name="connsiteY1" fmla="*/ 6889518 h 6889518"/>
              <a:gd name="connsiteX2" fmla="*/ 6207942 w 8129873"/>
              <a:gd name="connsiteY2" fmla="*/ 6882299 h 6889518"/>
              <a:gd name="connsiteX3" fmla="*/ 8129873 w 8129873"/>
              <a:gd name="connsiteY3" fmla="*/ 5349831 h 6889518"/>
              <a:gd name="connsiteX4" fmla="*/ 7291674 w 8129873"/>
              <a:gd name="connsiteY4" fmla="*/ 7365 h 6889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29873" h="6889518">
                <a:moveTo>
                  <a:pt x="0" y="0"/>
                </a:moveTo>
                <a:lnTo>
                  <a:pt x="0" y="6889518"/>
                </a:lnTo>
                <a:lnTo>
                  <a:pt x="6207942" y="6882299"/>
                </a:lnTo>
                <a:lnTo>
                  <a:pt x="8129873" y="5349831"/>
                </a:lnTo>
                <a:lnTo>
                  <a:pt x="7291674" y="7365"/>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grpSp>
        <p:nvGrpSpPr>
          <p:cNvPr id="44" name="Group 33">
            <a:extLst>
              <a:ext uri="{FF2B5EF4-FFF2-40B4-BE49-F238E27FC236}">
                <a16:creationId xmlns:a16="http://schemas.microsoft.com/office/drawing/2014/main" id="{FBBA7535-3851-431E-BDA9-B4F6C12012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413893" y="0"/>
            <a:ext cx="2436813" cy="6858001"/>
            <a:chOff x="1320800" y="0"/>
            <a:chExt cx="2436813" cy="6858001"/>
          </a:xfrm>
        </p:grpSpPr>
        <p:sp>
          <p:nvSpPr>
            <p:cNvPr id="35" name="Freeform 6">
              <a:extLst>
                <a:ext uri="{FF2B5EF4-FFF2-40B4-BE49-F238E27FC236}">
                  <a16:creationId xmlns:a16="http://schemas.microsoft.com/office/drawing/2014/main" id="{2F07680B-461A-4AFC-808F-93216679AA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6" name="Freeform 7">
              <a:extLst>
                <a:ext uri="{FF2B5EF4-FFF2-40B4-BE49-F238E27FC236}">
                  <a16:creationId xmlns:a16="http://schemas.microsoft.com/office/drawing/2014/main" id="{8C864A04-25C0-4A5F-B6D4-F3859450A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5F596D75-78C8-47A8-9225-7C64A6674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128D8641-4FEB-4878-B029-6CC4922EB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BB339737-0E88-4165-A752-9E204068D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0" name="Freeform 11">
              <a:extLst>
                <a:ext uri="{FF2B5EF4-FFF2-40B4-BE49-F238E27FC236}">
                  <a16:creationId xmlns:a16="http://schemas.microsoft.com/office/drawing/2014/main" id="{633AF255-B0DD-4D23-A3F2-DDB221BB1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6E31613D-5D85-31CD-E0C4-5B3CDBB9148E}"/>
              </a:ext>
            </a:extLst>
          </p:cNvPr>
          <p:cNvSpPr>
            <a:spLocks noGrp="1"/>
          </p:cNvSpPr>
          <p:nvPr>
            <p:ph type="title"/>
          </p:nvPr>
        </p:nvSpPr>
        <p:spPr>
          <a:xfrm>
            <a:off x="412025" y="1072609"/>
            <a:ext cx="3041557" cy="4522647"/>
          </a:xfrm>
          <a:effectLst/>
        </p:spPr>
        <p:txBody>
          <a:bodyPr anchor="ctr">
            <a:normAutofit/>
          </a:bodyPr>
          <a:lstStyle/>
          <a:p>
            <a:pPr algn="l"/>
            <a:r>
              <a:rPr lang="en-GB" sz="3200"/>
              <a:t>References</a:t>
            </a:r>
            <a:endParaRPr lang="en-GB" sz="3200" dirty="0"/>
          </a:p>
        </p:txBody>
      </p:sp>
      <p:pic>
        <p:nvPicPr>
          <p:cNvPr id="5" name="Picture 4" descr="A picture containing text&#10;&#10;Description automatically generated">
            <a:extLst>
              <a:ext uri="{FF2B5EF4-FFF2-40B4-BE49-F238E27FC236}">
                <a16:creationId xmlns:a16="http://schemas.microsoft.com/office/drawing/2014/main" id="{CD842584-6BDD-9F39-F512-AE78D544AC6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2576" y="6014930"/>
            <a:ext cx="1888488" cy="652935"/>
          </a:xfrm>
          <a:prstGeom prst="rect">
            <a:avLst/>
          </a:prstGeom>
        </p:spPr>
      </p:pic>
      <p:sp>
        <p:nvSpPr>
          <p:cNvPr id="3" name="Rectangle 1">
            <a:extLst>
              <a:ext uri="{FF2B5EF4-FFF2-40B4-BE49-F238E27FC236}">
                <a16:creationId xmlns:a16="http://schemas.microsoft.com/office/drawing/2014/main" id="{59348CC1-E26E-B119-1C3E-183076443F55}"/>
              </a:ext>
            </a:extLst>
          </p:cNvPr>
          <p:cNvSpPr>
            <a:spLocks noGrp="1" noChangeArrowheads="1"/>
          </p:cNvSpPr>
          <p:nvPr>
            <p:ph idx="1"/>
          </p:nvPr>
        </p:nvSpPr>
        <p:spPr bwMode="auto">
          <a:xfrm>
            <a:off x="5376042" y="-36197"/>
            <a:ext cx="6591038" cy="67402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70C0"/>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Andreani</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F., </a:t>
            </a:r>
            <a:r>
              <a:rPr kumimoji="0" lang="en-US" altLang="en-US" sz="11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Sumargo</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Y. &amp; Chen Lie, D., 2012. The influence of Customer Relationship Management (CRM) on Customer Loyalty in JW Marriott Hotel Surabaya.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Journal of Management and Entrepreneurship,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14(2), pp. 156-163.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Daoust</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C., 2021.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importance of customer service in the hospitality industry.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https://hotello.com/en/customer-service-hotels/</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Dzhandzhugazova</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E. A., Blinova, E. A., Orlova, L. N. &amp; Romanova, M. M., 2016. Innovations in Hospitality Industry.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INTERNATIONAL JOURNAL OF ENVIRONMENTAL &amp; SCIENCE EDUCATION,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11(17), pp. 10387-10400.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Guan, J. et al., 2021. Customer experience and brand loyalty in the full-service hotel sector: the role of brand affect.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International Journal of Contemporary Hospitality Management.,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pp. 1-43.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Market Business News, 2023.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What is Hospitality? Definition and examples.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https://marketbusinessnews.com/financial-glossary/hospitality-definition/</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Marriott International , 2023.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Core Values and Heritage.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https://www.marriott.co.uk/culture-and-values/core-values.mi#:~:text=Our%20core%20values%20make%20us%20who%20we%20are.,of%20a%20proud%20history%20and%20a%20thriving%20culture.</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Miler, I., 2018.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The New Marriott Rewards – a Marriott Loyalist’s Take.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https://www.jeffsetter.com/article/the-new-marriott-rewards/</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Steinberg, E., 2021.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Your complete guide to Marriott hotel brands.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https://thepointsguy.com/guide/marriott-hotel-brands/</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Travel Weekly, 2023</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https://www.travelweekly.com/</a:t>
            </a:r>
            <a:b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[Accessed 29 January 2023].</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Wood, R. C., 2015. </a:t>
            </a:r>
            <a:r>
              <a:rPr kumimoji="0" lang="en-US" altLang="en-US" sz="1100" b="0" i="1"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Hospitality Management: A Brief Introduction. </a:t>
            </a:r>
            <a:r>
              <a:rPr kumimoji="0" lang="en-US" altLang="en-US" sz="1100" b="0" i="0" u="none" strike="noStrike" cap="none" normalizeH="0" baseline="0" dirty="0">
                <a:ln>
                  <a:noFill/>
                </a:ln>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1st ed. 55 City Road, London: SAGE Publications Ltd.</a:t>
            </a:r>
            <a:endParaRPr kumimoji="0" lang="en-GB" altLang="en-US" sz="800" b="0" i="0" u="none" strike="noStrike" cap="none" normalizeH="0" baseline="0" dirty="0">
              <a:ln>
                <a:noFill/>
              </a:ln>
              <a:solidFill>
                <a:schemeClr val="bg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191139248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1014</TotalTime>
  <Words>1912</Words>
  <Application>Microsoft Office PowerPoint</Application>
  <PresentationFormat>Widescreen</PresentationFormat>
  <Paragraphs>143</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Abadi Extra Light</vt:lpstr>
      <vt:lpstr>Arial</vt:lpstr>
      <vt:lpstr>Calibri</vt:lpstr>
      <vt:lpstr>Calibri Light</vt:lpstr>
      <vt:lpstr>Congenial Light</vt:lpstr>
      <vt:lpstr>Corbel</vt:lpstr>
      <vt:lpstr>Parallax</vt:lpstr>
      <vt:lpstr>PowerPoint Presentation</vt:lpstr>
      <vt:lpstr>Content   </vt:lpstr>
      <vt:lpstr>Introduction</vt:lpstr>
      <vt:lpstr>Brand Core Values</vt:lpstr>
      <vt:lpstr>Target Market</vt:lpstr>
      <vt:lpstr>Guest Services and Facilities at JW Marriott</vt:lpstr>
      <vt:lpstr>Role and Function of Guest Services</vt:lpstr>
      <vt:lpstr>What is Hospitality?</vt:lpstr>
      <vt:lpstr>Role and Importance of Hospitality</vt:lpstr>
      <vt:lpstr>How Sensory Marketing supports Hospitality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Nasima Akter</cp:lastModifiedBy>
  <cp:revision>28</cp:revision>
  <dcterms:created xsi:type="dcterms:W3CDTF">2023-01-23T22:29:02Z</dcterms:created>
  <dcterms:modified xsi:type="dcterms:W3CDTF">2023-02-09T13:36:06Z</dcterms:modified>
</cp:coreProperties>
</file>