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7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35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agaratechnology.medium.com/the-fundamentals-of-front-end-and-back-end-development-5973ac0910c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06: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Back-End Development: Key Technologies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32346"/>
            <a:ext cx="8003232" cy="3408821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E3E3F"/>
                </a:solidFill>
                <a:latin typeface="charter"/>
              </a:rPr>
              <a:t>Back-end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Essentials of Front-end vs Back-end</a:t>
            </a:r>
            <a:endParaRPr lang="en-US" sz="32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Front-end is also referred to as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client-side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as opposed to the backend which is basically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server-side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of the application.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essentials of backend web development include languages such as Java, Ruby, Python, PHP, </a:t>
            </a:r>
            <a:r>
              <a:rPr lang="en-US" sz="2800" b="0" i="0" dirty="0" err="1">
                <a:solidFill>
                  <a:srgbClr val="3E3E3F"/>
                </a:solidFill>
                <a:effectLst/>
                <a:latin typeface="charter"/>
              </a:rPr>
              <a:t>.Net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, etc. The most common frontend languages are HTML, CSS, and JavaScript.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Back-end development can be much more varied than front-end development, which is largely driven by JavaScript, HTML, CSS, and various front-end frameworks using these languages.</a:t>
            </a:r>
          </a:p>
          <a:p>
            <a:pPr algn="l"/>
            <a:endParaRPr lang="en-US" sz="10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To simplify things, we’ll break the server-side down into four main components of a “software stack”: the server, the database, the operating system, and the software.</a:t>
            </a:r>
          </a:p>
          <a:p>
            <a:pPr algn="l"/>
            <a:endParaRPr lang="en-US" sz="2800" b="0" i="0" dirty="0">
              <a:solidFill>
                <a:srgbClr val="3E3E3F"/>
              </a:solidFill>
              <a:effectLst/>
              <a:latin typeface="charter"/>
            </a:endParaRPr>
          </a:p>
        </p:txBody>
      </p:sp>
    </p:spTree>
    <p:extLst>
      <p:ext uri="{BB962C8B-B14F-4D97-AF65-F5344CB8AC3E}">
        <p14:creationId xmlns:p14="http://schemas.microsoft.com/office/powerpoint/2010/main" val="339529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A variety of programming languages and frameworks are involved in building the software aka back-end.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Frameworks are libraries of pre-written code with a pre-imposed structure that a back-end developer can use according to the requirements and needs.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Whereas, a programming language is a superset of scripting languages like Ruby, Java, Python, PHP, Perl, Erlang, and Node.js which can be used to write instructions for execution.</a:t>
            </a:r>
          </a:p>
        </p:txBody>
      </p:sp>
    </p:spTree>
    <p:extLst>
      <p:ext uri="{BB962C8B-B14F-4D97-AF65-F5344CB8AC3E}">
        <p14:creationId xmlns:p14="http://schemas.microsoft.com/office/powerpoint/2010/main" val="1148743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Web Servers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Web servers are computer programs that store, process and deliver web pages to the users.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most popular ones include Apache (an open-source web server which is currently used by 50% of all websites) and NGINX which is good for reverse proxying, caching, load balancing and media streaming processes.</a:t>
            </a:r>
          </a:p>
        </p:txBody>
      </p:sp>
    </p:spTree>
    <p:extLst>
      <p:ext uri="{BB962C8B-B14F-4D97-AF65-F5344CB8AC3E}">
        <p14:creationId xmlns:p14="http://schemas.microsoft.com/office/powerpoint/2010/main" val="3327683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 Database Management System (DBMS) is a collection of programs that enables its users to access a database, manipulate, interpret and represent data.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MySQL is the world’s most popular open-source relational database. It’s not only accessible but also free. Its ease of setup and speedy performances make it a favorite among many backend developers.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On the other hand, MongoDB is an open-source NoSQL database system which is closely associated with a JavaScript-based set of technologies like </a:t>
            </a:r>
            <a:r>
              <a:rPr lang="en-US" sz="2400" b="0" i="0" dirty="0" err="1">
                <a:solidFill>
                  <a:srgbClr val="3E3E3F"/>
                </a:solidFill>
                <a:effectLst/>
                <a:latin typeface="charter"/>
              </a:rPr>
              <a:t>ExpressJS</a:t>
            </a: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, AngularJS, and NodeJS.</a:t>
            </a:r>
          </a:p>
        </p:txBody>
      </p:sp>
    </p:spTree>
    <p:extLst>
      <p:ext uri="{BB962C8B-B14F-4D97-AF65-F5344CB8AC3E}">
        <p14:creationId xmlns:p14="http://schemas.microsoft.com/office/powerpoint/2010/main" val="474202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All back-end developers will swear by the importance of a local test environment.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The advantage of using a local site that’s visible only to you gives you the liberty to try codes and experiments before the site goes live.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XAMPP and WampServer are examples of open source windows development environments that allow users to use web applications with Apache, PHP, and MySQL database.</a:t>
            </a:r>
          </a:p>
        </p:txBody>
      </p:sp>
    </p:spTree>
    <p:extLst>
      <p:ext uri="{BB962C8B-B14F-4D97-AF65-F5344CB8AC3E}">
        <p14:creationId xmlns:p14="http://schemas.microsoft.com/office/powerpoint/2010/main" val="3296088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15998" y="1256989"/>
            <a:ext cx="866465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Collaboration Services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Since back-end and front-end operations go hand-in-hand, it’s ideal for developers on both sides to remain connected with each other.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Platforms like Slack, Asana, Jira, and Trello help teams to work effectively with better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3669309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https://sagaratechnology.medium.com/the-fundamentals-of-front-end-and-back-end-development-5973ac0910cf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582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Calibri</vt:lpstr>
      <vt:lpstr>charter</vt:lpstr>
      <vt:lpstr>Cormorant Garamond</vt:lpstr>
      <vt:lpstr>Lato</vt:lpstr>
      <vt:lpstr>Myriad Pro</vt:lpstr>
      <vt:lpstr>Open Sans</vt:lpstr>
      <vt:lpstr>Proxima Nova</vt:lpstr>
      <vt:lpstr>Wingdings</vt:lpstr>
      <vt:lpstr>20140311PresentationUWTSDTemplate</vt:lpstr>
      <vt:lpstr>BSc (Hons) Cloud Computing</vt:lpstr>
      <vt:lpstr>Objectives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Suneth Fernando</cp:lastModifiedBy>
  <cp:revision>67</cp:revision>
  <dcterms:created xsi:type="dcterms:W3CDTF">2015-04-14T15:21:28Z</dcterms:created>
  <dcterms:modified xsi:type="dcterms:W3CDTF">2021-01-27T10:58:27Z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