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67" r:id="rId3"/>
    <p:sldId id="265" r:id="rId4"/>
    <p:sldId id="257" r:id="rId5"/>
    <p:sldId id="279" r:id="rId6"/>
    <p:sldId id="268" r:id="rId7"/>
    <p:sldId id="269" r:id="rId8"/>
    <p:sldId id="270" r:id="rId9"/>
    <p:sldId id="271" r:id="rId10"/>
    <p:sldId id="272" r:id="rId11"/>
    <p:sldId id="273" r:id="rId12"/>
    <p:sldId id="281" r:id="rId13"/>
    <p:sldId id="278" r:id="rId14"/>
    <p:sldId id="282" r:id="rId15"/>
    <p:sldId id="280" r:id="rId16"/>
    <p:sldId id="274" r:id="rId17"/>
    <p:sldId id="275" r:id="rId18"/>
    <p:sldId id="276" r:id="rId19"/>
    <p:sldId id="277" r:id="rId20"/>
    <p:sldId id="283" r:id="rId21"/>
  </p:sldIdLst>
  <p:sldSz cx="12192000" cy="6858000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CC00"/>
    <a:srgbClr val="F3FE68"/>
    <a:srgbClr val="3399FF"/>
    <a:srgbClr val="00FF00"/>
    <a:srgbClr val="993300"/>
    <a:srgbClr val="00FFCC"/>
    <a:srgbClr val="00CCFF"/>
    <a:srgbClr val="9900FF"/>
    <a:srgbClr val="CC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84703F-CCDD-43E7-B77F-BB63CA7F666A}" v="206" dt="2025-03-26T15:20:51.7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Allen (Ysgol Bro Banw)" userId="d4de87b9-48b4-4ac2-99b6-ed13addf80a5" providerId="ADAL" clId="{3F84703F-CCDD-43E7-B77F-BB63CA7F666A}"/>
    <pc:docChg chg="undo custSel addSld delSld modSld sldOrd modNotesMaster">
      <pc:chgData name="C Allen (Ysgol Bro Banw)" userId="d4de87b9-48b4-4ac2-99b6-ed13addf80a5" providerId="ADAL" clId="{3F84703F-CCDD-43E7-B77F-BB63CA7F666A}" dt="2025-03-26T15:20:51.743" v="7255" actId="207"/>
      <pc:docMkLst>
        <pc:docMk/>
      </pc:docMkLst>
      <pc:sldChg chg="modSp mod">
        <pc:chgData name="C Allen (Ysgol Bro Banw)" userId="d4de87b9-48b4-4ac2-99b6-ed13addf80a5" providerId="ADAL" clId="{3F84703F-CCDD-43E7-B77F-BB63CA7F666A}" dt="2025-03-10T15:36:01.140" v="935" actId="313"/>
        <pc:sldMkLst>
          <pc:docMk/>
          <pc:sldMk cId="4208898782" sldId="256"/>
        </pc:sldMkLst>
        <pc:spChg chg="mod">
          <ac:chgData name="C Allen (Ysgol Bro Banw)" userId="d4de87b9-48b4-4ac2-99b6-ed13addf80a5" providerId="ADAL" clId="{3F84703F-CCDD-43E7-B77F-BB63CA7F666A}" dt="2025-03-10T15:36:01.140" v="935" actId="313"/>
          <ac:spMkLst>
            <pc:docMk/>
            <pc:sldMk cId="4208898782" sldId="256"/>
            <ac:spMk id="9" creationId="{8E7F8508-8200-19AA-9230-996D2421B1EB}"/>
          </ac:spMkLst>
        </pc:spChg>
      </pc:sldChg>
      <pc:sldChg chg="addSp modSp mod modNotesTx">
        <pc:chgData name="C Allen (Ysgol Bro Banw)" userId="d4de87b9-48b4-4ac2-99b6-ed13addf80a5" providerId="ADAL" clId="{3F84703F-CCDD-43E7-B77F-BB63CA7F666A}" dt="2025-03-25T16:22:59.077" v="5914" actId="20577"/>
        <pc:sldMkLst>
          <pc:docMk/>
          <pc:sldMk cId="4044367434" sldId="257"/>
        </pc:sldMkLst>
        <pc:spChg chg="add mod">
          <ac:chgData name="C Allen (Ysgol Bro Banw)" userId="d4de87b9-48b4-4ac2-99b6-ed13addf80a5" providerId="ADAL" clId="{3F84703F-CCDD-43E7-B77F-BB63CA7F666A}" dt="2025-03-10T16:22:45.808" v="1496" actId="1076"/>
          <ac:spMkLst>
            <pc:docMk/>
            <pc:sldMk cId="4044367434" sldId="257"/>
            <ac:spMk id="3" creationId="{705039E7-D5E0-59AF-F1BC-09A7B01D6577}"/>
          </ac:spMkLst>
        </pc:spChg>
        <pc:graphicFrameChg chg="mod modGraphic">
          <ac:chgData name="C Allen (Ysgol Bro Banw)" userId="d4de87b9-48b4-4ac2-99b6-ed13addf80a5" providerId="ADAL" clId="{3F84703F-CCDD-43E7-B77F-BB63CA7F666A}" dt="2025-03-25T16:22:59.077" v="5914" actId="20577"/>
          <ac:graphicFrameMkLst>
            <pc:docMk/>
            <pc:sldMk cId="4044367434" sldId="257"/>
            <ac:graphicFrameMk id="2" creationId="{4EEBEEB3-FD66-86F0-8079-771A8E708649}"/>
          </ac:graphicFrameMkLst>
        </pc:graphicFrameChg>
      </pc:sldChg>
      <pc:sldChg chg="modSp mod">
        <pc:chgData name="C Allen (Ysgol Bro Banw)" userId="d4de87b9-48b4-4ac2-99b6-ed13addf80a5" providerId="ADAL" clId="{3F84703F-CCDD-43E7-B77F-BB63CA7F666A}" dt="2025-03-10T15:38:49.522" v="953" actId="1076"/>
        <pc:sldMkLst>
          <pc:docMk/>
          <pc:sldMk cId="1093931689" sldId="265"/>
        </pc:sldMkLst>
        <pc:spChg chg="mod">
          <ac:chgData name="C Allen (Ysgol Bro Banw)" userId="d4de87b9-48b4-4ac2-99b6-ed13addf80a5" providerId="ADAL" clId="{3F84703F-CCDD-43E7-B77F-BB63CA7F666A}" dt="2025-03-10T15:38:49.522" v="953" actId="1076"/>
          <ac:spMkLst>
            <pc:docMk/>
            <pc:sldMk cId="1093931689" sldId="265"/>
            <ac:spMk id="2" creationId="{6DF27481-65A4-E43F-6431-20FD7B2D60C4}"/>
          </ac:spMkLst>
        </pc:spChg>
      </pc:sldChg>
      <pc:sldChg chg="modSp mod">
        <pc:chgData name="C Allen (Ysgol Bro Banw)" userId="d4de87b9-48b4-4ac2-99b6-ed13addf80a5" providerId="ADAL" clId="{3F84703F-CCDD-43E7-B77F-BB63CA7F666A}" dt="2025-03-25T16:22:04.527" v="5904" actId="20577"/>
        <pc:sldMkLst>
          <pc:docMk/>
          <pc:sldMk cId="576440527" sldId="267"/>
        </pc:sldMkLst>
        <pc:spChg chg="mod">
          <ac:chgData name="C Allen (Ysgol Bro Banw)" userId="d4de87b9-48b4-4ac2-99b6-ed13addf80a5" providerId="ADAL" clId="{3F84703F-CCDD-43E7-B77F-BB63CA7F666A}" dt="2025-03-25T16:22:04.527" v="5904" actId="20577"/>
          <ac:spMkLst>
            <pc:docMk/>
            <pc:sldMk cId="576440527" sldId="267"/>
            <ac:spMk id="5" creationId="{D9F61624-08D0-98AA-E59E-1521B69908FE}"/>
          </ac:spMkLst>
        </pc:spChg>
        <pc:graphicFrameChg chg="mod modGraphic">
          <ac:chgData name="C Allen (Ysgol Bro Banw)" userId="d4de87b9-48b4-4ac2-99b6-ed13addf80a5" providerId="ADAL" clId="{3F84703F-CCDD-43E7-B77F-BB63CA7F666A}" dt="2025-03-10T16:19:44.966" v="1464" actId="1076"/>
          <ac:graphicFrameMkLst>
            <pc:docMk/>
            <pc:sldMk cId="576440527" sldId="267"/>
            <ac:graphicFrameMk id="4" creationId="{7B1E6C42-EFA2-D762-4F69-D3185BC952BB}"/>
          </ac:graphicFrameMkLst>
        </pc:graphicFrameChg>
        <pc:graphicFrameChg chg="mod modGraphic">
          <ac:chgData name="C Allen (Ysgol Bro Banw)" userId="d4de87b9-48b4-4ac2-99b6-ed13addf80a5" providerId="ADAL" clId="{3F84703F-CCDD-43E7-B77F-BB63CA7F666A}" dt="2025-03-23T14:12:47.823" v="5680" actId="20577"/>
          <ac:graphicFrameMkLst>
            <pc:docMk/>
            <pc:sldMk cId="576440527" sldId="267"/>
            <ac:graphicFrameMk id="6" creationId="{996A5E25-0E64-8DAC-5294-0D622B69C6BB}"/>
          </ac:graphicFrameMkLst>
        </pc:graphicFrameChg>
        <pc:graphicFrameChg chg="mod modGraphic">
          <ac:chgData name="C Allen (Ysgol Bro Banw)" userId="d4de87b9-48b4-4ac2-99b6-ed13addf80a5" providerId="ADAL" clId="{3F84703F-CCDD-43E7-B77F-BB63CA7F666A}" dt="2025-03-10T16:47:40.300" v="2683" actId="20577"/>
          <ac:graphicFrameMkLst>
            <pc:docMk/>
            <pc:sldMk cId="576440527" sldId="267"/>
            <ac:graphicFrameMk id="7" creationId="{93588440-FE43-EB4C-D8E1-7D21073CD94E}"/>
          </ac:graphicFrameMkLst>
        </pc:graphicFrameChg>
      </pc:sldChg>
      <pc:sldChg chg="addSp modSp new mod modAnim">
        <pc:chgData name="C Allen (Ysgol Bro Banw)" userId="d4de87b9-48b4-4ac2-99b6-ed13addf80a5" providerId="ADAL" clId="{3F84703F-CCDD-43E7-B77F-BB63CA7F666A}" dt="2025-03-10T16:14:19.877" v="1443"/>
        <pc:sldMkLst>
          <pc:docMk/>
          <pc:sldMk cId="3444450728" sldId="268"/>
        </pc:sldMkLst>
        <pc:spChg chg="add mod">
          <ac:chgData name="C Allen (Ysgol Bro Banw)" userId="d4de87b9-48b4-4ac2-99b6-ed13addf80a5" providerId="ADAL" clId="{3F84703F-CCDD-43E7-B77F-BB63CA7F666A}" dt="2025-03-10T15:53:49.711" v="1153" actId="1076"/>
          <ac:spMkLst>
            <pc:docMk/>
            <pc:sldMk cId="3444450728" sldId="268"/>
            <ac:spMk id="3" creationId="{1D41B546-4931-CF22-8DC8-02A7696264E0}"/>
          </ac:spMkLst>
        </pc:spChg>
        <pc:spChg chg="add mod">
          <ac:chgData name="C Allen (Ysgol Bro Banw)" userId="d4de87b9-48b4-4ac2-99b6-ed13addf80a5" providerId="ADAL" clId="{3F84703F-CCDD-43E7-B77F-BB63CA7F666A}" dt="2025-03-10T15:56:54.984" v="1220" actId="1076"/>
          <ac:spMkLst>
            <pc:docMk/>
            <pc:sldMk cId="3444450728" sldId="268"/>
            <ac:spMk id="4" creationId="{A11AFD3B-1366-7A68-487D-736D48A7F7EB}"/>
          </ac:spMkLst>
        </pc:spChg>
        <pc:picChg chg="add mod">
          <ac:chgData name="C Allen (Ysgol Bro Banw)" userId="d4de87b9-48b4-4ac2-99b6-ed13addf80a5" providerId="ADAL" clId="{3F84703F-CCDD-43E7-B77F-BB63CA7F666A}" dt="2025-03-10T15:53:44.326" v="1152" actId="1076"/>
          <ac:picMkLst>
            <pc:docMk/>
            <pc:sldMk cId="3444450728" sldId="268"/>
            <ac:picMk id="2" creationId="{4CA03A24-4DE4-13BF-8B7D-B5A82E270D17}"/>
          </ac:picMkLst>
        </pc:picChg>
        <pc:picChg chg="add mod">
          <ac:chgData name="C Allen (Ysgol Bro Banw)" userId="d4de87b9-48b4-4ac2-99b6-ed13addf80a5" providerId="ADAL" clId="{3F84703F-CCDD-43E7-B77F-BB63CA7F666A}" dt="2025-03-10T16:13:53.281" v="1442" actId="1076"/>
          <ac:picMkLst>
            <pc:docMk/>
            <pc:sldMk cId="3444450728" sldId="268"/>
            <ac:picMk id="5" creationId="{CF63CEF4-9781-CF29-ED30-1F7C068E4EE3}"/>
          </ac:picMkLst>
        </pc:picChg>
      </pc:sldChg>
      <pc:sldChg chg="addSp delSp modSp add mod modAnim">
        <pc:chgData name="C Allen (Ysgol Bro Banw)" userId="d4de87b9-48b4-4ac2-99b6-ed13addf80a5" providerId="ADAL" clId="{3F84703F-CCDD-43E7-B77F-BB63CA7F666A}" dt="2025-03-26T09:45:55.080" v="6481" actId="207"/>
        <pc:sldMkLst>
          <pc:docMk/>
          <pc:sldMk cId="47112520" sldId="269"/>
        </pc:sldMkLst>
        <pc:spChg chg="mod">
          <ac:chgData name="C Allen (Ysgol Bro Banw)" userId="d4de87b9-48b4-4ac2-99b6-ed13addf80a5" providerId="ADAL" clId="{3F84703F-CCDD-43E7-B77F-BB63CA7F666A}" dt="2025-03-10T15:56:42.879" v="1219" actId="1076"/>
          <ac:spMkLst>
            <pc:docMk/>
            <pc:sldMk cId="47112520" sldId="269"/>
            <ac:spMk id="3" creationId="{153D7C3A-E08A-F149-4575-DD10959C201E}"/>
          </ac:spMkLst>
        </pc:spChg>
        <pc:spChg chg="mod">
          <ac:chgData name="C Allen (Ysgol Bro Banw)" userId="d4de87b9-48b4-4ac2-99b6-ed13addf80a5" providerId="ADAL" clId="{3F84703F-CCDD-43E7-B77F-BB63CA7F666A}" dt="2025-03-26T09:45:55.080" v="6481" actId="207"/>
          <ac:spMkLst>
            <pc:docMk/>
            <pc:sldMk cId="47112520" sldId="269"/>
            <ac:spMk id="4" creationId="{17AD3509-7D91-6333-F8B6-EBCBD447ACF9}"/>
          </ac:spMkLst>
        </pc:spChg>
        <pc:spChg chg="add mod">
          <ac:chgData name="C Allen (Ysgol Bro Banw)" userId="d4de87b9-48b4-4ac2-99b6-ed13addf80a5" providerId="ADAL" clId="{3F84703F-CCDD-43E7-B77F-BB63CA7F666A}" dt="2025-03-10T15:56:32.010" v="1217" actId="1076"/>
          <ac:spMkLst>
            <pc:docMk/>
            <pc:sldMk cId="47112520" sldId="269"/>
            <ac:spMk id="6" creationId="{22BB5B21-12DE-C4F2-CC75-D865ADEBA321}"/>
          </ac:spMkLst>
        </pc:spChg>
        <pc:picChg chg="mod">
          <ac:chgData name="C Allen (Ysgol Bro Banw)" userId="d4de87b9-48b4-4ac2-99b6-ed13addf80a5" providerId="ADAL" clId="{3F84703F-CCDD-43E7-B77F-BB63CA7F666A}" dt="2025-03-10T15:56:10.786" v="1216" actId="1076"/>
          <ac:picMkLst>
            <pc:docMk/>
            <pc:sldMk cId="47112520" sldId="269"/>
            <ac:picMk id="2" creationId="{5FF3EFBE-A7E3-3ABD-500E-07208C9464B4}"/>
          </ac:picMkLst>
        </pc:picChg>
        <pc:picChg chg="add mod">
          <ac:chgData name="C Allen (Ysgol Bro Banw)" userId="d4de87b9-48b4-4ac2-99b6-ed13addf80a5" providerId="ADAL" clId="{3F84703F-CCDD-43E7-B77F-BB63CA7F666A}" dt="2025-03-10T16:15:04.628" v="1446" actId="1076"/>
          <ac:picMkLst>
            <pc:docMk/>
            <pc:sldMk cId="47112520" sldId="269"/>
            <ac:picMk id="7" creationId="{AB113913-F9C0-0747-4BE2-FFB761809350}"/>
          </ac:picMkLst>
        </pc:picChg>
      </pc:sldChg>
      <pc:sldChg chg="addSp delSp modSp add mod modAnim">
        <pc:chgData name="C Allen (Ysgol Bro Banw)" userId="d4de87b9-48b4-4ac2-99b6-ed13addf80a5" providerId="ADAL" clId="{3F84703F-CCDD-43E7-B77F-BB63CA7F666A}" dt="2025-03-26T09:46:08.704" v="6482" actId="207"/>
        <pc:sldMkLst>
          <pc:docMk/>
          <pc:sldMk cId="3273500443" sldId="270"/>
        </pc:sldMkLst>
        <pc:spChg chg="mod">
          <ac:chgData name="C Allen (Ysgol Bro Banw)" userId="d4de87b9-48b4-4ac2-99b6-ed13addf80a5" providerId="ADAL" clId="{3F84703F-CCDD-43E7-B77F-BB63CA7F666A}" dt="2025-03-10T15:58:58.774" v="1271" actId="1076"/>
          <ac:spMkLst>
            <pc:docMk/>
            <pc:sldMk cId="3273500443" sldId="270"/>
            <ac:spMk id="3" creationId="{9A04A54E-B7F6-54DE-423F-E2B650DB6BD6}"/>
          </ac:spMkLst>
        </pc:spChg>
        <pc:spChg chg="mod">
          <ac:chgData name="C Allen (Ysgol Bro Banw)" userId="d4de87b9-48b4-4ac2-99b6-ed13addf80a5" providerId="ADAL" clId="{3F84703F-CCDD-43E7-B77F-BB63CA7F666A}" dt="2025-03-26T09:46:08.704" v="6482" actId="207"/>
          <ac:spMkLst>
            <pc:docMk/>
            <pc:sldMk cId="3273500443" sldId="270"/>
            <ac:spMk id="4" creationId="{5B407410-61F6-EC44-02B4-A4FC0575A7B8}"/>
          </ac:spMkLst>
        </pc:spChg>
        <pc:spChg chg="add mod">
          <ac:chgData name="C Allen (Ysgol Bro Banw)" userId="d4de87b9-48b4-4ac2-99b6-ed13addf80a5" providerId="ADAL" clId="{3F84703F-CCDD-43E7-B77F-BB63CA7F666A}" dt="2025-03-10T16:17:21.193" v="1452" actId="1076"/>
          <ac:spMkLst>
            <pc:docMk/>
            <pc:sldMk cId="3273500443" sldId="270"/>
            <ac:spMk id="7" creationId="{4F9DFF6A-4AD5-943E-24BD-40B21C791181}"/>
          </ac:spMkLst>
        </pc:spChg>
        <pc:picChg chg="mod">
          <ac:chgData name="C Allen (Ysgol Bro Banw)" userId="d4de87b9-48b4-4ac2-99b6-ed13addf80a5" providerId="ADAL" clId="{3F84703F-CCDD-43E7-B77F-BB63CA7F666A}" dt="2025-03-10T15:58:42.434" v="1266" actId="1076"/>
          <ac:picMkLst>
            <pc:docMk/>
            <pc:sldMk cId="3273500443" sldId="270"/>
            <ac:picMk id="2" creationId="{DE6EE7D2-FB1A-D949-ADD9-F01A3CFBD371}"/>
          </ac:picMkLst>
        </pc:picChg>
        <pc:picChg chg="add mod">
          <ac:chgData name="C Allen (Ysgol Bro Banw)" userId="d4de87b9-48b4-4ac2-99b6-ed13addf80a5" providerId="ADAL" clId="{3F84703F-CCDD-43E7-B77F-BB63CA7F666A}" dt="2025-03-10T16:16:49.902" v="1449" actId="1076"/>
          <ac:picMkLst>
            <pc:docMk/>
            <pc:sldMk cId="3273500443" sldId="270"/>
            <ac:picMk id="5" creationId="{B2B33F85-F6CC-07BE-B751-5ACA666D064E}"/>
          </ac:picMkLst>
        </pc:picChg>
      </pc:sldChg>
      <pc:sldChg chg="addSp modSp add mod ord modAnim">
        <pc:chgData name="C Allen (Ysgol Bro Banw)" userId="d4de87b9-48b4-4ac2-99b6-ed13addf80a5" providerId="ADAL" clId="{3F84703F-CCDD-43E7-B77F-BB63CA7F666A}" dt="2025-03-26T15:20:51.743" v="7255" actId="207"/>
        <pc:sldMkLst>
          <pc:docMk/>
          <pc:sldMk cId="1597497183" sldId="271"/>
        </pc:sldMkLst>
        <pc:spChg chg="mod">
          <ac:chgData name="C Allen (Ysgol Bro Banw)" userId="d4de87b9-48b4-4ac2-99b6-ed13addf80a5" providerId="ADAL" clId="{3F84703F-CCDD-43E7-B77F-BB63CA7F666A}" dt="2025-03-10T16:05:40.869" v="1338" actId="1076"/>
          <ac:spMkLst>
            <pc:docMk/>
            <pc:sldMk cId="1597497183" sldId="271"/>
            <ac:spMk id="3" creationId="{50B91617-7111-982F-1D2D-DE8EB1DCE7DD}"/>
          </ac:spMkLst>
        </pc:spChg>
        <pc:spChg chg="mod">
          <ac:chgData name="C Allen (Ysgol Bro Banw)" userId="d4de87b9-48b4-4ac2-99b6-ed13addf80a5" providerId="ADAL" clId="{3F84703F-CCDD-43E7-B77F-BB63CA7F666A}" dt="2025-03-26T15:20:51.743" v="7255" actId="207"/>
          <ac:spMkLst>
            <pc:docMk/>
            <pc:sldMk cId="1597497183" sldId="271"/>
            <ac:spMk id="4" creationId="{F708F147-9155-97F1-0BE1-E97BE0721EFA}"/>
          </ac:spMkLst>
        </pc:spChg>
        <pc:spChg chg="mod">
          <ac:chgData name="C Allen (Ysgol Bro Banw)" userId="d4de87b9-48b4-4ac2-99b6-ed13addf80a5" providerId="ADAL" clId="{3F84703F-CCDD-43E7-B77F-BB63CA7F666A}" dt="2025-03-10T16:05:45.839" v="1339" actId="1076"/>
          <ac:spMkLst>
            <pc:docMk/>
            <pc:sldMk cId="1597497183" sldId="271"/>
            <ac:spMk id="6" creationId="{42D25804-2D6A-117D-11B7-EAC5F75E28C4}"/>
          </ac:spMkLst>
        </pc:spChg>
        <pc:picChg chg="add mod">
          <ac:chgData name="C Allen (Ysgol Bro Banw)" userId="d4de87b9-48b4-4ac2-99b6-ed13addf80a5" providerId="ADAL" clId="{3F84703F-CCDD-43E7-B77F-BB63CA7F666A}" dt="2025-03-10T16:18:01.589" v="1455" actId="1076"/>
          <ac:picMkLst>
            <pc:docMk/>
            <pc:sldMk cId="1597497183" sldId="271"/>
            <ac:picMk id="5" creationId="{D7F140EE-89D5-C48F-F5EA-14CAE056827C}"/>
          </ac:picMkLst>
        </pc:picChg>
      </pc:sldChg>
      <pc:sldChg chg="add del">
        <pc:chgData name="C Allen (Ysgol Bro Banw)" userId="d4de87b9-48b4-4ac2-99b6-ed13addf80a5" providerId="ADAL" clId="{3F84703F-CCDD-43E7-B77F-BB63CA7F666A}" dt="2025-03-10T16:00:32.311" v="1287" actId="47"/>
        <pc:sldMkLst>
          <pc:docMk/>
          <pc:sldMk cId="2785257280" sldId="271"/>
        </pc:sldMkLst>
      </pc:sldChg>
      <pc:sldChg chg="addSp modSp add mod ord modAnim">
        <pc:chgData name="C Allen (Ysgol Bro Banw)" userId="d4de87b9-48b4-4ac2-99b6-ed13addf80a5" providerId="ADAL" clId="{3F84703F-CCDD-43E7-B77F-BB63CA7F666A}" dt="2025-03-10T16:18:44.174" v="1459"/>
        <pc:sldMkLst>
          <pc:docMk/>
          <pc:sldMk cId="271676677" sldId="272"/>
        </pc:sldMkLst>
        <pc:spChg chg="mod">
          <ac:chgData name="C Allen (Ysgol Bro Banw)" userId="d4de87b9-48b4-4ac2-99b6-ed13addf80a5" providerId="ADAL" clId="{3F84703F-CCDD-43E7-B77F-BB63CA7F666A}" dt="2025-03-10T16:07:47.905" v="1379" actId="1076"/>
          <ac:spMkLst>
            <pc:docMk/>
            <pc:sldMk cId="271676677" sldId="272"/>
            <ac:spMk id="3" creationId="{424140C5-ED34-89C6-7FD9-1E9D62C63687}"/>
          </ac:spMkLst>
        </pc:spChg>
        <pc:spChg chg="mod">
          <ac:chgData name="C Allen (Ysgol Bro Banw)" userId="d4de87b9-48b4-4ac2-99b6-ed13addf80a5" providerId="ADAL" clId="{3F84703F-CCDD-43E7-B77F-BB63CA7F666A}" dt="2025-03-10T16:07:43.754" v="1378" actId="1076"/>
          <ac:spMkLst>
            <pc:docMk/>
            <pc:sldMk cId="271676677" sldId="272"/>
            <ac:spMk id="4" creationId="{33706DDA-05C7-F12B-C91B-C14A886367A5}"/>
          </ac:spMkLst>
        </pc:spChg>
        <pc:picChg chg="add mod">
          <ac:chgData name="C Allen (Ysgol Bro Banw)" userId="d4de87b9-48b4-4ac2-99b6-ed13addf80a5" providerId="ADAL" clId="{3F84703F-CCDD-43E7-B77F-BB63CA7F666A}" dt="2025-03-10T16:18:35.730" v="1458" actId="1076"/>
          <ac:picMkLst>
            <pc:docMk/>
            <pc:sldMk cId="271676677" sldId="272"/>
            <ac:picMk id="5" creationId="{8D0008AE-6FCE-D478-5D62-8571C3D5182A}"/>
          </ac:picMkLst>
        </pc:picChg>
      </pc:sldChg>
      <pc:sldChg chg="addSp modSp add mod ord modAnim">
        <pc:chgData name="C Allen (Ysgol Bro Banw)" userId="d4de87b9-48b4-4ac2-99b6-ed13addf80a5" providerId="ADAL" clId="{3F84703F-CCDD-43E7-B77F-BB63CA7F666A}" dt="2025-03-26T10:05:22.736" v="6555" actId="13926"/>
        <pc:sldMkLst>
          <pc:docMk/>
          <pc:sldMk cId="919231116" sldId="273"/>
        </pc:sldMkLst>
        <pc:spChg chg="mod">
          <ac:chgData name="C Allen (Ysgol Bro Banw)" userId="d4de87b9-48b4-4ac2-99b6-ed13addf80a5" providerId="ADAL" clId="{3F84703F-CCDD-43E7-B77F-BB63CA7F666A}" dt="2025-03-10T16:09:52.330" v="1431" actId="1076"/>
          <ac:spMkLst>
            <pc:docMk/>
            <pc:sldMk cId="919231116" sldId="273"/>
            <ac:spMk id="3" creationId="{F93EB106-302C-7DAC-3091-D0734252E811}"/>
          </ac:spMkLst>
        </pc:spChg>
        <pc:spChg chg="mod">
          <ac:chgData name="C Allen (Ysgol Bro Banw)" userId="d4de87b9-48b4-4ac2-99b6-ed13addf80a5" providerId="ADAL" clId="{3F84703F-CCDD-43E7-B77F-BB63CA7F666A}" dt="2025-03-26T10:05:22.736" v="6555" actId="13926"/>
          <ac:spMkLst>
            <pc:docMk/>
            <pc:sldMk cId="919231116" sldId="273"/>
            <ac:spMk id="4" creationId="{E0D61843-59D2-D99F-70C6-D5026859C50F}"/>
          </ac:spMkLst>
        </pc:spChg>
        <pc:spChg chg="mod">
          <ac:chgData name="C Allen (Ysgol Bro Banw)" userId="d4de87b9-48b4-4ac2-99b6-ed13addf80a5" providerId="ADAL" clId="{3F84703F-CCDD-43E7-B77F-BB63CA7F666A}" dt="2025-03-10T16:09:41.989" v="1428" actId="1076"/>
          <ac:spMkLst>
            <pc:docMk/>
            <pc:sldMk cId="919231116" sldId="273"/>
            <ac:spMk id="6" creationId="{1F47AE3B-3AA0-26F9-DA06-4021D800DA46}"/>
          </ac:spMkLst>
        </pc:spChg>
        <pc:picChg chg="mod">
          <ac:chgData name="C Allen (Ysgol Bro Banw)" userId="d4de87b9-48b4-4ac2-99b6-ed13addf80a5" providerId="ADAL" clId="{3F84703F-CCDD-43E7-B77F-BB63CA7F666A}" dt="2025-03-10T16:09:45.162" v="1430" actId="1076"/>
          <ac:picMkLst>
            <pc:docMk/>
            <pc:sldMk cId="919231116" sldId="273"/>
            <ac:picMk id="2" creationId="{BAC240B9-FD25-365D-5546-45EF0509E2AF}"/>
          </ac:picMkLst>
        </pc:picChg>
        <pc:picChg chg="add mod">
          <ac:chgData name="C Allen (Ysgol Bro Banw)" userId="d4de87b9-48b4-4ac2-99b6-ed13addf80a5" providerId="ADAL" clId="{3F84703F-CCDD-43E7-B77F-BB63CA7F666A}" dt="2025-03-10T16:19:08.007" v="1461" actId="1076"/>
          <ac:picMkLst>
            <pc:docMk/>
            <pc:sldMk cId="919231116" sldId="273"/>
            <ac:picMk id="5" creationId="{9BDE431A-0655-4136-461D-62BF6981651D}"/>
          </ac:picMkLst>
        </pc:picChg>
      </pc:sldChg>
      <pc:sldChg chg="addSp modSp new add del mod setBg modNotesTx">
        <pc:chgData name="C Allen (Ysgol Bro Banw)" userId="d4de87b9-48b4-4ac2-99b6-ed13addf80a5" providerId="ADAL" clId="{3F84703F-CCDD-43E7-B77F-BB63CA7F666A}" dt="2025-03-26T15:17:49.362" v="7247" actId="20577"/>
        <pc:sldMkLst>
          <pc:docMk/>
          <pc:sldMk cId="1594109705" sldId="274"/>
        </pc:sldMkLst>
        <pc:spChg chg="add mod">
          <ac:chgData name="C Allen (Ysgol Bro Banw)" userId="d4de87b9-48b4-4ac2-99b6-ed13addf80a5" providerId="ADAL" clId="{3F84703F-CCDD-43E7-B77F-BB63CA7F666A}" dt="2025-03-25T16:40:01.506" v="6366" actId="20577"/>
          <ac:spMkLst>
            <pc:docMk/>
            <pc:sldMk cId="1594109705" sldId="274"/>
            <ac:spMk id="2" creationId="{5A477BE6-5F1B-9B38-0131-1808180CFDC6}"/>
          </ac:spMkLst>
        </pc:spChg>
      </pc:sldChg>
      <pc:sldChg chg="addSp modSp add del mod modAnim modNotesTx">
        <pc:chgData name="C Allen (Ysgol Bro Banw)" userId="d4de87b9-48b4-4ac2-99b6-ed13addf80a5" providerId="ADAL" clId="{3F84703F-CCDD-43E7-B77F-BB63CA7F666A}" dt="2025-03-26T10:26:01.290" v="6603" actId="14100"/>
        <pc:sldMkLst>
          <pc:docMk/>
          <pc:sldMk cId="1107166951" sldId="275"/>
        </pc:sldMkLst>
        <pc:spChg chg="mod">
          <ac:chgData name="C Allen (Ysgol Bro Banw)" userId="d4de87b9-48b4-4ac2-99b6-ed13addf80a5" providerId="ADAL" clId="{3F84703F-CCDD-43E7-B77F-BB63CA7F666A}" dt="2025-03-25T16:24:47.053" v="5947" actId="20577"/>
          <ac:spMkLst>
            <pc:docMk/>
            <pc:sldMk cId="1107166951" sldId="275"/>
            <ac:spMk id="2" creationId="{D8033A81-DAAB-9F30-018E-E1C068CBCD8D}"/>
          </ac:spMkLst>
        </pc:spChg>
        <pc:spChg chg="add mod">
          <ac:chgData name="C Allen (Ysgol Bro Banw)" userId="d4de87b9-48b4-4ac2-99b6-ed13addf80a5" providerId="ADAL" clId="{3F84703F-CCDD-43E7-B77F-BB63CA7F666A}" dt="2025-03-26T10:23:53.837" v="6574" actId="207"/>
          <ac:spMkLst>
            <pc:docMk/>
            <pc:sldMk cId="1107166951" sldId="275"/>
            <ac:spMk id="4" creationId="{6A19067E-426B-F589-6B05-5AF81E938200}"/>
          </ac:spMkLst>
        </pc:spChg>
        <pc:spChg chg="add mod">
          <ac:chgData name="C Allen (Ysgol Bro Banw)" userId="d4de87b9-48b4-4ac2-99b6-ed13addf80a5" providerId="ADAL" clId="{3F84703F-CCDD-43E7-B77F-BB63CA7F666A}" dt="2025-03-26T10:23:46.458" v="6573" actId="207"/>
          <ac:spMkLst>
            <pc:docMk/>
            <pc:sldMk cId="1107166951" sldId="275"/>
            <ac:spMk id="5" creationId="{AF12116A-010B-7A81-645A-220942489B33}"/>
          </ac:spMkLst>
        </pc:spChg>
        <pc:spChg chg="add mod">
          <ac:chgData name="C Allen (Ysgol Bro Banw)" userId="d4de87b9-48b4-4ac2-99b6-ed13addf80a5" providerId="ADAL" clId="{3F84703F-CCDD-43E7-B77F-BB63CA7F666A}" dt="2025-03-26T10:26:01.290" v="6603" actId="14100"/>
          <ac:spMkLst>
            <pc:docMk/>
            <pc:sldMk cId="1107166951" sldId="275"/>
            <ac:spMk id="6" creationId="{310A83D3-C8EE-B260-921C-941CED25327E}"/>
          </ac:spMkLst>
        </pc:spChg>
        <pc:spChg chg="add mod">
          <ac:chgData name="C Allen (Ysgol Bro Banw)" userId="d4de87b9-48b4-4ac2-99b6-ed13addf80a5" providerId="ADAL" clId="{3F84703F-CCDD-43E7-B77F-BB63CA7F666A}" dt="2025-03-26T10:23:59.555" v="6575" actId="207"/>
          <ac:spMkLst>
            <pc:docMk/>
            <pc:sldMk cId="1107166951" sldId="275"/>
            <ac:spMk id="7" creationId="{0D251DDC-2D50-5C7B-EF68-AA07182C39CA}"/>
          </ac:spMkLst>
        </pc:spChg>
        <pc:spChg chg="add mod">
          <ac:chgData name="C Allen (Ysgol Bro Banw)" userId="d4de87b9-48b4-4ac2-99b6-ed13addf80a5" providerId="ADAL" clId="{3F84703F-CCDD-43E7-B77F-BB63CA7F666A}" dt="2025-03-26T10:24:16.574" v="6578" actId="207"/>
          <ac:spMkLst>
            <pc:docMk/>
            <pc:sldMk cId="1107166951" sldId="275"/>
            <ac:spMk id="8" creationId="{438D072E-D6D0-2960-1FEB-8D7BE02E116A}"/>
          </ac:spMkLst>
        </pc:spChg>
        <pc:spChg chg="add mod">
          <ac:chgData name="C Allen (Ysgol Bro Banw)" userId="d4de87b9-48b4-4ac2-99b6-ed13addf80a5" providerId="ADAL" clId="{3F84703F-CCDD-43E7-B77F-BB63CA7F666A}" dt="2025-03-26T10:24:10.025" v="6577" actId="207"/>
          <ac:spMkLst>
            <pc:docMk/>
            <pc:sldMk cId="1107166951" sldId="275"/>
            <ac:spMk id="9" creationId="{310DFBEE-E24D-ECC4-248C-46CCDEE93814}"/>
          </ac:spMkLst>
        </pc:spChg>
        <pc:picChg chg="add mod">
          <ac:chgData name="C Allen (Ysgol Bro Banw)" userId="d4de87b9-48b4-4ac2-99b6-ed13addf80a5" providerId="ADAL" clId="{3F84703F-CCDD-43E7-B77F-BB63CA7F666A}" dt="2025-03-10T16:43:43.797" v="2341" actId="1076"/>
          <ac:picMkLst>
            <pc:docMk/>
            <pc:sldMk cId="1107166951" sldId="275"/>
            <ac:picMk id="3" creationId="{2212F395-6FCD-61A2-0189-2E8630F02120}"/>
          </ac:picMkLst>
        </pc:picChg>
      </pc:sldChg>
      <pc:sldChg chg="addSp modSp add del mod ord modAnim modNotesTx">
        <pc:chgData name="C Allen (Ysgol Bro Banw)" userId="d4de87b9-48b4-4ac2-99b6-ed13addf80a5" providerId="ADAL" clId="{3F84703F-CCDD-43E7-B77F-BB63CA7F666A}" dt="2025-03-26T15:18:36.894" v="7251" actId="313"/>
        <pc:sldMkLst>
          <pc:docMk/>
          <pc:sldMk cId="554858893" sldId="276"/>
        </pc:sldMkLst>
        <pc:spChg chg="mod">
          <ac:chgData name="C Allen (Ysgol Bro Banw)" userId="d4de87b9-48b4-4ac2-99b6-ed13addf80a5" providerId="ADAL" clId="{3F84703F-CCDD-43E7-B77F-BB63CA7F666A}" dt="2025-03-25T16:25:44.475" v="5962" actId="20577"/>
          <ac:spMkLst>
            <pc:docMk/>
            <pc:sldMk cId="554858893" sldId="276"/>
            <ac:spMk id="2" creationId="{4547F7F8-EF00-699B-21BA-5C08784CBC1E}"/>
          </ac:spMkLst>
        </pc:spChg>
        <pc:spChg chg="add mod">
          <ac:chgData name="C Allen (Ysgol Bro Banw)" userId="d4de87b9-48b4-4ac2-99b6-ed13addf80a5" providerId="ADAL" clId="{3F84703F-CCDD-43E7-B77F-BB63CA7F666A}" dt="2025-03-26T10:27:22.987" v="6605" actId="207"/>
          <ac:spMkLst>
            <pc:docMk/>
            <pc:sldMk cId="554858893" sldId="276"/>
            <ac:spMk id="4" creationId="{4608C7E5-9378-829E-3686-B5AD1D709E01}"/>
          </ac:spMkLst>
        </pc:spChg>
        <pc:spChg chg="add mod">
          <ac:chgData name="C Allen (Ysgol Bro Banw)" userId="d4de87b9-48b4-4ac2-99b6-ed13addf80a5" providerId="ADAL" clId="{3F84703F-CCDD-43E7-B77F-BB63CA7F666A}" dt="2025-03-26T10:27:32.222" v="6607" actId="207"/>
          <ac:spMkLst>
            <pc:docMk/>
            <pc:sldMk cId="554858893" sldId="276"/>
            <ac:spMk id="5" creationId="{5269094D-077A-D0FF-C506-72F128A69F2C}"/>
          </ac:spMkLst>
        </pc:spChg>
        <pc:spChg chg="add mod">
          <ac:chgData name="C Allen (Ysgol Bro Banw)" userId="d4de87b9-48b4-4ac2-99b6-ed13addf80a5" providerId="ADAL" clId="{3F84703F-CCDD-43E7-B77F-BB63CA7F666A}" dt="2025-03-26T10:27:45.033" v="6609" actId="207"/>
          <ac:spMkLst>
            <pc:docMk/>
            <pc:sldMk cId="554858893" sldId="276"/>
            <ac:spMk id="6" creationId="{16F708EB-02B7-8DD8-DE0D-936198D72CC9}"/>
          </ac:spMkLst>
        </pc:spChg>
        <pc:spChg chg="add mod">
          <ac:chgData name="C Allen (Ysgol Bro Banw)" userId="d4de87b9-48b4-4ac2-99b6-ed13addf80a5" providerId="ADAL" clId="{3F84703F-CCDD-43E7-B77F-BB63CA7F666A}" dt="2025-03-26T10:27:16.727" v="6604" actId="207"/>
          <ac:spMkLst>
            <pc:docMk/>
            <pc:sldMk cId="554858893" sldId="276"/>
            <ac:spMk id="7" creationId="{B108CF82-00D6-24A8-9D7B-4E104F517C72}"/>
          </ac:spMkLst>
        </pc:spChg>
        <pc:spChg chg="add mod">
          <ac:chgData name="C Allen (Ysgol Bro Banw)" userId="d4de87b9-48b4-4ac2-99b6-ed13addf80a5" providerId="ADAL" clId="{3F84703F-CCDD-43E7-B77F-BB63CA7F666A}" dt="2025-03-26T10:27:27.834" v="6606" actId="207"/>
          <ac:spMkLst>
            <pc:docMk/>
            <pc:sldMk cId="554858893" sldId="276"/>
            <ac:spMk id="8" creationId="{A03D4028-BA70-078C-C867-9437DE974758}"/>
          </ac:spMkLst>
        </pc:spChg>
        <pc:spChg chg="add mod">
          <ac:chgData name="C Allen (Ysgol Bro Banw)" userId="d4de87b9-48b4-4ac2-99b6-ed13addf80a5" providerId="ADAL" clId="{3F84703F-CCDD-43E7-B77F-BB63CA7F666A}" dt="2025-03-26T10:27:37.649" v="6608" actId="207"/>
          <ac:spMkLst>
            <pc:docMk/>
            <pc:sldMk cId="554858893" sldId="276"/>
            <ac:spMk id="9" creationId="{B87996EF-F328-5FFF-EC94-3504257F88C9}"/>
          </ac:spMkLst>
        </pc:spChg>
        <pc:picChg chg="add mod">
          <ac:chgData name="C Allen (Ysgol Bro Banw)" userId="d4de87b9-48b4-4ac2-99b6-ed13addf80a5" providerId="ADAL" clId="{3F84703F-CCDD-43E7-B77F-BB63CA7F666A}" dt="2025-03-10T18:27:44.395" v="3783" actId="1076"/>
          <ac:picMkLst>
            <pc:docMk/>
            <pc:sldMk cId="554858893" sldId="276"/>
            <ac:picMk id="3" creationId="{196D2DC6-9730-BAB9-B9CE-22450A55B874}"/>
          </ac:picMkLst>
        </pc:picChg>
      </pc:sldChg>
      <pc:sldChg chg="addSp delSp modSp add del mod modNotesTx">
        <pc:chgData name="C Allen (Ysgol Bro Banw)" userId="d4de87b9-48b4-4ac2-99b6-ed13addf80a5" providerId="ADAL" clId="{3F84703F-CCDD-43E7-B77F-BB63CA7F666A}" dt="2025-03-26T15:19:01.800" v="7254" actId="20577"/>
        <pc:sldMkLst>
          <pc:docMk/>
          <pc:sldMk cId="3508812950" sldId="277"/>
        </pc:sldMkLst>
        <pc:spChg chg="mod">
          <ac:chgData name="C Allen (Ysgol Bro Banw)" userId="d4de87b9-48b4-4ac2-99b6-ed13addf80a5" providerId="ADAL" clId="{3F84703F-CCDD-43E7-B77F-BB63CA7F666A}" dt="2025-03-10T18:50:48.146" v="4661" actId="20577"/>
          <ac:spMkLst>
            <pc:docMk/>
            <pc:sldMk cId="3508812950" sldId="277"/>
            <ac:spMk id="2" creationId="{0ACB2EB7-ADD9-7614-5CE3-B5A03B7522DA}"/>
          </ac:spMkLst>
        </pc:spChg>
        <pc:spChg chg="add mod">
          <ac:chgData name="C Allen (Ysgol Bro Banw)" userId="d4de87b9-48b4-4ac2-99b6-ed13addf80a5" providerId="ADAL" clId="{3F84703F-CCDD-43E7-B77F-BB63CA7F666A}" dt="2025-03-23T14:23:35.093" v="5796" actId="1076"/>
          <ac:spMkLst>
            <pc:docMk/>
            <pc:sldMk cId="3508812950" sldId="277"/>
            <ac:spMk id="11" creationId="{0616495F-925A-2032-BD31-A1F6F04F3F82}"/>
          </ac:spMkLst>
        </pc:spChg>
        <pc:picChg chg="mod ord">
          <ac:chgData name="C Allen (Ysgol Bro Banw)" userId="d4de87b9-48b4-4ac2-99b6-ed13addf80a5" providerId="ADAL" clId="{3F84703F-CCDD-43E7-B77F-BB63CA7F666A}" dt="2025-03-10T18:43:29.472" v="4522" actId="1076"/>
          <ac:picMkLst>
            <pc:docMk/>
            <pc:sldMk cId="3508812950" sldId="277"/>
            <ac:picMk id="3" creationId="{00A58BE9-D8A7-317D-06ED-38404AA7FADE}"/>
          </ac:picMkLst>
        </pc:picChg>
        <pc:picChg chg="add mod">
          <ac:chgData name="C Allen (Ysgol Bro Banw)" userId="d4de87b9-48b4-4ac2-99b6-ed13addf80a5" providerId="ADAL" clId="{3F84703F-CCDD-43E7-B77F-BB63CA7F666A}" dt="2025-03-10T18:42:57.423" v="4514" actId="1076"/>
          <ac:picMkLst>
            <pc:docMk/>
            <pc:sldMk cId="3508812950" sldId="277"/>
            <ac:picMk id="10" creationId="{D5AF35BA-6CEB-8D97-36C6-E62E4B500C27}"/>
          </ac:picMkLst>
        </pc:picChg>
      </pc:sldChg>
      <pc:sldChg chg="addSp delSp modSp new mod ord setBg delAnim modAnim modNotesTx">
        <pc:chgData name="C Allen (Ysgol Bro Banw)" userId="d4de87b9-48b4-4ac2-99b6-ed13addf80a5" providerId="ADAL" clId="{3F84703F-CCDD-43E7-B77F-BB63CA7F666A}" dt="2025-03-26T12:02:05.151" v="6967" actId="20577"/>
        <pc:sldMkLst>
          <pc:docMk/>
          <pc:sldMk cId="2966964609" sldId="278"/>
        </pc:sldMkLst>
        <pc:spChg chg="add mod">
          <ac:chgData name="C Allen (Ysgol Bro Banw)" userId="d4de87b9-48b4-4ac2-99b6-ed13addf80a5" providerId="ADAL" clId="{3F84703F-CCDD-43E7-B77F-BB63CA7F666A}" dt="2025-03-14T15:01:23.625" v="5527" actId="115"/>
          <ac:spMkLst>
            <pc:docMk/>
            <pc:sldMk cId="2966964609" sldId="278"/>
            <ac:spMk id="2" creationId="{08DB0604-9B2F-9E5E-7016-E9121B465A10}"/>
          </ac:spMkLst>
        </pc:spChg>
        <pc:spChg chg="add del mod">
          <ac:chgData name="C Allen (Ysgol Bro Banw)" userId="d4de87b9-48b4-4ac2-99b6-ed13addf80a5" providerId="ADAL" clId="{3F84703F-CCDD-43E7-B77F-BB63CA7F666A}" dt="2025-03-26T09:30:01.755" v="6392" actId="478"/>
          <ac:spMkLst>
            <pc:docMk/>
            <pc:sldMk cId="2966964609" sldId="278"/>
            <ac:spMk id="3" creationId="{93C4EE2D-DEB4-6045-B6C3-4C94AD7137CF}"/>
          </ac:spMkLst>
        </pc:spChg>
        <pc:spChg chg="add del mod">
          <ac:chgData name="C Allen (Ysgol Bro Banw)" userId="d4de87b9-48b4-4ac2-99b6-ed13addf80a5" providerId="ADAL" clId="{3F84703F-CCDD-43E7-B77F-BB63CA7F666A}" dt="2025-03-26T09:30:11.066" v="6398" actId="478"/>
          <ac:spMkLst>
            <pc:docMk/>
            <pc:sldMk cId="2966964609" sldId="278"/>
            <ac:spMk id="4" creationId="{EB125074-0505-5197-B69D-3CC61DE9684F}"/>
          </ac:spMkLst>
        </pc:spChg>
        <pc:spChg chg="add del mod">
          <ac:chgData name="C Allen (Ysgol Bro Banw)" userId="d4de87b9-48b4-4ac2-99b6-ed13addf80a5" providerId="ADAL" clId="{3F84703F-CCDD-43E7-B77F-BB63CA7F666A}" dt="2025-03-26T09:30:08.237" v="6396" actId="478"/>
          <ac:spMkLst>
            <pc:docMk/>
            <pc:sldMk cId="2966964609" sldId="278"/>
            <ac:spMk id="5" creationId="{3DE4796D-A82C-603C-127C-3F57983B54A4}"/>
          </ac:spMkLst>
        </pc:spChg>
        <pc:spChg chg="add mod">
          <ac:chgData name="C Allen (Ysgol Bro Banw)" userId="d4de87b9-48b4-4ac2-99b6-ed13addf80a5" providerId="ADAL" clId="{3F84703F-CCDD-43E7-B77F-BB63CA7F666A}" dt="2025-03-26T09:31:08.127" v="6412" actId="14100"/>
          <ac:spMkLst>
            <pc:docMk/>
            <pc:sldMk cId="2966964609" sldId="278"/>
            <ac:spMk id="6" creationId="{A5509FB3-61F0-B3FF-C8E7-9C9720B6F59B}"/>
          </ac:spMkLst>
        </pc:spChg>
        <pc:spChg chg="add mod">
          <ac:chgData name="C Allen (Ysgol Bro Banw)" userId="d4de87b9-48b4-4ac2-99b6-ed13addf80a5" providerId="ADAL" clId="{3F84703F-CCDD-43E7-B77F-BB63CA7F666A}" dt="2025-03-26T09:31:29.807" v="6415" actId="1076"/>
          <ac:spMkLst>
            <pc:docMk/>
            <pc:sldMk cId="2966964609" sldId="278"/>
            <ac:spMk id="7" creationId="{0BFA3783-7DBF-0B64-2EBF-4C09EE2522F1}"/>
          </ac:spMkLst>
        </pc:spChg>
        <pc:spChg chg="add mod">
          <ac:chgData name="C Allen (Ysgol Bro Banw)" userId="d4de87b9-48b4-4ac2-99b6-ed13addf80a5" providerId="ADAL" clId="{3F84703F-CCDD-43E7-B77F-BB63CA7F666A}" dt="2025-03-26T09:31:45.507" v="6418" actId="20577"/>
          <ac:spMkLst>
            <pc:docMk/>
            <pc:sldMk cId="2966964609" sldId="278"/>
            <ac:spMk id="8" creationId="{E757F472-0F68-3737-8A7A-2B68F08E63ED}"/>
          </ac:spMkLst>
        </pc:spChg>
        <pc:spChg chg="add del mod">
          <ac:chgData name="C Allen (Ysgol Bro Banw)" userId="d4de87b9-48b4-4ac2-99b6-ed13addf80a5" providerId="ADAL" clId="{3F84703F-CCDD-43E7-B77F-BB63CA7F666A}" dt="2025-03-26T09:30:17.348" v="6402" actId="478"/>
          <ac:spMkLst>
            <pc:docMk/>
            <pc:sldMk cId="2966964609" sldId="278"/>
            <ac:spMk id="9" creationId="{7C81B9CC-317D-57A1-B2E6-B2BB5977FF70}"/>
          </ac:spMkLst>
        </pc:spChg>
        <pc:spChg chg="add del mod">
          <ac:chgData name="C Allen (Ysgol Bro Banw)" userId="d4de87b9-48b4-4ac2-99b6-ed13addf80a5" providerId="ADAL" clId="{3F84703F-CCDD-43E7-B77F-BB63CA7F666A}" dt="2025-03-26T09:30:14.550" v="6400" actId="478"/>
          <ac:spMkLst>
            <pc:docMk/>
            <pc:sldMk cId="2966964609" sldId="278"/>
            <ac:spMk id="10" creationId="{6CB19356-9B9A-3894-53D4-FF45840990D1}"/>
          </ac:spMkLst>
        </pc:spChg>
        <pc:spChg chg="add del mod">
          <ac:chgData name="C Allen (Ysgol Bro Banw)" userId="d4de87b9-48b4-4ac2-99b6-ed13addf80a5" providerId="ADAL" clId="{3F84703F-CCDD-43E7-B77F-BB63CA7F666A}" dt="2025-03-26T09:30:05.699" v="6394" actId="478"/>
          <ac:spMkLst>
            <pc:docMk/>
            <pc:sldMk cId="2966964609" sldId="278"/>
            <ac:spMk id="11" creationId="{BA372018-A663-D6BA-9731-13576A891737}"/>
          </ac:spMkLst>
        </pc:spChg>
      </pc:sldChg>
      <pc:sldChg chg="addSp modSp new del mod setBg modAnim">
        <pc:chgData name="C Allen (Ysgol Bro Banw)" userId="d4de87b9-48b4-4ac2-99b6-ed13addf80a5" providerId="ADAL" clId="{3F84703F-CCDD-43E7-B77F-BB63CA7F666A}" dt="2025-03-14T14:45:29.817" v="4946" actId="47"/>
        <pc:sldMkLst>
          <pc:docMk/>
          <pc:sldMk cId="4139571423" sldId="278"/>
        </pc:sldMkLst>
      </pc:sldChg>
      <pc:sldChg chg="modSp add mod">
        <pc:chgData name="C Allen (Ysgol Bro Banw)" userId="d4de87b9-48b4-4ac2-99b6-ed13addf80a5" providerId="ADAL" clId="{3F84703F-CCDD-43E7-B77F-BB63CA7F666A}" dt="2025-03-25T16:23:12.402" v="5926" actId="20577"/>
        <pc:sldMkLst>
          <pc:docMk/>
          <pc:sldMk cId="1966279978" sldId="279"/>
        </pc:sldMkLst>
        <pc:graphicFrameChg chg="modGraphic">
          <ac:chgData name="C Allen (Ysgol Bro Banw)" userId="d4de87b9-48b4-4ac2-99b6-ed13addf80a5" providerId="ADAL" clId="{3F84703F-CCDD-43E7-B77F-BB63CA7F666A}" dt="2025-03-25T16:23:12.402" v="5926" actId="20577"/>
          <ac:graphicFrameMkLst>
            <pc:docMk/>
            <pc:sldMk cId="1966279978" sldId="279"/>
            <ac:graphicFrameMk id="2" creationId="{D03F03AA-D47E-9AF5-A739-E4B5F2A28761}"/>
          </ac:graphicFrameMkLst>
        </pc:graphicFrameChg>
      </pc:sldChg>
      <pc:sldChg chg="addSp delSp modSp add mod delAnim modNotesTx">
        <pc:chgData name="C Allen (Ysgol Bro Banw)" userId="d4de87b9-48b4-4ac2-99b6-ed13addf80a5" providerId="ADAL" clId="{3F84703F-CCDD-43E7-B77F-BB63CA7F666A}" dt="2025-03-26T12:02:29.620" v="7241" actId="20577"/>
        <pc:sldMkLst>
          <pc:docMk/>
          <pc:sldMk cId="2147702721" sldId="280"/>
        </pc:sldMkLst>
        <pc:spChg chg="del mod">
          <ac:chgData name="C Allen (Ysgol Bro Banw)" userId="d4de87b9-48b4-4ac2-99b6-ed13addf80a5" providerId="ADAL" clId="{3F84703F-CCDD-43E7-B77F-BB63CA7F666A}" dt="2025-03-26T09:40:47.382" v="6448" actId="478"/>
          <ac:spMkLst>
            <pc:docMk/>
            <pc:sldMk cId="2147702721" sldId="280"/>
            <ac:spMk id="4" creationId="{81BE3B79-4354-7EF4-2532-5C16ACC5BCBD}"/>
          </ac:spMkLst>
        </pc:spChg>
        <pc:spChg chg="del mod">
          <ac:chgData name="C Allen (Ysgol Bro Banw)" userId="d4de87b9-48b4-4ac2-99b6-ed13addf80a5" providerId="ADAL" clId="{3F84703F-CCDD-43E7-B77F-BB63CA7F666A}" dt="2025-03-26T09:41:33.081" v="6459" actId="478"/>
          <ac:spMkLst>
            <pc:docMk/>
            <pc:sldMk cId="2147702721" sldId="280"/>
            <ac:spMk id="7" creationId="{3C2BACE3-6A18-F955-E7C4-329673E7ED76}"/>
          </ac:spMkLst>
        </pc:spChg>
        <pc:spChg chg="del mod">
          <ac:chgData name="C Allen (Ysgol Bro Banw)" userId="d4de87b9-48b4-4ac2-99b6-ed13addf80a5" providerId="ADAL" clId="{3F84703F-CCDD-43E7-B77F-BB63CA7F666A}" dt="2025-03-26T09:42:00.743" v="6469" actId="478"/>
          <ac:spMkLst>
            <pc:docMk/>
            <pc:sldMk cId="2147702721" sldId="280"/>
            <ac:spMk id="10" creationId="{145789BE-E900-2628-25CA-E215A4DDBA33}"/>
          </ac:spMkLst>
        </pc:spChg>
        <pc:spChg chg="add mod">
          <ac:chgData name="C Allen (Ysgol Bro Banw)" userId="d4de87b9-48b4-4ac2-99b6-ed13addf80a5" providerId="ADAL" clId="{3F84703F-CCDD-43E7-B77F-BB63CA7F666A}" dt="2025-03-26T09:41:29.130" v="6457" actId="13926"/>
          <ac:spMkLst>
            <pc:docMk/>
            <pc:sldMk cId="2147702721" sldId="280"/>
            <ac:spMk id="12" creationId="{1520B4C7-8D23-A827-25BB-E0831054CEFF}"/>
          </ac:spMkLst>
        </pc:spChg>
        <pc:spChg chg="add mod">
          <ac:chgData name="C Allen (Ysgol Bro Banw)" userId="d4de87b9-48b4-4ac2-99b6-ed13addf80a5" providerId="ADAL" clId="{3F84703F-CCDD-43E7-B77F-BB63CA7F666A}" dt="2025-03-26T09:41:55.751" v="6467" actId="1076"/>
          <ac:spMkLst>
            <pc:docMk/>
            <pc:sldMk cId="2147702721" sldId="280"/>
            <ac:spMk id="13" creationId="{CA29397B-F582-C565-A6F9-1C8CB86BC9BE}"/>
          </ac:spMkLst>
        </pc:spChg>
        <pc:spChg chg="add mod">
          <ac:chgData name="C Allen (Ysgol Bro Banw)" userId="d4de87b9-48b4-4ac2-99b6-ed13addf80a5" providerId="ADAL" clId="{3F84703F-CCDD-43E7-B77F-BB63CA7F666A}" dt="2025-03-26T09:42:23.588" v="6480" actId="1076"/>
          <ac:spMkLst>
            <pc:docMk/>
            <pc:sldMk cId="2147702721" sldId="280"/>
            <ac:spMk id="14" creationId="{5DA56E6B-3515-D3FB-8E91-21799F527C68}"/>
          </ac:spMkLst>
        </pc:spChg>
      </pc:sldChg>
      <pc:sldChg chg="add del">
        <pc:chgData name="C Allen (Ysgol Bro Banw)" userId="d4de87b9-48b4-4ac2-99b6-ed13addf80a5" providerId="ADAL" clId="{3F84703F-CCDD-43E7-B77F-BB63CA7F666A}" dt="2025-03-26T09:16:55.307" v="6369" actId="47"/>
        <pc:sldMkLst>
          <pc:docMk/>
          <pc:sldMk cId="1765858243" sldId="281"/>
        </pc:sldMkLst>
      </pc:sldChg>
      <pc:sldChg chg="delSp modSp add mod ord delAnim modAnim modNotesTx">
        <pc:chgData name="C Allen (Ysgol Bro Banw)" userId="d4de87b9-48b4-4ac2-99b6-ed13addf80a5" providerId="ADAL" clId="{3F84703F-CCDD-43E7-B77F-BB63CA7F666A}" dt="2025-03-26T12:01:33.512" v="6830" actId="20577"/>
        <pc:sldMkLst>
          <pc:docMk/>
          <pc:sldMk cId="3161588971" sldId="281"/>
        </pc:sldMkLst>
        <pc:spChg chg="mod">
          <ac:chgData name="C Allen (Ysgol Bro Banw)" userId="d4de87b9-48b4-4ac2-99b6-ed13addf80a5" providerId="ADAL" clId="{3F84703F-CCDD-43E7-B77F-BB63CA7F666A}" dt="2025-03-26T09:28:59.548" v="6384" actId="1076"/>
          <ac:spMkLst>
            <pc:docMk/>
            <pc:sldMk cId="3161588971" sldId="281"/>
            <ac:spMk id="3" creationId="{C1A5E527-76A9-CEDB-44DF-1417CB9A6DC9}"/>
          </ac:spMkLst>
        </pc:spChg>
        <pc:spChg chg="mod">
          <ac:chgData name="C Allen (Ysgol Bro Banw)" userId="d4de87b9-48b4-4ac2-99b6-ed13addf80a5" providerId="ADAL" clId="{3F84703F-CCDD-43E7-B77F-BB63CA7F666A}" dt="2025-03-26T09:29:06.149" v="6385" actId="1076"/>
          <ac:spMkLst>
            <pc:docMk/>
            <pc:sldMk cId="3161588971" sldId="281"/>
            <ac:spMk id="4" creationId="{A22A491B-3DA3-91ED-2A86-59504234A906}"/>
          </ac:spMkLst>
        </pc:spChg>
        <pc:spChg chg="mod">
          <ac:chgData name="C Allen (Ysgol Bro Banw)" userId="d4de87b9-48b4-4ac2-99b6-ed13addf80a5" providerId="ADAL" clId="{3F84703F-CCDD-43E7-B77F-BB63CA7F666A}" dt="2025-03-26T09:29:18.611" v="6387" actId="1076"/>
          <ac:spMkLst>
            <pc:docMk/>
            <pc:sldMk cId="3161588971" sldId="281"/>
            <ac:spMk id="5" creationId="{5800E06C-1E25-3DCF-A5C7-6DE18E9E9B30}"/>
          </ac:spMkLst>
        </pc:spChg>
        <pc:spChg chg="del mod">
          <ac:chgData name="C Allen (Ysgol Bro Banw)" userId="d4de87b9-48b4-4ac2-99b6-ed13addf80a5" providerId="ADAL" clId="{3F84703F-CCDD-43E7-B77F-BB63CA7F666A}" dt="2025-03-26T09:28:42.918" v="6377" actId="478"/>
          <ac:spMkLst>
            <pc:docMk/>
            <pc:sldMk cId="3161588971" sldId="281"/>
            <ac:spMk id="6" creationId="{84FCCDFF-50D8-9B56-8D4D-6FF9E63F6908}"/>
          </ac:spMkLst>
        </pc:spChg>
        <pc:spChg chg="del mod">
          <ac:chgData name="C Allen (Ysgol Bro Banw)" userId="d4de87b9-48b4-4ac2-99b6-ed13addf80a5" providerId="ADAL" clId="{3F84703F-CCDD-43E7-B77F-BB63CA7F666A}" dt="2025-03-26T09:28:51.828" v="6383" actId="478"/>
          <ac:spMkLst>
            <pc:docMk/>
            <pc:sldMk cId="3161588971" sldId="281"/>
            <ac:spMk id="7" creationId="{A4A1EC60-A388-9213-91E6-1C4E19B100B3}"/>
          </ac:spMkLst>
        </pc:spChg>
        <pc:spChg chg="del mod">
          <ac:chgData name="C Allen (Ysgol Bro Banw)" userId="d4de87b9-48b4-4ac2-99b6-ed13addf80a5" providerId="ADAL" clId="{3F84703F-CCDD-43E7-B77F-BB63CA7F666A}" dt="2025-03-26T09:28:40.454" v="6375" actId="478"/>
          <ac:spMkLst>
            <pc:docMk/>
            <pc:sldMk cId="3161588971" sldId="281"/>
            <ac:spMk id="8" creationId="{36B7FA93-A221-E85F-DD67-B78EE9FFE92D}"/>
          </ac:spMkLst>
        </pc:spChg>
        <pc:spChg chg="del mod">
          <ac:chgData name="C Allen (Ysgol Bro Banw)" userId="d4de87b9-48b4-4ac2-99b6-ed13addf80a5" providerId="ADAL" clId="{3F84703F-CCDD-43E7-B77F-BB63CA7F666A}" dt="2025-03-26T09:28:46.168" v="6379" actId="478"/>
          <ac:spMkLst>
            <pc:docMk/>
            <pc:sldMk cId="3161588971" sldId="281"/>
            <ac:spMk id="9" creationId="{98951240-DF43-A917-91AE-521BA5877DD5}"/>
          </ac:spMkLst>
        </pc:spChg>
        <pc:spChg chg="del mod">
          <ac:chgData name="C Allen (Ysgol Bro Banw)" userId="d4de87b9-48b4-4ac2-99b6-ed13addf80a5" providerId="ADAL" clId="{3F84703F-CCDD-43E7-B77F-BB63CA7F666A}" dt="2025-03-26T09:28:48.906" v="6381" actId="478"/>
          <ac:spMkLst>
            <pc:docMk/>
            <pc:sldMk cId="3161588971" sldId="281"/>
            <ac:spMk id="10" creationId="{B55F8520-9FAB-71FA-C3A6-30EAA74B6C25}"/>
          </ac:spMkLst>
        </pc:spChg>
        <pc:spChg chg="mod">
          <ac:chgData name="C Allen (Ysgol Bro Banw)" userId="d4de87b9-48b4-4ac2-99b6-ed13addf80a5" providerId="ADAL" clId="{3F84703F-CCDD-43E7-B77F-BB63CA7F666A}" dt="2025-03-26T09:29:10.490" v="6386" actId="1076"/>
          <ac:spMkLst>
            <pc:docMk/>
            <pc:sldMk cId="3161588971" sldId="281"/>
            <ac:spMk id="11" creationId="{A83A662E-0677-0A12-D32E-ED9A2BA574B5}"/>
          </ac:spMkLst>
        </pc:spChg>
      </pc:sldChg>
      <pc:sldChg chg="delSp modSp add mod delAnim modAnim modNotesTx">
        <pc:chgData name="C Allen (Ysgol Bro Banw)" userId="d4de87b9-48b4-4ac2-99b6-ed13addf80a5" providerId="ADAL" clId="{3F84703F-CCDD-43E7-B77F-BB63CA7F666A}" dt="2025-03-26T12:02:16.361" v="7104" actId="20577"/>
        <pc:sldMkLst>
          <pc:docMk/>
          <pc:sldMk cId="1238597381" sldId="282"/>
        </pc:sldMkLst>
        <pc:spChg chg="del mod">
          <ac:chgData name="C Allen (Ysgol Bro Banw)" userId="d4de87b9-48b4-4ac2-99b6-ed13addf80a5" providerId="ADAL" clId="{3F84703F-CCDD-43E7-B77F-BB63CA7F666A}" dt="2025-03-26T09:32:17.810" v="6427" actId="478"/>
          <ac:spMkLst>
            <pc:docMk/>
            <pc:sldMk cId="1238597381" sldId="282"/>
            <ac:spMk id="3" creationId="{B92848D8-280C-0C36-DFF1-720C13B3B0F9}"/>
          </ac:spMkLst>
        </pc:spChg>
        <pc:spChg chg="del mod">
          <ac:chgData name="C Allen (Ysgol Bro Banw)" userId="d4de87b9-48b4-4ac2-99b6-ed13addf80a5" providerId="ADAL" clId="{3F84703F-CCDD-43E7-B77F-BB63CA7F666A}" dt="2025-03-26T09:32:20.824" v="6429" actId="478"/>
          <ac:spMkLst>
            <pc:docMk/>
            <pc:sldMk cId="1238597381" sldId="282"/>
            <ac:spMk id="4" creationId="{6F8D238C-E007-0A54-4247-7108304B31D5}"/>
          </ac:spMkLst>
        </pc:spChg>
        <pc:spChg chg="del mod">
          <ac:chgData name="C Allen (Ysgol Bro Banw)" userId="d4de87b9-48b4-4ac2-99b6-ed13addf80a5" providerId="ADAL" clId="{3F84703F-CCDD-43E7-B77F-BB63CA7F666A}" dt="2025-03-26T09:32:26.597" v="6433" actId="478"/>
          <ac:spMkLst>
            <pc:docMk/>
            <pc:sldMk cId="1238597381" sldId="282"/>
            <ac:spMk id="5" creationId="{B58B1D52-EBEB-3943-846F-708DE29D2710}"/>
          </ac:spMkLst>
        </pc:spChg>
        <pc:spChg chg="del mod">
          <ac:chgData name="C Allen (Ysgol Bro Banw)" userId="d4de87b9-48b4-4ac2-99b6-ed13addf80a5" providerId="ADAL" clId="{3F84703F-CCDD-43E7-B77F-BB63CA7F666A}" dt="2025-03-26T09:32:07.885" v="6421" actId="478"/>
          <ac:spMkLst>
            <pc:docMk/>
            <pc:sldMk cId="1238597381" sldId="282"/>
            <ac:spMk id="6" creationId="{CB67731F-272E-9F57-C022-3CB4234F191E}"/>
          </ac:spMkLst>
        </pc:spChg>
        <pc:spChg chg="del mod">
          <ac:chgData name="C Allen (Ysgol Bro Banw)" userId="d4de87b9-48b4-4ac2-99b6-ed13addf80a5" providerId="ADAL" clId="{3F84703F-CCDD-43E7-B77F-BB63CA7F666A}" dt="2025-03-26T09:32:13.483" v="6425" actId="478"/>
          <ac:spMkLst>
            <pc:docMk/>
            <pc:sldMk cId="1238597381" sldId="282"/>
            <ac:spMk id="7" creationId="{46091A09-BC85-9FD6-8B06-563D34AF5D33}"/>
          </ac:spMkLst>
        </pc:spChg>
        <pc:spChg chg="del mod">
          <ac:chgData name="C Allen (Ysgol Bro Banw)" userId="d4de87b9-48b4-4ac2-99b6-ed13addf80a5" providerId="ADAL" clId="{3F84703F-CCDD-43E7-B77F-BB63CA7F666A}" dt="2025-03-26T09:32:10.840" v="6423" actId="478"/>
          <ac:spMkLst>
            <pc:docMk/>
            <pc:sldMk cId="1238597381" sldId="282"/>
            <ac:spMk id="8" creationId="{CAC00356-6ACE-867D-8FD0-B587B1138F20}"/>
          </ac:spMkLst>
        </pc:spChg>
        <pc:spChg chg="mod">
          <ac:chgData name="C Allen (Ysgol Bro Banw)" userId="d4de87b9-48b4-4ac2-99b6-ed13addf80a5" providerId="ADAL" clId="{3F84703F-CCDD-43E7-B77F-BB63CA7F666A}" dt="2025-03-26T09:33:10.529" v="6443" actId="1076"/>
          <ac:spMkLst>
            <pc:docMk/>
            <pc:sldMk cId="1238597381" sldId="282"/>
            <ac:spMk id="9" creationId="{23D563A4-3147-79A0-A140-FEB4BBDDD603}"/>
          </ac:spMkLst>
        </pc:spChg>
        <pc:spChg chg="mod">
          <ac:chgData name="C Allen (Ysgol Bro Banw)" userId="d4de87b9-48b4-4ac2-99b6-ed13addf80a5" providerId="ADAL" clId="{3F84703F-CCDD-43E7-B77F-BB63CA7F666A}" dt="2025-03-26T09:33:06.117" v="6442" actId="1076"/>
          <ac:spMkLst>
            <pc:docMk/>
            <pc:sldMk cId="1238597381" sldId="282"/>
            <ac:spMk id="10" creationId="{224AD8BA-3F28-3DF2-9B3A-1F89B5376D41}"/>
          </ac:spMkLst>
        </pc:spChg>
        <pc:spChg chg="del mod">
          <ac:chgData name="C Allen (Ysgol Bro Banw)" userId="d4de87b9-48b4-4ac2-99b6-ed13addf80a5" providerId="ADAL" clId="{3F84703F-CCDD-43E7-B77F-BB63CA7F666A}" dt="2025-03-26T09:32:23.749" v="6431" actId="478"/>
          <ac:spMkLst>
            <pc:docMk/>
            <pc:sldMk cId="1238597381" sldId="282"/>
            <ac:spMk id="11" creationId="{7EE938CB-3E98-E6C9-43C6-01C6C6AD9723}"/>
          </ac:spMkLst>
        </pc:spChg>
      </pc:sldChg>
      <pc:sldChg chg="add del">
        <pc:chgData name="C Allen (Ysgol Bro Banw)" userId="d4de87b9-48b4-4ac2-99b6-ed13addf80a5" providerId="ADAL" clId="{3F84703F-CCDD-43E7-B77F-BB63CA7F666A}" dt="2025-03-26T09:33:45.104" v="6446" actId="47"/>
        <pc:sldMkLst>
          <pc:docMk/>
          <pc:sldMk cId="3357261948" sldId="283"/>
        </pc:sldMkLst>
      </pc:sldChg>
      <pc:sldChg chg="addSp delSp modSp new mod setBg modNotesTx">
        <pc:chgData name="C Allen (Ysgol Bro Banw)" userId="d4de87b9-48b4-4ac2-99b6-ed13addf80a5" providerId="ADAL" clId="{3F84703F-CCDD-43E7-B77F-BB63CA7F666A}" dt="2025-03-26T12:52:18.364" v="7245" actId="478"/>
        <pc:sldMkLst>
          <pc:docMk/>
          <pc:sldMk cId="3646378264" sldId="283"/>
        </pc:sldMkLst>
        <pc:spChg chg="add mod">
          <ac:chgData name="C Allen (Ysgol Bro Banw)" userId="d4de87b9-48b4-4ac2-99b6-ed13addf80a5" providerId="ADAL" clId="{3F84703F-CCDD-43E7-B77F-BB63CA7F666A}" dt="2025-03-26T12:00:33.796" v="6813" actId="1076"/>
          <ac:spMkLst>
            <pc:docMk/>
            <pc:sldMk cId="3646378264" sldId="283"/>
            <ac:spMk id="13" creationId="{946679B7-C801-6A6B-DF93-E8C323560E09}"/>
          </ac:spMkLst>
        </pc:spChg>
        <pc:picChg chg="add del mod">
          <ac:chgData name="C Allen (Ysgol Bro Banw)" userId="d4de87b9-48b4-4ac2-99b6-ed13addf80a5" providerId="ADAL" clId="{3F84703F-CCDD-43E7-B77F-BB63CA7F666A}" dt="2025-03-26T10:40:10.683" v="6644" actId="1076"/>
          <ac:picMkLst>
            <pc:docMk/>
            <pc:sldMk cId="3646378264" sldId="283"/>
            <ac:picMk id="2" creationId="{5AD2D67A-E2A6-F5E6-2DF0-B9079850BFC1}"/>
          </ac:picMkLst>
        </pc:picChg>
        <pc:picChg chg="add del">
          <ac:chgData name="C Allen (Ysgol Bro Banw)" userId="d4de87b9-48b4-4ac2-99b6-ed13addf80a5" providerId="ADAL" clId="{3F84703F-CCDD-43E7-B77F-BB63CA7F666A}" dt="2025-03-26T10:33:34.117" v="6618" actId="478"/>
          <ac:picMkLst>
            <pc:docMk/>
            <pc:sldMk cId="3646378264" sldId="283"/>
            <ac:picMk id="3" creationId="{D610B2AC-A7E7-F448-7CB2-666F3B62A397}"/>
          </ac:picMkLst>
        </pc:picChg>
        <pc:picChg chg="add del">
          <ac:chgData name="C Allen (Ysgol Bro Banw)" userId="d4de87b9-48b4-4ac2-99b6-ed13addf80a5" providerId="ADAL" clId="{3F84703F-CCDD-43E7-B77F-BB63CA7F666A}" dt="2025-03-26T10:33:51.446" v="6620" actId="478"/>
          <ac:picMkLst>
            <pc:docMk/>
            <pc:sldMk cId="3646378264" sldId="283"/>
            <ac:picMk id="4" creationId="{730AEBC8-7AFA-933F-F831-663988EE61D0}"/>
          </ac:picMkLst>
        </pc:picChg>
        <pc:picChg chg="add del">
          <ac:chgData name="C Allen (Ysgol Bro Banw)" userId="d4de87b9-48b4-4ac2-99b6-ed13addf80a5" providerId="ADAL" clId="{3F84703F-CCDD-43E7-B77F-BB63CA7F666A}" dt="2025-03-26T10:34:06.315" v="6622" actId="478"/>
          <ac:picMkLst>
            <pc:docMk/>
            <pc:sldMk cId="3646378264" sldId="283"/>
            <ac:picMk id="5" creationId="{5F0ADEFC-D157-3748-BA9F-A480A00800E2}"/>
          </ac:picMkLst>
        </pc:picChg>
        <pc:picChg chg="add del">
          <ac:chgData name="C Allen (Ysgol Bro Banw)" userId="d4de87b9-48b4-4ac2-99b6-ed13addf80a5" providerId="ADAL" clId="{3F84703F-CCDD-43E7-B77F-BB63CA7F666A}" dt="2025-03-26T10:34:32.207" v="6624" actId="478"/>
          <ac:picMkLst>
            <pc:docMk/>
            <pc:sldMk cId="3646378264" sldId="283"/>
            <ac:picMk id="6" creationId="{87ED6295-C313-88A7-895B-41678E39FCC8}"/>
          </ac:picMkLst>
        </pc:picChg>
        <pc:picChg chg="add del">
          <ac:chgData name="C Allen (Ysgol Bro Banw)" userId="d4de87b9-48b4-4ac2-99b6-ed13addf80a5" providerId="ADAL" clId="{3F84703F-CCDD-43E7-B77F-BB63CA7F666A}" dt="2025-03-26T10:34:50.367" v="6626" actId="478"/>
          <ac:picMkLst>
            <pc:docMk/>
            <pc:sldMk cId="3646378264" sldId="283"/>
            <ac:picMk id="7" creationId="{53A77ABB-4CE0-7C24-A56D-054A6FE3934A}"/>
          </ac:picMkLst>
        </pc:picChg>
        <pc:picChg chg="add del">
          <ac:chgData name="C Allen (Ysgol Bro Banw)" userId="d4de87b9-48b4-4ac2-99b6-ed13addf80a5" providerId="ADAL" clId="{3F84703F-CCDD-43E7-B77F-BB63CA7F666A}" dt="2025-03-26T10:37:20.538" v="6628" actId="478"/>
          <ac:picMkLst>
            <pc:docMk/>
            <pc:sldMk cId="3646378264" sldId="283"/>
            <ac:picMk id="8" creationId="{E6FAD64E-5D00-E371-7A0C-8846A165389C}"/>
          </ac:picMkLst>
        </pc:picChg>
        <pc:picChg chg="add del">
          <ac:chgData name="C Allen (Ysgol Bro Banw)" userId="d4de87b9-48b4-4ac2-99b6-ed13addf80a5" providerId="ADAL" clId="{3F84703F-CCDD-43E7-B77F-BB63CA7F666A}" dt="2025-03-26T10:38:41.315" v="6635" actId="478"/>
          <ac:picMkLst>
            <pc:docMk/>
            <pc:sldMk cId="3646378264" sldId="283"/>
            <ac:picMk id="9" creationId="{D78D1693-A5D4-6B35-D47A-92A4957A9428}"/>
          </ac:picMkLst>
        </pc:picChg>
        <pc:picChg chg="add del">
          <ac:chgData name="C Allen (Ysgol Bro Banw)" userId="d4de87b9-48b4-4ac2-99b6-ed13addf80a5" providerId="ADAL" clId="{3F84703F-CCDD-43E7-B77F-BB63CA7F666A}" dt="2025-03-26T10:39:18.463" v="6637" actId="478"/>
          <ac:picMkLst>
            <pc:docMk/>
            <pc:sldMk cId="3646378264" sldId="283"/>
            <ac:picMk id="10" creationId="{7CC290FA-DCCE-09C1-23EA-B757A475C7E5}"/>
          </ac:picMkLst>
        </pc:picChg>
        <pc:picChg chg="add mod ord modCrop">
          <ac:chgData name="C Allen (Ysgol Bro Banw)" userId="d4de87b9-48b4-4ac2-99b6-ed13addf80a5" providerId="ADAL" clId="{3F84703F-CCDD-43E7-B77F-BB63CA7F666A}" dt="2025-03-26T10:44:16.672" v="6723" actId="1076"/>
          <ac:picMkLst>
            <pc:docMk/>
            <pc:sldMk cId="3646378264" sldId="283"/>
            <ac:picMk id="11" creationId="{B60A2BD8-87BC-E4E6-8D03-6CD16FB7DE0A}"/>
          </ac:picMkLst>
        </pc:picChg>
        <pc:picChg chg="add mod">
          <ac:chgData name="C Allen (Ysgol Bro Banw)" userId="d4de87b9-48b4-4ac2-99b6-ed13addf80a5" providerId="ADAL" clId="{3F84703F-CCDD-43E7-B77F-BB63CA7F666A}" dt="2025-03-26T10:41:34.098" v="6657" actId="1076"/>
          <ac:picMkLst>
            <pc:docMk/>
            <pc:sldMk cId="3646378264" sldId="283"/>
            <ac:picMk id="12" creationId="{193FAF5E-36D4-082F-08DE-8659118B8ED2}"/>
          </ac:picMkLst>
        </pc:picChg>
        <pc:picChg chg="add del mod">
          <ac:chgData name="C Allen (Ysgol Bro Banw)" userId="d4de87b9-48b4-4ac2-99b6-ed13addf80a5" providerId="ADAL" clId="{3F84703F-CCDD-43E7-B77F-BB63CA7F666A}" dt="2025-03-26T12:52:18.364" v="7245" actId="478"/>
          <ac:picMkLst>
            <pc:docMk/>
            <pc:sldMk cId="3646378264" sldId="283"/>
            <ac:picMk id="14" creationId="{FE2ACDB1-A5BB-7902-5A80-B29F8FB379E3}"/>
          </ac:picMkLst>
        </pc:picChg>
        <pc:picChg chg="add del mod">
          <ac:chgData name="C Allen (Ysgol Bro Banw)" userId="d4de87b9-48b4-4ac2-99b6-ed13addf80a5" providerId="ADAL" clId="{3F84703F-CCDD-43E7-B77F-BB63CA7F666A}" dt="2025-03-26T10:38:22.358" v="6633" actId="14100"/>
          <ac:picMkLst>
            <pc:docMk/>
            <pc:sldMk cId="3646378264" sldId="283"/>
            <ac:picMk id="1026" creationId="{7CCB71DB-FF42-A832-81CD-41939CFDC8D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268644-0DF3-4323-B36B-D9253FDFC577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57188" y="1241425"/>
            <a:ext cx="5954712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77194"/>
            <a:ext cx="533527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889938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428584"/>
            <a:ext cx="2889938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1C1FB7-DAB7-4FE0-A52D-C5BFCAD268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3797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:  </a:t>
            </a:r>
            <a:r>
              <a:rPr lang="en-GB" dirty="0" err="1"/>
              <a:t>ffoadur</a:t>
            </a:r>
            <a:r>
              <a:rPr lang="en-GB" dirty="0"/>
              <a:t>/</a:t>
            </a:r>
            <a:r>
              <a:rPr lang="en-GB" dirty="0" err="1"/>
              <a:t>ffoaduriaid</a:t>
            </a:r>
            <a:r>
              <a:rPr lang="en-GB" dirty="0"/>
              <a:t>, </a:t>
            </a:r>
            <a:r>
              <a:rPr lang="en-GB" dirty="0" err="1"/>
              <a:t>rhyfel</a:t>
            </a:r>
            <a:r>
              <a:rPr lang="en-GB" dirty="0"/>
              <a:t>/</a:t>
            </a:r>
            <a:r>
              <a:rPr lang="en-GB" dirty="0" err="1"/>
              <a:t>rhyfeloedd</a:t>
            </a:r>
            <a:r>
              <a:rPr lang="en-GB" dirty="0"/>
              <a:t>, </a:t>
            </a:r>
            <a:r>
              <a:rPr lang="en-GB" dirty="0" err="1"/>
              <a:t>mynediad</a:t>
            </a:r>
            <a:r>
              <a:rPr lang="en-GB" dirty="0"/>
              <a:t>, </a:t>
            </a:r>
            <a:r>
              <a:rPr lang="en-GB" dirty="0" err="1"/>
              <a:t>gwlad</a:t>
            </a:r>
            <a:r>
              <a:rPr lang="en-GB" dirty="0"/>
              <a:t>, </a:t>
            </a:r>
            <a:r>
              <a:rPr lang="en-GB" dirty="0" err="1"/>
              <a:t>gwell</a:t>
            </a:r>
            <a:r>
              <a:rPr lang="en-GB" dirty="0"/>
              <a:t>, </a:t>
            </a:r>
            <a:r>
              <a:rPr lang="en-GB" dirty="0" err="1"/>
              <a:t>gobeithiol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512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E2101D-72E4-E54C-0A01-A0B9EF430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B74783-1D92-93DA-104F-5DE8877F04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54FB5E-0D60-7B33-1BE0-150634C1FA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:  </a:t>
            </a:r>
            <a:r>
              <a:rPr lang="en-GB" dirty="0" err="1"/>
              <a:t>ffoadur</a:t>
            </a:r>
            <a:r>
              <a:rPr lang="en-GB" dirty="0"/>
              <a:t>/</a:t>
            </a:r>
            <a:r>
              <a:rPr lang="en-GB" dirty="0" err="1"/>
              <a:t>ffoaduriaid</a:t>
            </a:r>
            <a:r>
              <a:rPr lang="en-GB" dirty="0"/>
              <a:t>, </a:t>
            </a:r>
            <a:r>
              <a:rPr lang="en-GB" dirty="0" err="1"/>
              <a:t>rhyfel</a:t>
            </a:r>
            <a:r>
              <a:rPr lang="en-GB" dirty="0"/>
              <a:t>/</a:t>
            </a:r>
            <a:r>
              <a:rPr lang="en-GB" dirty="0" err="1"/>
              <a:t>rhyfeloedd</a:t>
            </a:r>
            <a:r>
              <a:rPr lang="en-GB" dirty="0"/>
              <a:t>, </a:t>
            </a:r>
            <a:r>
              <a:rPr lang="en-GB" dirty="0" err="1"/>
              <a:t>mynediad</a:t>
            </a:r>
            <a:r>
              <a:rPr lang="en-GB" dirty="0"/>
              <a:t>, </a:t>
            </a:r>
            <a:r>
              <a:rPr lang="en-GB" dirty="0" err="1"/>
              <a:t>gwlad</a:t>
            </a:r>
            <a:r>
              <a:rPr lang="en-GB" dirty="0"/>
              <a:t>, </a:t>
            </a:r>
            <a:r>
              <a:rPr lang="en-GB" dirty="0" err="1"/>
              <a:t>gwell</a:t>
            </a:r>
            <a:r>
              <a:rPr lang="en-GB" dirty="0"/>
              <a:t>, </a:t>
            </a:r>
            <a:r>
              <a:rPr lang="en-GB" dirty="0" err="1"/>
              <a:t>gobeithiol</a:t>
            </a:r>
            <a:r>
              <a:rPr lang="en-GB" dirty="0"/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4E8EB2-D874-0096-8493-A1955BA6CB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200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C7AD6-93AF-EB56-13A9-354C0705C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2D10A0-B797-68B6-6D69-F2C825E128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902024-015B-676B-70A9-F7DE92C87E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‘</a:t>
            </a:r>
            <a:r>
              <a:rPr lang="en-GB" dirty="0" err="1"/>
              <a:t>Darganfodwch</a:t>
            </a:r>
            <a:r>
              <a:rPr lang="en-GB" dirty="0"/>
              <a:t> yr </a:t>
            </a:r>
            <a:r>
              <a:rPr lang="en-GB" dirty="0" err="1"/>
              <a:t>ymwthiwr</a:t>
            </a:r>
            <a:r>
              <a:rPr lang="en-GB" dirty="0"/>
              <a:t>!’</a:t>
            </a:r>
          </a:p>
          <a:p>
            <a:r>
              <a:rPr lang="en-GB" dirty="0" err="1"/>
              <a:t>Dweud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‘</a:t>
            </a:r>
            <a:r>
              <a:rPr lang="en-GB" dirty="0" err="1"/>
              <a:t>yma</a:t>
            </a:r>
            <a:r>
              <a:rPr lang="en-GB" dirty="0"/>
              <a:t>’, ‘</a:t>
            </a:r>
            <a:r>
              <a:rPr lang="en-GB" dirty="0" err="1"/>
              <a:t>i</a:t>
            </a:r>
            <a:r>
              <a:rPr lang="en-GB" dirty="0"/>
              <a:t>’ a ‘mi’.  </a:t>
            </a:r>
            <a:r>
              <a:rPr lang="en-GB" dirty="0" err="1"/>
              <a:t>Ydy’r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clywed</a:t>
            </a:r>
            <a:r>
              <a:rPr lang="en-GB" dirty="0"/>
              <a:t>/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?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byrddau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gwyn</a:t>
            </a:r>
            <a:r>
              <a:rPr lang="en-GB" dirty="0"/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E971AA-23A5-46FC-5F1C-FE7696193C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787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3558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4BB043-1728-C603-C130-0EF7CD93B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235707-40CA-A26A-55D0-B663C8C945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E23DF2-3352-49D5-40FA-B3C400F9B8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8CD6D2-2AC6-0A3C-203A-8392014DEE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837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2586C8-0137-20AD-6CCC-DCCF2D32A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B1CCFA-1E3D-42F3-FF48-A4AD60411C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A5E475-19B4-25AA-168C-8FF9F9E465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CD94B2-A89D-BB14-53B4-E3669EBD0F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4458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 un </a:t>
            </a:r>
            <a:r>
              <a:rPr lang="en-GB" dirty="0" err="1"/>
              <a:t>linell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tro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7412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 – ‘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symudol</a:t>
            </a:r>
            <a:r>
              <a:rPr lang="en-GB" dirty="0"/>
              <a:t>’.  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?  </a:t>
            </a:r>
            <a:r>
              <a:rPr lang="en-GB" dirty="0" err="1"/>
              <a:t>Adborth</a:t>
            </a:r>
            <a:r>
              <a:rPr lang="en-GB" dirty="0"/>
              <a:t> - </a:t>
            </a:r>
            <a:r>
              <a:rPr lang="en-GB" dirty="0" err="1"/>
              <a:t>Ydy’r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latin typeface="Aptos" panose="020B0004020202020204" pitchFamily="34" charset="0"/>
              </a:rPr>
              <a:t>ŵp</a:t>
            </a:r>
            <a:r>
              <a:rPr lang="en-GB" dirty="0">
                <a:latin typeface="Aptos" panose="020B0004020202020204" pitchFamily="34" charset="0"/>
              </a:rPr>
              <a:t> </a:t>
            </a:r>
            <a:r>
              <a:rPr lang="en-GB" dirty="0" err="1">
                <a:latin typeface="Aptos" panose="020B0004020202020204" pitchFamily="34" charset="0"/>
              </a:rPr>
              <a:t>wedi</a:t>
            </a:r>
            <a:r>
              <a:rPr lang="en-GB" dirty="0">
                <a:latin typeface="Aptos" panose="020B0004020202020204" pitchFamily="34" charset="0"/>
              </a:rPr>
              <a:t> </a:t>
            </a:r>
            <a:r>
              <a:rPr lang="en-GB" dirty="0" err="1">
                <a:latin typeface="Aptos" panose="020B0004020202020204" pitchFamily="34" charset="0"/>
              </a:rPr>
              <a:t>cyfleu</a:t>
            </a:r>
            <a:r>
              <a:rPr lang="en-GB" dirty="0">
                <a:latin typeface="Aptos" panose="020B0004020202020204" pitchFamily="34" charset="0"/>
              </a:rPr>
              <a:t> y </a:t>
            </a:r>
            <a:r>
              <a:rPr lang="en-GB" dirty="0" err="1">
                <a:latin typeface="Aptos" panose="020B0004020202020204" pitchFamily="34" charset="0"/>
              </a:rPr>
              <a:t>patrwm</a:t>
            </a:r>
            <a:r>
              <a:rPr lang="en-GB" dirty="0">
                <a:latin typeface="Aptos" panose="020B0004020202020204" pitchFamily="34" charset="0"/>
              </a:rPr>
              <a:t> </a:t>
            </a:r>
            <a:r>
              <a:rPr lang="en-GB" dirty="0" err="1">
                <a:latin typeface="Aptos" panose="020B0004020202020204" pitchFamily="34" charset="0"/>
              </a:rPr>
              <a:t>yn</a:t>
            </a:r>
            <a:r>
              <a:rPr lang="en-GB" dirty="0">
                <a:latin typeface="Aptos" panose="020B0004020202020204" pitchFamily="34" charset="0"/>
              </a:rPr>
              <a:t> </a:t>
            </a:r>
            <a:r>
              <a:rPr lang="en-GB" dirty="0" err="1">
                <a:latin typeface="Aptos" panose="020B0004020202020204" pitchFamily="34" charset="0"/>
              </a:rPr>
              <a:t>effeithiol</a:t>
            </a:r>
            <a:r>
              <a:rPr lang="en-GB" dirty="0">
                <a:latin typeface="Aptos" panose="020B0004020202020204" pitchFamily="34" charset="0"/>
              </a:rPr>
              <a:t> </a:t>
            </a:r>
            <a:r>
              <a:rPr lang="en-GB" dirty="0" err="1">
                <a:latin typeface="Aptos" panose="020B0004020202020204" pitchFamily="34" charset="0"/>
              </a:rPr>
              <a:t>trwy’r</a:t>
            </a:r>
            <a:r>
              <a:rPr lang="en-GB" dirty="0">
                <a:latin typeface="Aptos" panose="020B0004020202020204" pitchFamily="34" charset="0"/>
              </a:rPr>
              <a:t> </a:t>
            </a:r>
            <a:r>
              <a:rPr lang="en-GB" dirty="0" err="1">
                <a:latin typeface="Aptos" panose="020B0004020202020204" pitchFamily="34" charset="0"/>
              </a:rPr>
              <a:t>symudiadau</a:t>
            </a:r>
            <a:r>
              <a:rPr lang="en-GB" dirty="0">
                <a:latin typeface="Aptos" panose="020B0004020202020204" pitchFamily="34" charset="0"/>
              </a:rPr>
              <a:t> </a:t>
            </a:r>
            <a:r>
              <a:rPr lang="en-GB" dirty="0" err="1">
                <a:latin typeface="Aptos" panose="020B0004020202020204" pitchFamily="34" charset="0"/>
              </a:rPr>
              <a:t>nhw</a:t>
            </a:r>
            <a:r>
              <a:rPr lang="en-GB" dirty="0">
                <a:latin typeface="Aptos" panose="020B0004020202020204" pitchFamily="34" charset="0"/>
              </a:rPr>
              <a:t>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682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 – Creu drama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– </a:t>
            </a:r>
            <a:r>
              <a:rPr lang="en-GB" dirty="0" err="1"/>
              <a:t>Hoffwn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. . . </a:t>
            </a:r>
            <a:r>
              <a:rPr lang="en-GB" dirty="0" err="1"/>
              <a:t>Adborth</a:t>
            </a:r>
            <a:r>
              <a:rPr lang="en-GB" dirty="0"/>
              <a:t> – </a:t>
            </a:r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patrymau’n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2591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1946BC-773C-5D1E-DB1D-37C26A5980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45BE09-EFE5-3480-FBFD-1DFAC7374F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54170F-8B7C-D691-7166-FC7FFD4535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 – ‘</a:t>
            </a:r>
            <a:r>
              <a:rPr lang="en-GB" dirty="0" err="1"/>
              <a:t>Dilynwch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Cydwybod</a:t>
            </a:r>
            <a:r>
              <a:rPr lang="en-GB" dirty="0"/>
              <a:t>’ Beth </a:t>
            </a:r>
            <a:r>
              <a:rPr lang="en-GB" dirty="0" err="1"/>
              <a:t>ddylai</a:t>
            </a:r>
            <a:r>
              <a:rPr lang="en-GB" dirty="0"/>
              <a:t> </a:t>
            </a:r>
            <a:r>
              <a:rPr lang="en-GB" dirty="0" err="1"/>
              <a:t>Viktorïa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?  </a:t>
            </a:r>
            <a:r>
              <a:rPr lang="en-GB" dirty="0" err="1"/>
              <a:t>Gwnewch</a:t>
            </a:r>
            <a:r>
              <a:rPr lang="en-GB" dirty="0"/>
              <a:t> chi </a:t>
            </a:r>
            <a:r>
              <a:rPr lang="en-GB" dirty="0" err="1"/>
              <a:t>ymestyn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brawddegau</a:t>
            </a:r>
            <a:r>
              <a:rPr lang="en-GB" dirty="0"/>
              <a:t> y </a:t>
            </a:r>
            <a:r>
              <a:rPr lang="en-GB" dirty="0" err="1"/>
              <a:t>tro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  </a:t>
            </a:r>
            <a:r>
              <a:rPr lang="en-GB" dirty="0" err="1"/>
              <a:t>Hoffw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. . . </a:t>
            </a:r>
            <a:r>
              <a:rPr lang="en-GB" dirty="0" err="1"/>
              <a:t>achos</a:t>
            </a:r>
            <a:r>
              <a:rPr lang="en-GB" dirty="0"/>
              <a:t> . . ./</a:t>
            </a:r>
            <a:r>
              <a:rPr lang="en-GB" dirty="0" err="1"/>
              <a:t>Hoffwn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. . . </a:t>
            </a:r>
            <a:r>
              <a:rPr lang="en-GB" dirty="0" err="1"/>
              <a:t>achos</a:t>
            </a:r>
            <a:r>
              <a:rPr lang="en-GB" dirty="0"/>
              <a:t> . . .  </a:t>
            </a:r>
          </a:p>
          <a:p>
            <a:r>
              <a:rPr lang="en-GB" dirty="0" err="1"/>
              <a:t>Cloi’r</a:t>
            </a:r>
            <a:r>
              <a:rPr lang="en-GB" dirty="0"/>
              <a:t> </a:t>
            </a:r>
            <a:r>
              <a:rPr lang="en-GB" dirty="0" err="1"/>
              <a:t>wers</a:t>
            </a:r>
            <a:r>
              <a:rPr lang="en-GB" dirty="0"/>
              <a:t> –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rhywle</a:t>
            </a:r>
            <a:r>
              <a:rPr lang="en-GB" dirty="0"/>
              <a:t> </a:t>
            </a:r>
            <a:r>
              <a:rPr lang="en-GB" dirty="0" err="1"/>
              <a:t>peryglus</a:t>
            </a:r>
            <a:r>
              <a:rPr lang="en-GB" dirty="0"/>
              <a:t>,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hoffech</a:t>
            </a:r>
            <a:r>
              <a:rPr lang="en-GB" dirty="0"/>
              <a:t> chi?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286938-FBF4-CD18-A288-E19C5AABC4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0367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patrwm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a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ymestyn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1C1FB7-DAB7-4FE0-A52D-C5BFCAD2684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74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3125E-2CE7-C5E9-3941-EA2BAA0B6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411863-131B-FDDF-FDFD-A2579620BD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F86A4-2D5B-FB10-483F-46BE957B8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7F188-39DA-AAC9-82D4-C3AF53F2C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76755-800A-A36A-013D-2FC007377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189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706F7-A333-B83D-AB9E-A2671AC66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DDDF4-6B58-01AA-9181-351562D34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ED7D5-6410-2614-2A46-476F5B797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060C3C-4207-7651-0E89-06C9D4000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39B55C-820E-9387-393B-2F52BF892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640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75391-F349-6A2A-6503-F4CA49BF6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C472A-E48A-6FC9-7A72-A277833635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5E54A-E2A8-3F44-CBB4-0E17A6F08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7B16F4-884F-8B66-DEAA-9FC75C5A4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3A65DE-CF17-1034-CD8B-9CF59D043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491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5D67A-CE12-3AF6-BBBF-BEA38EA07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7AD44-D78F-7AEF-9E27-A8CF15CE4B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588D7A-9C7F-F81B-E3BA-391898DE21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530A47-DD4C-7F01-36DE-A0423ED66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253929-4AA3-CCDD-1D84-6C6311C99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E19E20-9DA9-EA56-D494-8816680C7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788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C217B-BD8E-B899-D5F5-70C927091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16FD29-F8B5-D63B-A0CA-EC23FCB102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A74752-C9B2-28ED-0885-3993F6B364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8D6167-C825-81A1-13E1-987705FC43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DE070D-446A-AF6B-AA3B-36F820EF74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772DC2-BEA8-D08B-3DDF-1ADC09F9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7B3774-C496-F36E-F7D8-1979140B5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C8445C-0830-80F1-224F-1C8AA5F9B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533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A9418-74B2-8DF9-4C7A-C70973E7F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B904C4-73D0-2C0E-4DA8-97B87FF04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9A6F5E-D82A-5AA8-010B-481166C3A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7CD33E-9A1B-58A7-F8B5-68E5BC900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862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391468-2787-53C4-195A-B4AD97594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942DDF-8C7F-5BC1-092F-798297EF3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6C4299-37C9-9DD2-68D8-C71E96B51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158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1D79A-25E9-F981-3240-FABD02FE4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4D52E-879A-18D2-3729-5329A7CAE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2647AA-358A-A75C-CC0B-D4632E4A71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A8A8CA-7102-E7BE-150D-86AEA5C3F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33ACCF-579B-5629-42EC-C0DA542B2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54FEC6-AD4A-EB78-D095-95ECB6298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686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2410F-F5B3-3CB0-EF77-7D244DC2F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03FEEA-3D44-34E2-8E22-E130696FE4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DB4597-F793-F19A-2D23-C95A3387C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6B4E28-4227-81AE-82CB-F61702B2F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0C6F7C-6819-873D-76B8-EA17501FB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8BCB06-5D1B-FCFF-AFFD-017A42257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246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3E4A5-72F5-4AF3-2F8D-D723CB1CE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E8B0F8-3DC8-568E-4440-009BBDC22C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590ECF-DCEE-559A-3A2F-CDD2F3B41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DEBB8C-5B15-BDCD-5804-66A9A2D3F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FF5E8A-9510-4D25-899B-FD7A70981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48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A4F9AE-2C3C-203B-8EA0-05E1DFB641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83C526-7148-6EF2-FFB7-A9ED966DFF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4624E-9ECA-7E50-D732-DCE383BC3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F4888-FC2B-3CA6-C33E-4088F9C29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42A5CC-A6A5-862C-8362-6DBFDDE86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712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7ABBF9-6719-180A-B70A-F24746D11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B68B5C-5F65-E7EF-92C7-BAF77808A3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D71CB4-745F-3D6E-0A16-2786612C88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3D2BC2-8146-4827-AEEC-DC9C822A240C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37DF80-4444-F743-F419-E0D0C64314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58585-E215-D9A1-BC5F-288CE56F07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7D8A7AA-051A-4DA3-85BD-CD5B16A466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188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31820/refugee-ship-silhouett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E242C03E-9AC9-3ABA-F73C-B5F5ABB1B9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875270"/>
            <a:ext cx="12192000" cy="51074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1B5A488-39E8-852E-8DD2-4E5289F26022}"/>
              </a:ext>
            </a:extLst>
          </p:cNvPr>
          <p:cNvSpPr txBox="1"/>
          <p:nvPr/>
        </p:nvSpPr>
        <p:spPr>
          <a:xfrm>
            <a:off x="6651172" y="3646714"/>
            <a:ext cx="464820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y-GB" sz="6000" noProof="0" dirty="0">
                <a:solidFill>
                  <a:schemeClr val="bg1"/>
                </a:solidFill>
                <a:latin typeface="Comic Sans MS" panose="030F0702030302020204" pitchFamily="66" charset="0"/>
              </a:rPr>
              <a:t>Ffoaduriaid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619B4F-92EE-203C-4F28-80BA1F0C4323}"/>
              </a:ext>
            </a:extLst>
          </p:cNvPr>
          <p:cNvSpPr txBox="1"/>
          <p:nvPr/>
        </p:nvSpPr>
        <p:spPr>
          <a:xfrm>
            <a:off x="141514" y="174172"/>
            <a:ext cx="224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 err="1">
                <a:latin typeface="Comic Sans MS" panose="030F0702030302020204" pitchFamily="66" charset="0"/>
              </a:rPr>
              <a:t>Meicro</a:t>
            </a:r>
            <a:r>
              <a:rPr lang="cy-GB" noProof="0" dirty="0">
                <a:latin typeface="Comic Sans MS" panose="030F0702030302020204" pitchFamily="66" charset="0"/>
              </a:rPr>
              <a:t> Ddysgu Tri.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7F8508-8200-19AA-9230-996D2421B1EB}"/>
              </a:ext>
            </a:extLst>
          </p:cNvPr>
          <p:cNvSpPr txBox="1"/>
          <p:nvPr/>
        </p:nvSpPr>
        <p:spPr>
          <a:xfrm>
            <a:off x="255814" y="6037497"/>
            <a:ext cx="116803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b="0" i="0" noProof="0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“Rwy’n gallu disgrifio ac esbonio’r ffyrdd mae fy mywyd i yn debyg ac yn wahanol i eraill, ac rwy’n deall nad yw pawb yn rhannu’r un profiadau, credoau a safbwyntiau.”</a:t>
            </a:r>
            <a:endParaRPr lang="cy-GB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898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464302"/>
              </p:ext>
            </p:extLst>
          </p:nvPr>
        </p:nvGraphicFramePr>
        <p:xfrm>
          <a:off x="6827829" y="1824187"/>
          <a:ext cx="513127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Gofyn cwestiynau i’r dosbarth yn hytrach na gwrando’n unig, ac annog y dosbarth i ymestyn eu brawddegau.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0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Defnyddio arddodiad + rhagenw yn gywir. E.E. ‘Rhaid i chi </a:t>
                      </a:r>
                      <a:r>
                        <a:rPr lang="cy-GB" sz="1600" b="0" dirty="0">
                          <a:highlight>
                            <a:srgbClr val="FFFF00"/>
                          </a:highlight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dd</a:t>
                      </a: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arllen . . . ‘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384432"/>
            <a:ext cx="95257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</a:t>
            </a:r>
            <a:r>
              <a:rPr lang="cy-GB" dirty="0">
                <a:latin typeface="Cavolini" panose="03000502040302020204" pitchFamily="66" charset="0"/>
                <a:cs typeface="Cavolini" panose="03000502040302020204" pitchFamily="66" charset="0"/>
              </a:rPr>
              <a:t>Cerys Allen</a:t>
            </a:r>
          </a:p>
          <a:p>
            <a:r>
              <a:rPr lang="cy-GB" dirty="0"/>
              <a:t>Teitl y wers: 	</a:t>
            </a:r>
            <a:r>
              <a:rPr lang="cy-GB" dirty="0">
                <a:latin typeface="Cavolini" panose="03000502040302020204" pitchFamily="66" charset="0"/>
                <a:cs typeface="Cavolini" panose="03000502040302020204" pitchFamily="66" charset="0"/>
              </a:rPr>
              <a:t> Hoffwn i fyw rhywle diogel!</a:t>
            </a:r>
          </a:p>
          <a:p>
            <a:r>
              <a:rPr lang="cy-GB" dirty="0"/>
              <a:t>Nod y wers:	</a:t>
            </a:r>
            <a:r>
              <a:rPr lang="cy-GB" dirty="0">
                <a:latin typeface="Cavolini" panose="03000502040302020204" pitchFamily="66" charset="0"/>
                <a:cs typeface="Cavolini" panose="03000502040302020204" pitchFamily="66" charset="0"/>
              </a:rPr>
              <a:t> Defnyddio hoffwn i/hoffwn i ddim mewn ffordd creadigol.</a:t>
            </a:r>
          </a:p>
          <a:p>
            <a:r>
              <a:rPr lang="cy-GB" dirty="0"/>
              <a:t>Blwyddyn:	 </a:t>
            </a:r>
            <a:r>
              <a:rPr lang="cy-GB" dirty="0">
                <a:latin typeface="Cavolini" panose="03000502040302020204" pitchFamily="66" charset="0"/>
                <a:cs typeface="Cavolini" panose="03000502040302020204" pitchFamily="66" charset="0"/>
              </a:rPr>
              <a:t>3/4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5020666"/>
              </p:ext>
            </p:extLst>
          </p:nvPr>
        </p:nvGraphicFramePr>
        <p:xfrm>
          <a:off x="6827829" y="3892413"/>
          <a:ext cx="5131274" cy="2834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110443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Drilio’r geirfa a phatrymau newydd,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Gêm fel ‘chwap’ gyda’r geirfa newydd, 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Dysgu cân newydd – ‘Hoffwn i . . . ’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Creu ‘llun symudol’,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Creu drama fach gan ddefnyddio siarad,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‘Dilynwch eich Cydwybod’. 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971901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  <a:endParaRPr lang="cy-GB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  <a:p>
                      <a:r>
                        <a:rPr lang="cy-GB" sz="1400" dirty="0">
                          <a:solidFill>
                            <a:srgbClr val="00B0F0"/>
                          </a:solidFill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ffoadur</a:t>
                      </a:r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/ffoaduriaid, </a:t>
                      </a:r>
                      <a:r>
                        <a:rPr lang="cy-GB" sz="1400" dirty="0">
                          <a:solidFill>
                            <a:srgbClr val="00B0F0"/>
                          </a:solidFill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rhyfel</a:t>
                      </a:r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/rhyfeloedd, </a:t>
                      </a:r>
                      <a:r>
                        <a:rPr lang="cy-GB" sz="1400" dirty="0">
                          <a:solidFill>
                            <a:srgbClr val="00B0F0"/>
                          </a:solidFill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mynediad</a:t>
                      </a:r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, </a:t>
                      </a:r>
                      <a:r>
                        <a:rPr lang="cy-GB" sz="1400" dirty="0">
                          <a:solidFill>
                            <a:srgbClr val="FF0000"/>
                          </a:solidFill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gwlad</a:t>
                      </a:r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, gwell, gobeithiol.</a:t>
                      </a:r>
                    </a:p>
                    <a:p>
                      <a:r>
                        <a:rPr lang="cy-GB" sz="14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     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9062253"/>
              </p:ext>
            </p:extLst>
          </p:nvPr>
        </p:nvGraphicFramePr>
        <p:xfrm>
          <a:off x="400477" y="1824187"/>
          <a:ext cx="5695523" cy="48723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Hoffwn i . . . </a:t>
                      </a:r>
                    </a:p>
                    <a:p>
                      <a:r>
                        <a:rPr lang="cy-GB" sz="1600" kern="12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+mn-ea"/>
                          <a:cs typeface="Cavolini" panose="03000502040302020204" pitchFamily="66" charset="0"/>
                        </a:rPr>
                        <a:t>Hoffwn i ddim . . . </a:t>
                      </a:r>
                      <a:endParaRPr lang="en-GB" sz="1600" kern="1200" dirty="0">
                        <a:solidFill>
                          <a:schemeClr val="tx1"/>
                        </a:solidFill>
                        <a:effectLst/>
                        <a:latin typeface="Cavolini" panose="03000502040302020204" pitchFamily="66" charset="0"/>
                        <a:ea typeface="+mn-ea"/>
                        <a:cs typeface="Cavolini" panose="0300050204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r>
                        <a:rPr lang="cy-GB" sz="16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Rydyn ni wedi dysgu’r patrwm ‘baswn i/faswn i ddim, </a:t>
                      </a:r>
                      <a:r>
                        <a:rPr lang="cy-GB" sz="1600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basai</a:t>
                      </a:r>
                      <a:r>
                        <a:rPr lang="cy-GB" sz="16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fe/hi/</a:t>
                      </a:r>
                      <a:r>
                        <a:rPr lang="cy-GB" sz="1600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fasai</a:t>
                      </a:r>
                      <a:r>
                        <a:rPr lang="cy-GB" sz="160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fe/hi ddim.  A hefyd dysgon ni, dylwn i/ddylwn i ddim, dylai e/hi/ddylai e/hi ddim.</a:t>
                      </a: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Gwers nesaf: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Byddwn ni’n edrych ar y patrwm - ‘hoffai fe/hi/hoffai fe/hi ddim’.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0C54D32-C925-5F47-4D25-6BFFAACCFD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382947"/>
              </p:ext>
            </p:extLst>
          </p:nvPr>
        </p:nvGraphicFramePr>
        <p:xfrm>
          <a:off x="1132114" y="965385"/>
          <a:ext cx="10025742" cy="4906183"/>
        </p:xfrm>
        <a:graphic>
          <a:graphicData uri="http://schemas.openxmlformats.org/drawingml/2006/table">
            <a:tbl>
              <a:tblPr firstRow="1" firstCol="1" bandRow="1"/>
              <a:tblGrid>
                <a:gridCol w="3341914">
                  <a:extLst>
                    <a:ext uri="{9D8B030D-6E8A-4147-A177-3AD203B41FA5}">
                      <a16:colId xmlns:a16="http://schemas.microsoft.com/office/drawing/2014/main" val="1542408409"/>
                    </a:ext>
                  </a:extLst>
                </a:gridCol>
                <a:gridCol w="3341914">
                  <a:extLst>
                    <a:ext uri="{9D8B030D-6E8A-4147-A177-3AD203B41FA5}">
                      <a16:colId xmlns:a16="http://schemas.microsoft.com/office/drawing/2014/main" val="1474630718"/>
                    </a:ext>
                  </a:extLst>
                </a:gridCol>
                <a:gridCol w="3341914">
                  <a:extLst>
                    <a:ext uri="{9D8B030D-6E8A-4147-A177-3AD203B41FA5}">
                      <a16:colId xmlns:a16="http://schemas.microsoft.com/office/drawing/2014/main" val="2238416420"/>
                    </a:ext>
                  </a:extLst>
                </a:gridCol>
              </a:tblGrid>
              <a:tr h="20007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9592385"/>
                  </a:ext>
                </a:extLst>
              </a:tr>
              <a:tr h="4151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ffoadur</a:t>
                      </a:r>
                      <a:r>
                        <a:rPr lang="cy-GB" sz="1800" kern="1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/ffoaduriaid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rhyfel</a:t>
                      </a:r>
                      <a:r>
                        <a:rPr lang="cy-GB" sz="1800" kern="1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/rhyfeloedd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mynediad</a:t>
                      </a:r>
                      <a:endParaRPr lang="en-GB" sz="1800" kern="100" dirty="0">
                        <a:solidFill>
                          <a:srgbClr val="00B0F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9478707"/>
                  </a:ext>
                </a:extLst>
              </a:tr>
              <a:tr h="20007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7403982"/>
                  </a:ext>
                </a:extLst>
              </a:tr>
              <a:tr h="4896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gwlad</a:t>
                      </a: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 </a:t>
                      </a:r>
                      <a:endParaRPr lang="en-GB" sz="1800" kern="100" dirty="0">
                        <a:solidFill>
                          <a:srgbClr val="00B0F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gwell</a:t>
                      </a:r>
                      <a:endParaRPr lang="en-GB" sz="1800" kern="100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00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gobeithiol </a:t>
                      </a:r>
                      <a:endParaRPr lang="en-GB" sz="1800" kern="100" dirty="0">
                        <a:solidFill>
                          <a:srgbClr val="00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3526142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DF27481-65A4-E43F-6431-20FD7B2D60C4}"/>
              </a:ext>
            </a:extLst>
          </p:cNvPr>
          <p:cNvSpPr txBox="1"/>
          <p:nvPr/>
        </p:nvSpPr>
        <p:spPr>
          <a:xfrm>
            <a:off x="3315485" y="275682"/>
            <a:ext cx="55610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Newydd – Amser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Drilio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7" name="Picture 6" descr="A group of people in a boat&#10;&#10;AI-generated content may be incorrect.">
            <a:extLst>
              <a:ext uri="{FF2B5EF4-FFF2-40B4-BE49-F238E27FC236}">
                <a16:creationId xmlns:a16="http://schemas.microsoft.com/office/drawing/2014/main" id="{8AFE97BA-8990-47FA-34A1-35990F7E8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1630" y="1173666"/>
            <a:ext cx="2828925" cy="16192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90C2F59-0654-CED3-B4AC-4031F7418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610" y="1240341"/>
            <a:ext cx="2952750" cy="1552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0FCD1EA-7A89-424C-DA31-D8CD7D7B9E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7934"/>
          <a:stretch/>
        </p:blipFill>
        <p:spPr>
          <a:xfrm>
            <a:off x="8254523" y="1080049"/>
            <a:ext cx="2333625" cy="180648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72837FC-DABD-9C89-64FB-4150278108E1}"/>
              </a:ext>
            </a:extLst>
          </p:cNvPr>
          <p:cNvSpPr txBox="1"/>
          <p:nvPr/>
        </p:nvSpPr>
        <p:spPr>
          <a:xfrm>
            <a:off x="8948058" y="1291260"/>
            <a:ext cx="13607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latin typeface="Comic Sans MS" panose="030F0702030302020204" pitchFamily="66" charset="0"/>
              </a:rPr>
              <a:t>mynediad</a:t>
            </a:r>
            <a:endParaRPr lang="en-GB" sz="1600" dirty="0">
              <a:latin typeface="Comic Sans MS" panose="030F0702030302020204" pitchFamily="66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F80B046-2187-CA85-409D-01BB587D8C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54517" y="3429450"/>
            <a:ext cx="2343150" cy="186858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3D71162-1739-A5B2-8E1C-0C848DA7E7A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11092"/>
          <a:stretch/>
        </p:blipFill>
        <p:spPr>
          <a:xfrm>
            <a:off x="4929186" y="3491490"/>
            <a:ext cx="2333625" cy="174450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124C69A-3383-08F0-AD7F-FA515DE4BA1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47" y="3451495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931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EEBEEB3-FD66-86F0-8079-771A8E7086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4052930"/>
              </p:ext>
            </p:extLst>
          </p:nvPr>
        </p:nvGraphicFramePr>
        <p:xfrm>
          <a:off x="152400" y="655635"/>
          <a:ext cx="11887200" cy="59327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7440">
                  <a:extLst>
                    <a:ext uri="{9D8B030D-6E8A-4147-A177-3AD203B41FA5}">
                      <a16:colId xmlns:a16="http://schemas.microsoft.com/office/drawing/2014/main" val="1683593956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1395351854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901047632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747529028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689852468"/>
                    </a:ext>
                  </a:extLst>
                </a:gridCol>
              </a:tblGrid>
              <a:tr h="1483179">
                <a:tc>
                  <a:txBody>
                    <a:bodyPr/>
                    <a:lstStyle/>
                    <a:p>
                      <a:pPr algn="ctr"/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bywyd</a:t>
                      </a:r>
                      <a:endParaRPr lang="en-GB" sz="3200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702030302020204" pitchFamily="66" charset="0"/>
                        </a:rPr>
                        <a:t>baban</a:t>
                      </a:r>
                      <a:endParaRPr lang="en-GB" sz="3200" dirty="0">
                        <a:solidFill>
                          <a:schemeClr val="accent5">
                            <a:lumMod val="60000"/>
                            <a:lumOff val="4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hoffwn</a:t>
                      </a:r>
                      <a:endParaRPr lang="en-GB" sz="32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latin typeface="Comic Sans MS" panose="030F0702030302020204" pitchFamily="66" charset="0"/>
                        </a:rPr>
                        <a:t>mynediad</a:t>
                      </a:r>
                      <a:endParaRPr lang="en-GB" sz="3200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32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C00000"/>
                          </a:solidFill>
                          <a:latin typeface="Comic Sans MS" panose="030F0702030302020204" pitchFamily="66" charset="0"/>
                        </a:rPr>
                        <a:t>cwch</a:t>
                      </a:r>
                      <a:endParaRPr lang="en-GB" sz="3200" dirty="0">
                        <a:solidFill>
                          <a:srgbClr val="C0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8853187"/>
                  </a:ext>
                </a:extLst>
              </a:tr>
              <a:tr h="1483179">
                <a:tc>
                  <a:txBody>
                    <a:bodyPr/>
                    <a:lstStyle/>
                    <a:p>
                      <a:pPr algn="ctr"/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tx2">
                              <a:lumMod val="50000"/>
                              <a:lumOff val="50000"/>
                            </a:schemeClr>
                          </a:solidFill>
                          <a:latin typeface="Comic Sans MS" panose="030F0702030302020204" pitchFamily="66" charset="0"/>
                        </a:rPr>
                        <a:t>gwell</a:t>
                      </a:r>
                      <a:endParaRPr lang="en-GB" sz="3200" dirty="0">
                        <a:solidFill>
                          <a:schemeClr val="tx2">
                            <a:lumMod val="50000"/>
                            <a:lumOff val="5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latin typeface="Comic Sans MS" panose="030F0702030302020204" pitchFamily="66" charset="0"/>
                        </a:rPr>
                        <a:t>diogel</a:t>
                      </a:r>
                      <a:endParaRPr lang="en-GB" sz="32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>
                          <a:latin typeface="Comic Sans MS" panose="030F0702030302020204" pitchFamily="66" charset="0"/>
                        </a:rPr>
                        <a:t>drama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1"/>
                          </a:solidFill>
                          <a:latin typeface="Comic Sans MS" panose="030F0702030302020204" pitchFamily="66" charset="0"/>
                        </a:rPr>
                        <a:t>rhewi</a:t>
                      </a:r>
                      <a:endParaRPr lang="en-GB" sz="3200" dirty="0">
                        <a:solidFill>
                          <a:schemeClr val="accent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>
                          <a:solidFill>
                            <a:schemeClr val="accent2"/>
                          </a:solidFill>
                          <a:latin typeface="Comic Sans MS" panose="030F0702030302020204" pitchFamily="66" charset="0"/>
                        </a:rPr>
                        <a:t>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6138350"/>
                  </a:ext>
                </a:extLst>
              </a:tr>
              <a:tr h="1483179"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rhyfel</a:t>
                      </a:r>
                      <a:endParaRPr lang="en-GB" sz="3200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CC00CC"/>
                          </a:solidFill>
                          <a:latin typeface="Comic Sans MS" panose="030F0702030302020204" pitchFamily="66" charset="0"/>
                        </a:rPr>
                        <a:t>allan</a:t>
                      </a:r>
                      <a:endParaRPr lang="en-GB" sz="3200" dirty="0">
                        <a:solidFill>
                          <a:srgbClr val="CC00CC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00B050"/>
                          </a:solidFill>
                          <a:latin typeface="Comic Sans MS" panose="030F0702030302020204" pitchFamily="66" charset="0"/>
                        </a:rPr>
                        <a:t>gwlad</a:t>
                      </a:r>
                      <a:endParaRPr lang="en-GB" sz="3200" dirty="0">
                        <a:solidFill>
                          <a:srgbClr val="00B05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9900FF"/>
                          </a:solidFill>
                          <a:latin typeface="Comic Sans MS" panose="030F0702030302020204" pitchFamily="66" charset="0"/>
                        </a:rPr>
                        <a:t>bwyd</a:t>
                      </a:r>
                      <a:endParaRPr lang="en-GB" sz="3200" dirty="0">
                        <a:solidFill>
                          <a:srgbClr val="99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00CCFF"/>
                          </a:solidFill>
                          <a:latin typeface="Comic Sans MS" panose="030F0702030302020204" pitchFamily="66" charset="0"/>
                        </a:rPr>
                        <a:t>ffoaduriaid</a:t>
                      </a:r>
                      <a:endParaRPr lang="en-GB" sz="3200" dirty="0">
                        <a:solidFill>
                          <a:srgbClr val="00CC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0946759"/>
                  </a:ext>
                </a:extLst>
              </a:tr>
              <a:tr h="1483179"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00FF00"/>
                          </a:solidFill>
                          <a:latin typeface="Comic Sans MS" panose="030F0702030302020204" pitchFamily="66" charset="0"/>
                        </a:rPr>
                        <a:t>ffoadur</a:t>
                      </a:r>
                      <a:endParaRPr lang="en-GB" sz="3200" dirty="0">
                        <a:solidFill>
                          <a:srgbClr val="00FF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00FFCC"/>
                          </a:solidFill>
                          <a:latin typeface="Comic Sans MS" panose="030F0702030302020204" pitchFamily="66" charset="0"/>
                        </a:rPr>
                        <a:t>gobeithiol</a:t>
                      </a:r>
                      <a:endParaRPr lang="en-GB" sz="3200" dirty="0">
                        <a:solidFill>
                          <a:srgbClr val="00FFCC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993300"/>
                          </a:solidFill>
                          <a:latin typeface="Comic Sans MS" panose="030F0702030302020204" pitchFamily="66" charset="0"/>
                        </a:rPr>
                        <a:t>rhyfeloedd</a:t>
                      </a:r>
                      <a:endParaRPr lang="en-GB" sz="3200" dirty="0">
                        <a:solidFill>
                          <a:srgbClr val="9933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FFCC00"/>
                          </a:solidFill>
                          <a:latin typeface="Comic Sans MS" panose="030F0702030302020204" pitchFamily="66" charset="0"/>
                        </a:rPr>
                        <a:t>cadwch</a:t>
                      </a:r>
                      <a:endParaRPr lang="en-GB" sz="3200" dirty="0">
                        <a:solidFill>
                          <a:srgbClr val="FFCC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3399FF"/>
                          </a:solidFill>
                          <a:latin typeface="Comic Sans MS" panose="030F0702030302020204" pitchFamily="66" charset="0"/>
                        </a:rPr>
                        <a:t>pobl</a:t>
                      </a:r>
                      <a:endParaRPr lang="en-GB" sz="3200" dirty="0">
                        <a:solidFill>
                          <a:srgbClr val="3399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653973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05039E7-D5E0-59AF-F1BC-09A7B01D6577}"/>
              </a:ext>
            </a:extLst>
          </p:cNvPr>
          <p:cNvSpPr txBox="1"/>
          <p:nvPr/>
        </p:nvSpPr>
        <p:spPr>
          <a:xfrm>
            <a:off x="3810000" y="43855"/>
            <a:ext cx="457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Chwap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ysgrifbin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lliw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44367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F9743-AAE2-D17A-A4DE-01A7263E1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03F03AA-D47E-9AF5-A739-E4B5F2A287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3571806"/>
              </p:ext>
            </p:extLst>
          </p:nvPr>
        </p:nvGraphicFramePr>
        <p:xfrm>
          <a:off x="152400" y="655635"/>
          <a:ext cx="11887200" cy="59327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77440">
                  <a:extLst>
                    <a:ext uri="{9D8B030D-6E8A-4147-A177-3AD203B41FA5}">
                      <a16:colId xmlns:a16="http://schemas.microsoft.com/office/drawing/2014/main" val="1683593956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1395351854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901047632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747529028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689852468"/>
                    </a:ext>
                  </a:extLst>
                </a:gridCol>
              </a:tblGrid>
              <a:tr h="1483179">
                <a:tc>
                  <a:txBody>
                    <a:bodyPr/>
                    <a:lstStyle/>
                    <a:p>
                      <a:pPr algn="ctr"/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bywyd</a:t>
                      </a:r>
                      <a:endParaRPr lang="en-GB" sz="3200" dirty="0">
                        <a:solidFill>
                          <a:schemeClr val="accent5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  <a:latin typeface="Comic Sans MS" panose="030F0702030302020204" pitchFamily="66" charset="0"/>
                        </a:rPr>
                        <a:t>baban</a:t>
                      </a:r>
                      <a:endParaRPr lang="en-GB" sz="3200" dirty="0">
                        <a:solidFill>
                          <a:schemeClr val="accent5">
                            <a:lumMod val="60000"/>
                            <a:lumOff val="4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Comic Sans MS" panose="030F0702030302020204" pitchFamily="66" charset="0"/>
                        </a:rPr>
                        <a:t>hoffwn</a:t>
                      </a:r>
                      <a:endParaRPr lang="en-GB" sz="3200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4">
                              <a:lumMod val="60000"/>
                              <a:lumOff val="40000"/>
                            </a:schemeClr>
                          </a:solidFill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mynediad</a:t>
                      </a:r>
                      <a:endParaRPr lang="en-GB" sz="3200" dirty="0">
                        <a:solidFill>
                          <a:schemeClr val="accent4">
                            <a:lumMod val="60000"/>
                            <a:lumOff val="40000"/>
                          </a:schemeClr>
                        </a:solidFill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320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C00000"/>
                          </a:solidFill>
                          <a:latin typeface="Comic Sans MS" panose="030F0702030302020204" pitchFamily="66" charset="0"/>
                        </a:rPr>
                        <a:t>cwch</a:t>
                      </a:r>
                      <a:endParaRPr lang="en-GB" sz="3200" dirty="0">
                        <a:solidFill>
                          <a:srgbClr val="C0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8853187"/>
                  </a:ext>
                </a:extLst>
              </a:tr>
              <a:tr h="1483179">
                <a:tc>
                  <a:txBody>
                    <a:bodyPr/>
                    <a:lstStyle/>
                    <a:p>
                      <a:pPr algn="ctr"/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tx2">
                              <a:lumMod val="50000"/>
                              <a:lumOff val="50000"/>
                            </a:schemeClr>
                          </a:solidFill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gwell</a:t>
                      </a:r>
                      <a:endParaRPr lang="en-GB" sz="3200" dirty="0">
                        <a:solidFill>
                          <a:schemeClr val="tx2">
                            <a:lumMod val="50000"/>
                            <a:lumOff val="50000"/>
                          </a:schemeClr>
                        </a:solidFill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latin typeface="Comic Sans MS" panose="030F0702030302020204" pitchFamily="66" charset="0"/>
                        </a:rPr>
                        <a:t>diogel</a:t>
                      </a:r>
                      <a:endParaRPr lang="en-GB" sz="32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>
                          <a:latin typeface="Comic Sans MS" panose="030F0702030302020204" pitchFamily="66" charset="0"/>
                        </a:rPr>
                        <a:t>drama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chemeClr val="accent1"/>
                          </a:solidFill>
                          <a:latin typeface="Comic Sans MS" panose="030F0702030302020204" pitchFamily="66" charset="0"/>
                        </a:rPr>
                        <a:t>rhewi</a:t>
                      </a:r>
                      <a:endParaRPr lang="en-GB" sz="3200" dirty="0">
                        <a:solidFill>
                          <a:schemeClr val="accent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>
                          <a:solidFill>
                            <a:schemeClr val="accent2"/>
                          </a:solidFill>
                          <a:latin typeface="Comic Sans MS" panose="030F0702030302020204" pitchFamily="66" charset="0"/>
                        </a:rPr>
                        <a:t>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6138350"/>
                  </a:ext>
                </a:extLst>
              </a:tr>
              <a:tr h="1483179"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FF0000"/>
                          </a:solidFill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rhyfel</a:t>
                      </a:r>
                      <a:endParaRPr lang="en-GB" sz="3200" dirty="0">
                        <a:solidFill>
                          <a:srgbClr val="FF0000"/>
                        </a:solidFill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CC00CC"/>
                          </a:solidFill>
                          <a:latin typeface="Comic Sans MS" panose="030F0702030302020204" pitchFamily="66" charset="0"/>
                        </a:rPr>
                        <a:t>allan</a:t>
                      </a:r>
                      <a:endParaRPr lang="en-GB" sz="3200" dirty="0">
                        <a:solidFill>
                          <a:srgbClr val="CC00CC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00B050"/>
                          </a:solidFill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gwlad</a:t>
                      </a:r>
                      <a:endParaRPr lang="en-GB" sz="3200" dirty="0">
                        <a:solidFill>
                          <a:srgbClr val="00B050"/>
                        </a:solidFill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9900FF"/>
                          </a:solidFill>
                          <a:latin typeface="Comic Sans MS" panose="030F0702030302020204" pitchFamily="66" charset="0"/>
                        </a:rPr>
                        <a:t>bwyd</a:t>
                      </a:r>
                      <a:endParaRPr lang="en-GB" sz="3200" dirty="0">
                        <a:solidFill>
                          <a:srgbClr val="9900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00CCFF"/>
                          </a:solidFill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ffoaduriaid</a:t>
                      </a:r>
                      <a:endParaRPr lang="en-GB" sz="3200" dirty="0">
                        <a:solidFill>
                          <a:srgbClr val="00CCFF"/>
                        </a:solidFill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0946759"/>
                  </a:ext>
                </a:extLst>
              </a:tr>
              <a:tr h="1483179"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00FF00"/>
                          </a:solidFill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ffoadur</a:t>
                      </a:r>
                      <a:endParaRPr lang="en-GB" sz="3200" dirty="0">
                        <a:solidFill>
                          <a:srgbClr val="00FF00"/>
                        </a:solidFill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00FFCC"/>
                          </a:solidFill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gobeithiol</a:t>
                      </a:r>
                      <a:endParaRPr lang="en-GB" sz="3200" dirty="0">
                        <a:solidFill>
                          <a:srgbClr val="00FFCC"/>
                        </a:solidFill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993300"/>
                          </a:solidFill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</a:rPr>
                        <a:t>rhyfeloedd</a:t>
                      </a:r>
                      <a:endParaRPr lang="en-GB" sz="3200" dirty="0">
                        <a:solidFill>
                          <a:srgbClr val="993300"/>
                        </a:solidFill>
                        <a:highlight>
                          <a:srgbClr val="FFFF00"/>
                        </a:highlight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FFCC00"/>
                          </a:solidFill>
                          <a:latin typeface="Comic Sans MS" panose="030F0702030302020204" pitchFamily="66" charset="0"/>
                        </a:rPr>
                        <a:t>cadwch</a:t>
                      </a:r>
                      <a:endParaRPr lang="en-GB" sz="3200" dirty="0">
                        <a:solidFill>
                          <a:srgbClr val="FFCC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sz="3200" dirty="0" err="1">
                          <a:solidFill>
                            <a:srgbClr val="3399FF"/>
                          </a:solidFill>
                          <a:latin typeface="Comic Sans MS" panose="030F0702030302020204" pitchFamily="66" charset="0"/>
                        </a:rPr>
                        <a:t>pobl</a:t>
                      </a:r>
                      <a:endParaRPr lang="en-GB" sz="3200" dirty="0">
                        <a:solidFill>
                          <a:srgbClr val="3399FF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653973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C966ACF-7999-7A5D-2696-D2473028D1CA}"/>
              </a:ext>
            </a:extLst>
          </p:cNvPr>
          <p:cNvSpPr txBox="1"/>
          <p:nvPr/>
        </p:nvSpPr>
        <p:spPr>
          <a:xfrm>
            <a:off x="3810000" y="43855"/>
            <a:ext cx="457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Chwap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ysgrifbin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lliw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66279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A03A24-4DE4-13BF-8B7D-B5A82E270D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0722" y="707833"/>
            <a:ext cx="9070555" cy="54423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D41B546-4931-CF22-8DC8-02A7696264E0}"/>
              </a:ext>
            </a:extLst>
          </p:cNvPr>
          <p:cNvSpPr txBox="1"/>
          <p:nvPr/>
        </p:nvSpPr>
        <p:spPr>
          <a:xfrm>
            <a:off x="3536413" y="5107106"/>
            <a:ext cx="1927952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Hoffwn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i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1AFD3B-1366-7A68-487D-736D48A7F7EB}"/>
              </a:ext>
            </a:extLst>
          </p:cNvPr>
          <p:cNvSpPr txBox="1"/>
          <p:nvPr/>
        </p:nvSpPr>
        <p:spPr>
          <a:xfrm>
            <a:off x="5541485" y="5107106"/>
            <a:ext cx="4182738" cy="646331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helpu’r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ffoaduriaid</a:t>
            </a:r>
            <a:r>
              <a:rPr lang="en-GB" sz="36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63CEF4-9781-CF29-ED30-1F7C068E4E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5434" y="3428999"/>
            <a:ext cx="2828789" cy="1615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45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F71DA6-70A9-93F3-8FBD-0CB660B00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FF3EFBE-A7E3-3ABD-500E-07208C946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0722" y="707833"/>
            <a:ext cx="9070555" cy="54423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53D7C3A-E08A-F149-4575-DD10959C201E}"/>
              </a:ext>
            </a:extLst>
          </p:cNvPr>
          <p:cNvSpPr txBox="1"/>
          <p:nvPr/>
        </p:nvSpPr>
        <p:spPr>
          <a:xfrm>
            <a:off x="3456542" y="5098716"/>
            <a:ext cx="1927952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Hoffwn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i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AD3509-7D91-6333-F8B6-EBCBD447ACF9}"/>
              </a:ext>
            </a:extLst>
          </p:cNvPr>
          <p:cNvSpPr txBox="1"/>
          <p:nvPr/>
        </p:nvSpPr>
        <p:spPr>
          <a:xfrm>
            <a:off x="6807504" y="5098716"/>
            <a:ext cx="2695461" cy="646331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gweld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rgbClr val="00B0F0"/>
                </a:solidFill>
              </a:rPr>
              <a:t>rhyfel</a:t>
            </a:r>
            <a:r>
              <a:rPr lang="en-GB" sz="36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BB5B21-12DE-C4F2-CC75-D865ADEBA321}"/>
              </a:ext>
            </a:extLst>
          </p:cNvPr>
          <p:cNvSpPr txBox="1"/>
          <p:nvPr/>
        </p:nvSpPr>
        <p:spPr>
          <a:xfrm>
            <a:off x="5483644" y="5098717"/>
            <a:ext cx="1224710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ddim</a:t>
            </a:r>
            <a:endParaRPr lang="en-GB" sz="3600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113913-F9C0-0747-4BE2-FFB7618093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2245" y="3428999"/>
            <a:ext cx="2950720" cy="1554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12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9557C5-D45E-EC6F-52AD-3260933256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E6EE7D2-FB1A-D949-ADD9-F01A3CFBD3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0722" y="707833"/>
            <a:ext cx="9070555" cy="54423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04A54E-B7F6-54DE-423F-E2B650DB6BD6}"/>
              </a:ext>
            </a:extLst>
          </p:cNvPr>
          <p:cNvSpPr txBox="1"/>
          <p:nvPr/>
        </p:nvSpPr>
        <p:spPr>
          <a:xfrm>
            <a:off x="2630278" y="5098716"/>
            <a:ext cx="1927952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Hoffwn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i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407410-61F6-EC44-02B4-A4FC0575A7B8}"/>
              </a:ext>
            </a:extLst>
          </p:cNvPr>
          <p:cNvSpPr txBox="1"/>
          <p:nvPr/>
        </p:nvSpPr>
        <p:spPr>
          <a:xfrm>
            <a:off x="4655547" y="5098716"/>
            <a:ext cx="5217796" cy="646331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  <a:highlight>
                  <a:srgbClr val="FFCC00"/>
                </a:highlight>
              </a:rPr>
              <a:t>g</a:t>
            </a:r>
            <a:r>
              <a:rPr lang="en-GB" sz="3600" dirty="0" err="1">
                <a:solidFill>
                  <a:schemeClr val="bg1"/>
                </a:solidFill>
              </a:rPr>
              <a:t>ael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rgbClr val="00B0F0"/>
                </a:solidFill>
              </a:rPr>
              <a:t>mynediad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i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>
                <a:solidFill>
                  <a:schemeClr val="bg1"/>
                </a:solidFill>
                <a:highlight>
                  <a:srgbClr val="FFCC00"/>
                </a:highlight>
              </a:rPr>
              <a:t>l</a:t>
            </a:r>
            <a:r>
              <a:rPr lang="en-GB" sz="3600" dirty="0">
                <a:solidFill>
                  <a:schemeClr val="bg1"/>
                </a:solidFill>
              </a:rPr>
              <a:t>e </a:t>
            </a:r>
            <a:r>
              <a:rPr lang="en-GB" sz="3600" dirty="0" err="1">
                <a:solidFill>
                  <a:schemeClr val="bg1"/>
                </a:solidFill>
              </a:rPr>
              <a:t>diogel</a:t>
            </a:r>
            <a:r>
              <a:rPr lang="en-GB" sz="36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B33F85-F6CC-07BE-B751-5ACA666D06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9358" y="3223340"/>
            <a:ext cx="2334970" cy="1810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9DFF6A-4AD5-943E-24BD-40B21C791181}"/>
              </a:ext>
            </a:extLst>
          </p:cNvPr>
          <p:cNvSpPr txBox="1"/>
          <p:nvPr/>
        </p:nvSpPr>
        <p:spPr>
          <a:xfrm>
            <a:off x="6173117" y="3428999"/>
            <a:ext cx="13607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latin typeface="Comic Sans MS" panose="030F0702030302020204" pitchFamily="66" charset="0"/>
              </a:rPr>
              <a:t>mynediad</a:t>
            </a: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350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D425A0-1879-175B-967E-094AE3411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D33D22E-9A2A-37B8-64AF-2642761C5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0722" y="707833"/>
            <a:ext cx="9070555" cy="54423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0B91617-7111-982F-1D2D-DE8EB1DCE7DD}"/>
              </a:ext>
            </a:extLst>
          </p:cNvPr>
          <p:cNvSpPr txBox="1"/>
          <p:nvPr/>
        </p:nvSpPr>
        <p:spPr>
          <a:xfrm>
            <a:off x="1649773" y="5109233"/>
            <a:ext cx="1927952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Hoffwn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i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08F147-9155-97F1-0BE1-E97BE0721EFA}"/>
              </a:ext>
            </a:extLst>
          </p:cNvPr>
          <p:cNvSpPr txBox="1"/>
          <p:nvPr/>
        </p:nvSpPr>
        <p:spPr>
          <a:xfrm>
            <a:off x="4980537" y="5109233"/>
            <a:ext cx="5481352" cy="646331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byw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mewn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rgbClr val="FF0000"/>
                </a:solidFill>
              </a:rPr>
              <a:t>gwlad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  <a:highlight>
                  <a:srgbClr val="FFCC00"/>
                </a:highlight>
              </a:rPr>
              <a:t>b</a:t>
            </a:r>
            <a:r>
              <a:rPr lang="en-GB" sz="3600" dirty="0" err="1">
                <a:solidFill>
                  <a:schemeClr val="bg1"/>
                </a:solidFill>
              </a:rPr>
              <a:t>eryglus</a:t>
            </a:r>
            <a:r>
              <a:rPr lang="en-GB" sz="36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D25804-2D6A-117D-11B7-EAC5F75E28C4}"/>
              </a:ext>
            </a:extLst>
          </p:cNvPr>
          <p:cNvSpPr txBox="1"/>
          <p:nvPr/>
        </p:nvSpPr>
        <p:spPr>
          <a:xfrm>
            <a:off x="3666776" y="5109233"/>
            <a:ext cx="1224710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ddim</a:t>
            </a:r>
            <a:endParaRPr lang="en-GB" sz="36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F140EE-89D5-C48F-F5EA-14CAE05682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8167" y="3154558"/>
            <a:ext cx="2347163" cy="1865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49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92ECDB-25AB-1A0A-5996-0C7953FF64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B5C789A-78A1-6064-E7F3-DD15FD460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0722" y="707833"/>
            <a:ext cx="9070555" cy="54423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24140C5-ED34-89C6-7FD9-1E9D62C63687}"/>
              </a:ext>
            </a:extLst>
          </p:cNvPr>
          <p:cNvSpPr txBox="1"/>
          <p:nvPr/>
        </p:nvSpPr>
        <p:spPr>
          <a:xfrm>
            <a:off x="3401459" y="5098716"/>
            <a:ext cx="1927952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Hoffwn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i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706DDA-05C7-F12B-C91B-C14A886367A5}"/>
              </a:ext>
            </a:extLst>
          </p:cNvPr>
          <p:cNvSpPr txBox="1"/>
          <p:nvPr/>
        </p:nvSpPr>
        <p:spPr>
          <a:xfrm>
            <a:off x="5437744" y="5098716"/>
            <a:ext cx="3629137" cy="646331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  <a:highlight>
                  <a:srgbClr val="FFCC00"/>
                </a:highlight>
              </a:rPr>
              <a:t>g</a:t>
            </a:r>
            <a:r>
              <a:rPr lang="en-GB" sz="3600" dirty="0" err="1">
                <a:solidFill>
                  <a:schemeClr val="bg1"/>
                </a:solidFill>
              </a:rPr>
              <a:t>ael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bywyd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gwell</a:t>
            </a:r>
            <a:r>
              <a:rPr lang="en-GB" sz="3600" dirty="0">
                <a:solidFill>
                  <a:schemeClr val="bg1"/>
                </a:solidFill>
              </a:rPr>
              <a:t>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0008AE-6FCE-D478-5D62-8571C3D518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6970" y="3332196"/>
            <a:ext cx="2328874" cy="174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76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949414-E80E-5419-4CE6-B0039D335C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AC240B9-FD25-365D-5546-45EF0509E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0722" y="707833"/>
            <a:ext cx="9070555" cy="544233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93EB106-302C-7DAC-3091-D0734252E811}"/>
              </a:ext>
            </a:extLst>
          </p:cNvPr>
          <p:cNvSpPr txBox="1"/>
          <p:nvPr/>
        </p:nvSpPr>
        <p:spPr>
          <a:xfrm>
            <a:off x="2520563" y="5090461"/>
            <a:ext cx="1927952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Hoffwn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i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D61843-59D2-D99F-70C6-D5026859C50F}"/>
              </a:ext>
            </a:extLst>
          </p:cNvPr>
          <p:cNvSpPr txBox="1"/>
          <p:nvPr/>
        </p:nvSpPr>
        <p:spPr>
          <a:xfrm>
            <a:off x="5872445" y="5080942"/>
            <a:ext cx="3777873" cy="646331"/>
          </a:xfrm>
          <a:prstGeom prst="rect">
            <a:avLst/>
          </a:prstGeom>
          <a:noFill/>
          <a:ln w="317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bod </a:t>
            </a:r>
            <a:r>
              <a:rPr lang="en-GB" sz="3600" dirty="0" err="1">
                <a:solidFill>
                  <a:schemeClr val="bg1"/>
                </a:solidFill>
              </a:rPr>
              <a:t>yn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  <a:highlight>
                  <a:srgbClr val="FFCC00"/>
                </a:highlight>
              </a:rPr>
              <a:t>o</a:t>
            </a:r>
            <a:r>
              <a:rPr lang="en-GB" sz="3600" dirty="0" err="1">
                <a:solidFill>
                  <a:schemeClr val="bg1"/>
                </a:solidFill>
              </a:rPr>
              <a:t>beithiol</a:t>
            </a:r>
            <a:r>
              <a:rPr lang="en-GB" sz="36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47AE3B-3AA0-26F9-DA06-4021D800DA46}"/>
              </a:ext>
            </a:extLst>
          </p:cNvPr>
          <p:cNvSpPr txBox="1"/>
          <p:nvPr/>
        </p:nvSpPr>
        <p:spPr>
          <a:xfrm>
            <a:off x="4548125" y="5090461"/>
            <a:ext cx="1224710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ddim</a:t>
            </a:r>
            <a:endParaRPr lang="en-GB" sz="36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DE431A-0655-4136-461D-62BF698165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224" y="3167848"/>
            <a:ext cx="2469094" cy="1847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23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A6EC71-8A58-247A-5541-D53F3A3AA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57C093-5EFB-1FED-D63B-5B01DE1FD7E7}"/>
              </a:ext>
            </a:extLst>
          </p:cNvPr>
          <p:cNvSpPr txBox="1"/>
          <p:nvPr/>
        </p:nvSpPr>
        <p:spPr>
          <a:xfrm>
            <a:off x="3140528" y="97971"/>
            <a:ext cx="5910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Darganfodwch</a:t>
            </a:r>
            <a:r>
              <a:rPr lang="en-GB" sz="2800" u="sng" dirty="0">
                <a:latin typeface="Cavolini" panose="03000502040302020204" pitchFamily="66" charset="0"/>
                <a:cs typeface="Cavolini" panose="03000502040302020204" pitchFamily="66" charset="0"/>
              </a:rPr>
              <a:t> yr </a:t>
            </a:r>
            <a:r>
              <a:rPr lang="en-GB" sz="28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ymwthiwr</a:t>
            </a:r>
            <a:r>
              <a:rPr lang="en-GB" sz="2800" u="sng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A5E527-76A9-CEDB-44DF-1417CB9A6DC9}"/>
              </a:ext>
            </a:extLst>
          </p:cNvPr>
          <p:cNvSpPr txBox="1"/>
          <p:nvPr/>
        </p:nvSpPr>
        <p:spPr>
          <a:xfrm>
            <a:off x="76197" y="2928254"/>
            <a:ext cx="45066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1)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ddeall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2A491B-3DA3-91ED-2A86-59504234A906}"/>
              </a:ext>
            </a:extLst>
          </p:cNvPr>
          <p:cNvSpPr txBox="1"/>
          <p:nvPr/>
        </p:nvSpPr>
        <p:spPr>
          <a:xfrm>
            <a:off x="4501242" y="2928254"/>
            <a:ext cx="11974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00E06C-1E25-3DCF-A5C7-6DE18E9E9B30}"/>
              </a:ext>
            </a:extLst>
          </p:cNvPr>
          <p:cNvSpPr txBox="1"/>
          <p:nvPr/>
        </p:nvSpPr>
        <p:spPr>
          <a:xfrm>
            <a:off x="9007929" y="2928254"/>
            <a:ext cx="26234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teimlo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3A662E-0677-0A12-D32E-ED9A2BA574B5}"/>
              </a:ext>
            </a:extLst>
          </p:cNvPr>
          <p:cNvSpPr txBox="1"/>
          <p:nvPr/>
        </p:nvSpPr>
        <p:spPr>
          <a:xfrm>
            <a:off x="5437413" y="2941954"/>
            <a:ext cx="36684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ffoaduriaid</a:t>
            </a:r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158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DB0604-9B2F-9E5E-7016-E9121B465A10}"/>
              </a:ext>
            </a:extLst>
          </p:cNvPr>
          <p:cNvSpPr txBox="1"/>
          <p:nvPr/>
        </p:nvSpPr>
        <p:spPr>
          <a:xfrm>
            <a:off x="3140528" y="97971"/>
            <a:ext cx="5910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Darganfodwch</a:t>
            </a:r>
            <a:r>
              <a:rPr lang="en-GB" sz="2800" u="sng" dirty="0">
                <a:latin typeface="Cavolini" panose="03000502040302020204" pitchFamily="66" charset="0"/>
                <a:cs typeface="Cavolini" panose="03000502040302020204" pitchFamily="66" charset="0"/>
              </a:rPr>
              <a:t> yr </a:t>
            </a:r>
            <a:r>
              <a:rPr lang="en-GB" sz="28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ymwthiwr</a:t>
            </a:r>
            <a:r>
              <a:rPr lang="en-GB" sz="2800" u="sng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509FB3-61F0-B3FF-C8E7-9C9720B6F59B}"/>
              </a:ext>
            </a:extLst>
          </p:cNvPr>
          <p:cNvSpPr txBox="1"/>
          <p:nvPr/>
        </p:nvSpPr>
        <p:spPr>
          <a:xfrm>
            <a:off x="1600200" y="3167390"/>
            <a:ext cx="41175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2) </a:t>
            </a:r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FA3783-7DBF-0B64-2EBF-4C09EE2522F1}"/>
              </a:ext>
            </a:extLst>
          </p:cNvPr>
          <p:cNvSpPr txBox="1"/>
          <p:nvPr/>
        </p:nvSpPr>
        <p:spPr>
          <a:xfrm>
            <a:off x="5569399" y="3167390"/>
            <a:ext cx="3864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57F472-0F68-3737-8A7A-2B68F08E63ED}"/>
              </a:ext>
            </a:extLst>
          </p:cNvPr>
          <p:cNvSpPr txBox="1"/>
          <p:nvPr/>
        </p:nvSpPr>
        <p:spPr>
          <a:xfrm>
            <a:off x="5910941" y="3167390"/>
            <a:ext cx="56279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byw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lle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peryglus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6696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510996-93BA-8ED1-BA19-7996C0FF3F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A2D9AB-1278-1888-B24E-09B2920D82C8}"/>
              </a:ext>
            </a:extLst>
          </p:cNvPr>
          <p:cNvSpPr txBox="1"/>
          <p:nvPr/>
        </p:nvSpPr>
        <p:spPr>
          <a:xfrm>
            <a:off x="3140528" y="97971"/>
            <a:ext cx="5910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Darganfodwch</a:t>
            </a:r>
            <a:r>
              <a:rPr lang="en-GB" sz="2800" u="sng" dirty="0">
                <a:latin typeface="Cavolini" panose="03000502040302020204" pitchFamily="66" charset="0"/>
                <a:cs typeface="Cavolini" panose="03000502040302020204" pitchFamily="66" charset="0"/>
              </a:rPr>
              <a:t> yr </a:t>
            </a:r>
            <a:r>
              <a:rPr lang="en-GB" sz="28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ymwthiwr</a:t>
            </a:r>
            <a:r>
              <a:rPr lang="en-GB" sz="2800" u="sng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D563A4-3147-79A0-A140-FEB4BBDDD603}"/>
              </a:ext>
            </a:extLst>
          </p:cNvPr>
          <p:cNvSpPr txBox="1"/>
          <p:nvPr/>
        </p:nvSpPr>
        <p:spPr>
          <a:xfrm>
            <a:off x="4030434" y="3167390"/>
            <a:ext cx="5440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fywyd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dirty="0" err="1">
                <a:latin typeface="Cavolini" panose="03000502040302020204" pitchFamily="66" charset="0"/>
                <a:cs typeface="Cavolini" panose="03000502040302020204" pitchFamily="66" charset="0"/>
              </a:rPr>
              <a:t>gwell</a:t>
            </a:r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!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4AD8BA-3F28-3DF2-9B3A-1F89B5376D41}"/>
              </a:ext>
            </a:extLst>
          </p:cNvPr>
          <p:cNvSpPr txBox="1"/>
          <p:nvPr/>
        </p:nvSpPr>
        <p:spPr>
          <a:xfrm>
            <a:off x="2721430" y="3167390"/>
            <a:ext cx="17634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avolini" panose="03000502040302020204" pitchFamily="66" charset="0"/>
                <a:cs typeface="Cavolini" panose="03000502040302020204" pitchFamily="66" charset="0"/>
              </a:rPr>
              <a:t>3) Mi </a:t>
            </a:r>
          </a:p>
        </p:txBody>
      </p:sp>
    </p:spTree>
    <p:extLst>
      <p:ext uri="{BB962C8B-B14F-4D97-AF65-F5344CB8AC3E}">
        <p14:creationId xmlns:p14="http://schemas.microsoft.com/office/powerpoint/2010/main" val="1238597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612CC3-561E-5521-23C2-7BE426C35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30E440-A3EB-8B96-54BF-9945ABF1204D}"/>
              </a:ext>
            </a:extLst>
          </p:cNvPr>
          <p:cNvSpPr txBox="1"/>
          <p:nvPr/>
        </p:nvSpPr>
        <p:spPr>
          <a:xfrm>
            <a:off x="3140528" y="97971"/>
            <a:ext cx="5910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Darganfodwch</a:t>
            </a:r>
            <a:r>
              <a:rPr lang="en-GB" sz="2800" u="sng" dirty="0">
                <a:latin typeface="Cavolini" panose="03000502040302020204" pitchFamily="66" charset="0"/>
                <a:cs typeface="Cavolini" panose="03000502040302020204" pitchFamily="66" charset="0"/>
              </a:rPr>
              <a:t> yr </a:t>
            </a:r>
            <a:r>
              <a:rPr lang="en-GB" sz="28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ymwthiwr</a:t>
            </a:r>
            <a:r>
              <a:rPr lang="en-GB" sz="2800" u="sng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9BE495-092F-FB5C-4869-5C869D46458B}"/>
              </a:ext>
            </a:extLst>
          </p:cNvPr>
          <p:cNvSpPr txBox="1"/>
          <p:nvPr/>
        </p:nvSpPr>
        <p:spPr>
          <a:xfrm>
            <a:off x="185056" y="883851"/>
            <a:ext cx="45066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1)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ddeall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C24B73-1781-649B-6E58-B87E708DC11D}"/>
              </a:ext>
            </a:extLst>
          </p:cNvPr>
          <p:cNvSpPr txBox="1"/>
          <p:nvPr/>
        </p:nvSpPr>
        <p:spPr>
          <a:xfrm>
            <a:off x="9105900" y="883851"/>
            <a:ext cx="26234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teimlo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2B5E02-D377-CF10-C7C0-1FCC8FE34B38}"/>
              </a:ext>
            </a:extLst>
          </p:cNvPr>
          <p:cNvSpPr txBox="1"/>
          <p:nvPr/>
        </p:nvSpPr>
        <p:spPr>
          <a:xfrm>
            <a:off x="185056" y="3167390"/>
            <a:ext cx="3701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2)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28598E-7B88-356D-AF7D-2AB15F44A39F}"/>
              </a:ext>
            </a:extLst>
          </p:cNvPr>
          <p:cNvSpPr txBox="1"/>
          <p:nvPr/>
        </p:nvSpPr>
        <p:spPr>
          <a:xfrm>
            <a:off x="3886199" y="3167390"/>
            <a:ext cx="56279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byw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lle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peryglys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E7D0EA-52B6-53D1-1172-90EB9C89640B}"/>
              </a:ext>
            </a:extLst>
          </p:cNvPr>
          <p:cNvSpPr txBox="1"/>
          <p:nvPr/>
        </p:nvSpPr>
        <p:spPr>
          <a:xfrm>
            <a:off x="1406978" y="5463926"/>
            <a:ext cx="457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fywyd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gwell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!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5FC4BF-9A03-9BCD-700F-68E892279E57}"/>
              </a:ext>
            </a:extLst>
          </p:cNvPr>
          <p:cNvSpPr txBox="1"/>
          <p:nvPr/>
        </p:nvSpPr>
        <p:spPr>
          <a:xfrm>
            <a:off x="5584370" y="883851"/>
            <a:ext cx="36684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ffoaduriaid</a:t>
            </a:r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20B4C7-8D23-A827-25BB-E0831054CEFF}"/>
              </a:ext>
            </a:extLst>
          </p:cNvPr>
          <p:cNvSpPr txBox="1"/>
          <p:nvPr/>
        </p:nvSpPr>
        <p:spPr>
          <a:xfrm>
            <a:off x="4642757" y="883851"/>
            <a:ext cx="1287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highlight>
                  <a:srgbClr val="FF00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endParaRPr lang="en-GB" sz="2800" dirty="0">
              <a:highlight>
                <a:srgbClr val="FF0000"/>
              </a:highligh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29397B-F582-C565-A6F9-1C8CB86BC9BE}"/>
              </a:ext>
            </a:extLst>
          </p:cNvPr>
          <p:cNvSpPr txBox="1"/>
          <p:nvPr/>
        </p:nvSpPr>
        <p:spPr>
          <a:xfrm>
            <a:off x="3649433" y="3167390"/>
            <a:ext cx="4735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highlight>
                  <a:srgbClr val="FF00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endParaRPr lang="en-GB" sz="2800" dirty="0">
              <a:highlight>
                <a:srgbClr val="FF0000"/>
              </a:highligh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A56E6B-3515-D3FB-8E91-21799F527C68}"/>
              </a:ext>
            </a:extLst>
          </p:cNvPr>
          <p:cNvSpPr txBox="1"/>
          <p:nvPr/>
        </p:nvSpPr>
        <p:spPr>
          <a:xfrm>
            <a:off x="185056" y="5463926"/>
            <a:ext cx="1287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highlight>
                  <a:srgbClr val="FF00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3) Mi</a:t>
            </a:r>
          </a:p>
        </p:txBody>
      </p:sp>
    </p:spTree>
    <p:extLst>
      <p:ext uri="{BB962C8B-B14F-4D97-AF65-F5344CB8AC3E}">
        <p14:creationId xmlns:p14="http://schemas.microsoft.com/office/powerpoint/2010/main" val="2147702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477BE6-5F1B-9B38-0131-1808180CFDC6}"/>
              </a:ext>
            </a:extLst>
          </p:cNvPr>
          <p:cNvSpPr txBox="1"/>
          <p:nvPr/>
        </p:nvSpPr>
        <p:spPr>
          <a:xfrm>
            <a:off x="328670" y="154237"/>
            <a:ext cx="11534660" cy="6324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Victorïa’n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byw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‘Ukraine’.  Mae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hi’n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ddeg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mlwydd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oed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.  Mae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rhyfel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gwlad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hi.  Dylai hi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fod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ddiogel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.  Felly,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mae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hi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ffordd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rywle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diogel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cwch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.  Mae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pawb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cwch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teimlo’n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obeithiol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maen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nhw’n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canu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 algn="ctr">
              <a:lnSpc>
                <a:spcPct val="200000"/>
              </a:lnSpc>
            </a:pPr>
            <a:r>
              <a:rPr lang="en-GB" sz="26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Cân</a:t>
            </a:r>
            <a:r>
              <a:rPr lang="en-GB" sz="2600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sz="2600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alaw</a:t>
            </a:r>
            <a:r>
              <a:rPr lang="en-GB" sz="2600" u="sng" dirty="0">
                <a:latin typeface="Cavolini" panose="03000502040302020204" pitchFamily="66" charset="0"/>
                <a:cs typeface="Cavolini" panose="03000502040302020204" pitchFamily="66" charset="0"/>
              </a:rPr>
              <a:t> “It’s a long way to Tipperary.”</a:t>
            </a:r>
          </a:p>
          <a:p>
            <a:pPr algn="ctr">
              <a:lnSpc>
                <a:spcPct val="200000"/>
              </a:lnSpc>
            </a:pP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ynd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ywle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saff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 algn="ctr">
              <a:lnSpc>
                <a:spcPct val="200000"/>
              </a:lnSpc>
            </a:pP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6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od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saff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 algn="ctr">
              <a:lnSpc>
                <a:spcPct val="200000"/>
              </a:lnSpc>
            </a:pP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6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ynd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6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ywle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saff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 algn="ctr">
              <a:lnSpc>
                <a:spcPct val="200000"/>
              </a:lnSpc>
            </a:pP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I </a:t>
            </a:r>
            <a:r>
              <a:rPr lang="en-GB" sz="26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ael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bywyd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gwell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na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hwn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 algn="ctr">
              <a:lnSpc>
                <a:spcPct val="200000"/>
              </a:lnSpc>
            </a:pP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byw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lle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rhyfel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bob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dydd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 algn="ctr">
              <a:lnSpc>
                <a:spcPct val="200000"/>
              </a:lnSpc>
            </a:pP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6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ynd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6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ywle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saff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60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ael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bywyd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latin typeface="Cavolini" panose="03000502040302020204" pitchFamily="66" charset="0"/>
                <a:cs typeface="Cavolini" panose="03000502040302020204" pitchFamily="66" charset="0"/>
              </a:rPr>
              <a:t>gwell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941097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C8EA68-BA17-1CDE-84A1-03D50F0EAB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033A81-DAAB-9F30-018E-E1C068CBCD8D}"/>
              </a:ext>
            </a:extLst>
          </p:cNvPr>
          <p:cNvSpPr txBox="1"/>
          <p:nvPr/>
        </p:nvSpPr>
        <p:spPr>
          <a:xfrm>
            <a:off x="1273262" y="129233"/>
            <a:ext cx="9494911" cy="411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Tra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cwch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mae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Victorïa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meddwl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bethau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basai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hi’n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pan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mae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hi’n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cyrraedd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rhywle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diogel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12F395-6FCD-61A2-0189-2E8630F021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3444" y="1531902"/>
            <a:ext cx="2834548" cy="5061693"/>
          </a:xfrm>
          <a:prstGeom prst="rect">
            <a:avLst/>
          </a:prstGeom>
        </p:spPr>
      </p:pic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6A19067E-426B-F589-6B05-5AF81E938200}"/>
              </a:ext>
            </a:extLst>
          </p:cNvPr>
          <p:cNvSpPr/>
          <p:nvPr/>
        </p:nvSpPr>
        <p:spPr>
          <a:xfrm>
            <a:off x="6814267" y="890546"/>
            <a:ext cx="4923182" cy="763325"/>
          </a:xfrm>
          <a:prstGeom prst="cloudCallout">
            <a:avLst>
              <a:gd name="adj1" fmla="val -59898"/>
              <a:gd name="adj2" fmla="val 84114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fod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ddiogel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AF12116A-010B-7A81-645A-220942489B33}"/>
              </a:ext>
            </a:extLst>
          </p:cNvPr>
          <p:cNvSpPr/>
          <p:nvPr/>
        </p:nvSpPr>
        <p:spPr>
          <a:xfrm>
            <a:off x="1176612" y="987287"/>
            <a:ext cx="4532243" cy="763325"/>
          </a:xfrm>
          <a:prstGeom prst="cloudCallout">
            <a:avLst>
              <a:gd name="adj1" fmla="val 48172"/>
              <a:gd name="adj2" fmla="val 86198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fwyd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poeth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310A83D3-C8EE-B260-921C-941CED25327E}"/>
              </a:ext>
            </a:extLst>
          </p:cNvPr>
          <p:cNvSpPr/>
          <p:nvPr/>
        </p:nvSpPr>
        <p:spPr>
          <a:xfrm>
            <a:off x="7035852" y="2644824"/>
            <a:ext cx="4701597" cy="768273"/>
          </a:xfrm>
          <a:prstGeom prst="cloudCallout">
            <a:avLst>
              <a:gd name="adj1" fmla="val -71828"/>
              <a:gd name="adj2" fmla="val -126302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iaith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0D251DDC-2D50-5C7B-EF68-AA07182C39CA}"/>
              </a:ext>
            </a:extLst>
          </p:cNvPr>
          <p:cNvSpPr/>
          <p:nvPr/>
        </p:nvSpPr>
        <p:spPr>
          <a:xfrm>
            <a:off x="623907" y="2689529"/>
            <a:ext cx="4532243" cy="763325"/>
          </a:xfrm>
          <a:prstGeom prst="cloudCallout">
            <a:avLst>
              <a:gd name="adj1" fmla="val 60853"/>
              <a:gd name="adj2" fmla="val -122135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ffrind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438D072E-D6D0-2960-1FEB-8D7BE02E116A}"/>
              </a:ext>
            </a:extLst>
          </p:cNvPr>
          <p:cNvSpPr/>
          <p:nvPr/>
        </p:nvSpPr>
        <p:spPr>
          <a:xfrm>
            <a:off x="6550551" y="4240020"/>
            <a:ext cx="5641449" cy="763325"/>
          </a:xfrm>
          <a:prstGeom prst="cloudCallout">
            <a:avLst>
              <a:gd name="adj1" fmla="val -66997"/>
              <a:gd name="adj2" fmla="val -368139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gael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bywyd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gwell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9" name="Thought Bubble: Cloud 8">
            <a:extLst>
              <a:ext uri="{FF2B5EF4-FFF2-40B4-BE49-F238E27FC236}">
                <a16:creationId xmlns:a16="http://schemas.microsoft.com/office/drawing/2014/main" id="{310DFBEE-E24D-ECC4-248C-46CCDEE93814}"/>
              </a:ext>
            </a:extLst>
          </p:cNvPr>
          <p:cNvSpPr/>
          <p:nvPr/>
        </p:nvSpPr>
        <p:spPr>
          <a:xfrm>
            <a:off x="116958" y="4510424"/>
            <a:ext cx="5209954" cy="763325"/>
          </a:xfrm>
          <a:prstGeom prst="cloudCallout">
            <a:avLst>
              <a:gd name="adj1" fmla="val 59460"/>
              <a:gd name="adj2" fmla="val -359781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gartref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07166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82850B-5225-50CD-F398-9501B0D2C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47F7F8-EF00-699B-21BA-5C08784CBC1E}"/>
              </a:ext>
            </a:extLst>
          </p:cNvPr>
          <p:cNvSpPr txBox="1"/>
          <p:nvPr/>
        </p:nvSpPr>
        <p:spPr>
          <a:xfrm>
            <a:off x="328670" y="154237"/>
            <a:ext cx="11534660" cy="1150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y-GB" sz="1200" noProof="0" dirty="0">
                <a:latin typeface="Cavolini" panose="03000502040302020204" pitchFamily="66" charset="0"/>
                <a:cs typeface="Cavolini" panose="03000502040302020204" pitchFamily="66" charset="0"/>
              </a:rPr>
              <a:t>Mae’r cwch wedi cyrraedd rhywle gwahanol.  Yn anffodus, mae’r arwyddion yn darllen ‘Cadwch Allan!’  ‘</a:t>
            </a:r>
            <a:r>
              <a:rPr lang="cy-GB" sz="12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Hoffen</a:t>
            </a:r>
            <a:r>
              <a:rPr lang="cy-GB" sz="1200" noProof="0" dirty="0">
                <a:latin typeface="Cavolini" panose="03000502040302020204" pitchFamily="66" charset="0"/>
                <a:cs typeface="Cavolini" panose="03000502040302020204" pitchFamily="66" charset="0"/>
              </a:rPr>
              <a:t> ni ddim ffoaduriaid yma!’  Mae </a:t>
            </a:r>
            <a:r>
              <a:rPr lang="cy-GB" sz="12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Viktorïa’n</a:t>
            </a:r>
            <a:r>
              <a:rPr lang="cy-GB" sz="1200" noProof="0" dirty="0">
                <a:latin typeface="Cavolini" panose="03000502040302020204" pitchFamily="66" charset="0"/>
                <a:cs typeface="Cavolini" panose="03000502040302020204" pitchFamily="66" charset="0"/>
              </a:rPr>
              <a:t> teimlo’n drist iawn.  Dim ond bywyd gwell roedd hi eisiau.  Nawr, dydy hi ddim yn gwybod os ydy hi eisiau symud i wlad newydd o gwbl.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6D2DC6-9730-BAB9-B9CE-22450A55B8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7592" y="1624755"/>
            <a:ext cx="2716816" cy="3608489"/>
          </a:xfrm>
          <a:prstGeom prst="rect">
            <a:avLst/>
          </a:prstGeom>
        </p:spPr>
      </p:pic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4608C7E5-9378-829E-3686-B5AD1D709E01}"/>
              </a:ext>
            </a:extLst>
          </p:cNvPr>
          <p:cNvSpPr/>
          <p:nvPr/>
        </p:nvSpPr>
        <p:spPr>
          <a:xfrm>
            <a:off x="7061155" y="1300304"/>
            <a:ext cx="4532243" cy="902208"/>
          </a:xfrm>
          <a:prstGeom prst="cloudCallout">
            <a:avLst>
              <a:gd name="adj1" fmla="val -59898"/>
              <a:gd name="adj2" fmla="val 84114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 i ddim</a:t>
            </a:r>
          </a:p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symud nawr.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5269094D-077A-D0FF-C506-72F128A69F2C}"/>
              </a:ext>
            </a:extLst>
          </p:cNvPr>
          <p:cNvSpPr/>
          <p:nvPr/>
        </p:nvSpPr>
        <p:spPr>
          <a:xfrm>
            <a:off x="7158691" y="2660282"/>
            <a:ext cx="4532243" cy="1150380"/>
          </a:xfrm>
          <a:prstGeom prst="cloudCallout">
            <a:avLst>
              <a:gd name="adj1" fmla="val -68170"/>
              <a:gd name="adj2" fmla="val -102761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 i ddim</a:t>
            </a:r>
          </a:p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dechrau mewn ysgol newydd</a:t>
            </a:r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16F708EB-02B7-8DD8-DE0D-936198D72CC9}"/>
              </a:ext>
            </a:extLst>
          </p:cNvPr>
          <p:cNvSpPr/>
          <p:nvPr/>
        </p:nvSpPr>
        <p:spPr>
          <a:xfrm>
            <a:off x="7257782" y="4331037"/>
            <a:ext cx="4532243" cy="902207"/>
          </a:xfrm>
          <a:prstGeom prst="cloudCallout">
            <a:avLst>
              <a:gd name="adj1" fmla="val -69582"/>
              <a:gd name="adj2" fmla="val -278855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 i ddim</a:t>
            </a:r>
          </a:p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cartref newydd.</a:t>
            </a: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B108CF82-00D6-24A8-9D7B-4E104F517C72}"/>
              </a:ext>
            </a:extLst>
          </p:cNvPr>
          <p:cNvSpPr/>
          <p:nvPr/>
        </p:nvSpPr>
        <p:spPr>
          <a:xfrm>
            <a:off x="205349" y="1300305"/>
            <a:ext cx="4532243" cy="875672"/>
          </a:xfrm>
          <a:prstGeom prst="cloudCallout">
            <a:avLst>
              <a:gd name="adj1" fmla="val 73462"/>
              <a:gd name="adj2" fmla="val 24218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 i ddim</a:t>
            </a:r>
          </a:p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gadael fy ngwlad.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A03D4028-BA70-078C-C867-9437DE974758}"/>
              </a:ext>
            </a:extLst>
          </p:cNvPr>
          <p:cNvSpPr/>
          <p:nvPr/>
        </p:nvSpPr>
        <p:spPr>
          <a:xfrm>
            <a:off x="205348" y="2511516"/>
            <a:ext cx="4532243" cy="1667292"/>
          </a:xfrm>
          <a:prstGeom prst="cloudCallout">
            <a:avLst>
              <a:gd name="adj1" fmla="val 69426"/>
              <a:gd name="adj2" fmla="val -66406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 i ddim</a:t>
            </a:r>
          </a:p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siarad â rhywun mewn gwlad wahanol.</a:t>
            </a:r>
          </a:p>
        </p:txBody>
      </p:sp>
      <p:sp>
        <p:nvSpPr>
          <p:cNvPr id="9" name="Thought Bubble: Cloud 8">
            <a:extLst>
              <a:ext uri="{FF2B5EF4-FFF2-40B4-BE49-F238E27FC236}">
                <a16:creationId xmlns:a16="http://schemas.microsoft.com/office/drawing/2014/main" id="{B87996EF-F328-5FFF-EC94-3504257F88C9}"/>
              </a:ext>
            </a:extLst>
          </p:cNvPr>
          <p:cNvSpPr/>
          <p:nvPr/>
        </p:nvSpPr>
        <p:spPr>
          <a:xfrm>
            <a:off x="322115" y="4402002"/>
            <a:ext cx="4532243" cy="875672"/>
          </a:xfrm>
          <a:prstGeom prst="cloudCallout">
            <a:avLst>
              <a:gd name="adj1" fmla="val 59339"/>
              <a:gd name="adj2" fmla="val -283646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Hoffwn i ddim </a:t>
            </a:r>
          </a:p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gadael fy nheulu</a:t>
            </a:r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5485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C66513-3686-BFA8-8575-23F7E65BB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CB2EB7-ADD9-7614-5CE3-B5A03B7522DA}"/>
              </a:ext>
            </a:extLst>
          </p:cNvPr>
          <p:cNvSpPr txBox="1"/>
          <p:nvPr/>
        </p:nvSpPr>
        <p:spPr>
          <a:xfrm>
            <a:off x="328670" y="154237"/>
            <a:ext cx="11534660" cy="411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Dydy </a:t>
            </a:r>
            <a:r>
              <a:rPr lang="cy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Viktorïa</a:t>
            </a: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 ddim yn gwybod beth i wneud</a:t>
            </a:r>
            <a:r>
              <a:rPr lang="cy-GB" sz="1200" noProof="0" dirty="0">
                <a:latin typeface="Cavolini" panose="03000502040302020204" pitchFamily="66" charset="0"/>
                <a:cs typeface="Cavolini" panose="03000502040302020204" pitchFamily="66" charset="0"/>
              </a:rPr>
              <a:t>.  Ddylai hi symud i wlad newydd?  </a:t>
            </a:r>
            <a:r>
              <a:rPr lang="cy-GB" sz="1200" noProof="0">
                <a:latin typeface="Cavolini" panose="03000502040302020204" pitchFamily="66" charset="0"/>
                <a:cs typeface="Cavolini" panose="03000502040302020204" pitchFamily="66" charset="0"/>
              </a:rPr>
              <a:t>Neu ddylai </a:t>
            </a:r>
            <a:r>
              <a:rPr lang="cy-GB" sz="1200" noProof="0" dirty="0">
                <a:latin typeface="Cavolini" panose="03000502040302020204" pitchFamily="66" charset="0"/>
                <a:cs typeface="Cavolini" panose="03000502040302020204" pitchFamily="66" charset="0"/>
              </a:rPr>
              <a:t>hi aros yn ‘</a:t>
            </a:r>
            <a:r>
              <a:rPr lang="cy-GB" sz="12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Ukraine</a:t>
            </a:r>
            <a:r>
              <a:rPr lang="cy-GB" sz="1200" noProof="0" dirty="0">
                <a:latin typeface="Cavolini" panose="03000502040302020204" pitchFamily="66" charset="0"/>
                <a:cs typeface="Cavolini" panose="03000502040302020204" pitchFamily="66" charset="0"/>
              </a:rPr>
              <a:t>’?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5AF35BA-6CEB-8D97-36C6-E62E4B500C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1269" y="1033052"/>
            <a:ext cx="2834886" cy="506621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0A58BE9-D8A7-317D-06ED-38404AA7FA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5847" y="1033051"/>
            <a:ext cx="2834886" cy="506621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616495F-925A-2032-BD31-A1F6F04F3F82}"/>
              </a:ext>
            </a:extLst>
          </p:cNvPr>
          <p:cNvSpPr txBox="1"/>
          <p:nvPr/>
        </p:nvSpPr>
        <p:spPr>
          <a:xfrm>
            <a:off x="4384173" y="3429000"/>
            <a:ext cx="3423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Dilynwch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Cydwybod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88129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B60A2BD8-87BC-E4E6-8D03-6CD16FB7DE0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704" t="16719" r="29329" b="45755"/>
          <a:stretch/>
        </p:blipFill>
        <p:spPr>
          <a:xfrm>
            <a:off x="10287917" y="614150"/>
            <a:ext cx="1322024" cy="111270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AD2D67A-E2A6-F5E6-2DF0-B9079850BF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24688" y="1263899"/>
            <a:ext cx="8742623" cy="43302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3FAF5E-36D4-082F-08DE-8659118B8E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67311" y="5594101"/>
            <a:ext cx="1536025" cy="125731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46679B7-C801-6A6B-DF93-E8C323560E09}"/>
              </a:ext>
            </a:extLst>
          </p:cNvPr>
          <p:cNvSpPr txBox="1"/>
          <p:nvPr/>
        </p:nvSpPr>
        <p:spPr>
          <a:xfrm>
            <a:off x="1387207" y="352540"/>
            <a:ext cx="9417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hoffech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bydd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rhyfel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yng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Nghymru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46378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635</TotalTime>
  <Words>988</Words>
  <Application>Microsoft Office PowerPoint</Application>
  <PresentationFormat>Widescreen</PresentationFormat>
  <Paragraphs>227</Paragraphs>
  <Slides>20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Aptos Display</vt:lpstr>
      <vt:lpstr>Arial</vt:lpstr>
      <vt:lpstr>Cavolini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 Allen (Ysgol Bro Banw)</dc:creator>
  <cp:lastModifiedBy>C Allen (Ysgol Bro Banw)</cp:lastModifiedBy>
  <cp:revision>1</cp:revision>
  <cp:lastPrinted>2025-03-26T09:16:51Z</cp:lastPrinted>
  <dcterms:created xsi:type="dcterms:W3CDTF">2025-03-10T13:33:16Z</dcterms:created>
  <dcterms:modified xsi:type="dcterms:W3CDTF">2025-03-26T15:21:00Z</dcterms:modified>
</cp:coreProperties>
</file>