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5" r:id="rId10"/>
    <p:sldId id="264"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DD8E51-C833-77F3-7AAC-CBCED686E0BC}" v="6" dt="2026-02-13T21:51:55.911"/>
    <p1510:client id="{F42CA85E-0EE1-1B1E-55F2-F9BA403668C0}" v="3014" dt="2026-02-13T21:42:00.7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 Elizabeth Bird (2427204)" userId="S::2427204@student.uwtsd.ac.uk::04469b1e-b621-4937-a82a-20b6ce7fe950" providerId="AD" clId="Web-{59758561-D4C2-6B7F-EA52-0EAF04D42AF4}"/>
    <pc:docChg chg="addSld delSld modSld addMainMaster delMainMaster">
      <pc:chgData name="Maria Elizabeth Bird (2427204)" userId="S::2427204@student.uwtsd.ac.uk::04469b1e-b621-4937-a82a-20b6ce7fe950" providerId="AD" clId="Web-{59758561-D4C2-6B7F-EA52-0EAF04D42AF4}" dt="2026-02-11T15:32:20.564" v="1123"/>
      <pc:docMkLst>
        <pc:docMk/>
      </pc:docMkLst>
      <pc:sldChg chg="addSp delSp modSp mod setBg modClrScheme setClrOvrMap chgLayout">
        <pc:chgData name="Maria Elizabeth Bird (2427204)" userId="S::2427204@student.uwtsd.ac.uk::04469b1e-b621-4937-a82a-20b6ce7fe950" providerId="AD" clId="Web-{59758561-D4C2-6B7F-EA52-0EAF04D42AF4}" dt="2026-02-11T11:20:26.283" v="157" actId="14100"/>
        <pc:sldMkLst>
          <pc:docMk/>
          <pc:sldMk cId="109857222" sldId="256"/>
        </pc:sldMkLst>
        <pc:spChg chg="mod">
          <ac:chgData name="Maria Elizabeth Bird (2427204)" userId="S::2427204@student.uwtsd.ac.uk::04469b1e-b621-4937-a82a-20b6ce7fe950" providerId="AD" clId="Web-{59758561-D4C2-6B7F-EA52-0EAF04D42AF4}" dt="2026-02-11T11:20:26.283" v="157" actId="14100"/>
          <ac:spMkLst>
            <pc:docMk/>
            <pc:sldMk cId="109857222" sldId="256"/>
            <ac:spMk id="3" creationId="{00000000-0000-0000-0000-000000000000}"/>
          </ac:spMkLst>
        </pc:spChg>
        <pc:spChg chg="add">
          <ac:chgData name="Maria Elizabeth Bird (2427204)" userId="S::2427204@student.uwtsd.ac.uk::04469b1e-b621-4937-a82a-20b6ce7fe950" providerId="AD" clId="Web-{59758561-D4C2-6B7F-EA52-0EAF04D42AF4}" dt="2026-02-11T10:23:26.264" v="0"/>
          <ac:spMkLst>
            <pc:docMk/>
            <pc:sldMk cId="109857222" sldId="256"/>
            <ac:spMk id="9" creationId="{80B98925-0550-1AFB-C1DC-02792400FB71}"/>
          </ac:spMkLst>
        </pc:spChg>
        <pc:spChg chg="add">
          <ac:chgData name="Maria Elizabeth Bird (2427204)" userId="S::2427204@student.uwtsd.ac.uk::04469b1e-b621-4937-a82a-20b6ce7fe950" providerId="AD" clId="Web-{59758561-D4C2-6B7F-EA52-0EAF04D42AF4}" dt="2026-02-11T10:23:26.264" v="0"/>
          <ac:spMkLst>
            <pc:docMk/>
            <pc:sldMk cId="109857222" sldId="256"/>
            <ac:spMk id="11" creationId="{0CCA9273-E74E-A306-1F74-BEF9EDA30500}"/>
          </ac:spMkLst>
        </pc:spChg>
        <pc:picChg chg="add">
          <ac:chgData name="Maria Elizabeth Bird (2427204)" userId="S::2427204@student.uwtsd.ac.uk::04469b1e-b621-4937-a82a-20b6ce7fe950" providerId="AD" clId="Web-{59758561-D4C2-6B7F-EA52-0EAF04D42AF4}" dt="2026-02-11T10:23:26.264" v="0"/>
          <ac:picMkLst>
            <pc:docMk/>
            <pc:sldMk cId="109857222" sldId="256"/>
            <ac:picMk id="4" creationId="{C1A9B789-E14D-E65F-80B8-854D79F9478E}"/>
          </ac:picMkLst>
        </pc:picChg>
      </pc:sldChg>
      <pc:sldChg chg="addSp delSp modSp new mod setBg">
        <pc:chgData name="Maria Elizabeth Bird (2427204)" userId="S::2427204@student.uwtsd.ac.uk::04469b1e-b621-4937-a82a-20b6ce7fe950" providerId="AD" clId="Web-{59758561-D4C2-6B7F-EA52-0EAF04D42AF4}" dt="2026-02-11T11:32:20" v="224" actId="20577"/>
        <pc:sldMkLst>
          <pc:docMk/>
          <pc:sldMk cId="2307495940" sldId="257"/>
        </pc:sldMkLst>
        <pc:spChg chg="mod">
          <ac:chgData name="Maria Elizabeth Bird (2427204)" userId="S::2427204@student.uwtsd.ac.uk::04469b1e-b621-4937-a82a-20b6ce7fe950" providerId="AD" clId="Web-{59758561-D4C2-6B7F-EA52-0EAF04D42AF4}" dt="2026-02-11T11:32:20" v="224" actId="20577"/>
          <ac:spMkLst>
            <pc:docMk/>
            <pc:sldMk cId="2307495940" sldId="257"/>
            <ac:spMk id="3" creationId="{8BF30284-D4DE-80F1-23BB-C864B60F4A4C}"/>
          </ac:spMkLst>
        </pc:spChg>
        <pc:spChg chg="add">
          <ac:chgData name="Maria Elizabeth Bird (2427204)" userId="S::2427204@student.uwtsd.ac.uk::04469b1e-b621-4937-a82a-20b6ce7fe950" providerId="AD" clId="Web-{59758561-D4C2-6B7F-EA52-0EAF04D42AF4}" dt="2026-02-11T11:31:54.562" v="218"/>
          <ac:spMkLst>
            <pc:docMk/>
            <pc:sldMk cId="2307495940" sldId="257"/>
            <ac:spMk id="10" creationId="{E49D7415-2F11-44C2-B6AA-13A25B6814B9}"/>
          </ac:spMkLst>
        </pc:spChg>
        <pc:picChg chg="add">
          <ac:chgData name="Maria Elizabeth Bird (2427204)" userId="S::2427204@student.uwtsd.ac.uk::04469b1e-b621-4937-a82a-20b6ce7fe950" providerId="AD" clId="Web-{59758561-D4C2-6B7F-EA52-0EAF04D42AF4}" dt="2026-02-11T11:31:54.562" v="218"/>
          <ac:picMkLst>
            <pc:docMk/>
            <pc:sldMk cId="2307495940" sldId="257"/>
            <ac:picMk id="7" creationId="{AC549638-FF73-7402-93B4-51B3F298BB57}"/>
          </ac:picMkLst>
        </pc:picChg>
        <pc:cxnChg chg="add">
          <ac:chgData name="Maria Elizabeth Bird (2427204)" userId="S::2427204@student.uwtsd.ac.uk::04469b1e-b621-4937-a82a-20b6ce7fe950" providerId="AD" clId="Web-{59758561-D4C2-6B7F-EA52-0EAF04D42AF4}" dt="2026-02-11T11:31:54.562" v="218"/>
          <ac:cxnSpMkLst>
            <pc:docMk/>
            <pc:sldMk cId="2307495940" sldId="257"/>
            <ac:cxnSpMk id="12" creationId="{8E813B4C-6731-0B72-5252-A79AB0E20B58}"/>
          </ac:cxnSpMkLst>
        </pc:cxnChg>
        <pc:cxnChg chg="add">
          <ac:chgData name="Maria Elizabeth Bird (2427204)" userId="S::2427204@student.uwtsd.ac.uk::04469b1e-b621-4937-a82a-20b6ce7fe950" providerId="AD" clId="Web-{59758561-D4C2-6B7F-EA52-0EAF04D42AF4}" dt="2026-02-11T11:31:54.562" v="218"/>
          <ac:cxnSpMkLst>
            <pc:docMk/>
            <pc:sldMk cId="2307495940" sldId="257"/>
            <ac:cxnSpMk id="14" creationId="{6E0E8146-6E65-2E6C-0C86-547E3C925406}"/>
          </ac:cxnSpMkLst>
        </pc:cxnChg>
      </pc:sldChg>
      <pc:sldChg chg="addSp delSp modSp new">
        <pc:chgData name="Maria Elizabeth Bird (2427204)" userId="S::2427204@student.uwtsd.ac.uk::04469b1e-b621-4937-a82a-20b6ce7fe950" providerId="AD" clId="Web-{59758561-D4C2-6B7F-EA52-0EAF04D42AF4}" dt="2026-02-11T15:31:20.335" v="1119"/>
        <pc:sldMkLst>
          <pc:docMk/>
          <pc:sldMk cId="2103155667" sldId="258"/>
        </pc:sldMkLst>
        <pc:spChg chg="mod">
          <ac:chgData name="Maria Elizabeth Bird (2427204)" userId="S::2427204@student.uwtsd.ac.uk::04469b1e-b621-4937-a82a-20b6ce7fe950" providerId="AD" clId="Web-{59758561-D4C2-6B7F-EA52-0EAF04D42AF4}" dt="2026-02-11T15:13:25.272" v="1063" actId="1076"/>
          <ac:spMkLst>
            <pc:docMk/>
            <pc:sldMk cId="2103155667" sldId="258"/>
            <ac:spMk id="2" creationId="{05D04CCF-B8EC-4156-22D2-D31BF3EB2863}"/>
          </ac:spMkLst>
        </pc:spChg>
        <pc:graphicFrameChg chg="add mod ord modGraphic">
          <ac:chgData name="Maria Elizabeth Bird (2427204)" userId="S::2427204@student.uwtsd.ac.uk::04469b1e-b621-4937-a82a-20b6ce7fe950" providerId="AD" clId="Web-{59758561-D4C2-6B7F-EA52-0EAF04D42AF4}" dt="2026-02-11T15:31:20.335" v="1119"/>
          <ac:graphicFrameMkLst>
            <pc:docMk/>
            <pc:sldMk cId="2103155667" sldId="258"/>
            <ac:graphicFrameMk id="4" creationId="{75377BCB-FD61-B786-75B7-FA8C806F1FD3}"/>
          </ac:graphicFrameMkLst>
        </pc:graphicFrameChg>
      </pc:sldChg>
      <pc:sldChg chg="addSp modSp new mod setBg">
        <pc:chgData name="Maria Elizabeth Bird (2427204)" userId="S::2427204@student.uwtsd.ac.uk::04469b1e-b621-4937-a82a-20b6ce7fe950" providerId="AD" clId="Web-{59758561-D4C2-6B7F-EA52-0EAF04D42AF4}" dt="2026-02-11T15:31:52.669" v="1122" actId="20577"/>
        <pc:sldMkLst>
          <pc:docMk/>
          <pc:sldMk cId="3714767250" sldId="259"/>
        </pc:sldMkLst>
        <pc:spChg chg="mod">
          <ac:chgData name="Maria Elizabeth Bird (2427204)" userId="S::2427204@student.uwtsd.ac.uk::04469b1e-b621-4937-a82a-20b6ce7fe950" providerId="AD" clId="Web-{59758561-D4C2-6B7F-EA52-0EAF04D42AF4}" dt="2026-02-11T15:31:32.275" v="1120"/>
          <ac:spMkLst>
            <pc:docMk/>
            <pc:sldMk cId="3714767250" sldId="259"/>
            <ac:spMk id="2" creationId="{712FBCA9-ABF4-7BAA-90E1-205C3673D07B}"/>
          </ac:spMkLst>
        </pc:spChg>
        <pc:spChg chg="mod">
          <ac:chgData name="Maria Elizabeth Bird (2427204)" userId="S::2427204@student.uwtsd.ac.uk::04469b1e-b621-4937-a82a-20b6ce7fe950" providerId="AD" clId="Web-{59758561-D4C2-6B7F-EA52-0EAF04D42AF4}" dt="2026-02-11T15:31:52.669" v="1122" actId="20577"/>
          <ac:spMkLst>
            <pc:docMk/>
            <pc:sldMk cId="3714767250" sldId="259"/>
            <ac:spMk id="3" creationId="{C5AD4153-B039-72A2-79CE-5587EA8F79AB}"/>
          </ac:spMkLst>
        </pc:spChg>
        <pc:spChg chg="add">
          <ac:chgData name="Maria Elizabeth Bird (2427204)" userId="S::2427204@student.uwtsd.ac.uk::04469b1e-b621-4937-a82a-20b6ce7fe950" providerId="AD" clId="Web-{59758561-D4C2-6B7F-EA52-0EAF04D42AF4}" dt="2026-02-11T15:31:32.275" v="1120"/>
          <ac:spMkLst>
            <pc:docMk/>
            <pc:sldMk cId="3714767250" sldId="259"/>
            <ac:spMk id="9" creationId="{E49D7415-2F11-44C2-B6AA-13A25B6814B9}"/>
          </ac:spMkLst>
        </pc:spChg>
        <pc:picChg chg="add">
          <ac:chgData name="Maria Elizabeth Bird (2427204)" userId="S::2427204@student.uwtsd.ac.uk::04469b1e-b621-4937-a82a-20b6ce7fe950" providerId="AD" clId="Web-{59758561-D4C2-6B7F-EA52-0EAF04D42AF4}" dt="2026-02-11T15:31:32.275" v="1120"/>
          <ac:picMkLst>
            <pc:docMk/>
            <pc:sldMk cId="3714767250" sldId="259"/>
            <ac:picMk id="5" creationId="{FF1533C8-B569-ABF7-0BB8-4468DCE60E7E}"/>
          </ac:picMkLst>
        </pc:picChg>
        <pc:cxnChg chg="add">
          <ac:chgData name="Maria Elizabeth Bird (2427204)" userId="S::2427204@student.uwtsd.ac.uk::04469b1e-b621-4937-a82a-20b6ce7fe950" providerId="AD" clId="Web-{59758561-D4C2-6B7F-EA52-0EAF04D42AF4}" dt="2026-02-11T15:31:32.275" v="1120"/>
          <ac:cxnSpMkLst>
            <pc:docMk/>
            <pc:sldMk cId="3714767250" sldId="259"/>
            <ac:cxnSpMk id="11" creationId="{3815BE95-1337-20E2-B2EF-5DA486F72FCB}"/>
          </ac:cxnSpMkLst>
        </pc:cxnChg>
      </pc:sldChg>
      <pc:sldChg chg="new">
        <pc:chgData name="Maria Elizabeth Bird (2427204)" userId="S::2427204@student.uwtsd.ac.uk::04469b1e-b621-4937-a82a-20b6ce7fe950" providerId="AD" clId="Web-{59758561-D4C2-6B7F-EA52-0EAF04D42AF4}" dt="2026-02-11T15:32:20.564" v="1123"/>
        <pc:sldMkLst>
          <pc:docMk/>
          <pc:sldMk cId="2452612875" sldId="260"/>
        </pc:sldMkLst>
      </pc:sldChg>
      <pc:sldMasterChg chg="add addSldLayout">
        <pc:chgData name="Maria Elizabeth Bird (2427204)" userId="S::2427204@student.uwtsd.ac.uk::04469b1e-b621-4937-a82a-20b6ce7fe950" providerId="AD" clId="Web-{59758561-D4C2-6B7F-EA52-0EAF04D42AF4}" dt="2026-02-11T10:23:26.264" v="0"/>
        <pc:sldMasterMkLst>
          <pc:docMk/>
          <pc:sldMasterMk cId="891136690" sldId="2147483708"/>
        </pc:sldMasterMkLst>
        <pc:sldLayoutChg chg="add">
          <pc:chgData name="Maria Elizabeth Bird (2427204)" userId="S::2427204@student.uwtsd.ac.uk::04469b1e-b621-4937-a82a-20b6ce7fe950" providerId="AD" clId="Web-{59758561-D4C2-6B7F-EA52-0EAF04D42AF4}" dt="2026-02-11T10:23:26.264" v="0"/>
          <pc:sldLayoutMkLst>
            <pc:docMk/>
            <pc:sldMasterMk cId="891136690" sldId="2147483708"/>
            <pc:sldLayoutMk cId="2233766829" sldId="2147483697"/>
          </pc:sldLayoutMkLst>
        </pc:sldLayoutChg>
        <pc:sldLayoutChg chg="add">
          <pc:chgData name="Maria Elizabeth Bird (2427204)" userId="S::2427204@student.uwtsd.ac.uk::04469b1e-b621-4937-a82a-20b6ce7fe950" providerId="AD" clId="Web-{59758561-D4C2-6B7F-EA52-0EAF04D42AF4}" dt="2026-02-11T10:23:26.264" v="0"/>
          <pc:sldLayoutMkLst>
            <pc:docMk/>
            <pc:sldMasterMk cId="891136690" sldId="2147483708"/>
            <pc:sldLayoutMk cId="3813507516" sldId="2147483698"/>
          </pc:sldLayoutMkLst>
        </pc:sldLayoutChg>
        <pc:sldLayoutChg chg="add">
          <pc:chgData name="Maria Elizabeth Bird (2427204)" userId="S::2427204@student.uwtsd.ac.uk::04469b1e-b621-4937-a82a-20b6ce7fe950" providerId="AD" clId="Web-{59758561-D4C2-6B7F-EA52-0EAF04D42AF4}" dt="2026-02-11T10:23:26.264" v="0"/>
          <pc:sldLayoutMkLst>
            <pc:docMk/>
            <pc:sldMasterMk cId="891136690" sldId="2147483708"/>
            <pc:sldLayoutMk cId="1370062268" sldId="2147483699"/>
          </pc:sldLayoutMkLst>
        </pc:sldLayoutChg>
        <pc:sldLayoutChg chg="add">
          <pc:chgData name="Maria Elizabeth Bird (2427204)" userId="S::2427204@student.uwtsd.ac.uk::04469b1e-b621-4937-a82a-20b6ce7fe950" providerId="AD" clId="Web-{59758561-D4C2-6B7F-EA52-0EAF04D42AF4}" dt="2026-02-11T10:23:26.264" v="0"/>
          <pc:sldLayoutMkLst>
            <pc:docMk/>
            <pc:sldMasterMk cId="891136690" sldId="2147483708"/>
            <pc:sldLayoutMk cId="3661910055" sldId="2147483700"/>
          </pc:sldLayoutMkLst>
        </pc:sldLayoutChg>
        <pc:sldLayoutChg chg="add">
          <pc:chgData name="Maria Elizabeth Bird (2427204)" userId="S::2427204@student.uwtsd.ac.uk::04469b1e-b621-4937-a82a-20b6ce7fe950" providerId="AD" clId="Web-{59758561-D4C2-6B7F-EA52-0EAF04D42AF4}" dt="2026-02-11T10:23:26.264" v="0"/>
          <pc:sldLayoutMkLst>
            <pc:docMk/>
            <pc:sldMasterMk cId="891136690" sldId="2147483708"/>
            <pc:sldLayoutMk cId="2407761318" sldId="2147483701"/>
          </pc:sldLayoutMkLst>
        </pc:sldLayoutChg>
        <pc:sldLayoutChg chg="add">
          <pc:chgData name="Maria Elizabeth Bird (2427204)" userId="S::2427204@student.uwtsd.ac.uk::04469b1e-b621-4937-a82a-20b6ce7fe950" providerId="AD" clId="Web-{59758561-D4C2-6B7F-EA52-0EAF04D42AF4}" dt="2026-02-11T10:23:26.264" v="0"/>
          <pc:sldLayoutMkLst>
            <pc:docMk/>
            <pc:sldMasterMk cId="891136690" sldId="2147483708"/>
            <pc:sldLayoutMk cId="1565130288" sldId="2147483702"/>
          </pc:sldLayoutMkLst>
        </pc:sldLayoutChg>
        <pc:sldLayoutChg chg="add">
          <pc:chgData name="Maria Elizabeth Bird (2427204)" userId="S::2427204@student.uwtsd.ac.uk::04469b1e-b621-4937-a82a-20b6ce7fe950" providerId="AD" clId="Web-{59758561-D4C2-6B7F-EA52-0EAF04D42AF4}" dt="2026-02-11T10:23:26.264" v="0"/>
          <pc:sldLayoutMkLst>
            <pc:docMk/>
            <pc:sldMasterMk cId="891136690" sldId="2147483708"/>
            <pc:sldLayoutMk cId="768617180" sldId="2147483703"/>
          </pc:sldLayoutMkLst>
        </pc:sldLayoutChg>
        <pc:sldLayoutChg chg="add">
          <pc:chgData name="Maria Elizabeth Bird (2427204)" userId="S::2427204@student.uwtsd.ac.uk::04469b1e-b621-4937-a82a-20b6ce7fe950" providerId="AD" clId="Web-{59758561-D4C2-6B7F-EA52-0EAF04D42AF4}" dt="2026-02-11T10:23:26.264" v="0"/>
          <pc:sldLayoutMkLst>
            <pc:docMk/>
            <pc:sldMasterMk cId="891136690" sldId="2147483708"/>
            <pc:sldLayoutMk cId="3451038385" sldId="2147483704"/>
          </pc:sldLayoutMkLst>
        </pc:sldLayoutChg>
        <pc:sldLayoutChg chg="add">
          <pc:chgData name="Maria Elizabeth Bird (2427204)" userId="S::2427204@student.uwtsd.ac.uk::04469b1e-b621-4937-a82a-20b6ce7fe950" providerId="AD" clId="Web-{59758561-D4C2-6B7F-EA52-0EAF04D42AF4}" dt="2026-02-11T10:23:26.264" v="0"/>
          <pc:sldLayoutMkLst>
            <pc:docMk/>
            <pc:sldMasterMk cId="891136690" sldId="2147483708"/>
            <pc:sldLayoutMk cId="3432374437" sldId="2147483705"/>
          </pc:sldLayoutMkLst>
        </pc:sldLayoutChg>
        <pc:sldLayoutChg chg="add">
          <pc:chgData name="Maria Elizabeth Bird (2427204)" userId="S::2427204@student.uwtsd.ac.uk::04469b1e-b621-4937-a82a-20b6ce7fe950" providerId="AD" clId="Web-{59758561-D4C2-6B7F-EA52-0EAF04D42AF4}" dt="2026-02-11T10:23:26.264" v="0"/>
          <pc:sldLayoutMkLst>
            <pc:docMk/>
            <pc:sldMasterMk cId="891136690" sldId="2147483708"/>
            <pc:sldLayoutMk cId="4070436762" sldId="2147483706"/>
          </pc:sldLayoutMkLst>
        </pc:sldLayoutChg>
        <pc:sldLayoutChg chg="add">
          <pc:chgData name="Maria Elizabeth Bird (2427204)" userId="S::2427204@student.uwtsd.ac.uk::04469b1e-b621-4937-a82a-20b6ce7fe950" providerId="AD" clId="Web-{59758561-D4C2-6B7F-EA52-0EAF04D42AF4}" dt="2026-02-11T10:23:26.264" v="0"/>
          <pc:sldLayoutMkLst>
            <pc:docMk/>
            <pc:sldMasterMk cId="891136690" sldId="2147483708"/>
            <pc:sldLayoutMk cId="3714575584" sldId="2147483707"/>
          </pc:sldLayoutMkLst>
        </pc:sldLayoutChg>
      </pc:sldMasterChg>
    </pc:docChg>
  </pc:docChgLst>
  <pc:docChgLst>
    <pc:chgData name="Maria Elizabeth Bird (2427204)" userId="S::2427204@student.uwtsd.ac.uk::04469b1e-b621-4937-a82a-20b6ce7fe950" providerId="AD" clId="Web-{F42CA85E-0EE1-1B1E-55F2-F9BA403668C0}"/>
    <pc:docChg chg="addSld modSld">
      <pc:chgData name="Maria Elizabeth Bird (2427204)" userId="S::2427204@student.uwtsd.ac.uk::04469b1e-b621-4937-a82a-20b6ce7fe950" providerId="AD" clId="Web-{F42CA85E-0EE1-1B1E-55F2-F9BA403668C0}" dt="2026-02-13T21:41:55.333" v="3022"/>
      <pc:docMkLst>
        <pc:docMk/>
      </pc:docMkLst>
      <pc:sldChg chg="modSp">
        <pc:chgData name="Maria Elizabeth Bird (2427204)" userId="S::2427204@student.uwtsd.ac.uk::04469b1e-b621-4937-a82a-20b6ce7fe950" providerId="AD" clId="Web-{F42CA85E-0EE1-1B1E-55F2-F9BA403668C0}" dt="2026-02-13T21:41:55.333" v="3022"/>
        <pc:sldMkLst>
          <pc:docMk/>
          <pc:sldMk cId="2103155667" sldId="258"/>
        </pc:sldMkLst>
        <pc:graphicFrameChg chg="mod modGraphic">
          <ac:chgData name="Maria Elizabeth Bird (2427204)" userId="S::2427204@student.uwtsd.ac.uk::04469b1e-b621-4937-a82a-20b6ce7fe950" providerId="AD" clId="Web-{F42CA85E-0EE1-1B1E-55F2-F9BA403668C0}" dt="2026-02-13T21:41:55.333" v="3022"/>
          <ac:graphicFrameMkLst>
            <pc:docMk/>
            <pc:sldMk cId="2103155667" sldId="258"/>
            <ac:graphicFrameMk id="4" creationId="{75377BCB-FD61-B786-75B7-FA8C806F1FD3}"/>
          </ac:graphicFrameMkLst>
        </pc:graphicFrameChg>
      </pc:sldChg>
      <pc:sldChg chg="modSp">
        <pc:chgData name="Maria Elizabeth Bird (2427204)" userId="S::2427204@student.uwtsd.ac.uk::04469b1e-b621-4937-a82a-20b6ce7fe950" providerId="AD" clId="Web-{F42CA85E-0EE1-1B1E-55F2-F9BA403668C0}" dt="2026-02-13T19:16:01.852" v="1394" actId="20577"/>
        <pc:sldMkLst>
          <pc:docMk/>
          <pc:sldMk cId="3714767250" sldId="259"/>
        </pc:sldMkLst>
        <pc:spChg chg="mod">
          <ac:chgData name="Maria Elizabeth Bird (2427204)" userId="S::2427204@student.uwtsd.ac.uk::04469b1e-b621-4937-a82a-20b6ce7fe950" providerId="AD" clId="Web-{F42CA85E-0EE1-1B1E-55F2-F9BA403668C0}" dt="2026-02-13T18:25:02.618" v="26" actId="14100"/>
          <ac:spMkLst>
            <pc:docMk/>
            <pc:sldMk cId="3714767250" sldId="259"/>
            <ac:spMk id="2" creationId="{712FBCA9-ABF4-7BAA-90E1-205C3673D07B}"/>
          </ac:spMkLst>
        </pc:spChg>
        <pc:spChg chg="mod">
          <ac:chgData name="Maria Elizabeth Bird (2427204)" userId="S::2427204@student.uwtsd.ac.uk::04469b1e-b621-4937-a82a-20b6ce7fe950" providerId="AD" clId="Web-{F42CA85E-0EE1-1B1E-55F2-F9BA403668C0}" dt="2026-02-13T19:16:01.852" v="1394" actId="20577"/>
          <ac:spMkLst>
            <pc:docMk/>
            <pc:sldMk cId="3714767250" sldId="259"/>
            <ac:spMk id="3" creationId="{C5AD4153-B039-72A2-79CE-5587EA8F79AB}"/>
          </ac:spMkLst>
        </pc:spChg>
      </pc:sldChg>
      <pc:sldChg chg="addSp delSp modSp mod setBg">
        <pc:chgData name="Maria Elizabeth Bird (2427204)" userId="S::2427204@student.uwtsd.ac.uk::04469b1e-b621-4937-a82a-20b6ce7fe950" providerId="AD" clId="Web-{F42CA85E-0EE1-1B1E-55F2-F9BA403668C0}" dt="2026-02-13T21:39:37.517" v="2982" actId="20577"/>
        <pc:sldMkLst>
          <pc:docMk/>
          <pc:sldMk cId="2452612875" sldId="260"/>
        </pc:sldMkLst>
        <pc:spChg chg="mod">
          <ac:chgData name="Maria Elizabeth Bird (2427204)" userId="S::2427204@student.uwtsd.ac.uk::04469b1e-b621-4937-a82a-20b6ce7fe950" providerId="AD" clId="Web-{F42CA85E-0EE1-1B1E-55F2-F9BA403668C0}" dt="2026-02-13T18:36:27.688" v="552" actId="14100"/>
          <ac:spMkLst>
            <pc:docMk/>
            <pc:sldMk cId="2452612875" sldId="260"/>
            <ac:spMk id="2" creationId="{E7BAA04B-1162-CB23-5DFB-503888D053D2}"/>
          </ac:spMkLst>
        </pc:spChg>
        <pc:spChg chg="add del mod">
          <ac:chgData name="Maria Elizabeth Bird (2427204)" userId="S::2427204@student.uwtsd.ac.uk::04469b1e-b621-4937-a82a-20b6ce7fe950" providerId="AD" clId="Web-{F42CA85E-0EE1-1B1E-55F2-F9BA403668C0}" dt="2026-02-13T18:36:07.936" v="548"/>
          <ac:spMkLst>
            <pc:docMk/>
            <pc:sldMk cId="2452612875" sldId="260"/>
            <ac:spMk id="3" creationId="{0934253C-C18A-24C0-3B01-5A08CBE4403A}"/>
          </ac:spMkLst>
        </pc:spChg>
        <pc:spChg chg="add del">
          <ac:chgData name="Maria Elizabeth Bird (2427204)" userId="S::2427204@student.uwtsd.ac.uk::04469b1e-b621-4937-a82a-20b6ce7fe950" providerId="AD" clId="Web-{F42CA85E-0EE1-1B1E-55F2-F9BA403668C0}" dt="2026-02-13T18:36:07.920" v="547"/>
          <ac:spMkLst>
            <pc:docMk/>
            <pc:sldMk cId="2452612875" sldId="260"/>
            <ac:spMk id="9" creationId="{F68B2C62-7648-4430-90D5-AE0F252AF113}"/>
          </ac:spMkLst>
        </pc:spChg>
        <pc:spChg chg="add">
          <ac:chgData name="Maria Elizabeth Bird (2427204)" userId="S::2427204@student.uwtsd.ac.uk::04469b1e-b621-4937-a82a-20b6ce7fe950" providerId="AD" clId="Web-{F42CA85E-0EE1-1B1E-55F2-F9BA403668C0}" dt="2026-02-13T18:36:07.936" v="548"/>
          <ac:spMkLst>
            <pc:docMk/>
            <pc:sldMk cId="2452612875" sldId="260"/>
            <ac:spMk id="10" creationId="{E49D7415-2F11-44C2-B6AA-13A25B6814B9}"/>
          </ac:spMkLst>
        </pc:spChg>
        <pc:spChg chg="add mod">
          <ac:chgData name="Maria Elizabeth Bird (2427204)" userId="S::2427204@student.uwtsd.ac.uk::04469b1e-b621-4937-a82a-20b6ce7fe950" providerId="AD" clId="Web-{F42CA85E-0EE1-1B1E-55F2-F9BA403668C0}" dt="2026-02-13T21:39:37.517" v="2982" actId="20577"/>
          <ac:spMkLst>
            <pc:docMk/>
            <pc:sldMk cId="2452612875" sldId="260"/>
            <ac:spMk id="13" creationId="{0934253C-C18A-24C0-3B01-5A08CBE4403A}"/>
          </ac:spMkLst>
        </pc:spChg>
        <pc:graphicFrameChg chg="add del">
          <ac:chgData name="Maria Elizabeth Bird (2427204)" userId="S::2427204@student.uwtsd.ac.uk::04469b1e-b621-4937-a82a-20b6ce7fe950" providerId="AD" clId="Web-{F42CA85E-0EE1-1B1E-55F2-F9BA403668C0}" dt="2026-02-13T18:36:07.920" v="547"/>
          <ac:graphicFrameMkLst>
            <pc:docMk/>
            <pc:sldMk cId="2452612875" sldId="260"/>
            <ac:graphicFrameMk id="5" creationId="{52283DEA-94C4-BDFE-CA99-75D542690FF3}"/>
          </ac:graphicFrameMkLst>
        </pc:graphicFrameChg>
        <pc:picChg chg="add">
          <ac:chgData name="Maria Elizabeth Bird (2427204)" userId="S::2427204@student.uwtsd.ac.uk::04469b1e-b621-4937-a82a-20b6ce7fe950" providerId="AD" clId="Web-{F42CA85E-0EE1-1B1E-55F2-F9BA403668C0}" dt="2026-02-13T18:36:07.936" v="548"/>
          <ac:picMkLst>
            <pc:docMk/>
            <pc:sldMk cId="2452612875" sldId="260"/>
            <ac:picMk id="7" creationId="{82F77FA6-DA21-5DFE-53AA-AA1A0C59A3CC}"/>
          </ac:picMkLst>
        </pc:picChg>
        <pc:cxnChg chg="add del">
          <ac:chgData name="Maria Elizabeth Bird (2427204)" userId="S::2427204@student.uwtsd.ac.uk::04469b1e-b621-4937-a82a-20b6ce7fe950" providerId="AD" clId="Web-{F42CA85E-0EE1-1B1E-55F2-F9BA403668C0}" dt="2026-02-13T18:36:07.920" v="547"/>
          <ac:cxnSpMkLst>
            <pc:docMk/>
            <pc:sldMk cId="2452612875" sldId="260"/>
            <ac:cxnSpMk id="11" creationId="{4BFD5B9F-5FB6-467D-83D5-DF82F1907354}"/>
          </ac:cxnSpMkLst>
        </pc:cxnChg>
        <pc:cxnChg chg="add">
          <ac:chgData name="Maria Elizabeth Bird (2427204)" userId="S::2427204@student.uwtsd.ac.uk::04469b1e-b621-4937-a82a-20b6ce7fe950" providerId="AD" clId="Web-{F42CA85E-0EE1-1B1E-55F2-F9BA403668C0}" dt="2026-02-13T18:36:07.936" v="548"/>
          <ac:cxnSpMkLst>
            <pc:docMk/>
            <pc:sldMk cId="2452612875" sldId="260"/>
            <ac:cxnSpMk id="12" creationId="{4583FD9E-C5A7-96F7-951D-7D292013CD58}"/>
          </ac:cxnSpMkLst>
        </pc:cxnChg>
      </pc:sldChg>
      <pc:sldChg chg="addSp modSp new mod setBg">
        <pc:chgData name="Maria Elizabeth Bird (2427204)" userId="S::2427204@student.uwtsd.ac.uk::04469b1e-b621-4937-a82a-20b6ce7fe950" providerId="AD" clId="Web-{F42CA85E-0EE1-1B1E-55F2-F9BA403668C0}" dt="2026-02-13T21:40:20.877" v="3000" actId="20577"/>
        <pc:sldMkLst>
          <pc:docMk/>
          <pc:sldMk cId="4135927474" sldId="261"/>
        </pc:sldMkLst>
        <pc:spChg chg="mod">
          <ac:chgData name="Maria Elizabeth Bird (2427204)" userId="S::2427204@student.uwtsd.ac.uk::04469b1e-b621-4937-a82a-20b6ce7fe950" providerId="AD" clId="Web-{F42CA85E-0EE1-1B1E-55F2-F9BA403668C0}" dt="2026-02-13T19:13:02.285" v="1379" actId="20577"/>
          <ac:spMkLst>
            <pc:docMk/>
            <pc:sldMk cId="4135927474" sldId="261"/>
            <ac:spMk id="2" creationId="{96340C43-8A88-9254-44F8-E867843B3F90}"/>
          </ac:spMkLst>
        </pc:spChg>
        <pc:spChg chg="mod">
          <ac:chgData name="Maria Elizabeth Bird (2427204)" userId="S::2427204@student.uwtsd.ac.uk::04469b1e-b621-4937-a82a-20b6ce7fe950" providerId="AD" clId="Web-{F42CA85E-0EE1-1B1E-55F2-F9BA403668C0}" dt="2026-02-13T21:40:20.877" v="3000" actId="20577"/>
          <ac:spMkLst>
            <pc:docMk/>
            <pc:sldMk cId="4135927474" sldId="261"/>
            <ac:spMk id="3" creationId="{541EC576-666D-28D8-0A01-CEEF89719818}"/>
          </ac:spMkLst>
        </pc:spChg>
        <pc:spChg chg="add">
          <ac:chgData name="Maria Elizabeth Bird (2427204)" userId="S::2427204@student.uwtsd.ac.uk::04469b1e-b621-4937-a82a-20b6ce7fe950" providerId="AD" clId="Web-{F42CA85E-0EE1-1B1E-55F2-F9BA403668C0}" dt="2026-02-13T19:12:38.050" v="1373"/>
          <ac:spMkLst>
            <pc:docMk/>
            <pc:sldMk cId="4135927474" sldId="261"/>
            <ac:spMk id="10" creationId="{E49D7415-2F11-44C2-B6AA-13A25B6814B9}"/>
          </ac:spMkLst>
        </pc:spChg>
        <pc:picChg chg="add">
          <ac:chgData name="Maria Elizabeth Bird (2427204)" userId="S::2427204@student.uwtsd.ac.uk::04469b1e-b621-4937-a82a-20b6ce7fe950" providerId="AD" clId="Web-{F42CA85E-0EE1-1B1E-55F2-F9BA403668C0}" dt="2026-02-13T19:12:38.050" v="1373"/>
          <ac:picMkLst>
            <pc:docMk/>
            <pc:sldMk cId="4135927474" sldId="261"/>
            <ac:picMk id="7" creationId="{26ADF835-C666-FEB6-A52A-6A5BF8806939}"/>
          </ac:picMkLst>
        </pc:picChg>
        <pc:cxnChg chg="add">
          <ac:chgData name="Maria Elizabeth Bird (2427204)" userId="S::2427204@student.uwtsd.ac.uk::04469b1e-b621-4937-a82a-20b6ce7fe950" providerId="AD" clId="Web-{F42CA85E-0EE1-1B1E-55F2-F9BA403668C0}" dt="2026-02-13T19:12:38.050" v="1373"/>
          <ac:cxnSpMkLst>
            <pc:docMk/>
            <pc:sldMk cId="4135927474" sldId="261"/>
            <ac:cxnSpMk id="12" creationId="{40ADC89C-EB4E-4AA5-ABBD-448BEC5FA3C4}"/>
          </ac:cxnSpMkLst>
        </pc:cxnChg>
      </pc:sldChg>
      <pc:sldChg chg="addSp modSp new mod setBg">
        <pc:chgData name="Maria Elizabeth Bird (2427204)" userId="S::2427204@student.uwtsd.ac.uk::04469b1e-b621-4937-a82a-20b6ce7fe950" providerId="AD" clId="Web-{F42CA85E-0EE1-1B1E-55F2-F9BA403668C0}" dt="2026-02-13T19:46:34.932" v="1676" actId="20577"/>
        <pc:sldMkLst>
          <pc:docMk/>
          <pc:sldMk cId="2464318632" sldId="262"/>
        </pc:sldMkLst>
        <pc:spChg chg="mod">
          <ac:chgData name="Maria Elizabeth Bird (2427204)" userId="S::2427204@student.uwtsd.ac.uk::04469b1e-b621-4937-a82a-20b6ce7fe950" providerId="AD" clId="Web-{F42CA85E-0EE1-1B1E-55F2-F9BA403668C0}" dt="2026-02-13T19:32:45.321" v="1626" actId="20577"/>
          <ac:spMkLst>
            <pc:docMk/>
            <pc:sldMk cId="2464318632" sldId="262"/>
            <ac:spMk id="2" creationId="{3FAA0DB6-738D-E57F-0252-48B15D2ED65C}"/>
          </ac:spMkLst>
        </pc:spChg>
        <pc:spChg chg="mod">
          <ac:chgData name="Maria Elizabeth Bird (2427204)" userId="S::2427204@student.uwtsd.ac.uk::04469b1e-b621-4937-a82a-20b6ce7fe950" providerId="AD" clId="Web-{F42CA85E-0EE1-1B1E-55F2-F9BA403668C0}" dt="2026-02-13T19:46:34.932" v="1676" actId="20577"/>
          <ac:spMkLst>
            <pc:docMk/>
            <pc:sldMk cId="2464318632" sldId="262"/>
            <ac:spMk id="3" creationId="{7F211895-F1A2-35A4-FD2E-586A1F9EEB69}"/>
          </ac:spMkLst>
        </pc:spChg>
        <pc:spChg chg="add mod">
          <ac:chgData name="Maria Elizabeth Bird (2427204)" userId="S::2427204@student.uwtsd.ac.uk::04469b1e-b621-4937-a82a-20b6ce7fe950" providerId="AD" clId="Web-{F42CA85E-0EE1-1B1E-55F2-F9BA403668C0}" dt="2026-02-13T19:41:31.680" v="1643" actId="20577"/>
          <ac:spMkLst>
            <pc:docMk/>
            <pc:sldMk cId="2464318632" sldId="262"/>
            <ac:spMk id="9" creationId="{660EB578-C970-4186-B93C-45851BBC6E34}"/>
          </ac:spMkLst>
        </pc:spChg>
        <pc:picChg chg="add">
          <ac:chgData name="Maria Elizabeth Bird (2427204)" userId="S::2427204@student.uwtsd.ac.uk::04469b1e-b621-4937-a82a-20b6ce7fe950" providerId="AD" clId="Web-{F42CA85E-0EE1-1B1E-55F2-F9BA403668C0}" dt="2026-02-13T19:29:38.801" v="1577"/>
          <ac:picMkLst>
            <pc:docMk/>
            <pc:sldMk cId="2464318632" sldId="262"/>
            <ac:picMk id="5" creationId="{FF1831C9-E032-6C89-3D32-0D9704DF16E3}"/>
          </ac:picMkLst>
        </pc:picChg>
        <pc:cxnChg chg="add">
          <ac:chgData name="Maria Elizabeth Bird (2427204)" userId="S::2427204@student.uwtsd.ac.uk::04469b1e-b621-4937-a82a-20b6ce7fe950" providerId="AD" clId="Web-{F42CA85E-0EE1-1B1E-55F2-F9BA403668C0}" dt="2026-02-13T19:29:38.801" v="1577"/>
          <ac:cxnSpMkLst>
            <pc:docMk/>
            <pc:sldMk cId="2464318632" sldId="262"/>
            <ac:cxnSpMk id="11" creationId="{CDF57B02-07BB-407B-BB36-06D9C64A673E}"/>
          </ac:cxnSpMkLst>
        </pc:cxnChg>
        <pc:cxnChg chg="add">
          <ac:chgData name="Maria Elizabeth Bird (2427204)" userId="S::2427204@student.uwtsd.ac.uk::04469b1e-b621-4937-a82a-20b6ce7fe950" providerId="AD" clId="Web-{F42CA85E-0EE1-1B1E-55F2-F9BA403668C0}" dt="2026-02-13T19:29:38.801" v="1577"/>
          <ac:cxnSpMkLst>
            <pc:docMk/>
            <pc:sldMk cId="2464318632" sldId="262"/>
            <ac:cxnSpMk id="13" creationId="{C6855964-C920-48EB-8804-74291211C8A9}"/>
          </ac:cxnSpMkLst>
        </pc:cxnChg>
      </pc:sldChg>
      <pc:sldChg chg="addSp modSp new mod setBg">
        <pc:chgData name="Maria Elizabeth Bird (2427204)" userId="S::2427204@student.uwtsd.ac.uk::04469b1e-b621-4937-a82a-20b6ce7fe950" providerId="AD" clId="Web-{F42CA85E-0EE1-1B1E-55F2-F9BA403668C0}" dt="2026-02-13T19:46:39.338" v="1677" actId="20577"/>
        <pc:sldMkLst>
          <pc:docMk/>
          <pc:sldMk cId="88400573" sldId="263"/>
        </pc:sldMkLst>
        <pc:spChg chg="mod">
          <ac:chgData name="Maria Elizabeth Bird (2427204)" userId="S::2427204@student.uwtsd.ac.uk::04469b1e-b621-4937-a82a-20b6ce7fe950" providerId="AD" clId="Web-{F42CA85E-0EE1-1B1E-55F2-F9BA403668C0}" dt="2026-02-13T19:31:32.835" v="1613" actId="14100"/>
          <ac:spMkLst>
            <pc:docMk/>
            <pc:sldMk cId="88400573" sldId="263"/>
            <ac:spMk id="2" creationId="{65380A1C-FA1D-D034-0989-9526C67DE870}"/>
          </ac:spMkLst>
        </pc:spChg>
        <pc:spChg chg="mod">
          <ac:chgData name="Maria Elizabeth Bird (2427204)" userId="S::2427204@student.uwtsd.ac.uk::04469b1e-b621-4937-a82a-20b6ce7fe950" providerId="AD" clId="Web-{F42CA85E-0EE1-1B1E-55F2-F9BA403668C0}" dt="2026-02-13T19:46:39.338" v="1677" actId="20577"/>
          <ac:spMkLst>
            <pc:docMk/>
            <pc:sldMk cId="88400573" sldId="263"/>
            <ac:spMk id="3" creationId="{45D280FC-458B-040F-C280-58D8FFED2072}"/>
          </ac:spMkLst>
        </pc:spChg>
        <pc:spChg chg="add">
          <ac:chgData name="Maria Elizabeth Bird (2427204)" userId="S::2427204@student.uwtsd.ac.uk::04469b1e-b621-4937-a82a-20b6ce7fe950" providerId="AD" clId="Web-{F42CA85E-0EE1-1B1E-55F2-F9BA403668C0}" dt="2026-02-13T19:31:22.507" v="1611"/>
          <ac:spMkLst>
            <pc:docMk/>
            <pc:sldMk cId="88400573" sldId="263"/>
            <ac:spMk id="9" creationId="{660EB578-C970-4186-B93C-45851BBC6E34}"/>
          </ac:spMkLst>
        </pc:spChg>
        <pc:picChg chg="add">
          <ac:chgData name="Maria Elizabeth Bird (2427204)" userId="S::2427204@student.uwtsd.ac.uk::04469b1e-b621-4937-a82a-20b6ce7fe950" providerId="AD" clId="Web-{F42CA85E-0EE1-1B1E-55F2-F9BA403668C0}" dt="2026-02-13T19:31:22.507" v="1611"/>
          <ac:picMkLst>
            <pc:docMk/>
            <pc:sldMk cId="88400573" sldId="263"/>
            <ac:picMk id="5" creationId="{86A5C68B-F62D-5024-AD82-3EADCBA5BB92}"/>
          </ac:picMkLst>
        </pc:picChg>
        <pc:cxnChg chg="add">
          <ac:chgData name="Maria Elizabeth Bird (2427204)" userId="S::2427204@student.uwtsd.ac.uk::04469b1e-b621-4937-a82a-20b6ce7fe950" providerId="AD" clId="Web-{F42CA85E-0EE1-1B1E-55F2-F9BA403668C0}" dt="2026-02-13T19:31:22.507" v="1611"/>
          <ac:cxnSpMkLst>
            <pc:docMk/>
            <pc:sldMk cId="88400573" sldId="263"/>
            <ac:cxnSpMk id="11" creationId="{CDF57B02-07BB-407B-BB36-06D9C64A673E}"/>
          </ac:cxnSpMkLst>
        </pc:cxnChg>
        <pc:cxnChg chg="add">
          <ac:chgData name="Maria Elizabeth Bird (2427204)" userId="S::2427204@student.uwtsd.ac.uk::04469b1e-b621-4937-a82a-20b6ce7fe950" providerId="AD" clId="Web-{F42CA85E-0EE1-1B1E-55F2-F9BA403668C0}" dt="2026-02-13T19:31:22.507" v="1611"/>
          <ac:cxnSpMkLst>
            <pc:docMk/>
            <pc:sldMk cId="88400573" sldId="263"/>
            <ac:cxnSpMk id="13" creationId="{C6855964-C920-48EB-8804-74291211C8A9}"/>
          </ac:cxnSpMkLst>
        </pc:cxnChg>
      </pc:sldChg>
      <pc:sldChg chg="addSp modSp new mod setBg">
        <pc:chgData name="Maria Elizabeth Bird (2427204)" userId="S::2427204@student.uwtsd.ac.uk::04469b1e-b621-4937-a82a-20b6ce7fe950" providerId="AD" clId="Web-{F42CA85E-0EE1-1B1E-55F2-F9BA403668C0}" dt="2026-02-13T21:01:49.883" v="2579" actId="20577"/>
        <pc:sldMkLst>
          <pc:docMk/>
          <pc:sldMk cId="3131748050" sldId="264"/>
        </pc:sldMkLst>
        <pc:spChg chg="mod">
          <ac:chgData name="Maria Elizabeth Bird (2427204)" userId="S::2427204@student.uwtsd.ac.uk::04469b1e-b621-4937-a82a-20b6ce7fe950" providerId="AD" clId="Web-{F42CA85E-0EE1-1B1E-55F2-F9BA403668C0}" dt="2026-02-13T20:57:12.265" v="2555" actId="20577"/>
          <ac:spMkLst>
            <pc:docMk/>
            <pc:sldMk cId="3131748050" sldId="264"/>
            <ac:spMk id="2" creationId="{E2A23FAE-748A-2CFC-D5CE-792D4FB4615C}"/>
          </ac:spMkLst>
        </pc:spChg>
        <pc:spChg chg="mod">
          <ac:chgData name="Maria Elizabeth Bird (2427204)" userId="S::2427204@student.uwtsd.ac.uk::04469b1e-b621-4937-a82a-20b6ce7fe950" providerId="AD" clId="Web-{F42CA85E-0EE1-1B1E-55F2-F9BA403668C0}" dt="2026-02-13T21:01:49.883" v="2579" actId="20577"/>
          <ac:spMkLst>
            <pc:docMk/>
            <pc:sldMk cId="3131748050" sldId="264"/>
            <ac:spMk id="3" creationId="{9827A750-3ACA-0AA7-3656-C8D79CE53278}"/>
          </ac:spMkLst>
        </pc:spChg>
        <pc:spChg chg="add">
          <ac:chgData name="Maria Elizabeth Bird (2427204)" userId="S::2427204@student.uwtsd.ac.uk::04469b1e-b621-4937-a82a-20b6ce7fe950" providerId="AD" clId="Web-{F42CA85E-0EE1-1B1E-55F2-F9BA403668C0}" dt="2026-02-13T20:57:02.843" v="2553"/>
          <ac:spMkLst>
            <pc:docMk/>
            <pc:sldMk cId="3131748050" sldId="264"/>
            <ac:spMk id="10" creationId="{E49D7415-2F11-44C2-B6AA-13A25B6814B9}"/>
          </ac:spMkLst>
        </pc:spChg>
        <pc:picChg chg="add">
          <ac:chgData name="Maria Elizabeth Bird (2427204)" userId="S::2427204@student.uwtsd.ac.uk::04469b1e-b621-4937-a82a-20b6ce7fe950" providerId="AD" clId="Web-{F42CA85E-0EE1-1B1E-55F2-F9BA403668C0}" dt="2026-02-13T20:57:02.843" v="2553"/>
          <ac:picMkLst>
            <pc:docMk/>
            <pc:sldMk cId="3131748050" sldId="264"/>
            <ac:picMk id="7" creationId="{FCF2D97C-A029-1410-E268-42839CA3718E}"/>
          </ac:picMkLst>
        </pc:picChg>
        <pc:cxnChg chg="add">
          <ac:chgData name="Maria Elizabeth Bird (2427204)" userId="S::2427204@student.uwtsd.ac.uk::04469b1e-b621-4937-a82a-20b6ce7fe950" providerId="AD" clId="Web-{F42CA85E-0EE1-1B1E-55F2-F9BA403668C0}" dt="2026-02-13T20:57:02.843" v="2553"/>
          <ac:cxnSpMkLst>
            <pc:docMk/>
            <pc:sldMk cId="3131748050" sldId="264"/>
            <ac:cxnSpMk id="12" creationId="{40ADC89C-EB4E-4AA5-ABBD-448BEC5FA3C4}"/>
          </ac:cxnSpMkLst>
        </pc:cxnChg>
      </pc:sldChg>
      <pc:sldChg chg="addSp modSp new mod setBg">
        <pc:chgData name="Maria Elizabeth Bird (2427204)" userId="S::2427204@student.uwtsd.ac.uk::04469b1e-b621-4937-a82a-20b6ce7fe950" providerId="AD" clId="Web-{F42CA85E-0EE1-1B1E-55F2-F9BA403668C0}" dt="2026-02-13T21:41:47.270" v="3010" actId="20577"/>
        <pc:sldMkLst>
          <pc:docMk/>
          <pc:sldMk cId="3141514090" sldId="265"/>
        </pc:sldMkLst>
        <pc:spChg chg="mod">
          <ac:chgData name="Maria Elizabeth Bird (2427204)" userId="S::2427204@student.uwtsd.ac.uk::04469b1e-b621-4937-a82a-20b6ce7fe950" providerId="AD" clId="Web-{F42CA85E-0EE1-1B1E-55F2-F9BA403668C0}" dt="2026-02-13T21:41:47.270" v="3010" actId="20577"/>
          <ac:spMkLst>
            <pc:docMk/>
            <pc:sldMk cId="3141514090" sldId="265"/>
            <ac:spMk id="2" creationId="{9EB22324-09C2-3D03-66F7-FFBED5D83483}"/>
          </ac:spMkLst>
        </pc:spChg>
        <pc:spChg chg="mod">
          <ac:chgData name="Maria Elizabeth Bird (2427204)" userId="S::2427204@student.uwtsd.ac.uk::04469b1e-b621-4937-a82a-20b6ce7fe950" providerId="AD" clId="Web-{F42CA85E-0EE1-1B1E-55F2-F9BA403668C0}" dt="2026-02-13T20:26:47.019" v="2149" actId="20577"/>
          <ac:spMkLst>
            <pc:docMk/>
            <pc:sldMk cId="3141514090" sldId="265"/>
            <ac:spMk id="3" creationId="{676750F7-DE61-D70D-4EFF-16C898E59F8E}"/>
          </ac:spMkLst>
        </pc:spChg>
        <pc:spChg chg="add">
          <ac:chgData name="Maria Elizabeth Bird (2427204)" userId="S::2427204@student.uwtsd.ac.uk::04469b1e-b621-4937-a82a-20b6ce7fe950" providerId="AD" clId="Web-{F42CA85E-0EE1-1B1E-55F2-F9BA403668C0}" dt="2026-02-13T20:23:18.360" v="1950"/>
          <ac:spMkLst>
            <pc:docMk/>
            <pc:sldMk cId="3141514090" sldId="265"/>
            <ac:spMk id="10" creationId="{E49D7415-2F11-44C2-B6AA-13A25B6814B9}"/>
          </ac:spMkLst>
        </pc:spChg>
        <pc:picChg chg="add">
          <ac:chgData name="Maria Elizabeth Bird (2427204)" userId="S::2427204@student.uwtsd.ac.uk::04469b1e-b621-4937-a82a-20b6ce7fe950" providerId="AD" clId="Web-{F42CA85E-0EE1-1B1E-55F2-F9BA403668C0}" dt="2026-02-13T20:23:18.360" v="1950"/>
          <ac:picMkLst>
            <pc:docMk/>
            <pc:sldMk cId="3141514090" sldId="265"/>
            <ac:picMk id="7" creationId="{53F30DBA-00D4-08F9-2EC3-93F6CB5A5E96}"/>
          </ac:picMkLst>
        </pc:picChg>
        <pc:cxnChg chg="add">
          <ac:chgData name="Maria Elizabeth Bird (2427204)" userId="S::2427204@student.uwtsd.ac.uk::04469b1e-b621-4937-a82a-20b6ce7fe950" providerId="AD" clId="Web-{F42CA85E-0EE1-1B1E-55F2-F9BA403668C0}" dt="2026-02-13T20:23:18.360" v="1950"/>
          <ac:cxnSpMkLst>
            <pc:docMk/>
            <pc:sldMk cId="3141514090" sldId="265"/>
            <ac:cxnSpMk id="12" creationId="{40ADC89C-EB4E-4AA5-ABBD-448BEC5FA3C4}"/>
          </ac:cxnSpMkLst>
        </pc:cxnChg>
      </pc:sldChg>
      <pc:sldChg chg="addSp delSp modSp new mod setBg">
        <pc:chgData name="Maria Elizabeth Bird (2427204)" userId="S::2427204@student.uwtsd.ac.uk::04469b1e-b621-4937-a82a-20b6ce7fe950" providerId="AD" clId="Web-{F42CA85E-0EE1-1B1E-55F2-F9BA403668C0}" dt="2026-02-13T21:05:50.221" v="2650" actId="20577"/>
        <pc:sldMkLst>
          <pc:docMk/>
          <pc:sldMk cId="2601871698" sldId="266"/>
        </pc:sldMkLst>
        <pc:spChg chg="mod">
          <ac:chgData name="Maria Elizabeth Bird (2427204)" userId="S::2427204@student.uwtsd.ac.uk::04469b1e-b621-4937-a82a-20b6ce7fe950" providerId="AD" clId="Web-{F42CA85E-0EE1-1B1E-55F2-F9BA403668C0}" dt="2026-02-13T21:05:50.221" v="2650" actId="20577"/>
          <ac:spMkLst>
            <pc:docMk/>
            <pc:sldMk cId="2601871698" sldId="266"/>
            <ac:spMk id="2" creationId="{4EC65C12-65A0-3556-61F0-221F4430FDC4}"/>
          </ac:spMkLst>
        </pc:spChg>
        <pc:spChg chg="del">
          <ac:chgData name="Maria Elizabeth Bird (2427204)" userId="S::2427204@student.uwtsd.ac.uk::04469b1e-b621-4937-a82a-20b6ce7fe950" providerId="AD" clId="Web-{F42CA85E-0EE1-1B1E-55F2-F9BA403668C0}" dt="2026-02-13T21:00:16.095" v="2560"/>
          <ac:spMkLst>
            <pc:docMk/>
            <pc:sldMk cId="2601871698" sldId="266"/>
            <ac:spMk id="3" creationId="{7F30A71A-D4BF-1AA4-ED8F-4A576ED479A9}"/>
          </ac:spMkLst>
        </pc:spChg>
        <pc:spChg chg="add mod">
          <ac:chgData name="Maria Elizabeth Bird (2427204)" userId="S::2427204@student.uwtsd.ac.uk::04469b1e-b621-4937-a82a-20b6ce7fe950" providerId="AD" clId="Web-{F42CA85E-0EE1-1B1E-55F2-F9BA403668C0}" dt="2026-02-13T21:05:40.862" v="2648" actId="20577"/>
          <ac:spMkLst>
            <pc:docMk/>
            <pc:sldMk cId="2601871698" sldId="266"/>
            <ac:spMk id="6" creationId="{A1764BA2-317B-F232-2F4D-DB32B69BB25B}"/>
          </ac:spMkLst>
        </pc:spChg>
        <pc:spChg chg="add">
          <ac:chgData name="Maria Elizabeth Bird (2427204)" userId="S::2427204@student.uwtsd.ac.uk::04469b1e-b621-4937-a82a-20b6ce7fe950" providerId="AD" clId="Web-{F42CA85E-0EE1-1B1E-55F2-F9BA403668C0}" dt="2026-02-13T21:05:32.033" v="2647"/>
          <ac:spMkLst>
            <pc:docMk/>
            <pc:sldMk cId="2601871698" sldId="266"/>
            <ac:spMk id="13" creationId="{E49D7415-2F11-44C2-B6AA-13A25B6814B9}"/>
          </ac:spMkLst>
        </pc:spChg>
        <pc:picChg chg="add del mod ord">
          <ac:chgData name="Maria Elizabeth Bird (2427204)" userId="S::2427204@student.uwtsd.ac.uk::04469b1e-b621-4937-a82a-20b6ce7fe950" providerId="AD" clId="Web-{F42CA85E-0EE1-1B1E-55F2-F9BA403668C0}" dt="2026-02-13T21:00:50.723" v="2565"/>
          <ac:picMkLst>
            <pc:docMk/>
            <pc:sldMk cId="2601871698" sldId="266"/>
            <ac:picMk id="4" creationId="{52855220-3CFA-99F9-C954-4AC0E43FD20D}"/>
          </ac:picMkLst>
        </pc:picChg>
        <pc:picChg chg="add">
          <ac:chgData name="Maria Elizabeth Bird (2427204)" userId="S::2427204@student.uwtsd.ac.uk::04469b1e-b621-4937-a82a-20b6ce7fe950" providerId="AD" clId="Web-{F42CA85E-0EE1-1B1E-55F2-F9BA403668C0}" dt="2026-02-13T21:05:32.033" v="2647"/>
          <ac:picMkLst>
            <pc:docMk/>
            <pc:sldMk cId="2601871698" sldId="266"/>
            <ac:picMk id="10" creationId="{1A3F964A-1C95-9829-3657-EC69C3F4CDC4}"/>
          </ac:picMkLst>
        </pc:picChg>
        <pc:cxnChg chg="add">
          <ac:chgData name="Maria Elizabeth Bird (2427204)" userId="S::2427204@student.uwtsd.ac.uk::04469b1e-b621-4937-a82a-20b6ce7fe950" providerId="AD" clId="Web-{F42CA85E-0EE1-1B1E-55F2-F9BA403668C0}" dt="2026-02-13T21:05:32.033" v="2647"/>
          <ac:cxnSpMkLst>
            <pc:docMk/>
            <pc:sldMk cId="2601871698" sldId="266"/>
            <ac:cxnSpMk id="15" creationId="{40ADC89C-EB4E-4AA5-ABBD-448BEC5FA3C4}"/>
          </ac:cxnSpMkLst>
        </pc:cxnChg>
      </pc:sldChg>
      <pc:sldChg chg="modSp new">
        <pc:chgData name="Maria Elizabeth Bird (2427204)" userId="S::2427204@student.uwtsd.ac.uk::04469b1e-b621-4937-a82a-20b6ce7fe950" providerId="AD" clId="Web-{F42CA85E-0EE1-1B1E-55F2-F9BA403668C0}" dt="2026-02-13T21:23:59.313" v="2664" actId="20577"/>
        <pc:sldMkLst>
          <pc:docMk/>
          <pc:sldMk cId="3742040975" sldId="267"/>
        </pc:sldMkLst>
        <pc:spChg chg="mod">
          <ac:chgData name="Maria Elizabeth Bird (2427204)" userId="S::2427204@student.uwtsd.ac.uk::04469b1e-b621-4937-a82a-20b6ce7fe950" providerId="AD" clId="Web-{F42CA85E-0EE1-1B1E-55F2-F9BA403668C0}" dt="2026-02-13T21:23:20.296" v="2657" actId="14100"/>
          <ac:spMkLst>
            <pc:docMk/>
            <pc:sldMk cId="3742040975" sldId="267"/>
            <ac:spMk id="2" creationId="{07EA8871-F7A7-6A7B-D15B-CCDDDC282536}"/>
          </ac:spMkLst>
        </pc:spChg>
        <pc:spChg chg="mod">
          <ac:chgData name="Maria Elizabeth Bird (2427204)" userId="S::2427204@student.uwtsd.ac.uk::04469b1e-b621-4937-a82a-20b6ce7fe950" providerId="AD" clId="Web-{F42CA85E-0EE1-1B1E-55F2-F9BA403668C0}" dt="2026-02-13T21:23:59.313" v="2664" actId="20577"/>
          <ac:spMkLst>
            <pc:docMk/>
            <pc:sldMk cId="3742040975" sldId="267"/>
            <ac:spMk id="3" creationId="{391FFF4C-1BE0-D4A2-1B4A-B299E177E701}"/>
          </ac:spMkLst>
        </pc:spChg>
      </pc:sldChg>
    </pc:docChg>
  </pc:docChgLst>
  <pc:docChgLst>
    <pc:chgData name="Maria Elizabeth Bird (2427204)" userId="S::2427204@student.uwtsd.ac.uk::04469b1e-b621-4937-a82a-20b6ce7fe950" providerId="AD" clId="Web-{E3DD8E51-C833-77F3-7AAC-CBCED686E0BC}"/>
    <pc:docChg chg="modSld">
      <pc:chgData name="Maria Elizabeth Bird (2427204)" userId="S::2427204@student.uwtsd.ac.uk::04469b1e-b621-4937-a82a-20b6ce7fe950" providerId="AD" clId="Web-{E3DD8E51-C833-77F3-7AAC-CBCED686E0BC}" dt="2026-02-13T21:51:44.957" v="3"/>
      <pc:docMkLst>
        <pc:docMk/>
      </pc:docMkLst>
      <pc:sldChg chg="modSp">
        <pc:chgData name="Maria Elizabeth Bird (2427204)" userId="S::2427204@student.uwtsd.ac.uk::04469b1e-b621-4937-a82a-20b6ce7fe950" providerId="AD" clId="Web-{E3DD8E51-C833-77F3-7AAC-CBCED686E0BC}" dt="2026-02-13T21:51:44.957" v="3"/>
        <pc:sldMkLst>
          <pc:docMk/>
          <pc:sldMk cId="2103155667" sldId="258"/>
        </pc:sldMkLst>
        <pc:graphicFrameChg chg="mod modGraphic">
          <ac:chgData name="Maria Elizabeth Bird (2427204)" userId="S::2427204@student.uwtsd.ac.uk::04469b1e-b621-4937-a82a-20b6ce7fe950" providerId="AD" clId="Web-{E3DD8E51-C833-77F3-7AAC-CBCED686E0BC}" dt="2026-02-13T21:51:44.957" v="3"/>
          <ac:graphicFrameMkLst>
            <pc:docMk/>
            <pc:sldMk cId="2103155667" sldId="258"/>
            <ac:graphicFrameMk id="4" creationId="{75377BCB-FD61-B786-75B7-FA8C806F1FD3}"/>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2/13/2026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7686171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2/13/2026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451038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2/13/2026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432374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2/13/2026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070436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2/13/2026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714575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2/13/2026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407761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2/13/2026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233766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2/13/2026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813507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2/13/2026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370062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2/13/2026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661910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2/13/2026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565130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2/13/2026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1136690"/>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1" r:id="rId6"/>
    <p:sldLayoutId id="2147483697" r:id="rId7"/>
    <p:sldLayoutId id="2147483698" r:id="rId8"/>
    <p:sldLayoutId id="2147483699" r:id="rId9"/>
    <p:sldLayoutId id="2147483700" r:id="rId10"/>
    <p:sldLayoutId id="2147483702"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uk.indeed.com/career-advice/career-development/recruitment-process" TargetMode="External"/><Relationship Id="rId2" Type="http://schemas.openxmlformats.org/officeDocument/2006/relationships/hyperlink" Target="https://www.hsamuel.co.uk/about-us" TargetMode="External"/><Relationship Id="rId1" Type="http://schemas.openxmlformats.org/officeDocument/2006/relationships/slideLayout" Target="../slideLayouts/slideLayout2.xml"/><Relationship Id="rId6" Type="http://schemas.openxmlformats.org/officeDocument/2006/relationships/hyperlink" Target="https://warwick.ac.uk/fac/soc/ier/ngrf/effectiveguidance/impact/learning-development/theories/" TargetMode="External"/><Relationship Id="rId5" Type="http://schemas.openxmlformats.org/officeDocument/2006/relationships/hyperlink" Target="https://careers.signetjobs.co.uk/search/21481?_referrer_=indeed&amp;source=APPLICANT_SOURCE-6-13" TargetMode="External"/><Relationship Id="rId4" Type="http://schemas.openxmlformats.org/officeDocument/2006/relationships/hyperlink" Target="https://www.youtube.com/watch?v=R2LlW6OLAx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0B98925-0550-1AFB-C1DC-02792400FB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pic>
        <p:nvPicPr>
          <p:cNvPr id="4" name="Picture 3" descr="Wavy 3D art">
            <a:extLst>
              <a:ext uri="{FF2B5EF4-FFF2-40B4-BE49-F238E27FC236}">
                <a16:creationId xmlns:a16="http://schemas.microsoft.com/office/drawing/2014/main" id="{C1A9B789-E14D-E65F-80B8-854D79F9478E}"/>
              </a:ext>
            </a:extLst>
          </p:cNvPr>
          <p:cNvPicPr>
            <a:picLocks noChangeAspect="1"/>
          </p:cNvPicPr>
          <p:nvPr/>
        </p:nvPicPr>
        <p:blipFill>
          <a:blip r:embed="rId2"/>
          <a:srcRect l="7365" t="15760" r="-6" b="16992"/>
          <a:stretch>
            <a:fillRect/>
          </a:stretch>
        </p:blipFill>
        <p:spPr>
          <a:xfrm>
            <a:off x="20" y="10"/>
            <a:ext cx="12191979" cy="6857990"/>
          </a:xfrm>
          <a:prstGeom prst="rect">
            <a:avLst/>
          </a:prstGeom>
        </p:spPr>
      </p:pic>
      <p:sp>
        <p:nvSpPr>
          <p:cNvPr id="11" name="Rectangle 10">
            <a:extLst>
              <a:ext uri="{FF2B5EF4-FFF2-40B4-BE49-F238E27FC236}">
                <a16:creationId xmlns:a16="http://schemas.microsoft.com/office/drawing/2014/main" id="{0CCA9273-E74E-A306-1F74-BEF9EDA305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12192000" cy="2462170"/>
          </a:xfrm>
          <a:prstGeom prst="rect">
            <a:avLst/>
          </a:prstGeom>
          <a:gradFill>
            <a:gsLst>
              <a:gs pos="0">
                <a:schemeClr val="bg1">
                  <a:alpha val="0"/>
                </a:schemeClr>
              </a:gs>
              <a:gs pos="48000">
                <a:schemeClr val="bg1">
                  <a:alpha val="17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sp>
        <p:nvSpPr>
          <p:cNvPr id="3" name="Subtitle 2"/>
          <p:cNvSpPr>
            <a:spLocks noGrp="1"/>
          </p:cNvSpPr>
          <p:nvPr>
            <p:ph type="subTitle" idx="1"/>
          </p:nvPr>
        </p:nvSpPr>
        <p:spPr>
          <a:xfrm>
            <a:off x="459221" y="259228"/>
            <a:ext cx="8874547" cy="4375425"/>
          </a:xfrm>
        </p:spPr>
        <p:txBody>
          <a:bodyPr anchor="ctr">
            <a:normAutofit/>
          </a:bodyPr>
          <a:lstStyle/>
          <a:p>
            <a:r>
              <a:rPr lang="en-US" sz="1100" b="1">
                <a:solidFill>
                  <a:schemeClr val="bg1"/>
                </a:solidFill>
                <a:latin typeface="Arial"/>
                <a:cs typeface="Arial"/>
              </a:rPr>
              <a:t>Maria Bird – 2427204</a:t>
            </a:r>
            <a:endParaRPr lang="en-US"/>
          </a:p>
          <a:p>
            <a:r>
              <a:rPr lang="en-US" sz="1100" b="1">
                <a:solidFill>
                  <a:schemeClr val="bg1"/>
                </a:solidFill>
                <a:latin typeface="Arial"/>
                <a:cs typeface="Arial"/>
              </a:rPr>
              <a:t>Module Code – LCLM5002 </a:t>
            </a:r>
          </a:p>
          <a:p>
            <a:r>
              <a:rPr lang="en-US" sz="1100" b="1">
                <a:solidFill>
                  <a:schemeClr val="bg1"/>
                </a:solidFill>
                <a:latin typeface="Arial"/>
                <a:cs typeface="Arial"/>
              </a:rPr>
              <a:t>Module Title -</a:t>
            </a:r>
            <a:r>
              <a:rPr lang="en-US" sz="1100" b="1">
                <a:solidFill>
                  <a:schemeClr val="bg1"/>
                </a:solidFill>
                <a:latin typeface="Arial"/>
                <a:ea typeface="+mn-lt"/>
                <a:cs typeface="+mn-lt"/>
              </a:rPr>
              <a:t>Developing and Managing Individuals and Teams </a:t>
            </a:r>
            <a:r>
              <a:rPr lang="en-US" sz="1100" b="1">
                <a:solidFill>
                  <a:schemeClr val="bg1"/>
                </a:solidFill>
                <a:latin typeface="Arial"/>
                <a:ea typeface="+mn-lt"/>
                <a:cs typeface="Arial"/>
              </a:rPr>
              <a:t> </a:t>
            </a:r>
            <a:endParaRPr lang="en-US" sz="1100" b="1">
              <a:solidFill>
                <a:schemeClr val="bg1"/>
              </a:solidFill>
              <a:latin typeface="Arial"/>
              <a:cs typeface="Arial"/>
            </a:endParaRPr>
          </a:p>
          <a:p>
            <a:r>
              <a:rPr lang="en-US" sz="1100" b="1">
                <a:solidFill>
                  <a:schemeClr val="bg1"/>
                </a:solidFill>
                <a:latin typeface="Arial"/>
              </a:rPr>
              <a:t>Lecturers Name - </a:t>
            </a:r>
            <a:r>
              <a:rPr lang="en-US" sz="1100" b="1">
                <a:solidFill>
                  <a:schemeClr val="bg1"/>
                </a:solidFill>
                <a:latin typeface="Arial"/>
                <a:ea typeface="+mn-lt"/>
                <a:cs typeface="+mn-lt"/>
              </a:rPr>
              <a:t>Doreen Nyaa </a:t>
            </a:r>
            <a:r>
              <a:rPr lang="en-US" sz="1100" b="1" err="1">
                <a:solidFill>
                  <a:schemeClr val="bg1"/>
                </a:solidFill>
                <a:latin typeface="Arial"/>
                <a:ea typeface="+mn-lt"/>
                <a:cs typeface="+mn-lt"/>
              </a:rPr>
              <a:t>Amundam</a:t>
            </a:r>
            <a:endParaRPr lang="en-US" sz="1100" err="1">
              <a:solidFill>
                <a:schemeClr val="bg1"/>
              </a:solidFill>
              <a:latin typeface="Arial"/>
              <a:ea typeface="+mn-lt"/>
              <a:cs typeface="Arial"/>
            </a:endParaRPr>
          </a:p>
          <a:p>
            <a:r>
              <a:rPr lang="en-US" sz="1100" b="1">
                <a:solidFill>
                  <a:schemeClr val="bg1"/>
                </a:solidFill>
                <a:latin typeface="Arial"/>
                <a:ea typeface="+mn-lt"/>
                <a:cs typeface="Arial"/>
              </a:rPr>
              <a:t>Assignment</a:t>
            </a:r>
            <a:r>
              <a:rPr lang="en-US" sz="1100" b="1">
                <a:solidFill>
                  <a:schemeClr val="bg1"/>
                </a:solidFill>
                <a:latin typeface="Arial"/>
              </a:rPr>
              <a:t> Title - Component 1- Individual Presentation</a:t>
            </a:r>
            <a:endParaRPr lang="en-US">
              <a:solidFill>
                <a:schemeClr val="bg1"/>
              </a:solidFill>
            </a:endParaRPr>
          </a:p>
          <a:p>
            <a:endParaRPr lang="en-US" sz="1100" b="1">
              <a:solidFill>
                <a:schemeClr val="bg1"/>
              </a:solidFill>
              <a:latin typeface="Arial"/>
              <a:cs typeface="Arial"/>
            </a:endParaRPr>
          </a:p>
          <a:p>
            <a:pPr algn="r"/>
            <a:endParaRPr lang="en-US">
              <a:solidFill>
                <a:schemeClr val="bg1"/>
              </a:solidFill>
              <a:latin typeface="Calisto MT"/>
            </a:endParaRP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8E813B4C-6731-0B72-5252-A79AB0E20B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3900"/>
            <a:ext cx="1058875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BF30284-D4DE-80F1-23BB-C864B60F4A4C}"/>
              </a:ext>
            </a:extLst>
          </p:cNvPr>
          <p:cNvSpPr>
            <a:spLocks noGrp="1"/>
          </p:cNvSpPr>
          <p:nvPr>
            <p:ph idx="1"/>
          </p:nvPr>
        </p:nvSpPr>
        <p:spPr>
          <a:xfrm>
            <a:off x="700088" y="2221992"/>
            <a:ext cx="6400800" cy="3739896"/>
          </a:xfrm>
        </p:spPr>
        <p:txBody>
          <a:bodyPr vert="horz" lIns="91440" tIns="45720" rIns="91440" bIns="45720" rtlCol="0" anchor="t">
            <a:normAutofit/>
          </a:bodyPr>
          <a:lstStyle/>
          <a:p>
            <a:pPr marL="0" indent="0">
              <a:lnSpc>
                <a:spcPct val="100000"/>
              </a:lnSpc>
              <a:buNone/>
            </a:pPr>
            <a:endParaRPr lang="en-US" sz="1600" b="1" u="sng">
              <a:latin typeface="Arial"/>
              <a:cs typeface="Arial"/>
            </a:endParaRPr>
          </a:p>
          <a:p>
            <a:pPr marL="0" indent="0">
              <a:lnSpc>
                <a:spcPct val="100000"/>
              </a:lnSpc>
              <a:buNone/>
            </a:pPr>
            <a:r>
              <a:rPr lang="en-US" sz="1100" b="1" u="sng">
                <a:latin typeface="Arial"/>
                <a:cs typeface="Arial"/>
              </a:rPr>
              <a:t>Covering Today</a:t>
            </a:r>
            <a:endParaRPr lang="en-US" sz="1100">
              <a:latin typeface="Arial"/>
              <a:cs typeface="Arial"/>
            </a:endParaRPr>
          </a:p>
          <a:p>
            <a:pPr marL="0" indent="0">
              <a:lnSpc>
                <a:spcPct val="100000"/>
              </a:lnSpc>
              <a:buNone/>
            </a:pPr>
            <a:endParaRPr lang="en-US" sz="1100">
              <a:latin typeface="Arial"/>
              <a:ea typeface="+mn-lt"/>
              <a:cs typeface="+mn-lt"/>
            </a:endParaRPr>
          </a:p>
          <a:p>
            <a:pPr marL="0" indent="0">
              <a:lnSpc>
                <a:spcPct val="100000"/>
              </a:lnSpc>
              <a:buNone/>
            </a:pPr>
            <a:r>
              <a:rPr lang="en-US" sz="1100">
                <a:latin typeface="Arial"/>
                <a:ea typeface="+mn-lt"/>
                <a:cs typeface="+mn-lt"/>
              </a:rPr>
              <a:t>In this presentation, I will provide a comprehensive examination of the critical stages involved in the recruitment of a suitable team member, with particular emphasis on how each stage contributes to the effective, efficient, and sustainable operation of the company. </a:t>
            </a:r>
            <a:endParaRPr lang="en-US" sz="1100">
              <a:latin typeface="Arial"/>
              <a:ea typeface="+mn-lt"/>
              <a:cs typeface="Arial"/>
            </a:endParaRPr>
          </a:p>
          <a:p>
            <a:pPr marL="0" indent="0">
              <a:lnSpc>
                <a:spcPct val="100000"/>
              </a:lnSpc>
              <a:buNone/>
            </a:pPr>
            <a:endParaRPr lang="en-US" sz="1100">
              <a:latin typeface="Arial"/>
              <a:ea typeface="+mn-lt"/>
              <a:cs typeface="+mn-lt"/>
            </a:endParaRPr>
          </a:p>
          <a:p>
            <a:pPr marL="0" indent="0">
              <a:lnSpc>
                <a:spcPct val="100000"/>
              </a:lnSpc>
              <a:buNone/>
            </a:pPr>
            <a:r>
              <a:rPr lang="en-US" sz="1100">
                <a:latin typeface="Arial"/>
                <a:ea typeface="+mn-lt"/>
                <a:cs typeface="+mn-lt"/>
              </a:rPr>
              <a:t>Furthermore, I will undertake a detailed identification and analysis of the learning, training, and professional development requirements of an individual within the selected company, ensuring that these needs are considered in relation to both company objectives and the individual’s long‑term growth.</a:t>
            </a:r>
            <a:endParaRPr lang="en-US" sz="1100">
              <a:latin typeface="Arial"/>
              <a:cs typeface="Arial"/>
            </a:endParaRPr>
          </a:p>
        </p:txBody>
      </p:sp>
      <p:pic>
        <p:nvPicPr>
          <p:cNvPr id="7" name="Graphic 6" descr="Target Audience">
            <a:extLst>
              <a:ext uri="{FF2B5EF4-FFF2-40B4-BE49-F238E27FC236}">
                <a16:creationId xmlns:a16="http://schemas.microsoft.com/office/drawing/2014/main" id="{AC549638-FF73-7402-93B4-51B3F298BB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87920" y="2102261"/>
            <a:ext cx="3903980" cy="3903980"/>
          </a:xfrm>
          <a:prstGeom prst="rect">
            <a:avLst/>
          </a:prstGeom>
        </p:spPr>
      </p:pic>
      <p:cxnSp>
        <p:nvCxnSpPr>
          <p:cNvPr id="14" name="Straight Connector 13">
            <a:extLst>
              <a:ext uri="{FF2B5EF4-FFF2-40B4-BE49-F238E27FC236}">
                <a16:creationId xmlns:a16="http://schemas.microsoft.com/office/drawing/2014/main" id="{6E0E8146-6E65-2E6C-0C86-547E3C9254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9065" y="6145599"/>
            <a:ext cx="1058283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7495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04CCF-B8EC-4156-22D2-D31BF3EB2863}"/>
              </a:ext>
            </a:extLst>
          </p:cNvPr>
          <p:cNvSpPr>
            <a:spLocks noGrp="1"/>
          </p:cNvSpPr>
          <p:nvPr>
            <p:ph type="title"/>
          </p:nvPr>
        </p:nvSpPr>
        <p:spPr>
          <a:xfrm>
            <a:off x="575375" y="820455"/>
            <a:ext cx="10691265" cy="1307592"/>
          </a:xfrm>
        </p:spPr>
        <p:txBody>
          <a:bodyPr>
            <a:normAutofit/>
          </a:bodyPr>
          <a:lstStyle/>
          <a:p>
            <a:r>
              <a:rPr lang="en-US" sz="1100" b="1" u="sng">
                <a:latin typeface="Arial"/>
                <a:cs typeface="Arial"/>
              </a:rPr>
              <a:t>Table of context</a:t>
            </a:r>
          </a:p>
        </p:txBody>
      </p:sp>
      <p:graphicFrame>
        <p:nvGraphicFramePr>
          <p:cNvPr id="4" name="Content Placeholder 3">
            <a:extLst>
              <a:ext uri="{FF2B5EF4-FFF2-40B4-BE49-F238E27FC236}">
                <a16:creationId xmlns:a16="http://schemas.microsoft.com/office/drawing/2014/main" id="{75377BCB-FD61-B786-75B7-FA8C806F1FD3}"/>
              </a:ext>
            </a:extLst>
          </p:cNvPr>
          <p:cNvGraphicFramePr>
            <a:graphicFrameLocks noGrp="1"/>
          </p:cNvGraphicFramePr>
          <p:nvPr>
            <p:ph idx="1"/>
            <p:extLst>
              <p:ext uri="{D42A27DB-BD31-4B8C-83A1-F6EECF244321}">
                <p14:modId xmlns:p14="http://schemas.microsoft.com/office/powerpoint/2010/main" val="1720868072"/>
              </p:ext>
            </p:extLst>
          </p:nvPr>
        </p:nvGraphicFramePr>
        <p:xfrm>
          <a:off x="574828" y="1470938"/>
          <a:ext cx="10691812" cy="4450073"/>
        </p:xfrm>
        <a:graphic>
          <a:graphicData uri="http://schemas.openxmlformats.org/drawingml/2006/table">
            <a:tbl>
              <a:tblPr firstRow="1" bandRow="1">
                <a:tableStyleId>{5C22544A-7EE6-4342-B048-85BDC9FD1C3A}</a:tableStyleId>
              </a:tblPr>
              <a:tblGrid>
                <a:gridCol w="5345906">
                  <a:extLst>
                    <a:ext uri="{9D8B030D-6E8A-4147-A177-3AD203B41FA5}">
                      <a16:colId xmlns:a16="http://schemas.microsoft.com/office/drawing/2014/main" val="2572068361"/>
                    </a:ext>
                  </a:extLst>
                </a:gridCol>
                <a:gridCol w="5345906">
                  <a:extLst>
                    <a:ext uri="{9D8B030D-6E8A-4147-A177-3AD203B41FA5}">
                      <a16:colId xmlns:a16="http://schemas.microsoft.com/office/drawing/2014/main" val="2782388998"/>
                    </a:ext>
                  </a:extLst>
                </a:gridCol>
              </a:tblGrid>
              <a:tr h="370840">
                <a:tc>
                  <a:txBody>
                    <a:bodyPr/>
                    <a:lstStyle/>
                    <a:p>
                      <a:pPr marL="0" marR="0" lvl="0" indent="0">
                        <a:lnSpc>
                          <a:spcPct val="100000"/>
                        </a:lnSpc>
                        <a:spcBef>
                          <a:spcPts val="0"/>
                        </a:spcBef>
                        <a:spcAft>
                          <a:spcPts val="0"/>
                        </a:spcAft>
                        <a:buClr>
                          <a:srgbClr val="FFFFFF"/>
                        </a:buClr>
                        <a:buNone/>
                      </a:pPr>
                      <a:r>
                        <a:rPr lang="en-US" sz="1100" b="1" i="0" u="none" strike="noStrike" noProof="0">
                          <a:solidFill>
                            <a:srgbClr val="444444"/>
                          </a:solidFill>
                          <a:latin typeface="Arial"/>
                        </a:rPr>
                        <a:t>Page 1</a:t>
                      </a:r>
                    </a:p>
                  </a:txBody>
                  <a:tcPr/>
                </a:tc>
                <a:tc>
                  <a:txBody>
                    <a:bodyPr/>
                    <a:lstStyle/>
                    <a:p>
                      <a:r>
                        <a:rPr lang="en-US" sz="1100" b="1">
                          <a:latin typeface="Arial"/>
                        </a:rPr>
                        <a:t>Title Page</a:t>
                      </a:r>
                    </a:p>
                  </a:txBody>
                  <a:tcPr/>
                </a:tc>
                <a:extLst>
                  <a:ext uri="{0D108BD9-81ED-4DB2-BD59-A6C34878D82A}">
                    <a16:rowId xmlns:a16="http://schemas.microsoft.com/office/drawing/2014/main" val="1308739733"/>
                  </a:ext>
                </a:extLst>
              </a:tr>
              <a:tr h="370840">
                <a:tc>
                  <a:txBody>
                    <a:bodyPr/>
                    <a:lstStyle/>
                    <a:p>
                      <a:r>
                        <a:rPr lang="en-US" sz="1100" b="1">
                          <a:latin typeface="Arial"/>
                        </a:rPr>
                        <a:t>Page 2</a:t>
                      </a:r>
                    </a:p>
                  </a:txBody>
                  <a:tcPr/>
                </a:tc>
                <a:tc>
                  <a:txBody>
                    <a:bodyPr/>
                    <a:lstStyle/>
                    <a:p>
                      <a:r>
                        <a:rPr lang="en-US" sz="1100" b="1">
                          <a:latin typeface="Arial"/>
                        </a:rPr>
                        <a:t>Covering today</a:t>
                      </a:r>
                    </a:p>
                  </a:txBody>
                  <a:tcPr/>
                </a:tc>
                <a:extLst>
                  <a:ext uri="{0D108BD9-81ED-4DB2-BD59-A6C34878D82A}">
                    <a16:rowId xmlns:a16="http://schemas.microsoft.com/office/drawing/2014/main" val="3623305978"/>
                  </a:ext>
                </a:extLst>
              </a:tr>
              <a:tr h="370840">
                <a:tc>
                  <a:txBody>
                    <a:bodyPr/>
                    <a:lstStyle/>
                    <a:p>
                      <a:r>
                        <a:rPr lang="en-US" sz="1100" b="1">
                          <a:latin typeface="Arial"/>
                        </a:rPr>
                        <a:t>Page 3</a:t>
                      </a:r>
                    </a:p>
                  </a:txBody>
                  <a:tcPr/>
                </a:tc>
                <a:tc>
                  <a:txBody>
                    <a:bodyPr/>
                    <a:lstStyle/>
                    <a:p>
                      <a:r>
                        <a:rPr lang="en-US" sz="1100" b="1">
                          <a:latin typeface="Arial"/>
                        </a:rPr>
                        <a:t>Table of Context</a:t>
                      </a:r>
                    </a:p>
                  </a:txBody>
                  <a:tcPr/>
                </a:tc>
                <a:extLst>
                  <a:ext uri="{0D108BD9-81ED-4DB2-BD59-A6C34878D82A}">
                    <a16:rowId xmlns:a16="http://schemas.microsoft.com/office/drawing/2014/main" val="4280166124"/>
                  </a:ext>
                </a:extLst>
              </a:tr>
              <a:tr h="370840">
                <a:tc>
                  <a:txBody>
                    <a:bodyPr/>
                    <a:lstStyle/>
                    <a:p>
                      <a:r>
                        <a:rPr lang="en-US" sz="1100" b="1">
                          <a:latin typeface="Arial"/>
                        </a:rPr>
                        <a:t>Page 4</a:t>
                      </a:r>
                    </a:p>
                  </a:txBody>
                  <a:tcPr/>
                </a:tc>
                <a:tc>
                  <a:txBody>
                    <a:bodyPr/>
                    <a:lstStyle/>
                    <a:p>
                      <a:r>
                        <a:rPr lang="en-US" sz="1100" b="1">
                          <a:latin typeface="Arial"/>
                        </a:rPr>
                        <a:t>A Brief Introduction of a UK company. </a:t>
                      </a:r>
                    </a:p>
                  </a:txBody>
                  <a:tcPr/>
                </a:tc>
                <a:extLst>
                  <a:ext uri="{0D108BD9-81ED-4DB2-BD59-A6C34878D82A}">
                    <a16:rowId xmlns:a16="http://schemas.microsoft.com/office/drawing/2014/main" val="2152775318"/>
                  </a:ext>
                </a:extLst>
              </a:tr>
              <a:tr h="370839">
                <a:tc>
                  <a:txBody>
                    <a:bodyPr/>
                    <a:lstStyle/>
                    <a:p>
                      <a:pPr lvl="0">
                        <a:buNone/>
                      </a:pPr>
                      <a:r>
                        <a:rPr lang="en-US" sz="1100" b="1">
                          <a:latin typeface="Arial"/>
                        </a:rPr>
                        <a:t>Page 5</a:t>
                      </a:r>
                    </a:p>
                  </a:txBody>
                  <a:tcPr/>
                </a:tc>
                <a:tc>
                  <a:txBody>
                    <a:bodyPr/>
                    <a:lstStyle/>
                    <a:p>
                      <a:pPr lvl="0">
                        <a:buNone/>
                      </a:pPr>
                      <a:r>
                        <a:rPr lang="en-US" sz="1100" b="1">
                          <a:latin typeface="Arial"/>
                        </a:rPr>
                        <a:t>Steps needed to recruit the right team member</a:t>
                      </a:r>
                    </a:p>
                  </a:txBody>
                  <a:tcPr/>
                </a:tc>
                <a:extLst>
                  <a:ext uri="{0D108BD9-81ED-4DB2-BD59-A6C34878D82A}">
                    <a16:rowId xmlns:a16="http://schemas.microsoft.com/office/drawing/2014/main" val="468752371"/>
                  </a:ext>
                </a:extLst>
              </a:tr>
              <a:tr h="370838">
                <a:tc>
                  <a:txBody>
                    <a:bodyPr/>
                    <a:lstStyle/>
                    <a:p>
                      <a:pPr lvl="0">
                        <a:buNone/>
                      </a:pPr>
                      <a:r>
                        <a:rPr lang="en-US" sz="1100" b="1">
                          <a:latin typeface="Arial"/>
                        </a:rPr>
                        <a:t>Page 6</a:t>
                      </a:r>
                    </a:p>
                  </a:txBody>
                  <a:tcPr/>
                </a:tc>
                <a:tc>
                  <a:txBody>
                    <a:bodyPr/>
                    <a:lstStyle/>
                    <a:p>
                      <a:pPr lvl="0">
                        <a:buNone/>
                      </a:pPr>
                      <a:r>
                        <a:rPr lang="en-US" sz="1100" b="1">
                          <a:latin typeface="Arial"/>
                        </a:rPr>
                        <a:t>Job Analysis </a:t>
                      </a:r>
                    </a:p>
                  </a:txBody>
                  <a:tcPr/>
                </a:tc>
                <a:extLst>
                  <a:ext uri="{0D108BD9-81ED-4DB2-BD59-A6C34878D82A}">
                    <a16:rowId xmlns:a16="http://schemas.microsoft.com/office/drawing/2014/main" val="3555625853"/>
                  </a:ext>
                </a:extLst>
              </a:tr>
              <a:tr h="370838">
                <a:tc>
                  <a:txBody>
                    <a:bodyPr/>
                    <a:lstStyle/>
                    <a:p>
                      <a:pPr lvl="0">
                        <a:buNone/>
                      </a:pPr>
                      <a:r>
                        <a:rPr lang="en-US" sz="1100" b="1">
                          <a:latin typeface="Arial"/>
                        </a:rPr>
                        <a:t>Page 7</a:t>
                      </a:r>
                    </a:p>
                  </a:txBody>
                  <a:tcPr/>
                </a:tc>
                <a:tc>
                  <a:txBody>
                    <a:bodyPr/>
                    <a:lstStyle/>
                    <a:p>
                      <a:pPr lvl="0">
                        <a:buNone/>
                      </a:pPr>
                      <a:r>
                        <a:rPr lang="en-US" sz="1100" b="1">
                          <a:latin typeface="Arial"/>
                        </a:rPr>
                        <a:t>Job Description Part One </a:t>
                      </a:r>
                    </a:p>
                  </a:txBody>
                  <a:tcPr/>
                </a:tc>
                <a:extLst>
                  <a:ext uri="{0D108BD9-81ED-4DB2-BD59-A6C34878D82A}">
                    <a16:rowId xmlns:a16="http://schemas.microsoft.com/office/drawing/2014/main" val="2883919745"/>
                  </a:ext>
                </a:extLst>
              </a:tr>
              <a:tr h="370838">
                <a:tc>
                  <a:txBody>
                    <a:bodyPr/>
                    <a:lstStyle/>
                    <a:p>
                      <a:pPr lvl="0">
                        <a:buNone/>
                      </a:pPr>
                      <a:r>
                        <a:rPr lang="en-US" sz="1100" b="1">
                          <a:latin typeface="Arial"/>
                        </a:rPr>
                        <a:t>Page 8 </a:t>
                      </a:r>
                    </a:p>
                  </a:txBody>
                  <a:tcPr/>
                </a:tc>
                <a:tc>
                  <a:txBody>
                    <a:bodyPr/>
                    <a:lstStyle/>
                    <a:p>
                      <a:pPr lvl="0">
                        <a:buNone/>
                      </a:pPr>
                      <a:r>
                        <a:rPr lang="en-US" sz="1100" b="1">
                          <a:latin typeface="Arial"/>
                        </a:rPr>
                        <a:t>Job Description Part Two</a:t>
                      </a:r>
                    </a:p>
                  </a:txBody>
                  <a:tcPr/>
                </a:tc>
                <a:extLst>
                  <a:ext uri="{0D108BD9-81ED-4DB2-BD59-A6C34878D82A}">
                    <a16:rowId xmlns:a16="http://schemas.microsoft.com/office/drawing/2014/main" val="3063964479"/>
                  </a:ext>
                </a:extLst>
              </a:tr>
              <a:tr h="370840">
                <a:tc>
                  <a:txBody>
                    <a:bodyPr/>
                    <a:lstStyle/>
                    <a:p>
                      <a:r>
                        <a:rPr lang="en-US" sz="1100" b="1">
                          <a:latin typeface="Arial"/>
                        </a:rPr>
                        <a:t>Page 9</a:t>
                      </a:r>
                    </a:p>
                  </a:txBody>
                  <a:tcPr/>
                </a:tc>
                <a:tc>
                  <a:txBody>
                    <a:bodyPr/>
                    <a:lstStyle/>
                    <a:p>
                      <a:r>
                        <a:rPr lang="en-US" sz="1100" b="1">
                          <a:latin typeface="Arial"/>
                        </a:rPr>
                        <a:t>Person Specification</a:t>
                      </a:r>
                    </a:p>
                  </a:txBody>
                  <a:tcPr/>
                </a:tc>
                <a:extLst>
                  <a:ext uri="{0D108BD9-81ED-4DB2-BD59-A6C34878D82A}">
                    <a16:rowId xmlns:a16="http://schemas.microsoft.com/office/drawing/2014/main" val="237632339"/>
                  </a:ext>
                </a:extLst>
              </a:tr>
              <a:tr h="370840">
                <a:tc>
                  <a:txBody>
                    <a:bodyPr/>
                    <a:lstStyle/>
                    <a:p>
                      <a:pPr lvl="0">
                        <a:buNone/>
                      </a:pPr>
                      <a:r>
                        <a:rPr lang="en-US" sz="1100" b="1">
                          <a:latin typeface="Arial"/>
                        </a:rPr>
                        <a:t>Page 10</a:t>
                      </a:r>
                    </a:p>
                  </a:txBody>
                  <a:tcPr/>
                </a:tc>
                <a:tc>
                  <a:txBody>
                    <a:bodyPr/>
                    <a:lstStyle/>
                    <a:p>
                      <a:r>
                        <a:rPr lang="en-US" sz="1100" b="1">
                          <a:latin typeface="Arial"/>
                        </a:rPr>
                        <a:t>Learning and Development</a:t>
                      </a:r>
                    </a:p>
                  </a:txBody>
                  <a:tcPr/>
                </a:tc>
                <a:extLst>
                  <a:ext uri="{0D108BD9-81ED-4DB2-BD59-A6C34878D82A}">
                    <a16:rowId xmlns:a16="http://schemas.microsoft.com/office/drawing/2014/main" val="223497514"/>
                  </a:ext>
                </a:extLst>
              </a:tr>
              <a:tr h="370840">
                <a:tc>
                  <a:txBody>
                    <a:bodyPr/>
                    <a:lstStyle/>
                    <a:p>
                      <a:r>
                        <a:rPr lang="en-US" sz="1100" b="1">
                          <a:latin typeface="Arial"/>
                        </a:rPr>
                        <a:t>Page 11</a:t>
                      </a:r>
                    </a:p>
                  </a:txBody>
                  <a:tcPr/>
                </a:tc>
                <a:tc>
                  <a:txBody>
                    <a:bodyPr/>
                    <a:lstStyle/>
                    <a:p>
                      <a:r>
                        <a:rPr lang="en-US" sz="1100" b="1">
                          <a:latin typeface="Arial"/>
                        </a:rPr>
                        <a:t>Conclusion</a:t>
                      </a:r>
                    </a:p>
                  </a:txBody>
                  <a:tcPr/>
                </a:tc>
                <a:extLst>
                  <a:ext uri="{0D108BD9-81ED-4DB2-BD59-A6C34878D82A}">
                    <a16:rowId xmlns:a16="http://schemas.microsoft.com/office/drawing/2014/main" val="2320196627"/>
                  </a:ext>
                </a:extLst>
              </a:tr>
              <a:tr h="370840">
                <a:tc>
                  <a:txBody>
                    <a:bodyPr/>
                    <a:lstStyle/>
                    <a:p>
                      <a:r>
                        <a:rPr lang="en-US" sz="1100" b="1">
                          <a:latin typeface="Arial"/>
                        </a:rPr>
                        <a:t>Page 12</a:t>
                      </a:r>
                    </a:p>
                  </a:txBody>
                  <a:tcPr/>
                </a:tc>
                <a:tc>
                  <a:txBody>
                    <a:bodyPr/>
                    <a:lstStyle/>
                    <a:p>
                      <a:r>
                        <a:rPr lang="en-US" sz="1100" b="1">
                          <a:latin typeface="Arial"/>
                        </a:rPr>
                        <a:t>References </a:t>
                      </a:r>
                    </a:p>
                  </a:txBody>
                  <a:tcPr/>
                </a:tc>
                <a:extLst>
                  <a:ext uri="{0D108BD9-81ED-4DB2-BD59-A6C34878D82A}">
                    <a16:rowId xmlns:a16="http://schemas.microsoft.com/office/drawing/2014/main" val="1452932439"/>
                  </a:ext>
                </a:extLst>
              </a:tr>
            </a:tbl>
          </a:graphicData>
        </a:graphic>
      </p:graphicFrame>
    </p:spTree>
    <p:extLst>
      <p:ext uri="{BB962C8B-B14F-4D97-AF65-F5344CB8AC3E}">
        <p14:creationId xmlns:p14="http://schemas.microsoft.com/office/powerpoint/2010/main" val="21031556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2FBCA9-ABF4-7BAA-90E1-205C3673D07B}"/>
              </a:ext>
            </a:extLst>
          </p:cNvPr>
          <p:cNvSpPr>
            <a:spLocks noGrp="1"/>
          </p:cNvSpPr>
          <p:nvPr>
            <p:ph type="title"/>
          </p:nvPr>
        </p:nvSpPr>
        <p:spPr>
          <a:xfrm>
            <a:off x="704088" y="914400"/>
            <a:ext cx="6239599" cy="493399"/>
          </a:xfrm>
        </p:spPr>
        <p:txBody>
          <a:bodyPr>
            <a:normAutofit/>
          </a:bodyPr>
          <a:lstStyle/>
          <a:p>
            <a:pPr>
              <a:lnSpc>
                <a:spcPct val="90000"/>
              </a:lnSpc>
            </a:pPr>
            <a:r>
              <a:rPr lang="en-US" sz="1100" b="1" i="1">
                <a:latin typeface="Arial"/>
                <a:cs typeface="Arial"/>
              </a:rPr>
              <a:t>A brief introduction of a UK Based Company</a:t>
            </a:r>
          </a:p>
        </p:txBody>
      </p:sp>
      <p:cxnSp>
        <p:nvCxnSpPr>
          <p:cNvPr id="11" name="Straight Connector 10">
            <a:extLst>
              <a:ext uri="{FF2B5EF4-FFF2-40B4-BE49-F238E27FC236}">
                <a16:creationId xmlns:a16="http://schemas.microsoft.com/office/drawing/2014/main" id="{3815BE95-1337-20E2-B2EF-5DA486F72F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5AD4153-B039-72A2-79CE-5587EA8F79AB}"/>
              </a:ext>
            </a:extLst>
          </p:cNvPr>
          <p:cNvSpPr>
            <a:spLocks noGrp="1"/>
          </p:cNvSpPr>
          <p:nvPr>
            <p:ph idx="1"/>
          </p:nvPr>
        </p:nvSpPr>
        <p:spPr>
          <a:xfrm>
            <a:off x="704088" y="1418239"/>
            <a:ext cx="6239599" cy="4744817"/>
          </a:xfrm>
        </p:spPr>
        <p:txBody>
          <a:bodyPr vert="horz" lIns="91440" tIns="45720" rIns="91440" bIns="45720" rtlCol="0" anchor="t">
            <a:normAutofit/>
          </a:bodyPr>
          <a:lstStyle/>
          <a:p>
            <a:pPr marL="0" indent="0">
              <a:lnSpc>
                <a:spcPct val="100000"/>
              </a:lnSpc>
              <a:buNone/>
            </a:pPr>
            <a:r>
              <a:rPr lang="en-US" sz="1100" err="1">
                <a:highlight>
                  <a:srgbClr val="FFFFFF"/>
                </a:highlight>
                <a:latin typeface="Arial"/>
                <a:cs typeface="Arial"/>
              </a:rPr>
              <a:t>H.Samuel</a:t>
            </a:r>
            <a:r>
              <a:rPr lang="en-US" sz="1100">
                <a:highlight>
                  <a:srgbClr val="FFFFFF"/>
                </a:highlight>
                <a:latin typeface="Arial"/>
                <a:cs typeface="Arial"/>
              </a:rPr>
              <a:t> is a prominent mass market </a:t>
            </a:r>
            <a:r>
              <a:rPr lang="en-US" sz="1100" err="1">
                <a:highlight>
                  <a:srgbClr val="FFFFFF"/>
                </a:highlight>
                <a:latin typeface="Arial"/>
                <a:cs typeface="Arial"/>
              </a:rPr>
              <a:t>jewellery</a:t>
            </a:r>
            <a:r>
              <a:rPr lang="en-US" sz="1100">
                <a:highlight>
                  <a:srgbClr val="FFFFFF"/>
                </a:highlight>
                <a:latin typeface="Arial"/>
                <a:cs typeface="Arial"/>
              </a:rPr>
              <a:t> retailer, operating throughout the United Kingdom and Ireland. Recognized for their extensive range of accessible, fashion forward </a:t>
            </a:r>
            <a:r>
              <a:rPr lang="en-US" sz="1100" err="1">
                <a:highlight>
                  <a:srgbClr val="FFFFFF"/>
                </a:highlight>
                <a:latin typeface="Arial"/>
                <a:cs typeface="Arial"/>
              </a:rPr>
              <a:t>jewellery</a:t>
            </a:r>
            <a:r>
              <a:rPr lang="en-US" sz="1100">
                <a:highlight>
                  <a:srgbClr val="FFFFFF"/>
                </a:highlight>
                <a:latin typeface="Arial"/>
                <a:cs typeface="Arial"/>
              </a:rPr>
              <a:t> and timepieces. (HSamuel,2026)</a:t>
            </a:r>
          </a:p>
          <a:p>
            <a:pPr marL="0" indent="0">
              <a:lnSpc>
                <a:spcPct val="100000"/>
              </a:lnSpc>
              <a:buNone/>
            </a:pPr>
            <a:r>
              <a:rPr lang="en-US" sz="1100">
                <a:highlight>
                  <a:srgbClr val="FFFFFF"/>
                </a:highlight>
                <a:latin typeface="Arial"/>
                <a:cs typeface="Arial"/>
              </a:rPr>
              <a:t>As a longstanding member of the Signet Group, one of the world’s largest and most established </a:t>
            </a:r>
            <a:r>
              <a:rPr lang="en-US" sz="1100" err="1">
                <a:highlight>
                  <a:srgbClr val="FFFFFF"/>
                </a:highlight>
                <a:latin typeface="Arial"/>
                <a:cs typeface="Arial"/>
              </a:rPr>
              <a:t>jewellery</a:t>
            </a:r>
            <a:r>
              <a:rPr lang="en-US" sz="1100">
                <a:highlight>
                  <a:srgbClr val="FFFFFF"/>
                </a:highlight>
                <a:latin typeface="Arial"/>
                <a:cs typeface="Arial"/>
              </a:rPr>
              <a:t> retail organizations. H Samuel has built a reputation for reliability and value over more than 150 years of continuous service.</a:t>
            </a:r>
          </a:p>
          <a:p>
            <a:pPr marL="0" indent="0">
              <a:lnSpc>
                <a:spcPct val="100000"/>
              </a:lnSpc>
              <a:buNone/>
            </a:pPr>
            <a:r>
              <a:rPr lang="en-US" sz="1100">
                <a:highlight>
                  <a:srgbClr val="FFFFFF"/>
                </a:highlight>
                <a:latin typeface="Arial"/>
                <a:cs typeface="Arial"/>
              </a:rPr>
              <a:t>With a network of over 300 stores nationwide, the company maintains a significant presence on the high street and remains committed to offering customers high‑quality products at competitive prices. </a:t>
            </a:r>
          </a:p>
          <a:p>
            <a:pPr marL="0" indent="0">
              <a:lnSpc>
                <a:spcPct val="100000"/>
              </a:lnSpc>
              <a:buNone/>
            </a:pPr>
            <a:r>
              <a:rPr lang="en-US" sz="1100" err="1">
                <a:highlight>
                  <a:srgbClr val="FFFFFF"/>
                </a:highlight>
                <a:latin typeface="Arial"/>
                <a:cs typeface="Arial"/>
              </a:rPr>
              <a:t>H.Samuel</a:t>
            </a:r>
            <a:r>
              <a:rPr lang="en-US" sz="1100">
                <a:highlight>
                  <a:srgbClr val="FFFFFF"/>
                </a:highlight>
                <a:latin typeface="Arial"/>
                <a:cs typeface="Arial"/>
              </a:rPr>
              <a:t> particularly emphasize on responsible sourcing and innovation, incorporating ethically produced materials and modern alternatives such as lab grown diamonds into its collections.</a:t>
            </a:r>
          </a:p>
          <a:p>
            <a:pPr marL="0" indent="0">
              <a:lnSpc>
                <a:spcPct val="100000"/>
              </a:lnSpc>
              <a:buNone/>
            </a:pPr>
            <a:endParaRPr lang="en-US" sz="1400"/>
          </a:p>
        </p:txBody>
      </p:sp>
      <p:pic>
        <p:nvPicPr>
          <p:cNvPr id="5" name="Picture 4" descr="Glass chandelier">
            <a:extLst>
              <a:ext uri="{FF2B5EF4-FFF2-40B4-BE49-F238E27FC236}">
                <a16:creationId xmlns:a16="http://schemas.microsoft.com/office/drawing/2014/main" id="{FF1533C8-B569-ABF7-0BB8-4468DCE60E7E}"/>
              </a:ext>
            </a:extLst>
          </p:cNvPr>
          <p:cNvPicPr>
            <a:picLocks noChangeAspect="1"/>
          </p:cNvPicPr>
          <p:nvPr/>
        </p:nvPicPr>
        <p:blipFill>
          <a:blip r:embed="rId2"/>
          <a:srcRect l="30177" r="25131" b="-5"/>
          <a:stretch>
            <a:fillRect/>
          </a:stretch>
        </p:blipFill>
        <p:spPr>
          <a:xfrm>
            <a:off x="7583424" y="10"/>
            <a:ext cx="4608576" cy="6857990"/>
          </a:xfrm>
          <a:prstGeom prst="rect">
            <a:avLst/>
          </a:prstGeom>
        </p:spPr>
      </p:pic>
    </p:spTree>
    <p:extLst>
      <p:ext uri="{BB962C8B-B14F-4D97-AF65-F5344CB8AC3E}">
        <p14:creationId xmlns:p14="http://schemas.microsoft.com/office/powerpoint/2010/main" val="3714767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BAA04B-1162-CB23-5DFB-503888D053D2}"/>
              </a:ext>
            </a:extLst>
          </p:cNvPr>
          <p:cNvSpPr>
            <a:spLocks noGrp="1"/>
          </p:cNvSpPr>
          <p:nvPr>
            <p:ph type="title"/>
          </p:nvPr>
        </p:nvSpPr>
        <p:spPr>
          <a:xfrm>
            <a:off x="704088" y="914400"/>
            <a:ext cx="6001512" cy="590416"/>
          </a:xfrm>
        </p:spPr>
        <p:txBody>
          <a:bodyPr>
            <a:normAutofit/>
          </a:bodyPr>
          <a:lstStyle/>
          <a:p>
            <a:pPr>
              <a:lnSpc>
                <a:spcPct val="90000"/>
              </a:lnSpc>
            </a:pPr>
            <a:r>
              <a:rPr lang="en-US" sz="1100" b="1" u="sng">
                <a:latin typeface="Arial"/>
                <a:cs typeface="Arial"/>
              </a:rPr>
              <a:t>Steps needed to recruit the right team member</a:t>
            </a:r>
          </a:p>
        </p:txBody>
      </p:sp>
      <p:cxnSp>
        <p:nvCxnSpPr>
          <p:cNvPr id="12" name="Straight Connector 11">
            <a:extLst>
              <a:ext uri="{FF2B5EF4-FFF2-40B4-BE49-F238E27FC236}">
                <a16:creationId xmlns:a16="http://schemas.microsoft.com/office/drawing/2014/main" id="{4583FD9E-C5A7-96F7-951D-7D292013CD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Content Placeholder 2">
            <a:extLst>
              <a:ext uri="{FF2B5EF4-FFF2-40B4-BE49-F238E27FC236}">
                <a16:creationId xmlns:a16="http://schemas.microsoft.com/office/drawing/2014/main" id="{0934253C-C18A-24C0-3B01-5A08CBE4403A}"/>
              </a:ext>
            </a:extLst>
          </p:cNvPr>
          <p:cNvSpPr>
            <a:spLocks noGrp="1"/>
          </p:cNvSpPr>
          <p:nvPr>
            <p:ph idx="1"/>
          </p:nvPr>
        </p:nvSpPr>
        <p:spPr>
          <a:xfrm>
            <a:off x="704088" y="1491548"/>
            <a:ext cx="6001512" cy="4660303"/>
          </a:xfrm>
        </p:spPr>
        <p:txBody>
          <a:bodyPr vert="horz" lIns="91440" tIns="45720" rIns="91440" bIns="45720" rtlCol="0" anchor="t">
            <a:normAutofit/>
          </a:bodyPr>
          <a:lstStyle/>
          <a:p>
            <a:pPr marL="0" indent="0">
              <a:lnSpc>
                <a:spcPct val="100000"/>
              </a:lnSpc>
              <a:buNone/>
            </a:pPr>
            <a:r>
              <a:rPr lang="en-US" sz="1100">
                <a:latin typeface="Arial"/>
                <a:cs typeface="Arial"/>
              </a:rPr>
              <a:t>I am following the recruitment stages on the website Indeed(Indeed,2026) and they believe that there are 6 stages to the Recruitment process. One being Defining needs and requirements for the job you are advertising. Two is planning campaigns and processes. The third process is Searching and attracting candidates. The fourth is Selecting candidates and screening. Indeed, believe the fifth process is Hiring and Onboarding. Finally evaluating the process for next time is important.</a:t>
            </a:r>
          </a:p>
          <a:p>
            <a:pPr marL="0" indent="0">
              <a:lnSpc>
                <a:spcPct val="100000"/>
              </a:lnSpc>
              <a:buNone/>
            </a:pPr>
            <a:r>
              <a:rPr lang="en-US" sz="1100">
                <a:latin typeface="Arial"/>
                <a:cs typeface="Arial"/>
              </a:rPr>
              <a:t>I like these six steps, and I think they are very easy to follow. As the HR Practitioner for all H Samuel stores, I will be following these steps as Indeed has never let me down. I got all my jobs through this website including this job and that is why to me Indeed is a reliable source.</a:t>
            </a:r>
          </a:p>
          <a:p>
            <a:pPr marL="0" indent="0">
              <a:lnSpc>
                <a:spcPct val="100000"/>
              </a:lnSpc>
              <a:buNone/>
            </a:pPr>
            <a:r>
              <a:rPr lang="en-US" sz="1100">
                <a:latin typeface="Arial"/>
                <a:cs typeface="Arial"/>
              </a:rPr>
              <a:t>The next slide I will show you the next job vacancy I am advertising, I will show you the job analysis and the Job description next. Then we will move onto the person Specification just so you can see what is needed to fill a job role with a great team member. </a:t>
            </a:r>
          </a:p>
        </p:txBody>
      </p:sp>
      <p:pic>
        <p:nvPicPr>
          <p:cNvPr id="7" name="Graphic 6" descr="Business Growth">
            <a:extLst>
              <a:ext uri="{FF2B5EF4-FFF2-40B4-BE49-F238E27FC236}">
                <a16:creationId xmlns:a16="http://schemas.microsoft.com/office/drawing/2014/main" id="{82F77FA6-DA21-5DFE-53AA-AA1A0C59A3C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274560" y="1951854"/>
            <a:ext cx="4202057" cy="4202057"/>
          </a:xfrm>
          <a:prstGeom prst="rect">
            <a:avLst/>
          </a:prstGeom>
        </p:spPr>
      </p:pic>
    </p:spTree>
    <p:extLst>
      <p:ext uri="{BB962C8B-B14F-4D97-AF65-F5344CB8AC3E}">
        <p14:creationId xmlns:p14="http://schemas.microsoft.com/office/powerpoint/2010/main" val="2452612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340C43-8A88-9254-44F8-E867843B3F90}"/>
              </a:ext>
            </a:extLst>
          </p:cNvPr>
          <p:cNvSpPr>
            <a:spLocks noGrp="1"/>
          </p:cNvSpPr>
          <p:nvPr>
            <p:ph type="title"/>
          </p:nvPr>
        </p:nvSpPr>
        <p:spPr>
          <a:xfrm>
            <a:off x="704088" y="555712"/>
            <a:ext cx="4218435" cy="2390687"/>
          </a:xfrm>
        </p:spPr>
        <p:txBody>
          <a:bodyPr>
            <a:normAutofit/>
          </a:bodyPr>
          <a:lstStyle/>
          <a:p>
            <a:r>
              <a:rPr lang="en-US" sz="1100" b="1" u="sng">
                <a:latin typeface="Arial"/>
                <a:cs typeface="Arial"/>
              </a:rPr>
              <a:t>Job Analysis </a:t>
            </a:r>
          </a:p>
        </p:txBody>
      </p:sp>
      <p:pic>
        <p:nvPicPr>
          <p:cNvPr id="7" name="Graphic 6" descr="Office Worker">
            <a:extLst>
              <a:ext uri="{FF2B5EF4-FFF2-40B4-BE49-F238E27FC236}">
                <a16:creationId xmlns:a16="http://schemas.microsoft.com/office/drawing/2014/main" id="{26ADF835-C666-FEB6-A52A-6A5BF880693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5383" y="3210560"/>
            <a:ext cx="2959568" cy="2959568"/>
          </a:xfrm>
          <a:prstGeom prst="rect">
            <a:avLst/>
          </a:prstGeom>
        </p:spPr>
      </p:pic>
      <p:cxnSp>
        <p:nvCxnSpPr>
          <p:cNvPr id="12" name="Straight Connector 11">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25511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41EC576-666D-28D8-0A01-CEEF89719818}"/>
              </a:ext>
            </a:extLst>
          </p:cNvPr>
          <p:cNvSpPr>
            <a:spLocks noGrp="1"/>
          </p:cNvSpPr>
          <p:nvPr>
            <p:ph idx="1"/>
          </p:nvPr>
        </p:nvSpPr>
        <p:spPr>
          <a:xfrm>
            <a:off x="5576418" y="555712"/>
            <a:ext cx="5916168" cy="5614416"/>
          </a:xfrm>
        </p:spPr>
        <p:txBody>
          <a:bodyPr vert="horz" lIns="91440" tIns="45720" rIns="91440" bIns="45720" rtlCol="0" anchor="t">
            <a:normAutofit/>
          </a:bodyPr>
          <a:lstStyle/>
          <a:p>
            <a:pPr marL="0" indent="0">
              <a:lnSpc>
                <a:spcPct val="100000"/>
              </a:lnSpc>
              <a:buNone/>
            </a:pPr>
            <a:r>
              <a:rPr lang="en-US" sz="1100">
                <a:latin typeface="Arial"/>
                <a:cs typeface="Arial"/>
              </a:rPr>
              <a:t>The components of a Job analysis is a Job description and a job Specification. </a:t>
            </a:r>
          </a:p>
          <a:p>
            <a:pPr marL="0" indent="0">
              <a:lnSpc>
                <a:spcPct val="100000"/>
              </a:lnSpc>
              <a:buNone/>
            </a:pPr>
            <a:r>
              <a:rPr lang="en-US" sz="1100">
                <a:latin typeface="Arial"/>
                <a:cs typeface="Arial"/>
              </a:rPr>
              <a:t>The Job Description provides us with the task, duties, responsibilities and conditions expected in their job role. </a:t>
            </a:r>
          </a:p>
          <a:p>
            <a:pPr marL="0" indent="0">
              <a:lnSpc>
                <a:spcPct val="100000"/>
              </a:lnSpc>
              <a:buNone/>
            </a:pPr>
            <a:r>
              <a:rPr lang="en-US" sz="1100">
                <a:latin typeface="Arial"/>
                <a:cs typeface="Arial"/>
              </a:rPr>
              <a:t>The job Specification provides us with the qualifications, skills, knowledge and abilities expected and needed within their job role.</a:t>
            </a:r>
          </a:p>
          <a:p>
            <a:pPr marL="0" indent="0">
              <a:lnSpc>
                <a:spcPct val="100000"/>
              </a:lnSpc>
              <a:buNone/>
            </a:pPr>
            <a:r>
              <a:rPr lang="en-US" sz="1100">
                <a:latin typeface="Arial"/>
                <a:cs typeface="Arial"/>
              </a:rPr>
              <a:t>The definition of Job Analysis is to gather, document and review information. </a:t>
            </a:r>
          </a:p>
          <a:p>
            <a:pPr marL="0" indent="0">
              <a:lnSpc>
                <a:spcPct val="100000"/>
              </a:lnSpc>
              <a:buNone/>
            </a:pPr>
            <a:r>
              <a:rPr lang="en-US" sz="1100">
                <a:latin typeface="Arial"/>
                <a:cs typeface="Arial"/>
              </a:rPr>
              <a:t>Identifying the purpose of the job role is important, select data within that store to see if the extra staff is needed. This can be done through questionnaires or just observation. Once decided this is what you need you need to create a list of jobs that person will be needed for. Analyze the data then and document your results. </a:t>
            </a:r>
          </a:p>
          <a:p>
            <a:pPr marL="0" indent="0">
              <a:lnSpc>
                <a:spcPct val="100000"/>
              </a:lnSpc>
              <a:buNone/>
            </a:pPr>
            <a:r>
              <a:rPr lang="en-US" sz="1100">
                <a:latin typeface="Arial"/>
                <a:cs typeface="Arial"/>
              </a:rPr>
              <a:t>All information here, I watched on a YouTube video (Leaderstalk,2025)</a:t>
            </a:r>
          </a:p>
          <a:p>
            <a:pPr marL="0" indent="0">
              <a:lnSpc>
                <a:spcPct val="100000"/>
              </a:lnSpc>
              <a:buNone/>
            </a:pPr>
            <a:r>
              <a:rPr lang="en-US" sz="1100">
                <a:latin typeface="Arial"/>
                <a:cs typeface="Arial"/>
              </a:rPr>
              <a:t>Next, we will go through the Job Description together.</a:t>
            </a:r>
            <a:endParaRPr lang="en-US"/>
          </a:p>
        </p:txBody>
      </p:sp>
    </p:spTree>
    <p:extLst>
      <p:ext uri="{BB962C8B-B14F-4D97-AF65-F5344CB8AC3E}">
        <p14:creationId xmlns:p14="http://schemas.microsoft.com/office/powerpoint/2010/main" val="4135927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AA0DB6-738D-E57F-0252-48B15D2ED65C}"/>
              </a:ext>
            </a:extLst>
          </p:cNvPr>
          <p:cNvSpPr>
            <a:spLocks noGrp="1"/>
          </p:cNvSpPr>
          <p:nvPr>
            <p:ph type="title"/>
          </p:nvPr>
        </p:nvSpPr>
        <p:spPr>
          <a:xfrm>
            <a:off x="4911791" y="914400"/>
            <a:ext cx="6583101" cy="568004"/>
          </a:xfrm>
        </p:spPr>
        <p:txBody>
          <a:bodyPr>
            <a:normAutofit/>
          </a:bodyPr>
          <a:lstStyle/>
          <a:p>
            <a:pPr>
              <a:lnSpc>
                <a:spcPct val="90000"/>
              </a:lnSpc>
            </a:pPr>
            <a:r>
              <a:rPr lang="en-US" sz="1100" b="1" u="sng">
                <a:latin typeface="Arial"/>
                <a:cs typeface="Arial"/>
              </a:rPr>
              <a:t>Job Description Part one</a:t>
            </a:r>
            <a:br>
              <a:rPr lang="en-US" sz="1100" b="1" u="sng">
                <a:latin typeface="Arial"/>
                <a:cs typeface="Arial"/>
              </a:rPr>
            </a:br>
            <a:endParaRPr lang="en-US" sz="1100" b="1" u="sng">
              <a:latin typeface="Arial"/>
              <a:cs typeface="Arial"/>
            </a:endParaRPr>
          </a:p>
        </p:txBody>
      </p:sp>
      <p:pic>
        <p:nvPicPr>
          <p:cNvPr id="5" name="Picture 4" descr="Cut diamond">
            <a:extLst>
              <a:ext uri="{FF2B5EF4-FFF2-40B4-BE49-F238E27FC236}">
                <a16:creationId xmlns:a16="http://schemas.microsoft.com/office/drawing/2014/main" id="{FF1831C9-E032-6C89-3D32-0D9704DF16E3}"/>
              </a:ext>
            </a:extLst>
          </p:cNvPr>
          <p:cNvPicPr>
            <a:picLocks noChangeAspect="1"/>
          </p:cNvPicPr>
          <p:nvPr/>
        </p:nvPicPr>
        <p:blipFill>
          <a:blip r:embed="rId2"/>
          <a:srcRect l="14385" r="44840" b="-6"/>
          <a:stretch>
            <a:fillRect/>
          </a:stretch>
        </p:blipFill>
        <p:spPr>
          <a:xfrm>
            <a:off x="20" y="-17929"/>
            <a:ext cx="420622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7665" y="722376"/>
            <a:ext cx="6476356"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F211895-F1A2-35A4-FD2E-586A1F9EEB69}"/>
              </a:ext>
            </a:extLst>
          </p:cNvPr>
          <p:cNvSpPr>
            <a:spLocks noGrp="1"/>
          </p:cNvSpPr>
          <p:nvPr>
            <p:ph idx="1"/>
          </p:nvPr>
        </p:nvSpPr>
        <p:spPr>
          <a:xfrm>
            <a:off x="4900586" y="1471197"/>
            <a:ext cx="6594306" cy="5006161"/>
          </a:xfrm>
        </p:spPr>
        <p:txBody>
          <a:bodyPr vert="horz" lIns="91440" tIns="45720" rIns="91440" bIns="45720" rtlCol="0" anchor="t">
            <a:noAutofit/>
          </a:bodyPr>
          <a:lstStyle/>
          <a:p>
            <a:pPr>
              <a:lnSpc>
                <a:spcPct val="100000"/>
              </a:lnSpc>
              <a:buNone/>
            </a:pPr>
            <a:r>
              <a:rPr lang="en-US" sz="1100" b="1" u="sng">
                <a:latin typeface="Arial"/>
                <a:cs typeface="Arial"/>
              </a:rPr>
              <a:t>Supervisor</a:t>
            </a:r>
          </a:p>
          <a:p>
            <a:pPr>
              <a:lnSpc>
                <a:spcPct val="100000"/>
              </a:lnSpc>
              <a:buNone/>
            </a:pPr>
            <a:r>
              <a:rPr lang="en-US" sz="1100">
                <a:latin typeface="Arial"/>
                <a:cs typeface="Arial"/>
              </a:rPr>
              <a:t>4232 - HS Leeds White Rose, </a:t>
            </a:r>
            <a:r>
              <a:rPr lang="en-US" sz="1100" err="1">
                <a:latin typeface="Arial"/>
                <a:cs typeface="Arial"/>
              </a:rPr>
              <a:t>H.Samuel</a:t>
            </a:r>
            <a:r>
              <a:rPr lang="en-US" sz="1100">
                <a:latin typeface="Arial"/>
                <a:cs typeface="Arial"/>
              </a:rPr>
              <a:t>, Unit 39-40 White Rose Shopping Centre, , Leeds, LS11 8LL</a:t>
            </a:r>
          </a:p>
          <a:p>
            <a:pPr>
              <a:lnSpc>
                <a:spcPct val="100000"/>
              </a:lnSpc>
              <a:buNone/>
            </a:pPr>
            <a:r>
              <a:rPr lang="en-US" sz="1100">
                <a:latin typeface="Arial"/>
                <a:cs typeface="Arial"/>
              </a:rPr>
              <a:t>Our Supervisors have a special talent for amazing our Customers!</a:t>
            </a:r>
          </a:p>
          <a:p>
            <a:pPr>
              <a:lnSpc>
                <a:spcPct val="100000"/>
              </a:lnSpc>
              <a:buNone/>
            </a:pPr>
            <a:r>
              <a:rPr lang="en-US" sz="1100" b="1">
                <a:latin typeface="Arial"/>
                <a:cs typeface="Arial"/>
              </a:rPr>
              <a:t>Supervisor - Permanent - Full Time</a:t>
            </a:r>
            <a:endParaRPr lang="en-US" sz="1100">
              <a:latin typeface="Arial"/>
              <a:cs typeface="Arial"/>
            </a:endParaRPr>
          </a:p>
          <a:p>
            <a:pPr>
              <a:lnSpc>
                <a:spcPct val="100000"/>
              </a:lnSpc>
              <a:buNone/>
            </a:pPr>
            <a:r>
              <a:rPr lang="en-US" sz="1100">
                <a:latin typeface="Arial"/>
                <a:ea typeface="+mn-lt"/>
                <a:cs typeface="+mn-lt"/>
              </a:rPr>
              <a:t>We believe that exceptional </a:t>
            </a:r>
            <a:r>
              <a:rPr lang="en-US" sz="1100" err="1">
                <a:latin typeface="Arial"/>
                <a:ea typeface="+mn-lt"/>
                <a:cs typeface="+mn-lt"/>
              </a:rPr>
              <a:t>jewellery</a:t>
            </a:r>
            <a:r>
              <a:rPr lang="en-US" sz="1100">
                <a:latin typeface="Arial"/>
                <a:ea typeface="+mn-lt"/>
                <a:cs typeface="+mn-lt"/>
              </a:rPr>
              <a:t> retail begins with exceptional product knowledge. What’s the story behind the gemstones in that necklace? How does that watch maintain such precise timekeeping? Every item we offer has its own unique background — and our Store Supervisors are the ones who bring those stories to life.</a:t>
            </a:r>
            <a:endParaRPr lang="en-US" sz="1100">
              <a:latin typeface="Arial"/>
              <a:cs typeface="Arial"/>
            </a:endParaRPr>
          </a:p>
          <a:p>
            <a:pPr>
              <a:lnSpc>
                <a:spcPct val="100000"/>
              </a:lnSpc>
              <a:buNone/>
            </a:pPr>
            <a:r>
              <a:rPr lang="en-US" sz="1100">
                <a:latin typeface="Arial"/>
                <a:cs typeface="Arial"/>
              </a:rPr>
              <a:t>As the face of H. Samuel, we want you to reflect our brand, culture and customers. You certainly won’t find our Store team members suited and booted. Instead, we’re proud of our team’s unique personalities and to showcase this we have a fashion conscious, business casual dress code, which encourages our teams to celebrate their own tattoo’s, piercings and style.</a:t>
            </a:r>
            <a:r>
              <a:rPr lang="en-US" sz="1100" cap="all">
                <a:latin typeface="Arial"/>
                <a:cs typeface="Arial"/>
              </a:rPr>
              <a:t>(Signetjewelers,2026)</a:t>
            </a:r>
            <a:endParaRPr lang="en-US" sz="1100">
              <a:latin typeface="Arial"/>
              <a:cs typeface="Arial"/>
            </a:endParaRPr>
          </a:p>
          <a:p>
            <a:pPr>
              <a:lnSpc>
                <a:spcPct val="100000"/>
              </a:lnSpc>
              <a:buNone/>
            </a:pPr>
            <a:endParaRPr lang="en-US" sz="1100">
              <a:highlight>
                <a:srgbClr val="EEEEEE"/>
              </a:highlight>
              <a:latin typeface="Arial"/>
              <a:cs typeface="Arial"/>
            </a:endParaRPr>
          </a:p>
          <a:p>
            <a:pPr>
              <a:lnSpc>
                <a:spcPct val="100000"/>
              </a:lnSpc>
              <a:buNone/>
            </a:pPr>
            <a:endParaRPr lang="en-US" sz="500">
              <a:highlight>
                <a:srgbClr val="EEEEEE"/>
              </a:highlight>
              <a:latin typeface="Arial"/>
              <a:cs typeface="Arial"/>
            </a:endParaRPr>
          </a:p>
          <a:p>
            <a:pPr marL="0" indent="0">
              <a:lnSpc>
                <a:spcPct val="100000"/>
              </a:lnSpc>
              <a:buNone/>
            </a:pPr>
            <a:endParaRPr lang="en-US" sz="500">
              <a:latin typeface="Calisto MT"/>
              <a:cs typeface="Arial"/>
            </a:endParaRPr>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7665" y="6144768"/>
            <a:ext cx="647635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4318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380A1C-FA1D-D034-0989-9526C67DE870}"/>
              </a:ext>
            </a:extLst>
          </p:cNvPr>
          <p:cNvSpPr>
            <a:spLocks noGrp="1"/>
          </p:cNvSpPr>
          <p:nvPr>
            <p:ph type="title"/>
          </p:nvPr>
        </p:nvSpPr>
        <p:spPr>
          <a:xfrm>
            <a:off x="4908721" y="914400"/>
            <a:ext cx="6586171" cy="796113"/>
          </a:xfrm>
        </p:spPr>
        <p:txBody>
          <a:bodyPr>
            <a:normAutofit/>
          </a:bodyPr>
          <a:lstStyle/>
          <a:p>
            <a:pPr>
              <a:lnSpc>
                <a:spcPct val="90000"/>
              </a:lnSpc>
            </a:pPr>
            <a:r>
              <a:rPr lang="en-US" sz="1100" b="1" u="sng">
                <a:latin typeface="Arial"/>
                <a:cs typeface="Arial"/>
              </a:rPr>
              <a:t>Job Description Part two</a:t>
            </a:r>
          </a:p>
        </p:txBody>
      </p:sp>
      <p:pic>
        <p:nvPicPr>
          <p:cNvPr id="5" name="Picture 4" descr="Abstract blurred background of department store">
            <a:extLst>
              <a:ext uri="{FF2B5EF4-FFF2-40B4-BE49-F238E27FC236}">
                <a16:creationId xmlns:a16="http://schemas.microsoft.com/office/drawing/2014/main" id="{86A5C68B-F62D-5024-AD82-3EADCBA5BB92}"/>
              </a:ext>
            </a:extLst>
          </p:cNvPr>
          <p:cNvPicPr>
            <a:picLocks noChangeAspect="1"/>
          </p:cNvPicPr>
          <p:nvPr/>
        </p:nvPicPr>
        <p:blipFill>
          <a:blip r:embed="rId2"/>
          <a:srcRect l="23878" r="35347" b="-6"/>
          <a:stretch>
            <a:fillRect/>
          </a:stretch>
        </p:blipFill>
        <p:spPr>
          <a:xfrm>
            <a:off x="20" y="-17929"/>
            <a:ext cx="420622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7665" y="722376"/>
            <a:ext cx="6476356"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5D280FC-458B-040F-C280-58D8FFED2072}"/>
              </a:ext>
            </a:extLst>
          </p:cNvPr>
          <p:cNvSpPr>
            <a:spLocks noGrp="1"/>
          </p:cNvSpPr>
          <p:nvPr>
            <p:ph idx="1"/>
          </p:nvPr>
        </p:nvSpPr>
        <p:spPr>
          <a:xfrm>
            <a:off x="4908721" y="1313856"/>
            <a:ext cx="6586171" cy="5232579"/>
          </a:xfrm>
        </p:spPr>
        <p:txBody>
          <a:bodyPr vert="horz" lIns="91440" tIns="45720" rIns="91440" bIns="45720" rtlCol="0" anchor="t">
            <a:normAutofit/>
          </a:bodyPr>
          <a:lstStyle/>
          <a:p>
            <a:pPr>
              <a:lnSpc>
                <a:spcPct val="100000"/>
              </a:lnSpc>
            </a:pPr>
            <a:r>
              <a:rPr lang="en-US" sz="1100" b="1">
                <a:latin typeface="Arial"/>
                <a:cs typeface="Arial"/>
              </a:rPr>
              <a:t>Your Background</a:t>
            </a:r>
            <a:endParaRPr lang="en-US" sz="1100">
              <a:latin typeface="Arial"/>
              <a:cs typeface="Arial"/>
            </a:endParaRPr>
          </a:p>
          <a:p>
            <a:pPr>
              <a:lnSpc>
                <a:spcPct val="100000"/>
              </a:lnSpc>
            </a:pPr>
            <a:r>
              <a:rPr lang="en-US" sz="1100">
                <a:latin typeface="Arial"/>
                <a:cs typeface="Arial"/>
              </a:rPr>
              <a:t>You'll have retail or customer service experience, but what really sets you apart is your ability to sell. You'll have the communication skills, confidence and outgoing personality needed to build rapport with customers and showcase product features. You'll also be ambitious. Being a Store Supervisor is a steppingstone into your first management role - and with our coaching, training and support, you can develop quickly.</a:t>
            </a:r>
          </a:p>
          <a:p>
            <a:pPr>
              <a:lnSpc>
                <a:spcPct val="100000"/>
              </a:lnSpc>
            </a:pPr>
            <a:r>
              <a:rPr lang="en-US" sz="1100" b="1">
                <a:latin typeface="Arial"/>
                <a:cs typeface="Arial"/>
              </a:rPr>
              <a:t>What's next?</a:t>
            </a:r>
            <a:endParaRPr lang="en-US" sz="1100">
              <a:latin typeface="Arial"/>
              <a:cs typeface="Arial"/>
            </a:endParaRPr>
          </a:p>
          <a:p>
            <a:pPr>
              <a:lnSpc>
                <a:spcPct val="100000"/>
              </a:lnSpc>
            </a:pPr>
            <a:r>
              <a:rPr lang="en-US" sz="1100">
                <a:latin typeface="Arial"/>
                <a:cs typeface="Arial"/>
              </a:rPr>
              <a:t>When you submit your application, you will be invited to complete a short online assessment. </a:t>
            </a:r>
          </a:p>
          <a:p>
            <a:pPr>
              <a:lnSpc>
                <a:spcPct val="100000"/>
              </a:lnSpc>
            </a:pPr>
            <a:r>
              <a:rPr lang="en-US" sz="1100">
                <a:latin typeface="Arial"/>
                <a:cs typeface="Arial"/>
              </a:rPr>
              <a:t>If successful, you will be asked to complete a short video which gives you the opportunity to tell us a little more about you and why you would like to join us. </a:t>
            </a:r>
          </a:p>
          <a:p>
            <a:pPr>
              <a:lnSpc>
                <a:spcPct val="100000"/>
              </a:lnSpc>
            </a:pPr>
            <a:r>
              <a:rPr lang="en-US" sz="1100">
                <a:latin typeface="Arial"/>
                <a:cs typeface="Arial"/>
              </a:rPr>
              <a:t>Successful applicants will be contacted by the store manager inviting you to the final stage interviews.</a:t>
            </a:r>
          </a:p>
          <a:p>
            <a:pPr>
              <a:lnSpc>
                <a:spcPct val="100000"/>
              </a:lnSpc>
            </a:pPr>
            <a:endParaRPr lang="en-US" sz="1100">
              <a:latin typeface="Arial"/>
              <a:cs typeface="Arial"/>
            </a:endParaRPr>
          </a:p>
          <a:p>
            <a:pPr>
              <a:lnSpc>
                <a:spcPct val="100000"/>
              </a:lnSpc>
            </a:pPr>
            <a:endParaRPr lang="en-US" sz="1100">
              <a:latin typeface="Arial"/>
              <a:cs typeface="Arial"/>
            </a:endParaRPr>
          </a:p>
          <a:p>
            <a:pPr marL="0" indent="0">
              <a:lnSpc>
                <a:spcPct val="100000"/>
              </a:lnSpc>
              <a:buNone/>
            </a:pPr>
            <a:r>
              <a:rPr lang="en-US" sz="1100">
                <a:latin typeface="Arial"/>
                <a:cs typeface="Arial"/>
              </a:rPr>
              <a:t>Next, we will look at the Job specification for this role. </a:t>
            </a:r>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7665" y="6144768"/>
            <a:ext cx="647635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400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B22324-09C2-3D03-66F7-FFBED5D83483}"/>
              </a:ext>
            </a:extLst>
          </p:cNvPr>
          <p:cNvSpPr>
            <a:spLocks noGrp="1"/>
          </p:cNvSpPr>
          <p:nvPr>
            <p:ph type="title"/>
          </p:nvPr>
        </p:nvSpPr>
        <p:spPr>
          <a:xfrm>
            <a:off x="704088" y="555712"/>
            <a:ext cx="4218435" cy="2390687"/>
          </a:xfrm>
        </p:spPr>
        <p:txBody>
          <a:bodyPr>
            <a:normAutofit/>
          </a:bodyPr>
          <a:lstStyle/>
          <a:p>
            <a:r>
              <a:rPr lang="en-US" sz="1100" b="1" u="sng">
                <a:latin typeface="Arial"/>
                <a:cs typeface="Arial"/>
              </a:rPr>
              <a:t>Person Specification </a:t>
            </a:r>
          </a:p>
        </p:txBody>
      </p:sp>
      <p:pic>
        <p:nvPicPr>
          <p:cNvPr id="7" name="Graphic 6" descr="Cycle with People">
            <a:extLst>
              <a:ext uri="{FF2B5EF4-FFF2-40B4-BE49-F238E27FC236}">
                <a16:creationId xmlns:a16="http://schemas.microsoft.com/office/drawing/2014/main" id="{53F30DBA-00D4-08F9-2EC3-93F6CB5A5E9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5383" y="3210560"/>
            <a:ext cx="2959568" cy="2959568"/>
          </a:xfrm>
          <a:prstGeom prst="rect">
            <a:avLst/>
          </a:prstGeom>
        </p:spPr>
      </p:pic>
      <p:cxnSp>
        <p:nvCxnSpPr>
          <p:cNvPr id="12" name="Straight Connector 11">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25511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76750F7-DE61-D70D-4EFF-16C898E59F8E}"/>
              </a:ext>
            </a:extLst>
          </p:cNvPr>
          <p:cNvSpPr>
            <a:spLocks noGrp="1"/>
          </p:cNvSpPr>
          <p:nvPr>
            <p:ph idx="1"/>
          </p:nvPr>
        </p:nvSpPr>
        <p:spPr>
          <a:xfrm>
            <a:off x="5576418" y="555712"/>
            <a:ext cx="5916168" cy="5614416"/>
          </a:xfrm>
        </p:spPr>
        <p:txBody>
          <a:bodyPr vert="horz" lIns="91440" tIns="45720" rIns="91440" bIns="45720" rtlCol="0" anchor="t">
            <a:normAutofit/>
          </a:bodyPr>
          <a:lstStyle/>
          <a:p>
            <a:pPr marL="0" indent="0">
              <a:buNone/>
            </a:pPr>
            <a:r>
              <a:rPr lang="en-US" sz="1100" b="1">
                <a:latin typeface="Arial"/>
                <a:cs typeface="Arial"/>
              </a:rPr>
              <a:t>Job Title - </a:t>
            </a:r>
            <a:r>
              <a:rPr lang="en-US" sz="1100">
                <a:latin typeface="Arial"/>
                <a:cs typeface="Arial"/>
              </a:rPr>
              <a:t>Supervisor</a:t>
            </a:r>
          </a:p>
          <a:p>
            <a:pPr marL="0" indent="0">
              <a:buNone/>
            </a:pPr>
            <a:r>
              <a:rPr lang="en-US" sz="1100" b="1">
                <a:latin typeface="Arial"/>
                <a:cs typeface="Arial"/>
              </a:rPr>
              <a:t>Skills and Qualifications -  </a:t>
            </a:r>
            <a:r>
              <a:rPr lang="en-US" sz="1100">
                <a:latin typeface="Arial"/>
                <a:cs typeface="Arial"/>
              </a:rPr>
              <a:t>Experienced in Customer facing role. Great with people. </a:t>
            </a:r>
          </a:p>
          <a:p>
            <a:pPr marL="0" indent="0">
              <a:buNone/>
            </a:pPr>
            <a:r>
              <a:rPr lang="en-US" sz="1100" b="1">
                <a:latin typeface="Arial"/>
                <a:cs typeface="Arial"/>
              </a:rPr>
              <a:t>Experience - </a:t>
            </a:r>
            <a:r>
              <a:rPr lang="en-US" sz="1100">
                <a:latin typeface="Arial"/>
                <a:cs typeface="Arial"/>
              </a:rPr>
              <a:t> 5 years within a customer facing role. </a:t>
            </a:r>
          </a:p>
          <a:p>
            <a:pPr marL="0" indent="0">
              <a:buNone/>
            </a:pPr>
            <a:r>
              <a:rPr lang="en-US" sz="1100" b="1">
                <a:latin typeface="Arial"/>
                <a:cs typeface="Arial"/>
              </a:rPr>
              <a:t>Special Attributes – </a:t>
            </a:r>
            <a:r>
              <a:rPr lang="en-US" sz="1100">
                <a:latin typeface="Arial"/>
                <a:cs typeface="Arial"/>
              </a:rPr>
              <a:t>Excellent with customers.</a:t>
            </a:r>
          </a:p>
          <a:p>
            <a:pPr marL="0" indent="0">
              <a:buNone/>
            </a:pPr>
            <a:r>
              <a:rPr lang="en-US" sz="1100" b="1">
                <a:latin typeface="Arial"/>
                <a:cs typeface="Arial"/>
              </a:rPr>
              <a:t>Responsibilities - </a:t>
            </a:r>
            <a:r>
              <a:rPr lang="en-US" sz="1100">
                <a:latin typeface="Arial"/>
                <a:cs typeface="Arial"/>
              </a:rPr>
              <a:t> Assist with the day to day running of our store. Assisting staff and customer. Upselling where possible. </a:t>
            </a:r>
          </a:p>
          <a:p>
            <a:pPr marL="0" indent="0">
              <a:buNone/>
            </a:pPr>
            <a:r>
              <a:rPr lang="en-US" sz="1100" b="1">
                <a:latin typeface="Arial"/>
                <a:cs typeface="Arial"/>
              </a:rPr>
              <a:t>Reporting to – </a:t>
            </a:r>
            <a:r>
              <a:rPr lang="en-US" sz="1100">
                <a:latin typeface="Arial"/>
                <a:cs typeface="Arial"/>
              </a:rPr>
              <a:t>Manager Sally Parks</a:t>
            </a:r>
          </a:p>
          <a:p>
            <a:pPr marL="0" indent="0">
              <a:buNone/>
            </a:pPr>
            <a:r>
              <a:rPr lang="en-US" sz="1100" b="1">
                <a:latin typeface="Arial"/>
                <a:cs typeface="Arial"/>
              </a:rPr>
              <a:t>Hours – </a:t>
            </a:r>
            <a:r>
              <a:rPr lang="en-US" sz="1100">
                <a:latin typeface="Arial"/>
                <a:cs typeface="Arial"/>
              </a:rPr>
              <a:t>30 per week</a:t>
            </a:r>
          </a:p>
          <a:p>
            <a:pPr marL="0" indent="0">
              <a:buNone/>
            </a:pPr>
            <a:endParaRPr lang="en-US" sz="1100">
              <a:latin typeface="Arial"/>
              <a:cs typeface="Arial"/>
            </a:endParaRPr>
          </a:p>
          <a:p>
            <a:pPr marL="0" indent="0">
              <a:buNone/>
            </a:pPr>
            <a:r>
              <a:rPr lang="en-US" sz="1100">
                <a:latin typeface="Arial"/>
                <a:cs typeface="Arial"/>
              </a:rPr>
              <a:t>This above is an example of the information on a job specification document. </a:t>
            </a:r>
            <a:r>
              <a:rPr lang="en-US" sz="1100" err="1">
                <a:latin typeface="Arial"/>
                <a:cs typeface="Arial"/>
              </a:rPr>
              <a:t>Im</a:t>
            </a:r>
            <a:r>
              <a:rPr lang="en-US" sz="1100">
                <a:latin typeface="Arial"/>
                <a:cs typeface="Arial"/>
              </a:rPr>
              <a:t> sure now you can see why this is helpful for both the employee and employer. </a:t>
            </a:r>
          </a:p>
          <a:p>
            <a:pPr marL="0" indent="0">
              <a:buNone/>
            </a:pPr>
            <a:endParaRPr lang="en-US" b="1">
              <a:latin typeface="Arial"/>
              <a:cs typeface="Arial"/>
            </a:endParaRPr>
          </a:p>
        </p:txBody>
      </p:sp>
    </p:spTree>
    <p:extLst>
      <p:ext uri="{BB962C8B-B14F-4D97-AF65-F5344CB8AC3E}">
        <p14:creationId xmlns:p14="http://schemas.microsoft.com/office/powerpoint/2010/main" val="3141514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A23FAE-748A-2CFC-D5CE-792D4FB4615C}"/>
              </a:ext>
            </a:extLst>
          </p:cNvPr>
          <p:cNvSpPr>
            <a:spLocks noGrp="1"/>
          </p:cNvSpPr>
          <p:nvPr>
            <p:ph type="title"/>
          </p:nvPr>
        </p:nvSpPr>
        <p:spPr>
          <a:xfrm>
            <a:off x="704088" y="555712"/>
            <a:ext cx="4218435" cy="2390687"/>
          </a:xfrm>
        </p:spPr>
        <p:txBody>
          <a:bodyPr>
            <a:normAutofit/>
          </a:bodyPr>
          <a:lstStyle/>
          <a:p>
            <a:r>
              <a:rPr lang="en-US" sz="1100" b="1" u="sng">
                <a:latin typeface="Arial"/>
                <a:cs typeface="Arial"/>
              </a:rPr>
              <a:t>Learning and Development</a:t>
            </a:r>
          </a:p>
        </p:txBody>
      </p:sp>
      <p:pic>
        <p:nvPicPr>
          <p:cNvPr id="7" name="Graphic 6" descr="Education">
            <a:extLst>
              <a:ext uri="{FF2B5EF4-FFF2-40B4-BE49-F238E27FC236}">
                <a16:creationId xmlns:a16="http://schemas.microsoft.com/office/drawing/2014/main" id="{FCF2D97C-A029-1410-E268-42839CA3718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5383" y="3210560"/>
            <a:ext cx="2959568" cy="2959568"/>
          </a:xfrm>
          <a:prstGeom prst="rect">
            <a:avLst/>
          </a:prstGeom>
        </p:spPr>
      </p:pic>
      <p:cxnSp>
        <p:nvCxnSpPr>
          <p:cNvPr id="12" name="Straight Connector 11">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25511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827A750-3ACA-0AA7-3656-C8D79CE53278}"/>
              </a:ext>
            </a:extLst>
          </p:cNvPr>
          <p:cNvSpPr>
            <a:spLocks noGrp="1"/>
          </p:cNvSpPr>
          <p:nvPr>
            <p:ph idx="1"/>
          </p:nvPr>
        </p:nvSpPr>
        <p:spPr>
          <a:xfrm>
            <a:off x="5576418" y="555712"/>
            <a:ext cx="5916168" cy="5614416"/>
          </a:xfrm>
        </p:spPr>
        <p:txBody>
          <a:bodyPr vert="horz" lIns="91440" tIns="45720" rIns="91440" bIns="45720" rtlCol="0" anchor="t">
            <a:normAutofit/>
          </a:bodyPr>
          <a:lstStyle/>
          <a:p>
            <a:pPr marL="0" indent="0">
              <a:lnSpc>
                <a:spcPct val="100000"/>
              </a:lnSpc>
              <a:buNone/>
            </a:pPr>
            <a:endParaRPr lang="en-US" sz="1100">
              <a:latin typeface="Arial"/>
              <a:cs typeface="Arial"/>
            </a:endParaRPr>
          </a:p>
          <a:p>
            <a:pPr marL="0" indent="0">
              <a:lnSpc>
                <a:spcPct val="100000"/>
              </a:lnSpc>
              <a:buNone/>
            </a:pPr>
            <a:r>
              <a:rPr lang="en-US" sz="1100">
                <a:latin typeface="Arial"/>
                <a:cs typeface="Arial"/>
              </a:rPr>
              <a:t>It is a well-known fact that we all learn differently.  </a:t>
            </a:r>
          </a:p>
          <a:p>
            <a:pPr marL="0" indent="0">
              <a:lnSpc>
                <a:spcPct val="100000"/>
              </a:lnSpc>
              <a:buNone/>
            </a:pPr>
            <a:r>
              <a:rPr lang="en-US" sz="1100">
                <a:latin typeface="Arial"/>
                <a:cs typeface="Arial"/>
              </a:rPr>
              <a:t>How many learning styles are there? </a:t>
            </a:r>
          </a:p>
          <a:p>
            <a:pPr marL="0" indent="0">
              <a:lnSpc>
                <a:spcPct val="100000"/>
              </a:lnSpc>
              <a:buNone/>
            </a:pPr>
            <a:r>
              <a:rPr lang="en-US" sz="1100">
                <a:latin typeface="Arial"/>
                <a:cs typeface="Arial"/>
              </a:rPr>
              <a:t>According to Barns(2014) on the University of Warick website there are 7 and I believe this is true. I will list them below. </a:t>
            </a:r>
            <a:endParaRPr lang="en-US"/>
          </a:p>
          <a:p>
            <a:pPr marL="171450" indent="-171450">
              <a:lnSpc>
                <a:spcPct val="100000"/>
              </a:lnSpc>
            </a:pPr>
            <a:r>
              <a:rPr lang="en-US" sz="1100">
                <a:latin typeface="Arial"/>
                <a:cs typeface="Arial"/>
              </a:rPr>
              <a:t> Differential Psychology</a:t>
            </a:r>
          </a:p>
          <a:p>
            <a:pPr marL="171450" indent="-171450">
              <a:lnSpc>
                <a:spcPct val="100000"/>
              </a:lnSpc>
            </a:pPr>
            <a:r>
              <a:rPr lang="en-US" sz="1100">
                <a:latin typeface="Arial"/>
                <a:cs typeface="Arial"/>
              </a:rPr>
              <a:t> Behaviorism </a:t>
            </a:r>
          </a:p>
          <a:p>
            <a:pPr>
              <a:lnSpc>
                <a:spcPct val="100000"/>
              </a:lnSpc>
            </a:pPr>
            <a:r>
              <a:rPr lang="en-US" sz="1100">
                <a:highlight>
                  <a:srgbClr val="FFFFFF"/>
                </a:highlight>
                <a:latin typeface="Arial"/>
                <a:cs typeface="Arial"/>
              </a:rPr>
              <a:t>A Cognitive Approach to Learning</a:t>
            </a:r>
            <a:endParaRPr lang="en-US" sz="1100">
              <a:latin typeface="Arial"/>
              <a:cs typeface="Arial"/>
            </a:endParaRPr>
          </a:p>
          <a:p>
            <a:pPr>
              <a:lnSpc>
                <a:spcPct val="100000"/>
              </a:lnSpc>
            </a:pPr>
            <a:r>
              <a:rPr lang="en-US" sz="1100">
                <a:highlight>
                  <a:srgbClr val="FFFFFF"/>
                </a:highlight>
                <a:latin typeface="Arial"/>
                <a:cs typeface="Arial"/>
              </a:rPr>
              <a:t>Humanistic Psychology</a:t>
            </a:r>
            <a:endParaRPr lang="en-US" sz="1100">
              <a:latin typeface="Arial"/>
              <a:cs typeface="Arial"/>
            </a:endParaRPr>
          </a:p>
          <a:p>
            <a:pPr>
              <a:lnSpc>
                <a:spcPct val="100000"/>
              </a:lnSpc>
            </a:pPr>
            <a:r>
              <a:rPr lang="en-US" sz="1100">
                <a:highlight>
                  <a:srgbClr val="FFFFFF"/>
                </a:highlight>
                <a:latin typeface="Arial"/>
                <a:cs typeface="Arial"/>
              </a:rPr>
              <a:t>Psychoanalytic Approach</a:t>
            </a:r>
            <a:endParaRPr lang="en-US" sz="1100">
              <a:latin typeface="Arial"/>
              <a:cs typeface="Arial"/>
            </a:endParaRPr>
          </a:p>
          <a:p>
            <a:pPr>
              <a:lnSpc>
                <a:spcPct val="100000"/>
              </a:lnSpc>
            </a:pPr>
            <a:r>
              <a:rPr lang="en-US" sz="1100">
                <a:highlight>
                  <a:srgbClr val="FFFFFF"/>
                </a:highlight>
                <a:latin typeface="Arial"/>
                <a:cs typeface="Arial"/>
              </a:rPr>
              <a:t>Neurobiological Approach</a:t>
            </a:r>
            <a:endParaRPr lang="en-US" sz="1100">
              <a:latin typeface="Arial"/>
              <a:cs typeface="Arial"/>
            </a:endParaRPr>
          </a:p>
          <a:p>
            <a:pPr>
              <a:lnSpc>
                <a:spcPct val="100000"/>
              </a:lnSpc>
            </a:pPr>
            <a:r>
              <a:rPr lang="en-US" sz="1100">
                <a:highlight>
                  <a:srgbClr val="FFFFFF"/>
                </a:highlight>
                <a:latin typeface="Arial"/>
                <a:cs typeface="Arial"/>
              </a:rPr>
              <a:t>The </a:t>
            </a:r>
            <a:r>
              <a:rPr lang="en-US" sz="1100" err="1">
                <a:highlight>
                  <a:srgbClr val="FFFFFF"/>
                </a:highlight>
                <a:latin typeface="Arial"/>
                <a:cs typeface="Arial"/>
              </a:rPr>
              <a:t>Phenomenographic</a:t>
            </a:r>
            <a:r>
              <a:rPr lang="en-US" sz="1100">
                <a:highlight>
                  <a:srgbClr val="FFFFFF"/>
                </a:highlight>
                <a:latin typeface="Arial"/>
                <a:cs typeface="Arial"/>
              </a:rPr>
              <a:t> Model</a:t>
            </a:r>
            <a:endParaRPr lang="en-US" sz="1100">
              <a:latin typeface="Arial"/>
              <a:cs typeface="Arial"/>
            </a:endParaRPr>
          </a:p>
          <a:p>
            <a:pPr marL="0" indent="0">
              <a:lnSpc>
                <a:spcPct val="100000"/>
              </a:lnSpc>
              <a:buNone/>
            </a:pPr>
            <a:r>
              <a:rPr lang="en-US" sz="1100">
                <a:latin typeface="Arial"/>
                <a:cs typeface="Arial"/>
              </a:rPr>
              <a:t>According to Gibbs(1994)</a:t>
            </a:r>
            <a:r>
              <a:rPr lang="en-US" sz="1100">
                <a:latin typeface="Arial"/>
                <a:ea typeface="+mn-lt"/>
                <a:cs typeface="+mn-lt"/>
              </a:rPr>
              <a:t> Differential psychology highlights how stable individual characteristics such as abilities, prior knowledge, motivation, personality, values, and preferred learning approaches shape and influence the learning process</a:t>
            </a:r>
            <a:r>
              <a:rPr lang="en-US" sz="1600">
                <a:latin typeface="Arial"/>
                <a:ea typeface="+mn-lt"/>
                <a:cs typeface="+mn-lt"/>
              </a:rPr>
              <a:t>.</a:t>
            </a:r>
            <a:endParaRPr lang="en-US" sz="1600">
              <a:latin typeface="Arial"/>
              <a:ea typeface="+mn-lt"/>
              <a:cs typeface="Arial"/>
            </a:endParaRPr>
          </a:p>
          <a:p>
            <a:pPr marL="0" indent="0">
              <a:lnSpc>
                <a:spcPct val="100000"/>
              </a:lnSpc>
              <a:buNone/>
            </a:pPr>
            <a:endParaRPr lang="en-US" sz="1600">
              <a:latin typeface="Arial"/>
              <a:cs typeface="Arial"/>
            </a:endParaRPr>
          </a:p>
        </p:txBody>
      </p:sp>
    </p:spTree>
    <p:extLst>
      <p:ext uri="{BB962C8B-B14F-4D97-AF65-F5344CB8AC3E}">
        <p14:creationId xmlns:p14="http://schemas.microsoft.com/office/powerpoint/2010/main" val="3131748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C65C12-65A0-3556-61F0-221F4430FDC4}"/>
              </a:ext>
            </a:extLst>
          </p:cNvPr>
          <p:cNvSpPr>
            <a:spLocks noGrp="1"/>
          </p:cNvSpPr>
          <p:nvPr>
            <p:ph type="title"/>
          </p:nvPr>
        </p:nvSpPr>
        <p:spPr>
          <a:xfrm>
            <a:off x="704088" y="555712"/>
            <a:ext cx="4218435" cy="2390687"/>
          </a:xfrm>
        </p:spPr>
        <p:txBody>
          <a:bodyPr>
            <a:normAutofit/>
          </a:bodyPr>
          <a:lstStyle/>
          <a:p>
            <a:r>
              <a:rPr lang="en-US" sz="1100" b="1" u="sng">
                <a:latin typeface="Arial"/>
                <a:cs typeface="Arial"/>
              </a:rPr>
              <a:t>Conclusion</a:t>
            </a:r>
          </a:p>
        </p:txBody>
      </p:sp>
      <p:pic>
        <p:nvPicPr>
          <p:cNvPr id="10" name="Graphic 9" descr="Teacher">
            <a:extLst>
              <a:ext uri="{FF2B5EF4-FFF2-40B4-BE49-F238E27FC236}">
                <a16:creationId xmlns:a16="http://schemas.microsoft.com/office/drawing/2014/main" id="{1A3F964A-1C95-9829-3657-EC69C3F4CDC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5383" y="3210560"/>
            <a:ext cx="2959568" cy="2959568"/>
          </a:xfrm>
          <a:prstGeom prst="rect">
            <a:avLst/>
          </a:prstGeom>
        </p:spPr>
      </p:pic>
      <p:cxnSp>
        <p:nvCxnSpPr>
          <p:cNvPr id="15" name="Straight Connector 14">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25511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A1764BA2-317B-F232-2F4D-DB32B69BB25B}"/>
              </a:ext>
            </a:extLst>
          </p:cNvPr>
          <p:cNvSpPr>
            <a:spLocks noGrp="1"/>
          </p:cNvSpPr>
          <p:nvPr>
            <p:ph idx="1"/>
          </p:nvPr>
        </p:nvSpPr>
        <p:spPr>
          <a:xfrm>
            <a:off x="5576418" y="555712"/>
            <a:ext cx="5916168" cy="5614416"/>
          </a:xfrm>
        </p:spPr>
        <p:txBody>
          <a:bodyPr vert="horz" lIns="91440" tIns="45720" rIns="91440" bIns="45720" rtlCol="0" anchor="t">
            <a:normAutofit/>
          </a:bodyPr>
          <a:lstStyle/>
          <a:p>
            <a:pPr marL="0" indent="0">
              <a:buNone/>
            </a:pPr>
            <a:r>
              <a:rPr lang="en-US" sz="1100">
                <a:latin typeface="Arial"/>
                <a:ea typeface="+mn-lt"/>
                <a:cs typeface="+mn-lt"/>
              </a:rPr>
              <a:t>In conclusion, this presentation has demonstrated how a structured and well‑executed recruitment process, combined with a clear understanding of an employee’s learning and development needs, directly supports organizational effectiveness and long‑term sustainability. </a:t>
            </a:r>
          </a:p>
          <a:p>
            <a:pPr marL="0" indent="0">
              <a:buNone/>
            </a:pPr>
            <a:r>
              <a:rPr lang="en-US" sz="1100">
                <a:latin typeface="Arial"/>
                <a:ea typeface="+mn-lt"/>
                <a:cs typeface="+mn-lt"/>
              </a:rPr>
              <a:t>By examining each recruitment stage alongside the individual’s training and professional growth requirements, the discussion will highlight the essential connection between selecting the right candidate and equipping them with the skills, knowledge, and support needed to thrive within the company.</a:t>
            </a:r>
            <a:endParaRPr lang="en-US" sz="1100">
              <a:latin typeface="Arial"/>
            </a:endParaRPr>
          </a:p>
          <a:p>
            <a:endParaRPr lang="en-US"/>
          </a:p>
        </p:txBody>
      </p:sp>
    </p:spTree>
    <p:extLst>
      <p:ext uri="{BB962C8B-B14F-4D97-AF65-F5344CB8AC3E}">
        <p14:creationId xmlns:p14="http://schemas.microsoft.com/office/powerpoint/2010/main" val="2601871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A8871-F7A7-6A7B-D15B-CCDDDC282536}"/>
              </a:ext>
            </a:extLst>
          </p:cNvPr>
          <p:cNvSpPr>
            <a:spLocks noGrp="1"/>
          </p:cNvSpPr>
          <p:nvPr>
            <p:ph type="title"/>
          </p:nvPr>
        </p:nvSpPr>
        <p:spPr>
          <a:xfrm>
            <a:off x="700635" y="914400"/>
            <a:ext cx="10691265" cy="433534"/>
          </a:xfrm>
        </p:spPr>
        <p:txBody>
          <a:bodyPr>
            <a:normAutofit/>
          </a:bodyPr>
          <a:lstStyle/>
          <a:p>
            <a:r>
              <a:rPr lang="en-US" sz="1100" u="sng" err="1">
                <a:latin typeface="Arial"/>
                <a:cs typeface="Arial"/>
              </a:rPr>
              <a:t>Refernces</a:t>
            </a:r>
            <a:endParaRPr lang="en-US" sz="1100" u="sng">
              <a:latin typeface="Arial"/>
              <a:cs typeface="Arial"/>
            </a:endParaRPr>
          </a:p>
        </p:txBody>
      </p:sp>
      <p:sp>
        <p:nvSpPr>
          <p:cNvPr id="3" name="Content Placeholder 2">
            <a:extLst>
              <a:ext uri="{FF2B5EF4-FFF2-40B4-BE49-F238E27FC236}">
                <a16:creationId xmlns:a16="http://schemas.microsoft.com/office/drawing/2014/main" id="{391FFF4C-1BE0-D4A2-1B4A-B299E177E701}"/>
              </a:ext>
            </a:extLst>
          </p:cNvPr>
          <p:cNvSpPr>
            <a:spLocks noGrp="1"/>
          </p:cNvSpPr>
          <p:nvPr>
            <p:ph idx="1"/>
          </p:nvPr>
        </p:nvSpPr>
        <p:spPr>
          <a:xfrm>
            <a:off x="700635" y="1325522"/>
            <a:ext cx="10691265" cy="4636366"/>
          </a:xfrm>
        </p:spPr>
        <p:txBody>
          <a:bodyPr vert="horz" lIns="91440" tIns="45720" rIns="91440" bIns="45720" rtlCol="0" anchor="t">
            <a:normAutofit/>
          </a:bodyPr>
          <a:lstStyle/>
          <a:p>
            <a:r>
              <a:rPr lang="en-US" sz="1100">
                <a:highlight>
                  <a:srgbClr val="FFFFFF"/>
                </a:highlight>
                <a:latin typeface="Arial"/>
                <a:cs typeface="Arial"/>
              </a:rPr>
              <a:t>H Samuel. (2026).’About Us’.[H Samuel] Available at </a:t>
            </a:r>
            <a:r>
              <a:rPr lang="en-US" sz="1100" u="sng">
                <a:highlight>
                  <a:srgbClr val="FFFFFF"/>
                </a:highlight>
                <a:latin typeface="Arial"/>
                <a:cs typeface="Arial"/>
                <a:hlinkClick r:id="rId2"/>
              </a:rPr>
              <a:t>About Us - H.Samuel | H.Samuel</a:t>
            </a:r>
            <a:r>
              <a:rPr lang="en-US" sz="1100">
                <a:highlight>
                  <a:srgbClr val="FFFFFF"/>
                </a:highlight>
                <a:latin typeface="Arial"/>
                <a:cs typeface="Arial"/>
              </a:rPr>
              <a:t> Date visited February 12</a:t>
            </a:r>
            <a:r>
              <a:rPr lang="en-US" sz="1100" baseline="30000">
                <a:highlight>
                  <a:srgbClr val="FFFFFF"/>
                </a:highlight>
                <a:latin typeface="Arial"/>
                <a:cs typeface="Arial"/>
              </a:rPr>
              <a:t>th</a:t>
            </a:r>
            <a:r>
              <a:rPr lang="en-US" sz="1100">
                <a:highlight>
                  <a:srgbClr val="FFFFFF"/>
                </a:highlight>
                <a:latin typeface="Arial"/>
                <a:cs typeface="Arial"/>
              </a:rPr>
              <a:t> 2026</a:t>
            </a:r>
          </a:p>
          <a:p>
            <a:endParaRPr lang="en-US" sz="1100">
              <a:highlight>
                <a:srgbClr val="FFFFFF"/>
              </a:highlight>
              <a:latin typeface="Arial"/>
              <a:cs typeface="Arial"/>
            </a:endParaRPr>
          </a:p>
          <a:p>
            <a:r>
              <a:rPr lang="en-US" sz="1100">
                <a:highlight>
                  <a:srgbClr val="FFFFFF"/>
                </a:highlight>
                <a:latin typeface="Arial"/>
                <a:cs typeface="Arial"/>
              </a:rPr>
              <a:t>Indeed. (2026). ‘What is the recruitment process’.[Indeed] Available at </a:t>
            </a:r>
            <a:r>
              <a:rPr lang="en-US" sz="1100" u="sng">
                <a:highlight>
                  <a:srgbClr val="FFFFFF"/>
                </a:highlight>
                <a:latin typeface="Arial"/>
                <a:cs typeface="Arial"/>
                <a:hlinkClick r:id="rId3"/>
              </a:rPr>
              <a:t>6 stages of an effective recruitment process | Indeed.com UK</a:t>
            </a:r>
            <a:r>
              <a:rPr lang="en-US" sz="1100">
                <a:highlight>
                  <a:srgbClr val="FFFFFF"/>
                </a:highlight>
                <a:latin typeface="Arial"/>
                <a:cs typeface="Arial"/>
              </a:rPr>
              <a:t> Date visited February 12th 2026</a:t>
            </a:r>
          </a:p>
          <a:p>
            <a:endParaRPr lang="en-US" sz="1100">
              <a:highlight>
                <a:srgbClr val="FFFFFF"/>
              </a:highlight>
              <a:latin typeface="Arial"/>
              <a:cs typeface="Arial"/>
            </a:endParaRPr>
          </a:p>
          <a:p>
            <a:r>
              <a:rPr lang="en-US" sz="1100">
                <a:highlight>
                  <a:srgbClr val="FFFFFF"/>
                </a:highlight>
                <a:latin typeface="Arial"/>
                <a:cs typeface="Arial"/>
              </a:rPr>
              <a:t>Leaders talk. (2025).’</a:t>
            </a:r>
            <a:r>
              <a:rPr lang="en-US" sz="1100">
                <a:solidFill>
                  <a:srgbClr val="0F0F0F"/>
                </a:solidFill>
                <a:highlight>
                  <a:srgbClr val="FFFFFF"/>
                </a:highlight>
                <a:latin typeface="Arial"/>
                <a:cs typeface="Arial"/>
              </a:rPr>
              <a:t> Job Analysis: HR Basics’.[</a:t>
            </a:r>
            <a:r>
              <a:rPr lang="en-US" sz="1100" err="1">
                <a:solidFill>
                  <a:srgbClr val="0F0F0F"/>
                </a:solidFill>
                <a:highlight>
                  <a:srgbClr val="FFFFFF"/>
                </a:highlight>
                <a:latin typeface="Arial"/>
                <a:cs typeface="Arial"/>
              </a:rPr>
              <a:t>Youtube</a:t>
            </a:r>
            <a:r>
              <a:rPr lang="en-US" sz="1100">
                <a:solidFill>
                  <a:srgbClr val="0F0F0F"/>
                </a:solidFill>
                <a:highlight>
                  <a:srgbClr val="FFFFFF"/>
                </a:highlight>
                <a:latin typeface="Arial"/>
                <a:cs typeface="Arial"/>
              </a:rPr>
              <a:t>] Available at </a:t>
            </a:r>
            <a:r>
              <a:rPr lang="en-US" sz="1100" u="sng">
                <a:highlight>
                  <a:srgbClr val="FFFFFF"/>
                </a:highlight>
                <a:latin typeface="Arial"/>
                <a:cs typeface="Arial"/>
                <a:hlinkClick r:id="rId4"/>
              </a:rPr>
              <a:t>(15) Job Analysis: HR Basics - YouTube</a:t>
            </a:r>
            <a:r>
              <a:rPr lang="en-US" sz="1100">
                <a:highlight>
                  <a:srgbClr val="FFFFFF"/>
                </a:highlight>
                <a:latin typeface="Arial"/>
                <a:cs typeface="Arial"/>
              </a:rPr>
              <a:t> </a:t>
            </a:r>
            <a:r>
              <a:rPr lang="en-US" sz="1100">
                <a:solidFill>
                  <a:srgbClr val="0F0F0F"/>
                </a:solidFill>
                <a:highlight>
                  <a:srgbClr val="FFFFFF"/>
                </a:highlight>
                <a:latin typeface="Arial"/>
                <a:cs typeface="Arial"/>
              </a:rPr>
              <a:t>Date visited February 12</a:t>
            </a:r>
            <a:r>
              <a:rPr lang="en-US" sz="1100" baseline="30000">
                <a:solidFill>
                  <a:srgbClr val="0F0F0F"/>
                </a:solidFill>
                <a:highlight>
                  <a:srgbClr val="FFFFFF"/>
                </a:highlight>
                <a:latin typeface="Arial"/>
                <a:cs typeface="Arial"/>
              </a:rPr>
              <a:t>th</a:t>
            </a:r>
            <a:r>
              <a:rPr lang="en-US" sz="1100">
                <a:solidFill>
                  <a:srgbClr val="0F0F0F"/>
                </a:solidFill>
                <a:highlight>
                  <a:srgbClr val="FFFFFF"/>
                </a:highlight>
                <a:latin typeface="Arial"/>
                <a:cs typeface="Arial"/>
              </a:rPr>
              <a:t> 2026</a:t>
            </a:r>
          </a:p>
          <a:p>
            <a:endParaRPr lang="en-US" sz="1100">
              <a:solidFill>
                <a:srgbClr val="0F0F0F"/>
              </a:solidFill>
              <a:highlight>
                <a:srgbClr val="FFFFFF"/>
              </a:highlight>
              <a:latin typeface="Arial"/>
              <a:cs typeface="Arial"/>
            </a:endParaRPr>
          </a:p>
          <a:p>
            <a:r>
              <a:rPr lang="en-US" sz="1100" err="1">
                <a:highlight>
                  <a:srgbClr val="FFFFFF"/>
                </a:highlight>
                <a:latin typeface="Arial"/>
                <a:cs typeface="Arial"/>
              </a:rPr>
              <a:t>Signetjewelers</a:t>
            </a:r>
            <a:r>
              <a:rPr lang="en-US" sz="1100">
                <a:highlight>
                  <a:srgbClr val="FFFFFF"/>
                </a:highlight>
                <a:latin typeface="Arial"/>
                <a:cs typeface="Arial"/>
              </a:rPr>
              <a:t>. (2026). ‘Job Details’. [</a:t>
            </a:r>
            <a:r>
              <a:rPr lang="en-US" sz="1100" err="1">
                <a:highlight>
                  <a:srgbClr val="FFFFFF"/>
                </a:highlight>
                <a:latin typeface="Arial"/>
                <a:cs typeface="Arial"/>
              </a:rPr>
              <a:t>Signetjewelers</a:t>
            </a:r>
            <a:r>
              <a:rPr lang="en-US" sz="1100">
                <a:highlight>
                  <a:srgbClr val="FFFFFF"/>
                </a:highlight>
                <a:latin typeface="Arial"/>
                <a:cs typeface="Arial"/>
              </a:rPr>
              <a:t>] Available at </a:t>
            </a:r>
            <a:r>
              <a:rPr lang="en-US" sz="1100" u="sng">
                <a:highlight>
                  <a:srgbClr val="FFFFFF"/>
                </a:highlight>
                <a:latin typeface="Arial"/>
                <a:cs typeface="Arial"/>
                <a:hlinkClick r:id="rId5"/>
              </a:rPr>
              <a:t>Job Details - Supervisor - Signet</a:t>
            </a:r>
            <a:r>
              <a:rPr lang="en-US" sz="1100">
                <a:highlight>
                  <a:srgbClr val="FFFFFF"/>
                </a:highlight>
                <a:latin typeface="Arial"/>
                <a:cs typeface="Arial"/>
              </a:rPr>
              <a:t> Date Visited February 12</a:t>
            </a:r>
            <a:r>
              <a:rPr lang="en-US" sz="1100" baseline="30000">
                <a:highlight>
                  <a:srgbClr val="FFFFFF"/>
                </a:highlight>
                <a:latin typeface="Arial"/>
                <a:cs typeface="Arial"/>
              </a:rPr>
              <a:t>th</a:t>
            </a:r>
            <a:r>
              <a:rPr lang="en-US" sz="1100">
                <a:highlight>
                  <a:srgbClr val="FFFFFF"/>
                </a:highlight>
                <a:latin typeface="Arial"/>
                <a:cs typeface="Arial"/>
              </a:rPr>
              <a:t> 2026 </a:t>
            </a:r>
          </a:p>
          <a:p>
            <a:endParaRPr lang="en-US" sz="1100">
              <a:highlight>
                <a:srgbClr val="FFFFFF"/>
              </a:highlight>
              <a:latin typeface="Arial"/>
              <a:cs typeface="Arial"/>
            </a:endParaRPr>
          </a:p>
          <a:p>
            <a:r>
              <a:rPr lang="en-US" sz="1100">
                <a:highlight>
                  <a:srgbClr val="FFFFFF"/>
                </a:highlight>
                <a:latin typeface="Arial"/>
                <a:cs typeface="Arial"/>
              </a:rPr>
              <a:t>Barns, S. (2014) ‘Theories of learning’.[University of Warick] Available at </a:t>
            </a:r>
            <a:r>
              <a:rPr lang="en-US" sz="1100" u="sng">
                <a:highlight>
                  <a:srgbClr val="FFFFFF"/>
                </a:highlight>
                <a:latin typeface="Arial"/>
                <a:cs typeface="Arial"/>
                <a:hlinkClick r:id="rId6"/>
              </a:rPr>
              <a:t>Theories of learning</a:t>
            </a:r>
            <a:r>
              <a:rPr lang="en-US" sz="1100">
                <a:highlight>
                  <a:srgbClr val="FFFFFF"/>
                </a:highlight>
                <a:latin typeface="Arial"/>
                <a:cs typeface="Arial"/>
              </a:rPr>
              <a:t> Date Visited February 12</a:t>
            </a:r>
            <a:r>
              <a:rPr lang="en-US" sz="1100" baseline="30000">
                <a:highlight>
                  <a:srgbClr val="FFFFFF"/>
                </a:highlight>
                <a:latin typeface="Arial"/>
                <a:cs typeface="Arial"/>
              </a:rPr>
              <a:t>th</a:t>
            </a:r>
            <a:r>
              <a:rPr lang="en-US" sz="1100">
                <a:highlight>
                  <a:srgbClr val="FFFFFF"/>
                </a:highlight>
                <a:latin typeface="Arial"/>
                <a:cs typeface="Arial"/>
              </a:rPr>
              <a:t> 2026</a:t>
            </a:r>
          </a:p>
          <a:p>
            <a:endParaRPr lang="en-US" sz="1100">
              <a:highlight>
                <a:srgbClr val="FFFFFF"/>
              </a:highlight>
              <a:latin typeface="Arial"/>
              <a:cs typeface="Arial"/>
            </a:endParaRPr>
          </a:p>
          <a:p>
            <a:r>
              <a:rPr lang="en-US" sz="1100">
                <a:highlight>
                  <a:srgbClr val="FFFFFF"/>
                </a:highlight>
                <a:latin typeface="Arial"/>
                <a:cs typeface="Arial"/>
              </a:rPr>
              <a:t>Gibbs, G. (1994) ‘Improving Student Learning’, Theory and Practice, Oxford Centre for Staff Development, Oxford</a:t>
            </a:r>
          </a:p>
          <a:p>
            <a:endParaRPr lang="en-US"/>
          </a:p>
        </p:txBody>
      </p:sp>
    </p:spTree>
    <p:extLst>
      <p:ext uri="{BB962C8B-B14F-4D97-AF65-F5344CB8AC3E}">
        <p14:creationId xmlns:p14="http://schemas.microsoft.com/office/powerpoint/2010/main" val="3742040975"/>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ChronicleVTI</vt:lpstr>
      <vt:lpstr>PowerPoint Presentation</vt:lpstr>
      <vt:lpstr>PowerPoint Presentation</vt:lpstr>
      <vt:lpstr>Table of context</vt:lpstr>
      <vt:lpstr>A brief introduction of a UK Based Company</vt:lpstr>
      <vt:lpstr>Steps needed to recruit the right team member</vt:lpstr>
      <vt:lpstr>Job Analysis </vt:lpstr>
      <vt:lpstr>Job Description Part one </vt:lpstr>
      <vt:lpstr>Job Description Part two</vt:lpstr>
      <vt:lpstr>Person Specification </vt:lpstr>
      <vt:lpstr>Learning and Development</vt:lpstr>
      <vt:lpstr>Conclusion</vt:lpstr>
      <vt:lpstr>Refernces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2026-02-11T10:22:01Z</dcterms:created>
  <dcterms:modified xsi:type="dcterms:W3CDTF">2026-02-13T21:52:42Z</dcterms:modified>
</cp:coreProperties>
</file>