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99"/>
  </p:notesMasterIdLst>
  <p:sldIdLst>
    <p:sldId id="298" r:id="rId5"/>
    <p:sldId id="299" r:id="rId6"/>
    <p:sldId id="698" r:id="rId7"/>
    <p:sldId id="263" r:id="rId8"/>
    <p:sldId id="269" r:id="rId9"/>
    <p:sldId id="268" r:id="rId10"/>
    <p:sldId id="693" r:id="rId11"/>
    <p:sldId id="694" r:id="rId12"/>
    <p:sldId id="695" r:id="rId13"/>
    <p:sldId id="278" r:id="rId14"/>
    <p:sldId id="283" r:id="rId15"/>
    <p:sldId id="270" r:id="rId16"/>
    <p:sldId id="271" r:id="rId17"/>
    <p:sldId id="291" r:id="rId18"/>
    <p:sldId id="292" r:id="rId19"/>
    <p:sldId id="709" r:id="rId20"/>
    <p:sldId id="716" r:id="rId21"/>
    <p:sldId id="306" r:id="rId22"/>
    <p:sldId id="313" r:id="rId23"/>
    <p:sldId id="300" r:id="rId24"/>
    <p:sldId id="312" r:id="rId25"/>
    <p:sldId id="301" r:id="rId26"/>
    <p:sldId id="729" r:id="rId27"/>
    <p:sldId id="314" r:id="rId28"/>
    <p:sldId id="315" r:id="rId29"/>
    <p:sldId id="302" r:id="rId30"/>
    <p:sldId id="303" r:id="rId31"/>
    <p:sldId id="304" r:id="rId32"/>
    <p:sldId id="307" r:id="rId33"/>
    <p:sldId id="308" r:id="rId34"/>
    <p:sldId id="309" r:id="rId35"/>
    <p:sldId id="310" r:id="rId36"/>
    <p:sldId id="323" r:id="rId37"/>
    <p:sldId id="324" r:id="rId38"/>
    <p:sldId id="311" r:id="rId39"/>
    <p:sldId id="325" r:id="rId40"/>
    <p:sldId id="328" r:id="rId41"/>
    <p:sldId id="696" r:id="rId42"/>
    <p:sldId id="697" r:id="rId43"/>
    <p:sldId id="316" r:id="rId44"/>
    <p:sldId id="317" r:id="rId45"/>
    <p:sldId id="318" r:id="rId46"/>
    <p:sldId id="319" r:id="rId47"/>
    <p:sldId id="320" r:id="rId48"/>
    <p:sldId id="326" r:id="rId49"/>
    <p:sldId id="327" r:id="rId50"/>
    <p:sldId id="329" r:id="rId51"/>
    <p:sldId id="714" r:id="rId52"/>
    <p:sldId id="718" r:id="rId53"/>
    <p:sldId id="719" r:id="rId54"/>
    <p:sldId id="720" r:id="rId55"/>
    <p:sldId id="721" r:id="rId56"/>
    <p:sldId id="722" r:id="rId57"/>
    <p:sldId id="723" r:id="rId58"/>
    <p:sldId id="724" r:id="rId59"/>
    <p:sldId id="726" r:id="rId60"/>
    <p:sldId id="727" r:id="rId61"/>
    <p:sldId id="728" r:id="rId62"/>
    <p:sldId id="715" r:id="rId63"/>
    <p:sldId id="415" r:id="rId64"/>
    <p:sldId id="730" r:id="rId65"/>
    <p:sldId id="731" r:id="rId66"/>
    <p:sldId id="416" r:id="rId67"/>
    <p:sldId id="420" r:id="rId68"/>
    <p:sldId id="417" r:id="rId69"/>
    <p:sldId id="421" r:id="rId70"/>
    <p:sldId id="422" r:id="rId71"/>
    <p:sldId id="423" r:id="rId72"/>
    <p:sldId id="428" r:id="rId73"/>
    <p:sldId id="429" r:id="rId74"/>
    <p:sldId id="425" r:id="rId75"/>
    <p:sldId id="426" r:id="rId76"/>
    <p:sldId id="732" r:id="rId77"/>
    <p:sldId id="733" r:id="rId78"/>
    <p:sldId id="717" r:id="rId79"/>
    <p:sldId id="699" r:id="rId80"/>
    <p:sldId id="330" r:id="rId81"/>
    <p:sldId id="331" r:id="rId82"/>
    <p:sldId id="332" r:id="rId83"/>
    <p:sldId id="333" r:id="rId84"/>
    <p:sldId id="334" r:id="rId85"/>
    <p:sldId id="335" r:id="rId86"/>
    <p:sldId id="336" r:id="rId87"/>
    <p:sldId id="337" r:id="rId88"/>
    <p:sldId id="338" r:id="rId89"/>
    <p:sldId id="339" r:id="rId90"/>
    <p:sldId id="340" r:id="rId91"/>
    <p:sldId id="341" r:id="rId92"/>
    <p:sldId id="342" r:id="rId93"/>
    <p:sldId id="343" r:id="rId94"/>
    <p:sldId id="344" r:id="rId95"/>
    <p:sldId id="345" r:id="rId96"/>
    <p:sldId id="427" r:id="rId97"/>
    <p:sldId id="424" r:id="rId98"/>
  </p:sldIdLst>
  <p:sldSz cx="12192000" cy="6858000"/>
  <p:notesSz cx="6858000" cy="9144000"/>
  <p:custDataLst>
    <p:tags r:id="rId10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C2DC64-CE97-4605-8AB6-0862B488AC8C}" v="142" dt="2025-05-12T09:24:23.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19" autoAdjust="0"/>
  </p:normalViewPr>
  <p:slideViewPr>
    <p:cSldViewPr snapToGrid="0">
      <p:cViewPr varScale="1">
        <p:scale>
          <a:sx n="112" d="100"/>
          <a:sy n="112" d="100"/>
        </p:scale>
        <p:origin x="3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viewProps" Target="viewProp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notesMaster" Target="notesMasters/notesMaster1.xml"/><Relationship Id="rId10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tags" Target="tags/tag1.xml"/><Relationship Id="rId105"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ardner" userId="3e9cf9fc-2870-4d75-8f47-4c7adb872f6a" providerId="ADAL" clId="{52C2DC64-CE97-4605-8AB6-0862B488AC8C}"/>
    <pc:docChg chg="undo redo custSel addSld delSld modSld sldOrd modMainMaster">
      <pc:chgData name="Katie Gardner" userId="3e9cf9fc-2870-4d75-8f47-4c7adb872f6a" providerId="ADAL" clId="{52C2DC64-CE97-4605-8AB6-0862B488AC8C}" dt="2025-05-15T09:43:15.473" v="1694" actId="2711"/>
      <pc:docMkLst>
        <pc:docMk/>
      </pc:docMkLst>
      <pc:sldChg chg="addSp delSp modSp add del mod chgLayout">
        <pc:chgData name="Katie Gardner" userId="3e9cf9fc-2870-4d75-8f47-4c7adb872f6a" providerId="ADAL" clId="{52C2DC64-CE97-4605-8AB6-0862B488AC8C}" dt="2025-05-12T08:53:45.679" v="339" actId="47"/>
        <pc:sldMkLst>
          <pc:docMk/>
          <pc:sldMk cId="1626303263" sldId="261"/>
        </pc:sldMkLst>
      </pc:sldChg>
      <pc:sldChg chg="addSp delSp modSp add del mod chgLayout">
        <pc:chgData name="Katie Gardner" userId="3e9cf9fc-2870-4d75-8f47-4c7adb872f6a" providerId="ADAL" clId="{52C2DC64-CE97-4605-8AB6-0862B488AC8C}" dt="2025-05-12T08:54:28.659" v="513" actId="47"/>
        <pc:sldMkLst>
          <pc:docMk/>
          <pc:sldMk cId="3603318768" sldId="262"/>
        </pc:sldMkLst>
      </pc:sldChg>
      <pc:sldChg chg="addSp delSp modSp add del mod modAnim chgLayout">
        <pc:chgData name="Katie Gardner" userId="3e9cf9fc-2870-4d75-8f47-4c7adb872f6a" providerId="ADAL" clId="{52C2DC64-CE97-4605-8AB6-0862B488AC8C}" dt="2025-05-12T08:56:03.198" v="595" actId="47"/>
        <pc:sldMkLst>
          <pc:docMk/>
          <pc:sldMk cId="671041415" sldId="264"/>
        </pc:sldMkLst>
      </pc:sldChg>
      <pc:sldChg chg="addSp delSp modSp add del mod chgLayout">
        <pc:chgData name="Katie Gardner" userId="3e9cf9fc-2870-4d75-8f47-4c7adb872f6a" providerId="ADAL" clId="{52C2DC64-CE97-4605-8AB6-0862B488AC8C}" dt="2025-05-12T08:59:49.078" v="714" actId="47"/>
        <pc:sldMkLst>
          <pc:docMk/>
          <pc:sldMk cId="1355404711" sldId="265"/>
        </pc:sldMkLst>
      </pc:sldChg>
      <pc:sldChg chg="addSp delSp modSp add del mod chgLayout">
        <pc:chgData name="Katie Gardner" userId="3e9cf9fc-2870-4d75-8f47-4c7adb872f6a" providerId="ADAL" clId="{52C2DC64-CE97-4605-8AB6-0862B488AC8C}" dt="2025-05-12T09:04:40.638" v="1065" actId="47"/>
        <pc:sldMkLst>
          <pc:docMk/>
          <pc:sldMk cId="351182098" sldId="266"/>
        </pc:sldMkLst>
      </pc:sldChg>
      <pc:sldChg chg="addSp delSp modSp add del mod chgLayout">
        <pc:chgData name="Katie Gardner" userId="3e9cf9fc-2870-4d75-8f47-4c7adb872f6a" providerId="ADAL" clId="{52C2DC64-CE97-4605-8AB6-0862B488AC8C}" dt="2025-05-12T09:05:52.046" v="1145" actId="47"/>
        <pc:sldMkLst>
          <pc:docMk/>
          <pc:sldMk cId="3767426041" sldId="267"/>
        </pc:sldMkLst>
      </pc:sldChg>
      <pc:sldChg chg="addSp delSp modSp add del mod chgLayout">
        <pc:chgData name="Katie Gardner" userId="3e9cf9fc-2870-4d75-8f47-4c7adb872f6a" providerId="ADAL" clId="{52C2DC64-CE97-4605-8AB6-0862B488AC8C}" dt="2025-05-12T09:01:04.670" v="744" actId="47"/>
        <pc:sldMkLst>
          <pc:docMk/>
          <pc:sldMk cId="3053271922" sldId="275"/>
        </pc:sldMkLst>
      </pc:sldChg>
      <pc:sldChg chg="addSp delSp modSp add del mod ord chgLayout">
        <pc:chgData name="Katie Gardner" userId="3e9cf9fc-2870-4d75-8f47-4c7adb872f6a" providerId="ADAL" clId="{52C2DC64-CE97-4605-8AB6-0862B488AC8C}" dt="2025-05-12T09:16:00.320" v="1276" actId="47"/>
        <pc:sldMkLst>
          <pc:docMk/>
          <pc:sldMk cId="865860905" sldId="276"/>
        </pc:sldMkLst>
      </pc:sldChg>
      <pc:sldChg chg="addSp delSp modSp add del mod chgLayout">
        <pc:chgData name="Katie Gardner" userId="3e9cf9fc-2870-4d75-8f47-4c7adb872f6a" providerId="ADAL" clId="{52C2DC64-CE97-4605-8AB6-0862B488AC8C}" dt="2025-05-12T09:05:55.640" v="1146" actId="47"/>
        <pc:sldMkLst>
          <pc:docMk/>
          <pc:sldMk cId="1533516328" sldId="277"/>
        </pc:sldMkLst>
      </pc:sldChg>
      <pc:sldChg chg="modSp mod">
        <pc:chgData name="Katie Gardner" userId="3e9cf9fc-2870-4d75-8f47-4c7adb872f6a" providerId="ADAL" clId="{52C2DC64-CE97-4605-8AB6-0862B488AC8C}" dt="2025-05-12T09:21:29.065" v="1429" actId="5793"/>
        <pc:sldMkLst>
          <pc:docMk/>
          <pc:sldMk cId="2496720358" sldId="278"/>
        </pc:sldMkLst>
        <pc:spChg chg="mod">
          <ac:chgData name="Katie Gardner" userId="3e9cf9fc-2870-4d75-8f47-4c7adb872f6a" providerId="ADAL" clId="{52C2DC64-CE97-4605-8AB6-0862B488AC8C}" dt="2025-05-12T09:21:29.065" v="1429" actId="5793"/>
          <ac:spMkLst>
            <pc:docMk/>
            <pc:sldMk cId="2496720358" sldId="278"/>
            <ac:spMk id="3" creationId="{06F6054F-D92B-433C-9297-3A61CEA5BE60}"/>
          </ac:spMkLst>
        </pc:spChg>
      </pc:sldChg>
      <pc:sldChg chg="addSp delSp modSp add del mod chgLayout">
        <pc:chgData name="Katie Gardner" userId="3e9cf9fc-2870-4d75-8f47-4c7adb872f6a" providerId="ADAL" clId="{52C2DC64-CE97-4605-8AB6-0862B488AC8C}" dt="2025-05-12T08:56:34.005" v="635" actId="47"/>
        <pc:sldMkLst>
          <pc:docMk/>
          <pc:sldMk cId="3576790182" sldId="279"/>
        </pc:sldMkLst>
      </pc:sldChg>
      <pc:sldChg chg="addSp delSp modSp add del mod chgLayout">
        <pc:chgData name="Katie Gardner" userId="3e9cf9fc-2870-4d75-8f47-4c7adb872f6a" providerId="ADAL" clId="{52C2DC64-CE97-4605-8AB6-0862B488AC8C}" dt="2025-05-09T14:34:29.351" v="95" actId="47"/>
        <pc:sldMkLst>
          <pc:docMk/>
          <pc:sldMk cId="301654864" sldId="280"/>
        </pc:sldMkLst>
      </pc:sldChg>
      <pc:sldChg chg="modSp mod">
        <pc:chgData name="Katie Gardner" userId="3e9cf9fc-2870-4d75-8f47-4c7adb872f6a" providerId="ADAL" clId="{52C2DC64-CE97-4605-8AB6-0862B488AC8C}" dt="2025-05-09T14:35:19.675" v="230" actId="20577"/>
        <pc:sldMkLst>
          <pc:docMk/>
          <pc:sldMk cId="603426009" sldId="299"/>
        </pc:sldMkLst>
        <pc:spChg chg="mod">
          <ac:chgData name="Katie Gardner" userId="3e9cf9fc-2870-4d75-8f47-4c7adb872f6a" providerId="ADAL" clId="{52C2DC64-CE97-4605-8AB6-0862B488AC8C}" dt="2025-05-09T14:35:19.675" v="230" actId="20577"/>
          <ac:spMkLst>
            <pc:docMk/>
            <pc:sldMk cId="603426009" sldId="299"/>
            <ac:spMk id="3" creationId="{09DC6044-9F7D-735F-9D64-1181589BE169}"/>
          </ac:spMkLst>
        </pc:spChg>
      </pc:sldChg>
      <pc:sldChg chg="addSp delSp modSp mod modAnim chgLayout">
        <pc:chgData name="Katie Gardner" userId="3e9cf9fc-2870-4d75-8f47-4c7adb872f6a" providerId="ADAL" clId="{52C2DC64-CE97-4605-8AB6-0862B488AC8C}" dt="2025-05-12T09:11:52.705" v="1189" actId="14100"/>
        <pc:sldMkLst>
          <pc:docMk/>
          <pc:sldMk cId="3352670621" sldId="301"/>
        </pc:sldMkLst>
        <pc:spChg chg="mod ord">
          <ac:chgData name="Katie Gardner" userId="3e9cf9fc-2870-4d75-8f47-4c7adb872f6a" providerId="ADAL" clId="{52C2DC64-CE97-4605-8AB6-0862B488AC8C}" dt="2025-05-12T09:07:34.906" v="1171" actId="6264"/>
          <ac:spMkLst>
            <pc:docMk/>
            <pc:sldMk cId="3352670621" sldId="301"/>
            <ac:spMk id="2" creationId="{F8C396AB-BFC3-7ACA-3745-6BA2C57AAB96}"/>
          </ac:spMkLst>
        </pc:spChg>
        <pc:spChg chg="mod ord">
          <ac:chgData name="Katie Gardner" userId="3e9cf9fc-2870-4d75-8f47-4c7adb872f6a" providerId="ADAL" clId="{52C2DC64-CE97-4605-8AB6-0862B488AC8C}" dt="2025-05-12T09:11:52.705" v="1189" actId="14100"/>
          <ac:spMkLst>
            <pc:docMk/>
            <pc:sldMk cId="3352670621" sldId="301"/>
            <ac:spMk id="3" creationId="{2CB36C0E-71DD-7F1A-B7C4-24D65E828A05}"/>
          </ac:spMkLst>
        </pc:spChg>
      </pc:sldChg>
      <pc:sldChg chg="modSp mod modAnim">
        <pc:chgData name="Katie Gardner" userId="3e9cf9fc-2870-4d75-8f47-4c7adb872f6a" providerId="ADAL" clId="{52C2DC64-CE97-4605-8AB6-0862B488AC8C}" dt="2025-05-12T09:12:17.160" v="1198" actId="27636"/>
        <pc:sldMkLst>
          <pc:docMk/>
          <pc:sldMk cId="3532489315" sldId="304"/>
        </pc:sldMkLst>
        <pc:spChg chg="mod">
          <ac:chgData name="Katie Gardner" userId="3e9cf9fc-2870-4d75-8f47-4c7adb872f6a" providerId="ADAL" clId="{52C2DC64-CE97-4605-8AB6-0862B488AC8C}" dt="2025-05-12T09:12:17.160" v="1198" actId="27636"/>
          <ac:spMkLst>
            <pc:docMk/>
            <pc:sldMk cId="3532489315" sldId="304"/>
            <ac:spMk id="3" creationId="{3F860B49-4E62-75D5-20D0-4A03224C082E}"/>
          </ac:spMkLst>
        </pc:spChg>
      </pc:sldChg>
      <pc:sldChg chg="modSp mod">
        <pc:chgData name="Katie Gardner" userId="3e9cf9fc-2870-4d75-8f47-4c7adb872f6a" providerId="ADAL" clId="{52C2DC64-CE97-4605-8AB6-0862B488AC8C}" dt="2025-05-12T09:07:23.623" v="1170" actId="20577"/>
        <pc:sldMkLst>
          <pc:docMk/>
          <pc:sldMk cId="1394457447" sldId="312"/>
        </pc:sldMkLst>
        <pc:spChg chg="mod">
          <ac:chgData name="Katie Gardner" userId="3e9cf9fc-2870-4d75-8f47-4c7adb872f6a" providerId="ADAL" clId="{52C2DC64-CE97-4605-8AB6-0862B488AC8C}" dt="2025-05-12T09:07:23.623" v="1170" actId="20577"/>
          <ac:spMkLst>
            <pc:docMk/>
            <pc:sldMk cId="1394457447" sldId="312"/>
            <ac:spMk id="5" creationId="{1FF85658-19E7-29C3-B9B1-FAA6E85000A4}"/>
          </ac:spMkLst>
        </pc:spChg>
      </pc:sldChg>
      <pc:sldChg chg="modSp mod">
        <pc:chgData name="Katie Gardner" userId="3e9cf9fc-2870-4d75-8f47-4c7adb872f6a" providerId="ADAL" clId="{52C2DC64-CE97-4605-8AB6-0862B488AC8C}" dt="2025-05-09T14:31:54.548" v="69" actId="27636"/>
        <pc:sldMkLst>
          <pc:docMk/>
          <pc:sldMk cId="602939972" sldId="320"/>
        </pc:sldMkLst>
        <pc:spChg chg="mod">
          <ac:chgData name="Katie Gardner" userId="3e9cf9fc-2870-4d75-8f47-4c7adb872f6a" providerId="ADAL" clId="{52C2DC64-CE97-4605-8AB6-0862B488AC8C}" dt="2025-05-09T14:31:54.548" v="69" actId="27636"/>
          <ac:spMkLst>
            <pc:docMk/>
            <pc:sldMk cId="602939972" sldId="320"/>
            <ac:spMk id="3" creationId="{DCDD2727-F956-7A36-18A2-6195717DBA24}"/>
          </ac:spMkLst>
        </pc:spChg>
      </pc:sldChg>
      <pc:sldChg chg="del">
        <pc:chgData name="Katie Gardner" userId="3e9cf9fc-2870-4d75-8f47-4c7adb872f6a" providerId="ADAL" clId="{52C2DC64-CE97-4605-8AB6-0862B488AC8C}" dt="2025-05-09T14:26:18.594" v="0" actId="47"/>
        <pc:sldMkLst>
          <pc:docMk/>
          <pc:sldMk cId="2691223326" sldId="321"/>
        </pc:sldMkLst>
      </pc:sldChg>
      <pc:sldChg chg="del">
        <pc:chgData name="Katie Gardner" userId="3e9cf9fc-2870-4d75-8f47-4c7adb872f6a" providerId="ADAL" clId="{52C2DC64-CE97-4605-8AB6-0862B488AC8C}" dt="2025-05-09T14:26:18.594" v="0" actId="47"/>
        <pc:sldMkLst>
          <pc:docMk/>
          <pc:sldMk cId="641807138" sldId="322"/>
        </pc:sldMkLst>
      </pc:sldChg>
      <pc:sldChg chg="addSp delSp modSp mod ord chgLayout">
        <pc:chgData name="Katie Gardner" userId="3e9cf9fc-2870-4d75-8f47-4c7adb872f6a" providerId="ADAL" clId="{52C2DC64-CE97-4605-8AB6-0862B488AC8C}" dt="2025-05-12T08:52:33.494" v="296"/>
        <pc:sldMkLst>
          <pc:docMk/>
          <pc:sldMk cId="1659680293" sldId="330"/>
        </pc:sldMkLst>
        <pc:spChg chg="mod ord">
          <ac:chgData name="Katie Gardner" userId="3e9cf9fc-2870-4d75-8f47-4c7adb872f6a" providerId="ADAL" clId="{52C2DC64-CE97-4605-8AB6-0862B488AC8C}" dt="2025-05-09T14:32:24.180" v="76" actId="6264"/>
          <ac:spMkLst>
            <pc:docMk/>
            <pc:sldMk cId="1659680293" sldId="330"/>
            <ac:spMk id="2" creationId="{83749116-2C52-8AC7-ECD1-D781BA46C425}"/>
          </ac:spMkLst>
        </pc:spChg>
        <pc:spChg chg="mod ord">
          <ac:chgData name="Katie Gardner" userId="3e9cf9fc-2870-4d75-8f47-4c7adb872f6a" providerId="ADAL" clId="{52C2DC64-CE97-4605-8AB6-0862B488AC8C}" dt="2025-05-09T14:32:24.180" v="76" actId="6264"/>
          <ac:spMkLst>
            <pc:docMk/>
            <pc:sldMk cId="1659680293" sldId="330"/>
            <ac:spMk id="3" creationId="{19B0535E-1FDB-4041-A808-F548106F45B5}"/>
          </ac:spMkLst>
        </pc:spChg>
      </pc:sldChg>
      <pc:sldChg chg="addSp delSp modSp mod ord chgLayout">
        <pc:chgData name="Katie Gardner" userId="3e9cf9fc-2870-4d75-8f47-4c7adb872f6a" providerId="ADAL" clId="{52C2DC64-CE97-4605-8AB6-0862B488AC8C}" dt="2025-05-12T08:52:33.494" v="296"/>
        <pc:sldMkLst>
          <pc:docMk/>
          <pc:sldMk cId="1622485635" sldId="331"/>
        </pc:sldMkLst>
        <pc:spChg chg="mod ord">
          <ac:chgData name="Katie Gardner" userId="3e9cf9fc-2870-4d75-8f47-4c7adb872f6a" providerId="ADAL" clId="{52C2DC64-CE97-4605-8AB6-0862B488AC8C}" dt="2025-05-09T14:32:24.180" v="76" actId="6264"/>
          <ac:spMkLst>
            <pc:docMk/>
            <pc:sldMk cId="1622485635" sldId="331"/>
            <ac:spMk id="3" creationId="{526E6ACF-8B87-3CF2-FE64-3FB5826444EF}"/>
          </ac:spMkLst>
        </pc:spChg>
        <pc:spChg chg="add mod ord">
          <ac:chgData name="Katie Gardner" userId="3e9cf9fc-2870-4d75-8f47-4c7adb872f6a" providerId="ADAL" clId="{52C2DC64-CE97-4605-8AB6-0862B488AC8C}" dt="2025-05-09T14:32:24.180" v="76" actId="6264"/>
          <ac:spMkLst>
            <pc:docMk/>
            <pc:sldMk cId="1622485635" sldId="331"/>
            <ac:spMk id="5" creationId="{3C857A8C-B088-0C3F-34D1-80CE01630C7F}"/>
          </ac:spMkLst>
        </pc:spChg>
      </pc:sldChg>
      <pc:sldChg chg="addSp delSp modSp mod ord chgLayout">
        <pc:chgData name="Katie Gardner" userId="3e9cf9fc-2870-4d75-8f47-4c7adb872f6a" providerId="ADAL" clId="{52C2DC64-CE97-4605-8AB6-0862B488AC8C}" dt="2025-05-12T08:52:33.494" v="296"/>
        <pc:sldMkLst>
          <pc:docMk/>
          <pc:sldMk cId="845447435" sldId="332"/>
        </pc:sldMkLst>
        <pc:spChg chg="mod ord">
          <ac:chgData name="Katie Gardner" userId="3e9cf9fc-2870-4d75-8f47-4c7adb872f6a" providerId="ADAL" clId="{52C2DC64-CE97-4605-8AB6-0862B488AC8C}" dt="2025-05-09T14:32:24.180" v="76" actId="6264"/>
          <ac:spMkLst>
            <pc:docMk/>
            <pc:sldMk cId="845447435" sldId="332"/>
            <ac:spMk id="2" creationId="{B8F8CFD5-6D96-C801-8E22-57FA4E553FA8}"/>
          </ac:spMkLst>
        </pc:spChg>
        <pc:spChg chg="mod ord">
          <ac:chgData name="Katie Gardner" userId="3e9cf9fc-2870-4d75-8f47-4c7adb872f6a" providerId="ADAL" clId="{52C2DC64-CE97-4605-8AB6-0862B488AC8C}" dt="2025-05-09T14:32:24.180" v="76" actId="6264"/>
          <ac:spMkLst>
            <pc:docMk/>
            <pc:sldMk cId="845447435" sldId="332"/>
            <ac:spMk id="3" creationId="{4AD3AA8F-3298-C2B7-EADC-CC2DA5822E3C}"/>
          </ac:spMkLst>
        </pc:spChg>
      </pc:sldChg>
      <pc:sldChg chg="addSp delSp modSp mod ord chgLayout">
        <pc:chgData name="Katie Gardner" userId="3e9cf9fc-2870-4d75-8f47-4c7adb872f6a" providerId="ADAL" clId="{52C2DC64-CE97-4605-8AB6-0862B488AC8C}" dt="2025-05-12T08:52:33.494" v="296"/>
        <pc:sldMkLst>
          <pc:docMk/>
          <pc:sldMk cId="1076576760" sldId="333"/>
        </pc:sldMkLst>
        <pc:spChg chg="mod ord">
          <ac:chgData name="Katie Gardner" userId="3e9cf9fc-2870-4d75-8f47-4c7adb872f6a" providerId="ADAL" clId="{52C2DC64-CE97-4605-8AB6-0862B488AC8C}" dt="2025-05-09T14:32:24.180" v="76" actId="6264"/>
          <ac:spMkLst>
            <pc:docMk/>
            <pc:sldMk cId="1076576760" sldId="333"/>
            <ac:spMk id="3" creationId="{E46DF62E-5BE3-9F67-53CA-C1D4BF388815}"/>
          </ac:spMkLst>
        </pc:spChg>
        <pc:spChg chg="add mod ord">
          <ac:chgData name="Katie Gardner" userId="3e9cf9fc-2870-4d75-8f47-4c7adb872f6a" providerId="ADAL" clId="{52C2DC64-CE97-4605-8AB6-0862B488AC8C}" dt="2025-05-09T14:32:24.180" v="76" actId="6264"/>
          <ac:spMkLst>
            <pc:docMk/>
            <pc:sldMk cId="1076576760" sldId="333"/>
            <ac:spMk id="5" creationId="{99510B4B-0303-FC5F-0D5F-7F88FD2F50B5}"/>
          </ac:spMkLst>
        </pc:spChg>
      </pc:sldChg>
      <pc:sldChg chg="addSp delSp modSp mod ord chgLayout">
        <pc:chgData name="Katie Gardner" userId="3e9cf9fc-2870-4d75-8f47-4c7adb872f6a" providerId="ADAL" clId="{52C2DC64-CE97-4605-8AB6-0862B488AC8C}" dt="2025-05-12T08:52:33.494" v="296"/>
        <pc:sldMkLst>
          <pc:docMk/>
          <pc:sldMk cId="1943613795" sldId="334"/>
        </pc:sldMkLst>
        <pc:spChg chg="mod ord">
          <ac:chgData name="Katie Gardner" userId="3e9cf9fc-2870-4d75-8f47-4c7adb872f6a" providerId="ADAL" clId="{52C2DC64-CE97-4605-8AB6-0862B488AC8C}" dt="2025-05-09T14:32:24.180" v="76" actId="6264"/>
          <ac:spMkLst>
            <pc:docMk/>
            <pc:sldMk cId="1943613795" sldId="334"/>
            <ac:spMk id="2" creationId="{0B864624-F29C-0739-19C5-D6BB58571273}"/>
          </ac:spMkLst>
        </pc:spChg>
        <pc:spChg chg="mod ord">
          <ac:chgData name="Katie Gardner" userId="3e9cf9fc-2870-4d75-8f47-4c7adb872f6a" providerId="ADAL" clId="{52C2DC64-CE97-4605-8AB6-0862B488AC8C}" dt="2025-05-09T14:32:24.180" v="76" actId="6264"/>
          <ac:spMkLst>
            <pc:docMk/>
            <pc:sldMk cId="1943613795" sldId="334"/>
            <ac:spMk id="3" creationId="{8671865F-97EF-B340-9380-FF6F9AA70820}"/>
          </ac:spMkLst>
        </pc:spChg>
      </pc:sldChg>
      <pc:sldChg chg="addSp delSp modSp mod ord chgLayout">
        <pc:chgData name="Katie Gardner" userId="3e9cf9fc-2870-4d75-8f47-4c7adb872f6a" providerId="ADAL" clId="{52C2DC64-CE97-4605-8AB6-0862B488AC8C}" dt="2025-05-12T08:52:33.494" v="296"/>
        <pc:sldMkLst>
          <pc:docMk/>
          <pc:sldMk cId="58211524" sldId="335"/>
        </pc:sldMkLst>
        <pc:spChg chg="mod ord">
          <ac:chgData name="Katie Gardner" userId="3e9cf9fc-2870-4d75-8f47-4c7adb872f6a" providerId="ADAL" clId="{52C2DC64-CE97-4605-8AB6-0862B488AC8C}" dt="2025-05-09T14:32:24.180" v="76" actId="6264"/>
          <ac:spMkLst>
            <pc:docMk/>
            <pc:sldMk cId="58211524" sldId="335"/>
            <ac:spMk id="3" creationId="{800BD552-6A24-86EE-A525-F5B920174175}"/>
          </ac:spMkLst>
        </pc:spChg>
        <pc:spChg chg="add mod ord">
          <ac:chgData name="Katie Gardner" userId="3e9cf9fc-2870-4d75-8f47-4c7adb872f6a" providerId="ADAL" clId="{52C2DC64-CE97-4605-8AB6-0862B488AC8C}" dt="2025-05-09T14:32:24.180" v="76" actId="6264"/>
          <ac:spMkLst>
            <pc:docMk/>
            <pc:sldMk cId="58211524" sldId="335"/>
            <ac:spMk id="5" creationId="{05765F87-B8F3-94D7-1FCA-4A7CBB8DB707}"/>
          </ac:spMkLst>
        </pc:spChg>
      </pc:sldChg>
      <pc:sldChg chg="addSp delSp modSp mod ord chgLayout">
        <pc:chgData name="Katie Gardner" userId="3e9cf9fc-2870-4d75-8f47-4c7adb872f6a" providerId="ADAL" clId="{52C2DC64-CE97-4605-8AB6-0862B488AC8C}" dt="2025-05-12T08:52:33.494" v="296"/>
        <pc:sldMkLst>
          <pc:docMk/>
          <pc:sldMk cId="681818638" sldId="336"/>
        </pc:sldMkLst>
        <pc:spChg chg="mod ord">
          <ac:chgData name="Katie Gardner" userId="3e9cf9fc-2870-4d75-8f47-4c7adb872f6a" providerId="ADAL" clId="{52C2DC64-CE97-4605-8AB6-0862B488AC8C}" dt="2025-05-09T14:32:24.180" v="76" actId="6264"/>
          <ac:spMkLst>
            <pc:docMk/>
            <pc:sldMk cId="681818638" sldId="336"/>
            <ac:spMk id="2" creationId="{53EE0F94-9C8F-7353-A0D0-8A0D6B0E7674}"/>
          </ac:spMkLst>
        </pc:spChg>
        <pc:spChg chg="mod ord">
          <ac:chgData name="Katie Gardner" userId="3e9cf9fc-2870-4d75-8f47-4c7adb872f6a" providerId="ADAL" clId="{52C2DC64-CE97-4605-8AB6-0862B488AC8C}" dt="2025-05-09T14:32:24.180" v="76" actId="6264"/>
          <ac:spMkLst>
            <pc:docMk/>
            <pc:sldMk cId="681818638" sldId="336"/>
            <ac:spMk id="3" creationId="{2566EE2C-818C-6E3F-899A-1E3728A1342F}"/>
          </ac:spMkLst>
        </pc:spChg>
      </pc:sldChg>
      <pc:sldChg chg="addSp delSp modSp mod ord chgLayout">
        <pc:chgData name="Katie Gardner" userId="3e9cf9fc-2870-4d75-8f47-4c7adb872f6a" providerId="ADAL" clId="{52C2DC64-CE97-4605-8AB6-0862B488AC8C}" dt="2025-05-12T08:52:33.494" v="296"/>
        <pc:sldMkLst>
          <pc:docMk/>
          <pc:sldMk cId="1202794592" sldId="337"/>
        </pc:sldMkLst>
        <pc:spChg chg="mod ord">
          <ac:chgData name="Katie Gardner" userId="3e9cf9fc-2870-4d75-8f47-4c7adb872f6a" providerId="ADAL" clId="{52C2DC64-CE97-4605-8AB6-0862B488AC8C}" dt="2025-05-09T14:32:24.180" v="76" actId="6264"/>
          <ac:spMkLst>
            <pc:docMk/>
            <pc:sldMk cId="1202794592" sldId="337"/>
            <ac:spMk id="3" creationId="{106538AB-54A1-F1E6-B903-8C9EEDD60027}"/>
          </ac:spMkLst>
        </pc:spChg>
        <pc:spChg chg="add mod ord">
          <ac:chgData name="Katie Gardner" userId="3e9cf9fc-2870-4d75-8f47-4c7adb872f6a" providerId="ADAL" clId="{52C2DC64-CE97-4605-8AB6-0862B488AC8C}" dt="2025-05-09T14:32:24.180" v="76" actId="6264"/>
          <ac:spMkLst>
            <pc:docMk/>
            <pc:sldMk cId="1202794592" sldId="337"/>
            <ac:spMk id="5" creationId="{606484CA-27E4-4DA0-5C64-5A6CAD57D3AB}"/>
          </ac:spMkLst>
        </pc:spChg>
      </pc:sldChg>
      <pc:sldChg chg="addSp delSp modSp mod ord chgLayout">
        <pc:chgData name="Katie Gardner" userId="3e9cf9fc-2870-4d75-8f47-4c7adb872f6a" providerId="ADAL" clId="{52C2DC64-CE97-4605-8AB6-0862B488AC8C}" dt="2025-05-12T08:52:33.494" v="296"/>
        <pc:sldMkLst>
          <pc:docMk/>
          <pc:sldMk cId="118523963" sldId="338"/>
        </pc:sldMkLst>
        <pc:spChg chg="mod ord">
          <ac:chgData name="Katie Gardner" userId="3e9cf9fc-2870-4d75-8f47-4c7adb872f6a" providerId="ADAL" clId="{52C2DC64-CE97-4605-8AB6-0862B488AC8C}" dt="2025-05-09T14:32:24.180" v="76" actId="6264"/>
          <ac:spMkLst>
            <pc:docMk/>
            <pc:sldMk cId="118523963" sldId="338"/>
            <ac:spMk id="2" creationId="{2B83A684-0398-731C-C71C-67E6C0ED94C4}"/>
          </ac:spMkLst>
        </pc:spChg>
        <pc:spChg chg="mod ord">
          <ac:chgData name="Katie Gardner" userId="3e9cf9fc-2870-4d75-8f47-4c7adb872f6a" providerId="ADAL" clId="{52C2DC64-CE97-4605-8AB6-0862B488AC8C}" dt="2025-05-09T14:32:24.180" v="76" actId="6264"/>
          <ac:spMkLst>
            <pc:docMk/>
            <pc:sldMk cId="118523963" sldId="338"/>
            <ac:spMk id="3" creationId="{54F10A9B-BEFC-7C1D-3388-D6B7220E0A24}"/>
          </ac:spMkLst>
        </pc:spChg>
      </pc:sldChg>
      <pc:sldChg chg="addSp delSp modSp mod ord chgLayout">
        <pc:chgData name="Katie Gardner" userId="3e9cf9fc-2870-4d75-8f47-4c7adb872f6a" providerId="ADAL" clId="{52C2DC64-CE97-4605-8AB6-0862B488AC8C}" dt="2025-05-12T08:52:33.494" v="296"/>
        <pc:sldMkLst>
          <pc:docMk/>
          <pc:sldMk cId="3718980810" sldId="339"/>
        </pc:sldMkLst>
        <pc:spChg chg="mod ord">
          <ac:chgData name="Katie Gardner" userId="3e9cf9fc-2870-4d75-8f47-4c7adb872f6a" providerId="ADAL" clId="{52C2DC64-CE97-4605-8AB6-0862B488AC8C}" dt="2025-05-09T14:32:24.180" v="76" actId="6264"/>
          <ac:spMkLst>
            <pc:docMk/>
            <pc:sldMk cId="3718980810" sldId="339"/>
            <ac:spMk id="3" creationId="{A9499072-5F4A-6FBE-D68D-C334F67F4156}"/>
          </ac:spMkLst>
        </pc:spChg>
        <pc:spChg chg="add mod ord">
          <ac:chgData name="Katie Gardner" userId="3e9cf9fc-2870-4d75-8f47-4c7adb872f6a" providerId="ADAL" clId="{52C2DC64-CE97-4605-8AB6-0862B488AC8C}" dt="2025-05-09T14:32:24.180" v="76" actId="6264"/>
          <ac:spMkLst>
            <pc:docMk/>
            <pc:sldMk cId="3718980810" sldId="339"/>
            <ac:spMk id="5" creationId="{5981B227-D23F-C6C5-B12F-B58D270083AA}"/>
          </ac:spMkLst>
        </pc:spChg>
      </pc:sldChg>
      <pc:sldChg chg="addSp delSp modSp mod ord chgLayout">
        <pc:chgData name="Katie Gardner" userId="3e9cf9fc-2870-4d75-8f47-4c7adb872f6a" providerId="ADAL" clId="{52C2DC64-CE97-4605-8AB6-0862B488AC8C}" dt="2025-05-12T08:52:33.494" v="296"/>
        <pc:sldMkLst>
          <pc:docMk/>
          <pc:sldMk cId="2561865807" sldId="340"/>
        </pc:sldMkLst>
        <pc:spChg chg="mod ord">
          <ac:chgData name="Katie Gardner" userId="3e9cf9fc-2870-4d75-8f47-4c7adb872f6a" providerId="ADAL" clId="{52C2DC64-CE97-4605-8AB6-0862B488AC8C}" dt="2025-05-09T14:32:24.180" v="76" actId="6264"/>
          <ac:spMkLst>
            <pc:docMk/>
            <pc:sldMk cId="2561865807" sldId="340"/>
            <ac:spMk id="2" creationId="{5AE85584-9068-8B4D-E1BB-F9609F2F0FAD}"/>
          </ac:spMkLst>
        </pc:spChg>
        <pc:spChg chg="mod ord">
          <ac:chgData name="Katie Gardner" userId="3e9cf9fc-2870-4d75-8f47-4c7adb872f6a" providerId="ADAL" clId="{52C2DC64-CE97-4605-8AB6-0862B488AC8C}" dt="2025-05-09T14:32:24.180" v="76" actId="6264"/>
          <ac:spMkLst>
            <pc:docMk/>
            <pc:sldMk cId="2561865807" sldId="340"/>
            <ac:spMk id="3" creationId="{551082AC-68D9-6668-7BC5-17C877F3C3E2}"/>
          </ac:spMkLst>
        </pc:spChg>
      </pc:sldChg>
      <pc:sldChg chg="addSp delSp modSp mod ord chgLayout">
        <pc:chgData name="Katie Gardner" userId="3e9cf9fc-2870-4d75-8f47-4c7adb872f6a" providerId="ADAL" clId="{52C2DC64-CE97-4605-8AB6-0862B488AC8C}" dt="2025-05-12T08:52:33.494" v="296"/>
        <pc:sldMkLst>
          <pc:docMk/>
          <pc:sldMk cId="4258137469" sldId="341"/>
        </pc:sldMkLst>
        <pc:spChg chg="mod ord">
          <ac:chgData name="Katie Gardner" userId="3e9cf9fc-2870-4d75-8f47-4c7adb872f6a" providerId="ADAL" clId="{52C2DC64-CE97-4605-8AB6-0862B488AC8C}" dt="2025-05-09T14:32:24.180" v="76" actId="6264"/>
          <ac:spMkLst>
            <pc:docMk/>
            <pc:sldMk cId="4258137469" sldId="341"/>
            <ac:spMk id="3" creationId="{566CBAD4-433D-CE11-14DB-FDBABA8AE4C4}"/>
          </ac:spMkLst>
        </pc:spChg>
        <pc:spChg chg="add mod ord">
          <ac:chgData name="Katie Gardner" userId="3e9cf9fc-2870-4d75-8f47-4c7adb872f6a" providerId="ADAL" clId="{52C2DC64-CE97-4605-8AB6-0862B488AC8C}" dt="2025-05-09T14:32:24.180" v="76" actId="6264"/>
          <ac:spMkLst>
            <pc:docMk/>
            <pc:sldMk cId="4258137469" sldId="341"/>
            <ac:spMk id="5" creationId="{1B9A98BD-F3C8-0F0B-3D63-898EF2AA1557}"/>
          </ac:spMkLst>
        </pc:spChg>
      </pc:sldChg>
      <pc:sldChg chg="addSp delSp modSp mod ord chgLayout">
        <pc:chgData name="Katie Gardner" userId="3e9cf9fc-2870-4d75-8f47-4c7adb872f6a" providerId="ADAL" clId="{52C2DC64-CE97-4605-8AB6-0862B488AC8C}" dt="2025-05-12T08:52:33.494" v="296"/>
        <pc:sldMkLst>
          <pc:docMk/>
          <pc:sldMk cId="3150797129" sldId="342"/>
        </pc:sldMkLst>
        <pc:spChg chg="mod ord">
          <ac:chgData name="Katie Gardner" userId="3e9cf9fc-2870-4d75-8f47-4c7adb872f6a" providerId="ADAL" clId="{52C2DC64-CE97-4605-8AB6-0862B488AC8C}" dt="2025-05-09T14:32:24.180" v="76" actId="6264"/>
          <ac:spMkLst>
            <pc:docMk/>
            <pc:sldMk cId="3150797129" sldId="342"/>
            <ac:spMk id="2" creationId="{3E948437-C98C-8287-802D-24645590C8F3}"/>
          </ac:spMkLst>
        </pc:spChg>
        <pc:spChg chg="mod ord">
          <ac:chgData name="Katie Gardner" userId="3e9cf9fc-2870-4d75-8f47-4c7adb872f6a" providerId="ADAL" clId="{52C2DC64-CE97-4605-8AB6-0862B488AC8C}" dt="2025-05-09T14:32:24.180" v="76" actId="6264"/>
          <ac:spMkLst>
            <pc:docMk/>
            <pc:sldMk cId="3150797129" sldId="342"/>
            <ac:spMk id="3" creationId="{F6BB6C6C-B07C-E17E-7317-5FDB6D039B02}"/>
          </ac:spMkLst>
        </pc:spChg>
      </pc:sldChg>
      <pc:sldChg chg="addSp delSp modSp mod ord chgLayout">
        <pc:chgData name="Katie Gardner" userId="3e9cf9fc-2870-4d75-8f47-4c7adb872f6a" providerId="ADAL" clId="{52C2DC64-CE97-4605-8AB6-0862B488AC8C}" dt="2025-05-12T08:52:33.494" v="296"/>
        <pc:sldMkLst>
          <pc:docMk/>
          <pc:sldMk cId="3745057159" sldId="343"/>
        </pc:sldMkLst>
        <pc:spChg chg="mod ord">
          <ac:chgData name="Katie Gardner" userId="3e9cf9fc-2870-4d75-8f47-4c7adb872f6a" providerId="ADAL" clId="{52C2DC64-CE97-4605-8AB6-0862B488AC8C}" dt="2025-05-09T14:32:24.180" v="76" actId="6264"/>
          <ac:spMkLst>
            <pc:docMk/>
            <pc:sldMk cId="3745057159" sldId="343"/>
            <ac:spMk id="3" creationId="{7A30A582-6DDA-EE42-941A-ADB062704CE7}"/>
          </ac:spMkLst>
        </pc:spChg>
        <pc:spChg chg="add mod ord">
          <ac:chgData name="Katie Gardner" userId="3e9cf9fc-2870-4d75-8f47-4c7adb872f6a" providerId="ADAL" clId="{52C2DC64-CE97-4605-8AB6-0862B488AC8C}" dt="2025-05-09T14:32:24.180" v="76" actId="6264"/>
          <ac:spMkLst>
            <pc:docMk/>
            <pc:sldMk cId="3745057159" sldId="343"/>
            <ac:spMk id="5" creationId="{0E663785-EF59-AB9C-C3A0-73EC5FAA4A10}"/>
          </ac:spMkLst>
        </pc:spChg>
      </pc:sldChg>
      <pc:sldChg chg="addSp delSp modSp mod ord chgLayout">
        <pc:chgData name="Katie Gardner" userId="3e9cf9fc-2870-4d75-8f47-4c7adb872f6a" providerId="ADAL" clId="{52C2DC64-CE97-4605-8AB6-0862B488AC8C}" dt="2025-05-12T08:52:33.494" v="296"/>
        <pc:sldMkLst>
          <pc:docMk/>
          <pc:sldMk cId="33411661" sldId="344"/>
        </pc:sldMkLst>
        <pc:spChg chg="mod ord">
          <ac:chgData name="Katie Gardner" userId="3e9cf9fc-2870-4d75-8f47-4c7adb872f6a" providerId="ADAL" clId="{52C2DC64-CE97-4605-8AB6-0862B488AC8C}" dt="2025-05-09T14:32:24.180" v="76" actId="6264"/>
          <ac:spMkLst>
            <pc:docMk/>
            <pc:sldMk cId="33411661" sldId="344"/>
            <ac:spMk id="2" creationId="{C1C6E362-8686-63F7-00BA-9B52C2DF284D}"/>
          </ac:spMkLst>
        </pc:spChg>
        <pc:spChg chg="mod ord">
          <ac:chgData name="Katie Gardner" userId="3e9cf9fc-2870-4d75-8f47-4c7adb872f6a" providerId="ADAL" clId="{52C2DC64-CE97-4605-8AB6-0862B488AC8C}" dt="2025-05-09T14:32:24.180" v="76" actId="6264"/>
          <ac:spMkLst>
            <pc:docMk/>
            <pc:sldMk cId="33411661" sldId="344"/>
            <ac:spMk id="3" creationId="{B8527D41-5AC2-DF17-6F3D-0235ECDDFB60}"/>
          </ac:spMkLst>
        </pc:spChg>
      </pc:sldChg>
      <pc:sldChg chg="addSp delSp modSp mod ord chgLayout">
        <pc:chgData name="Katie Gardner" userId="3e9cf9fc-2870-4d75-8f47-4c7adb872f6a" providerId="ADAL" clId="{52C2DC64-CE97-4605-8AB6-0862B488AC8C}" dt="2025-05-12T08:52:33.494" v="296"/>
        <pc:sldMkLst>
          <pc:docMk/>
          <pc:sldMk cId="896865496" sldId="345"/>
        </pc:sldMkLst>
        <pc:spChg chg="mod ord">
          <ac:chgData name="Katie Gardner" userId="3e9cf9fc-2870-4d75-8f47-4c7adb872f6a" providerId="ADAL" clId="{52C2DC64-CE97-4605-8AB6-0862B488AC8C}" dt="2025-05-09T14:32:24.180" v="76" actId="6264"/>
          <ac:spMkLst>
            <pc:docMk/>
            <pc:sldMk cId="896865496" sldId="345"/>
            <ac:spMk id="3" creationId="{0E7A31E7-431B-628E-8AE3-C9C56AC63D75}"/>
          </ac:spMkLst>
        </pc:spChg>
        <pc:spChg chg="add mod ord">
          <ac:chgData name="Katie Gardner" userId="3e9cf9fc-2870-4d75-8f47-4c7adb872f6a" providerId="ADAL" clId="{52C2DC64-CE97-4605-8AB6-0862B488AC8C}" dt="2025-05-09T14:32:24.180" v="76" actId="6264"/>
          <ac:spMkLst>
            <pc:docMk/>
            <pc:sldMk cId="896865496" sldId="345"/>
            <ac:spMk id="5" creationId="{9CB20A78-53FB-1720-5A01-7A424985012B}"/>
          </ac:spMkLst>
        </pc:spChg>
      </pc:sldChg>
      <pc:sldChg chg="del">
        <pc:chgData name="Katie Gardner" userId="3e9cf9fc-2870-4d75-8f47-4c7adb872f6a" providerId="ADAL" clId="{52C2DC64-CE97-4605-8AB6-0862B488AC8C}" dt="2025-05-09T14:26:18.594" v="0" actId="47"/>
        <pc:sldMkLst>
          <pc:docMk/>
          <pc:sldMk cId="315787422" sldId="346"/>
        </pc:sldMkLst>
      </pc:sldChg>
      <pc:sldChg chg="addSp delSp modSp add del mod chgLayout">
        <pc:chgData name="Katie Gardner" userId="3e9cf9fc-2870-4d75-8f47-4c7adb872f6a" providerId="ADAL" clId="{52C2DC64-CE97-4605-8AB6-0862B488AC8C}" dt="2025-05-09T14:32:24.180" v="76" actId="6264"/>
        <pc:sldMkLst>
          <pc:docMk/>
          <pc:sldMk cId="1461670244" sldId="415"/>
        </pc:sldMkLst>
        <pc:spChg chg="mod ord">
          <ac:chgData name="Katie Gardner" userId="3e9cf9fc-2870-4d75-8f47-4c7adb872f6a" providerId="ADAL" clId="{52C2DC64-CE97-4605-8AB6-0862B488AC8C}" dt="2025-05-09T14:32:24.180" v="76" actId="6264"/>
          <ac:spMkLst>
            <pc:docMk/>
            <pc:sldMk cId="1461670244" sldId="415"/>
            <ac:spMk id="2" creationId="{9C3CD9E4-6541-2D90-6121-04B42259EEE8}"/>
          </ac:spMkLst>
        </pc:spChg>
        <pc:spChg chg="mod ord">
          <ac:chgData name="Katie Gardner" userId="3e9cf9fc-2870-4d75-8f47-4c7adb872f6a" providerId="ADAL" clId="{52C2DC64-CE97-4605-8AB6-0862B488AC8C}" dt="2025-05-09T14:32:24.180" v="76" actId="6264"/>
          <ac:spMkLst>
            <pc:docMk/>
            <pc:sldMk cId="1461670244" sldId="415"/>
            <ac:spMk id="3" creationId="{3B5BE196-862D-C597-62C8-C087571B50BF}"/>
          </ac:spMkLst>
        </pc:spChg>
      </pc:sldChg>
      <pc:sldChg chg="addSp delSp modSp add del mod chgLayout">
        <pc:chgData name="Katie Gardner" userId="3e9cf9fc-2870-4d75-8f47-4c7adb872f6a" providerId="ADAL" clId="{52C2DC64-CE97-4605-8AB6-0862B488AC8C}" dt="2025-05-12T09:16:54.570" v="1296" actId="20577"/>
        <pc:sldMkLst>
          <pc:docMk/>
          <pc:sldMk cId="840665454" sldId="416"/>
        </pc:sldMkLst>
        <pc:spChg chg="mod ord">
          <ac:chgData name="Katie Gardner" userId="3e9cf9fc-2870-4d75-8f47-4c7adb872f6a" providerId="ADAL" clId="{52C2DC64-CE97-4605-8AB6-0862B488AC8C}" dt="2025-05-12T09:16:54.570" v="1296" actId="20577"/>
          <ac:spMkLst>
            <pc:docMk/>
            <pc:sldMk cId="840665454" sldId="416"/>
            <ac:spMk id="2" creationId="{B75CD9A5-92E9-C084-D7B5-E2BD288D0AD0}"/>
          </ac:spMkLst>
        </pc:spChg>
        <pc:spChg chg="mod ord">
          <ac:chgData name="Katie Gardner" userId="3e9cf9fc-2870-4d75-8f47-4c7adb872f6a" providerId="ADAL" clId="{52C2DC64-CE97-4605-8AB6-0862B488AC8C}" dt="2025-05-09T14:32:24.180" v="76" actId="6264"/>
          <ac:spMkLst>
            <pc:docMk/>
            <pc:sldMk cId="840665454" sldId="416"/>
            <ac:spMk id="3" creationId="{DACC385B-341C-B6CB-EB26-1DE20C2FC4A9}"/>
          </ac:spMkLst>
        </pc:spChg>
      </pc:sldChg>
      <pc:sldChg chg="addSp delSp modSp add del mod chgLayout">
        <pc:chgData name="Katie Gardner" userId="3e9cf9fc-2870-4d75-8f47-4c7adb872f6a" providerId="ADAL" clId="{52C2DC64-CE97-4605-8AB6-0862B488AC8C}" dt="2025-05-09T14:32:24.180" v="76" actId="6264"/>
        <pc:sldMkLst>
          <pc:docMk/>
          <pc:sldMk cId="3545902034" sldId="417"/>
        </pc:sldMkLst>
        <pc:spChg chg="mod ord">
          <ac:chgData name="Katie Gardner" userId="3e9cf9fc-2870-4d75-8f47-4c7adb872f6a" providerId="ADAL" clId="{52C2DC64-CE97-4605-8AB6-0862B488AC8C}" dt="2025-05-09T14:32:24.180" v="76" actId="6264"/>
          <ac:spMkLst>
            <pc:docMk/>
            <pc:sldMk cId="3545902034" sldId="417"/>
            <ac:spMk id="2" creationId="{921D27CB-B852-B037-A251-676D1A7877DF}"/>
          </ac:spMkLst>
        </pc:spChg>
        <pc:spChg chg="mod ord">
          <ac:chgData name="Katie Gardner" userId="3e9cf9fc-2870-4d75-8f47-4c7adb872f6a" providerId="ADAL" clId="{52C2DC64-CE97-4605-8AB6-0862B488AC8C}" dt="2025-05-09T14:32:24.180" v="76" actId="6264"/>
          <ac:spMkLst>
            <pc:docMk/>
            <pc:sldMk cId="3545902034" sldId="417"/>
            <ac:spMk id="3" creationId="{F5AAE13F-23E4-6AB3-EA2F-5FECD65A482A}"/>
          </ac:spMkLst>
        </pc:spChg>
      </pc:sldChg>
      <pc:sldChg chg="addSp delSp modSp add del mod setBg delDesignElem chgLayout">
        <pc:chgData name="Katie Gardner" userId="3e9cf9fc-2870-4d75-8f47-4c7adb872f6a" providerId="ADAL" clId="{52C2DC64-CE97-4605-8AB6-0862B488AC8C}" dt="2025-05-12T09:17:11.834" v="1302" actId="27636"/>
        <pc:sldMkLst>
          <pc:docMk/>
          <pc:sldMk cId="1608473096" sldId="420"/>
        </pc:sldMkLst>
        <pc:spChg chg="mod ord">
          <ac:chgData name="Katie Gardner" userId="3e9cf9fc-2870-4d75-8f47-4c7adb872f6a" providerId="ADAL" clId="{52C2DC64-CE97-4605-8AB6-0862B488AC8C}" dt="2025-05-12T09:17:11.834" v="1302" actId="27636"/>
          <ac:spMkLst>
            <pc:docMk/>
            <pc:sldMk cId="1608473096" sldId="420"/>
            <ac:spMk id="3" creationId="{FCEFA296-C291-4C5C-E29A-A53D62590D98}"/>
          </ac:spMkLst>
        </pc:spChg>
        <pc:spChg chg="add mod ord">
          <ac:chgData name="Katie Gardner" userId="3e9cf9fc-2870-4d75-8f47-4c7adb872f6a" providerId="ADAL" clId="{52C2DC64-CE97-4605-8AB6-0862B488AC8C}" dt="2025-05-12T09:17:04.743" v="1297" actId="26606"/>
          <ac:spMkLst>
            <pc:docMk/>
            <pc:sldMk cId="1608473096" sldId="420"/>
            <ac:spMk id="7" creationId="{AF2AD407-41EA-DEE8-0527-3E431D14E6C0}"/>
          </ac:spMkLst>
        </pc:spChg>
        <pc:spChg chg="add">
          <ac:chgData name="Katie Gardner" userId="3e9cf9fc-2870-4d75-8f47-4c7adb872f6a" providerId="ADAL" clId="{52C2DC64-CE97-4605-8AB6-0862B488AC8C}" dt="2025-05-12T09:17:04.743" v="1297" actId="26606"/>
          <ac:spMkLst>
            <pc:docMk/>
            <pc:sldMk cId="1608473096" sldId="420"/>
            <ac:spMk id="3079" creationId="{08CB54FC-0B2A-4107-9A70-958B90B76585}"/>
          </ac:spMkLst>
        </pc:spChg>
        <pc:spChg chg="add">
          <ac:chgData name="Katie Gardner" userId="3e9cf9fc-2870-4d75-8f47-4c7adb872f6a" providerId="ADAL" clId="{52C2DC64-CE97-4605-8AB6-0862B488AC8C}" dt="2025-05-12T09:17:04.743" v="1297" actId="26606"/>
          <ac:spMkLst>
            <pc:docMk/>
            <pc:sldMk cId="1608473096" sldId="420"/>
            <ac:spMk id="3083" creationId="{9AA76026-5689-4584-8D93-D71D739E61B5}"/>
          </ac:spMkLst>
        </pc:spChg>
        <pc:cxnChg chg="add">
          <ac:chgData name="Katie Gardner" userId="3e9cf9fc-2870-4d75-8f47-4c7adb872f6a" providerId="ADAL" clId="{52C2DC64-CE97-4605-8AB6-0862B488AC8C}" dt="2025-05-12T09:17:04.743" v="1297" actId="26606"/>
          <ac:cxnSpMkLst>
            <pc:docMk/>
            <pc:sldMk cId="1608473096" sldId="420"/>
            <ac:cxnSpMk id="3081" creationId="{7855A9B5-1710-4B19-B0F1-CDFDD4ED5B7E}"/>
          </ac:cxnSpMkLst>
        </pc:cxnChg>
      </pc:sldChg>
      <pc:sldChg chg="addSp delSp modSp add del mod setBg delDesignElem chgLayout">
        <pc:chgData name="Katie Gardner" userId="3e9cf9fc-2870-4d75-8f47-4c7adb872f6a" providerId="ADAL" clId="{52C2DC64-CE97-4605-8AB6-0862B488AC8C}" dt="2025-05-12T09:17:26.213" v="1307" actId="27636"/>
        <pc:sldMkLst>
          <pc:docMk/>
          <pc:sldMk cId="2849173254" sldId="421"/>
        </pc:sldMkLst>
        <pc:spChg chg="mod ord">
          <ac:chgData name="Katie Gardner" userId="3e9cf9fc-2870-4d75-8f47-4c7adb872f6a" providerId="ADAL" clId="{52C2DC64-CE97-4605-8AB6-0862B488AC8C}" dt="2025-05-12T09:17:26.213" v="1307" actId="27636"/>
          <ac:spMkLst>
            <pc:docMk/>
            <pc:sldMk cId="2849173254" sldId="421"/>
            <ac:spMk id="3" creationId="{21B98D9E-7AC8-9C11-6831-7E68BD619F87}"/>
          </ac:spMkLst>
        </pc:spChg>
        <pc:spChg chg="add mod ord">
          <ac:chgData name="Katie Gardner" userId="3e9cf9fc-2870-4d75-8f47-4c7adb872f6a" providerId="ADAL" clId="{52C2DC64-CE97-4605-8AB6-0862B488AC8C}" dt="2025-05-12T09:17:18.421" v="1303" actId="26606"/>
          <ac:spMkLst>
            <pc:docMk/>
            <pc:sldMk cId="2849173254" sldId="421"/>
            <ac:spMk id="7" creationId="{28B13259-82E3-636E-0864-D1B909ABBC76}"/>
          </ac:spMkLst>
        </pc:spChg>
        <pc:spChg chg="add">
          <ac:chgData name="Katie Gardner" userId="3e9cf9fc-2870-4d75-8f47-4c7adb872f6a" providerId="ADAL" clId="{52C2DC64-CE97-4605-8AB6-0862B488AC8C}" dt="2025-05-12T09:17:18.421" v="1303" actId="26606"/>
          <ac:spMkLst>
            <pc:docMk/>
            <pc:sldMk cId="2849173254" sldId="421"/>
            <ac:spMk id="1031" creationId="{F4FAA6B4-BAFB-4474-9B14-DC83A9096513}"/>
          </ac:spMkLst>
        </pc:spChg>
        <pc:spChg chg="add">
          <ac:chgData name="Katie Gardner" userId="3e9cf9fc-2870-4d75-8f47-4c7adb872f6a" providerId="ADAL" clId="{52C2DC64-CE97-4605-8AB6-0862B488AC8C}" dt="2025-05-12T09:17:18.421" v="1303" actId="26606"/>
          <ac:spMkLst>
            <pc:docMk/>
            <pc:sldMk cId="2849173254" sldId="421"/>
            <ac:spMk id="1035" creationId="{DB148495-5F82-48E2-A76C-C8E1C8949940}"/>
          </ac:spMkLst>
        </pc:spChg>
        <pc:picChg chg="mod">
          <ac:chgData name="Katie Gardner" userId="3e9cf9fc-2870-4d75-8f47-4c7adb872f6a" providerId="ADAL" clId="{52C2DC64-CE97-4605-8AB6-0862B488AC8C}" dt="2025-05-12T09:17:18.421" v="1303" actId="26606"/>
          <ac:picMkLst>
            <pc:docMk/>
            <pc:sldMk cId="2849173254" sldId="421"/>
            <ac:picMk id="1026" creationId="{C74E64E3-A505-E246-4F43-2308CE8DE20B}"/>
          </ac:picMkLst>
        </pc:picChg>
        <pc:cxnChg chg="add">
          <ac:chgData name="Katie Gardner" userId="3e9cf9fc-2870-4d75-8f47-4c7adb872f6a" providerId="ADAL" clId="{52C2DC64-CE97-4605-8AB6-0862B488AC8C}" dt="2025-05-12T09:17:18.421" v="1303" actId="26606"/>
          <ac:cxnSpMkLst>
            <pc:docMk/>
            <pc:sldMk cId="2849173254" sldId="421"/>
            <ac:cxnSpMk id="1033" creationId="{4364CDC3-ADB0-4691-9286-5925F160C2D5}"/>
          </ac:cxnSpMkLst>
        </pc:cxnChg>
      </pc:sldChg>
      <pc:sldChg chg="addSp delSp modSp add del mod setBg delDesignElem chgLayout">
        <pc:chgData name="Katie Gardner" userId="3e9cf9fc-2870-4d75-8f47-4c7adb872f6a" providerId="ADAL" clId="{52C2DC64-CE97-4605-8AB6-0862B488AC8C}" dt="2025-05-12T09:17:37.694" v="1314" actId="27636"/>
        <pc:sldMkLst>
          <pc:docMk/>
          <pc:sldMk cId="3340056967" sldId="422"/>
        </pc:sldMkLst>
        <pc:spChg chg="mod ord">
          <ac:chgData name="Katie Gardner" userId="3e9cf9fc-2870-4d75-8f47-4c7adb872f6a" providerId="ADAL" clId="{52C2DC64-CE97-4605-8AB6-0862B488AC8C}" dt="2025-05-12T09:17:31.836" v="1308" actId="26606"/>
          <ac:spMkLst>
            <pc:docMk/>
            <pc:sldMk cId="3340056967" sldId="422"/>
            <ac:spMk id="2" creationId="{C34F1AA6-A2BB-FCFC-418F-06070617ACCB}"/>
          </ac:spMkLst>
        </pc:spChg>
        <pc:spChg chg="mod ord">
          <ac:chgData name="Katie Gardner" userId="3e9cf9fc-2870-4d75-8f47-4c7adb872f6a" providerId="ADAL" clId="{52C2DC64-CE97-4605-8AB6-0862B488AC8C}" dt="2025-05-12T09:17:37.694" v="1314" actId="27636"/>
          <ac:spMkLst>
            <pc:docMk/>
            <pc:sldMk cId="3340056967" sldId="422"/>
            <ac:spMk id="3" creationId="{76A97AA4-777C-B141-4168-0334BABE828C}"/>
          </ac:spMkLst>
        </pc:spChg>
        <pc:spChg chg="add">
          <ac:chgData name="Katie Gardner" userId="3e9cf9fc-2870-4d75-8f47-4c7adb872f6a" providerId="ADAL" clId="{52C2DC64-CE97-4605-8AB6-0862B488AC8C}" dt="2025-05-12T09:17:31.836" v="1308" actId="26606"/>
          <ac:spMkLst>
            <pc:docMk/>
            <pc:sldMk cId="3340056967" sldId="422"/>
            <ac:spMk id="2055" creationId="{13BCCAE5-A35B-4B66-A4A7-E23C34A403A4}"/>
          </ac:spMkLst>
        </pc:spChg>
        <pc:spChg chg="add">
          <ac:chgData name="Katie Gardner" userId="3e9cf9fc-2870-4d75-8f47-4c7adb872f6a" providerId="ADAL" clId="{52C2DC64-CE97-4605-8AB6-0862B488AC8C}" dt="2025-05-12T09:17:31.836" v="1308" actId="26606"/>
          <ac:spMkLst>
            <pc:docMk/>
            <pc:sldMk cId="3340056967" sldId="422"/>
            <ac:spMk id="2059" creationId="{FEC9799F-A0B8-45B9-8164-71F2838922CE}"/>
          </ac:spMkLst>
        </pc:spChg>
        <pc:picChg chg="mod">
          <ac:chgData name="Katie Gardner" userId="3e9cf9fc-2870-4d75-8f47-4c7adb872f6a" providerId="ADAL" clId="{52C2DC64-CE97-4605-8AB6-0862B488AC8C}" dt="2025-05-12T09:17:31.836" v="1308" actId="26606"/>
          <ac:picMkLst>
            <pc:docMk/>
            <pc:sldMk cId="3340056967" sldId="422"/>
            <ac:picMk id="2050" creationId="{34DF7299-185C-6595-F0E9-B56472D9975B}"/>
          </ac:picMkLst>
        </pc:picChg>
        <pc:cxnChg chg="add">
          <ac:chgData name="Katie Gardner" userId="3e9cf9fc-2870-4d75-8f47-4c7adb872f6a" providerId="ADAL" clId="{52C2DC64-CE97-4605-8AB6-0862B488AC8C}" dt="2025-05-12T09:17:31.836" v="1308" actId="26606"/>
          <ac:cxnSpMkLst>
            <pc:docMk/>
            <pc:sldMk cId="3340056967" sldId="422"/>
            <ac:cxnSpMk id="2057" creationId="{6987BDFB-DE64-4B56-B44F-45FAE19FA94E}"/>
          </ac:cxnSpMkLst>
        </pc:cxnChg>
      </pc:sldChg>
      <pc:sldChg chg="addSp delSp modSp add del mod chgLayout">
        <pc:chgData name="Katie Gardner" userId="3e9cf9fc-2870-4d75-8f47-4c7adb872f6a" providerId="ADAL" clId="{52C2DC64-CE97-4605-8AB6-0862B488AC8C}" dt="2025-05-09T14:32:24.180" v="76" actId="6264"/>
        <pc:sldMkLst>
          <pc:docMk/>
          <pc:sldMk cId="2330958172" sldId="423"/>
        </pc:sldMkLst>
        <pc:spChg chg="mod ord">
          <ac:chgData name="Katie Gardner" userId="3e9cf9fc-2870-4d75-8f47-4c7adb872f6a" providerId="ADAL" clId="{52C2DC64-CE97-4605-8AB6-0862B488AC8C}" dt="2025-05-09T14:32:24.180" v="76" actId="6264"/>
          <ac:spMkLst>
            <pc:docMk/>
            <pc:sldMk cId="2330958172" sldId="423"/>
            <ac:spMk id="3" creationId="{4BC0044B-FD9B-40EE-9877-D8A16D40EC6C}"/>
          </ac:spMkLst>
        </pc:spChg>
        <pc:spChg chg="add mod ord">
          <ac:chgData name="Katie Gardner" userId="3e9cf9fc-2870-4d75-8f47-4c7adb872f6a" providerId="ADAL" clId="{52C2DC64-CE97-4605-8AB6-0862B488AC8C}" dt="2025-05-09T14:32:24.180" v="76" actId="6264"/>
          <ac:spMkLst>
            <pc:docMk/>
            <pc:sldMk cId="2330958172" sldId="423"/>
            <ac:spMk id="7" creationId="{1ECCD620-7C3A-2A87-4DFA-9C2134D00859}"/>
          </ac:spMkLst>
        </pc:spChg>
      </pc:sldChg>
      <pc:sldChg chg="addSp delSp modSp add del mod chgLayout">
        <pc:chgData name="Katie Gardner" userId="3e9cf9fc-2870-4d75-8f47-4c7adb872f6a" providerId="ADAL" clId="{52C2DC64-CE97-4605-8AB6-0862B488AC8C}" dt="2025-05-09T14:32:24.180" v="76" actId="6264"/>
        <pc:sldMkLst>
          <pc:docMk/>
          <pc:sldMk cId="431130724" sldId="424"/>
        </pc:sldMkLst>
        <pc:spChg chg="mod ord">
          <ac:chgData name="Katie Gardner" userId="3e9cf9fc-2870-4d75-8f47-4c7adb872f6a" providerId="ADAL" clId="{52C2DC64-CE97-4605-8AB6-0862B488AC8C}" dt="2025-05-09T14:32:24.180" v="76" actId="6264"/>
          <ac:spMkLst>
            <pc:docMk/>
            <pc:sldMk cId="431130724" sldId="424"/>
            <ac:spMk id="2" creationId="{A3A1E0C1-B398-3448-996A-AB929B4CE4E4}"/>
          </ac:spMkLst>
        </pc:spChg>
        <pc:spChg chg="mod ord">
          <ac:chgData name="Katie Gardner" userId="3e9cf9fc-2870-4d75-8f47-4c7adb872f6a" providerId="ADAL" clId="{52C2DC64-CE97-4605-8AB6-0862B488AC8C}" dt="2025-05-09T14:32:24.180" v="76" actId="6264"/>
          <ac:spMkLst>
            <pc:docMk/>
            <pc:sldMk cId="431130724" sldId="424"/>
            <ac:spMk id="3" creationId="{96EAA2CC-5171-AE2F-17B5-B201A98403D6}"/>
          </ac:spMkLst>
        </pc:spChg>
      </pc:sldChg>
      <pc:sldChg chg="addSp delSp modSp add del mod chgLayout">
        <pc:chgData name="Katie Gardner" userId="3e9cf9fc-2870-4d75-8f47-4c7adb872f6a" providerId="ADAL" clId="{52C2DC64-CE97-4605-8AB6-0862B488AC8C}" dt="2025-05-09T14:32:24.180" v="76" actId="6264"/>
        <pc:sldMkLst>
          <pc:docMk/>
          <pc:sldMk cId="3791405934" sldId="425"/>
        </pc:sldMkLst>
        <pc:spChg chg="mod ord">
          <ac:chgData name="Katie Gardner" userId="3e9cf9fc-2870-4d75-8f47-4c7adb872f6a" providerId="ADAL" clId="{52C2DC64-CE97-4605-8AB6-0862B488AC8C}" dt="2025-05-09T14:32:24.180" v="76" actId="6264"/>
          <ac:spMkLst>
            <pc:docMk/>
            <pc:sldMk cId="3791405934" sldId="425"/>
            <ac:spMk id="2" creationId="{07FEEF5C-CDEB-55F6-E41B-26721B29708C}"/>
          </ac:spMkLst>
        </pc:spChg>
        <pc:spChg chg="mod ord">
          <ac:chgData name="Katie Gardner" userId="3e9cf9fc-2870-4d75-8f47-4c7adb872f6a" providerId="ADAL" clId="{52C2DC64-CE97-4605-8AB6-0862B488AC8C}" dt="2025-05-09T14:32:24.180" v="76" actId="6264"/>
          <ac:spMkLst>
            <pc:docMk/>
            <pc:sldMk cId="3791405934" sldId="425"/>
            <ac:spMk id="3" creationId="{97409AE4-B7B9-7B27-0700-6BE9387E9A81}"/>
          </ac:spMkLst>
        </pc:spChg>
      </pc:sldChg>
      <pc:sldChg chg="addSp delSp modSp add del mod chgLayout">
        <pc:chgData name="Katie Gardner" userId="3e9cf9fc-2870-4d75-8f47-4c7adb872f6a" providerId="ADAL" clId="{52C2DC64-CE97-4605-8AB6-0862B488AC8C}" dt="2025-05-09T14:32:24.180" v="76" actId="6264"/>
        <pc:sldMkLst>
          <pc:docMk/>
          <pc:sldMk cId="3108379819" sldId="426"/>
        </pc:sldMkLst>
        <pc:spChg chg="mod ord">
          <ac:chgData name="Katie Gardner" userId="3e9cf9fc-2870-4d75-8f47-4c7adb872f6a" providerId="ADAL" clId="{52C2DC64-CE97-4605-8AB6-0862B488AC8C}" dt="2025-05-09T14:32:24.180" v="76" actId="6264"/>
          <ac:spMkLst>
            <pc:docMk/>
            <pc:sldMk cId="3108379819" sldId="426"/>
            <ac:spMk id="3" creationId="{073C099A-F8B3-37B4-A1D5-E9C47756EC91}"/>
          </ac:spMkLst>
        </pc:spChg>
        <pc:spChg chg="add mod ord">
          <ac:chgData name="Katie Gardner" userId="3e9cf9fc-2870-4d75-8f47-4c7adb872f6a" providerId="ADAL" clId="{52C2DC64-CE97-4605-8AB6-0862B488AC8C}" dt="2025-05-09T14:32:24.180" v="76" actId="6264"/>
          <ac:spMkLst>
            <pc:docMk/>
            <pc:sldMk cId="3108379819" sldId="426"/>
            <ac:spMk id="7" creationId="{01EE54E9-3294-91CF-B5A7-CFB59A9CADC0}"/>
          </ac:spMkLst>
        </pc:spChg>
      </pc:sldChg>
      <pc:sldChg chg="addSp delSp modSp add del mod modAnim chgLayout">
        <pc:chgData name="Katie Gardner" userId="3e9cf9fc-2870-4d75-8f47-4c7adb872f6a" providerId="ADAL" clId="{52C2DC64-CE97-4605-8AB6-0862B488AC8C}" dt="2025-05-12T09:24:23.176" v="1681" actId="20577"/>
        <pc:sldMkLst>
          <pc:docMk/>
          <pc:sldMk cId="2990785542" sldId="427"/>
        </pc:sldMkLst>
        <pc:spChg chg="mod ord">
          <ac:chgData name="Katie Gardner" userId="3e9cf9fc-2870-4d75-8f47-4c7adb872f6a" providerId="ADAL" clId="{52C2DC64-CE97-4605-8AB6-0862B488AC8C}" dt="2025-05-12T09:18:32.452" v="1319" actId="6264"/>
          <ac:spMkLst>
            <pc:docMk/>
            <pc:sldMk cId="2990785542" sldId="427"/>
            <ac:spMk id="2" creationId="{16741395-D631-AA12-01AF-D800930EC968}"/>
          </ac:spMkLst>
        </pc:spChg>
        <pc:spChg chg="mod ord">
          <ac:chgData name="Katie Gardner" userId="3e9cf9fc-2870-4d75-8f47-4c7adb872f6a" providerId="ADAL" clId="{52C2DC64-CE97-4605-8AB6-0862B488AC8C}" dt="2025-05-12T09:24:23.176" v="1681" actId="20577"/>
          <ac:spMkLst>
            <pc:docMk/>
            <pc:sldMk cId="2990785542" sldId="427"/>
            <ac:spMk id="3" creationId="{BF19CEB9-B41E-8D5C-5455-611B60345368}"/>
          </ac:spMkLst>
        </pc:spChg>
      </pc:sldChg>
      <pc:sldChg chg="addSp delSp modSp add del mod chgLayout">
        <pc:chgData name="Katie Gardner" userId="3e9cf9fc-2870-4d75-8f47-4c7adb872f6a" providerId="ADAL" clId="{52C2DC64-CE97-4605-8AB6-0862B488AC8C}" dt="2025-05-12T09:18:08.741" v="1316" actId="27636"/>
        <pc:sldMkLst>
          <pc:docMk/>
          <pc:sldMk cId="2210894649" sldId="428"/>
        </pc:sldMkLst>
        <pc:spChg chg="mod ord">
          <ac:chgData name="Katie Gardner" userId="3e9cf9fc-2870-4d75-8f47-4c7adb872f6a" providerId="ADAL" clId="{52C2DC64-CE97-4605-8AB6-0862B488AC8C}" dt="2025-05-09T14:32:24.180" v="76" actId="6264"/>
          <ac:spMkLst>
            <pc:docMk/>
            <pc:sldMk cId="2210894649" sldId="428"/>
            <ac:spMk id="2" creationId="{45CD68FA-D577-BCE9-7F05-62C2284A3869}"/>
          </ac:spMkLst>
        </pc:spChg>
        <pc:spChg chg="mod ord">
          <ac:chgData name="Katie Gardner" userId="3e9cf9fc-2870-4d75-8f47-4c7adb872f6a" providerId="ADAL" clId="{52C2DC64-CE97-4605-8AB6-0862B488AC8C}" dt="2025-05-12T09:18:08.741" v="1316" actId="27636"/>
          <ac:spMkLst>
            <pc:docMk/>
            <pc:sldMk cId="2210894649" sldId="428"/>
            <ac:spMk id="3" creationId="{6A14EF1D-D4A8-FCD0-9D5B-138296E9B0D9}"/>
          </ac:spMkLst>
        </pc:spChg>
      </pc:sldChg>
      <pc:sldChg chg="addSp delSp modSp add del mod chgLayout">
        <pc:chgData name="Katie Gardner" userId="3e9cf9fc-2870-4d75-8f47-4c7adb872f6a" providerId="ADAL" clId="{52C2DC64-CE97-4605-8AB6-0862B488AC8C}" dt="2025-05-12T09:18:14.649" v="1318" actId="27636"/>
        <pc:sldMkLst>
          <pc:docMk/>
          <pc:sldMk cId="2621011124" sldId="429"/>
        </pc:sldMkLst>
        <pc:spChg chg="mod ord">
          <ac:chgData name="Katie Gardner" userId="3e9cf9fc-2870-4d75-8f47-4c7adb872f6a" providerId="ADAL" clId="{52C2DC64-CE97-4605-8AB6-0862B488AC8C}" dt="2025-05-12T09:18:14.649" v="1318" actId="27636"/>
          <ac:spMkLst>
            <pc:docMk/>
            <pc:sldMk cId="2621011124" sldId="429"/>
            <ac:spMk id="3" creationId="{B55F7E89-14D7-104A-AFEC-C564E91DB0FC}"/>
          </ac:spMkLst>
        </pc:spChg>
        <pc:spChg chg="add mod ord">
          <ac:chgData name="Katie Gardner" userId="3e9cf9fc-2870-4d75-8f47-4c7adb872f6a" providerId="ADAL" clId="{52C2DC64-CE97-4605-8AB6-0862B488AC8C}" dt="2025-05-09T14:32:24.180" v="76" actId="6264"/>
          <ac:spMkLst>
            <pc:docMk/>
            <pc:sldMk cId="2621011124" sldId="429"/>
            <ac:spMk id="7" creationId="{9BA6782F-0420-3D92-AAE9-49DC42E9AC0C}"/>
          </ac:spMkLst>
        </pc:spChg>
      </pc:sldChg>
      <pc:sldChg chg="modSp mod ord">
        <pc:chgData name="Katie Gardner" userId="3e9cf9fc-2870-4d75-8f47-4c7adb872f6a" providerId="ADAL" clId="{52C2DC64-CE97-4605-8AB6-0862B488AC8C}" dt="2025-05-12T08:52:33.494" v="296"/>
        <pc:sldMkLst>
          <pc:docMk/>
          <pc:sldMk cId="364269678" sldId="699"/>
        </pc:sldMkLst>
        <pc:spChg chg="mod">
          <ac:chgData name="Katie Gardner" userId="3e9cf9fc-2870-4d75-8f47-4c7adb872f6a" providerId="ADAL" clId="{52C2DC64-CE97-4605-8AB6-0862B488AC8C}" dt="2025-05-12T08:52:06.023" v="294" actId="20577"/>
          <ac:spMkLst>
            <pc:docMk/>
            <pc:sldMk cId="364269678" sldId="699"/>
            <ac:spMk id="2" creationId="{83A2E98A-4890-94CC-3A88-16882CD0FF79}"/>
          </ac:spMkLst>
        </pc:spChg>
      </pc:sldChg>
      <pc:sldChg chg="del">
        <pc:chgData name="Katie Gardner" userId="3e9cf9fc-2870-4d75-8f47-4c7adb872f6a" providerId="ADAL" clId="{52C2DC64-CE97-4605-8AB6-0862B488AC8C}" dt="2025-05-09T14:26:18.594" v="0" actId="47"/>
        <pc:sldMkLst>
          <pc:docMk/>
          <pc:sldMk cId="3152093198" sldId="700"/>
        </pc:sldMkLst>
      </pc:sldChg>
      <pc:sldChg chg="del">
        <pc:chgData name="Katie Gardner" userId="3e9cf9fc-2870-4d75-8f47-4c7adb872f6a" providerId="ADAL" clId="{52C2DC64-CE97-4605-8AB6-0862B488AC8C}" dt="2025-05-09T14:26:18.594" v="0" actId="47"/>
        <pc:sldMkLst>
          <pc:docMk/>
          <pc:sldMk cId="4051119056" sldId="701"/>
        </pc:sldMkLst>
      </pc:sldChg>
      <pc:sldChg chg="del">
        <pc:chgData name="Katie Gardner" userId="3e9cf9fc-2870-4d75-8f47-4c7adb872f6a" providerId="ADAL" clId="{52C2DC64-CE97-4605-8AB6-0862B488AC8C}" dt="2025-05-09T14:26:18.594" v="0" actId="47"/>
        <pc:sldMkLst>
          <pc:docMk/>
          <pc:sldMk cId="1916091653" sldId="702"/>
        </pc:sldMkLst>
      </pc:sldChg>
      <pc:sldChg chg="del">
        <pc:chgData name="Katie Gardner" userId="3e9cf9fc-2870-4d75-8f47-4c7adb872f6a" providerId="ADAL" clId="{52C2DC64-CE97-4605-8AB6-0862B488AC8C}" dt="2025-05-09T14:26:18.594" v="0" actId="47"/>
        <pc:sldMkLst>
          <pc:docMk/>
          <pc:sldMk cId="2572471365" sldId="703"/>
        </pc:sldMkLst>
      </pc:sldChg>
      <pc:sldChg chg="del">
        <pc:chgData name="Katie Gardner" userId="3e9cf9fc-2870-4d75-8f47-4c7adb872f6a" providerId="ADAL" clId="{52C2DC64-CE97-4605-8AB6-0862B488AC8C}" dt="2025-05-09T14:26:18.594" v="0" actId="47"/>
        <pc:sldMkLst>
          <pc:docMk/>
          <pc:sldMk cId="3250976963" sldId="704"/>
        </pc:sldMkLst>
      </pc:sldChg>
      <pc:sldChg chg="del">
        <pc:chgData name="Katie Gardner" userId="3e9cf9fc-2870-4d75-8f47-4c7adb872f6a" providerId="ADAL" clId="{52C2DC64-CE97-4605-8AB6-0862B488AC8C}" dt="2025-05-09T14:26:18.594" v="0" actId="47"/>
        <pc:sldMkLst>
          <pc:docMk/>
          <pc:sldMk cId="910566186" sldId="705"/>
        </pc:sldMkLst>
      </pc:sldChg>
      <pc:sldChg chg="del">
        <pc:chgData name="Katie Gardner" userId="3e9cf9fc-2870-4d75-8f47-4c7adb872f6a" providerId="ADAL" clId="{52C2DC64-CE97-4605-8AB6-0862B488AC8C}" dt="2025-05-09T14:26:18.594" v="0" actId="47"/>
        <pc:sldMkLst>
          <pc:docMk/>
          <pc:sldMk cId="976127691" sldId="706"/>
        </pc:sldMkLst>
      </pc:sldChg>
      <pc:sldChg chg="del">
        <pc:chgData name="Katie Gardner" userId="3e9cf9fc-2870-4d75-8f47-4c7adb872f6a" providerId="ADAL" clId="{52C2DC64-CE97-4605-8AB6-0862B488AC8C}" dt="2025-05-09T14:26:18.594" v="0" actId="47"/>
        <pc:sldMkLst>
          <pc:docMk/>
          <pc:sldMk cId="1484979914" sldId="707"/>
        </pc:sldMkLst>
      </pc:sldChg>
      <pc:sldChg chg="del">
        <pc:chgData name="Katie Gardner" userId="3e9cf9fc-2870-4d75-8f47-4c7adb872f6a" providerId="ADAL" clId="{52C2DC64-CE97-4605-8AB6-0862B488AC8C}" dt="2025-05-09T14:26:18.594" v="0" actId="47"/>
        <pc:sldMkLst>
          <pc:docMk/>
          <pc:sldMk cId="3243876926" sldId="708"/>
        </pc:sldMkLst>
      </pc:sldChg>
      <pc:sldChg chg="addSp delSp modSp add del mod chgLayout">
        <pc:chgData name="Katie Gardner" userId="3e9cf9fc-2870-4d75-8f47-4c7adb872f6a" providerId="ADAL" clId="{52C2DC64-CE97-4605-8AB6-0862B488AC8C}" dt="2025-05-12T08:55:31.865" v="556" actId="47"/>
        <pc:sldMkLst>
          <pc:docMk/>
          <pc:sldMk cId="3005036688" sldId="710"/>
        </pc:sldMkLst>
      </pc:sldChg>
      <pc:sldChg chg="addSp delSp modSp add del mod ord chgLayout">
        <pc:chgData name="Katie Gardner" userId="3e9cf9fc-2870-4d75-8f47-4c7adb872f6a" providerId="ADAL" clId="{52C2DC64-CE97-4605-8AB6-0862B488AC8C}" dt="2025-05-12T09:13:09.464" v="1216" actId="47"/>
        <pc:sldMkLst>
          <pc:docMk/>
          <pc:sldMk cId="1952367863" sldId="711"/>
        </pc:sldMkLst>
      </pc:sldChg>
      <pc:sldChg chg="addSp delSp modSp add del mod ord chgLayout">
        <pc:chgData name="Katie Gardner" userId="3e9cf9fc-2870-4d75-8f47-4c7adb872f6a" providerId="ADAL" clId="{52C2DC64-CE97-4605-8AB6-0862B488AC8C}" dt="2025-05-12T09:13:38.926" v="1223" actId="47"/>
        <pc:sldMkLst>
          <pc:docMk/>
          <pc:sldMk cId="2091049922" sldId="712"/>
        </pc:sldMkLst>
      </pc:sldChg>
      <pc:sldChg chg="addSp delSp modSp add del mod ord chgLayout">
        <pc:chgData name="Katie Gardner" userId="3e9cf9fc-2870-4d75-8f47-4c7adb872f6a" providerId="ADAL" clId="{52C2DC64-CE97-4605-8AB6-0862B488AC8C}" dt="2025-05-12T09:16:29.918" v="1277" actId="47"/>
        <pc:sldMkLst>
          <pc:docMk/>
          <pc:sldMk cId="310162291" sldId="713"/>
        </pc:sldMkLst>
      </pc:sldChg>
      <pc:sldChg chg="addSp delSp modSp new mod modClrScheme chgLayout">
        <pc:chgData name="Katie Gardner" userId="3e9cf9fc-2870-4d75-8f47-4c7adb872f6a" providerId="ADAL" clId="{52C2DC64-CE97-4605-8AB6-0862B488AC8C}" dt="2025-05-09T14:34:27.217" v="94" actId="20577"/>
        <pc:sldMkLst>
          <pc:docMk/>
          <pc:sldMk cId="819013395" sldId="714"/>
        </pc:sldMkLst>
        <pc:spChg chg="add mod ord">
          <ac:chgData name="Katie Gardner" userId="3e9cf9fc-2870-4d75-8f47-4c7adb872f6a" providerId="ADAL" clId="{52C2DC64-CE97-4605-8AB6-0862B488AC8C}" dt="2025-05-09T14:34:27.217" v="94" actId="20577"/>
          <ac:spMkLst>
            <pc:docMk/>
            <pc:sldMk cId="819013395" sldId="714"/>
            <ac:spMk id="7" creationId="{A0E75BBB-53A8-F681-5C81-32FE6AB97977}"/>
          </ac:spMkLst>
        </pc:spChg>
        <pc:spChg chg="add mod ord">
          <ac:chgData name="Katie Gardner" userId="3e9cf9fc-2870-4d75-8f47-4c7adb872f6a" providerId="ADAL" clId="{52C2DC64-CE97-4605-8AB6-0862B488AC8C}" dt="2025-05-09T14:34:21.583" v="80" actId="700"/>
          <ac:spMkLst>
            <pc:docMk/>
            <pc:sldMk cId="819013395" sldId="714"/>
            <ac:spMk id="8" creationId="{E4848B0A-0ABD-132F-F303-B4E3944B667E}"/>
          </ac:spMkLst>
        </pc:spChg>
      </pc:sldChg>
      <pc:sldChg chg="addSp delSp modSp new mod modClrScheme chgLayout">
        <pc:chgData name="Katie Gardner" userId="3e9cf9fc-2870-4d75-8f47-4c7adb872f6a" providerId="ADAL" clId="{52C2DC64-CE97-4605-8AB6-0862B488AC8C}" dt="2025-05-09T14:36:21.692" v="263" actId="20577"/>
        <pc:sldMkLst>
          <pc:docMk/>
          <pc:sldMk cId="1341231044" sldId="715"/>
        </pc:sldMkLst>
        <pc:spChg chg="add mod ord">
          <ac:chgData name="Katie Gardner" userId="3e9cf9fc-2870-4d75-8f47-4c7adb872f6a" providerId="ADAL" clId="{52C2DC64-CE97-4605-8AB6-0862B488AC8C}" dt="2025-05-09T14:36:21.692" v="263" actId="20577"/>
          <ac:spMkLst>
            <pc:docMk/>
            <pc:sldMk cId="1341231044" sldId="715"/>
            <ac:spMk id="4" creationId="{28917CDE-8CAC-4866-1A1C-2919FEA9EB58}"/>
          </ac:spMkLst>
        </pc:spChg>
        <pc:spChg chg="add mod ord">
          <ac:chgData name="Katie Gardner" userId="3e9cf9fc-2870-4d75-8f47-4c7adb872f6a" providerId="ADAL" clId="{52C2DC64-CE97-4605-8AB6-0862B488AC8C}" dt="2025-05-09T14:36:10.228" v="232" actId="700"/>
          <ac:spMkLst>
            <pc:docMk/>
            <pc:sldMk cId="1341231044" sldId="715"/>
            <ac:spMk id="5" creationId="{2552DEDA-C84A-040B-EFA7-9A86B7B45F18}"/>
          </ac:spMkLst>
        </pc:spChg>
      </pc:sldChg>
      <pc:sldChg chg="addSp delSp modSp new mod modClrScheme chgLayout">
        <pc:chgData name="Katie Gardner" userId="3e9cf9fc-2870-4d75-8f47-4c7adb872f6a" providerId="ADAL" clId="{52C2DC64-CE97-4605-8AB6-0862B488AC8C}" dt="2025-05-12T08:51:00.395" v="278" actId="20577"/>
        <pc:sldMkLst>
          <pc:docMk/>
          <pc:sldMk cId="2506803051" sldId="716"/>
        </pc:sldMkLst>
        <pc:spChg chg="add mod ord">
          <ac:chgData name="Katie Gardner" userId="3e9cf9fc-2870-4d75-8f47-4c7adb872f6a" providerId="ADAL" clId="{52C2DC64-CE97-4605-8AB6-0862B488AC8C}" dt="2025-05-12T08:51:00.395" v="278" actId="20577"/>
          <ac:spMkLst>
            <pc:docMk/>
            <pc:sldMk cId="2506803051" sldId="716"/>
            <ac:spMk id="4" creationId="{BE78A4F2-4E59-C53C-B6C4-E9CEE1836832}"/>
          </ac:spMkLst>
        </pc:spChg>
        <pc:spChg chg="add mod ord">
          <ac:chgData name="Katie Gardner" userId="3e9cf9fc-2870-4d75-8f47-4c7adb872f6a" providerId="ADAL" clId="{52C2DC64-CE97-4605-8AB6-0862B488AC8C}" dt="2025-05-12T08:50:54.007" v="266" actId="700"/>
          <ac:spMkLst>
            <pc:docMk/>
            <pc:sldMk cId="2506803051" sldId="716"/>
            <ac:spMk id="5" creationId="{DB4934AA-CD06-88E7-B702-0F17FC3EC98A}"/>
          </ac:spMkLst>
        </pc:spChg>
      </pc:sldChg>
      <pc:sldChg chg="new del">
        <pc:chgData name="Katie Gardner" userId="3e9cf9fc-2870-4d75-8f47-4c7adb872f6a" providerId="ADAL" clId="{52C2DC64-CE97-4605-8AB6-0862B488AC8C}" dt="2025-05-12T08:51:03.273" v="279" actId="47"/>
        <pc:sldMkLst>
          <pc:docMk/>
          <pc:sldMk cId="37658826" sldId="717"/>
        </pc:sldMkLst>
      </pc:sldChg>
      <pc:sldChg chg="addSp delSp modSp new mod ord modClrScheme chgLayout">
        <pc:chgData name="Katie Gardner" userId="3e9cf9fc-2870-4d75-8f47-4c7adb872f6a" providerId="ADAL" clId="{52C2DC64-CE97-4605-8AB6-0862B488AC8C}" dt="2025-05-12T08:52:33.494" v="296"/>
        <pc:sldMkLst>
          <pc:docMk/>
          <pc:sldMk cId="1682767626" sldId="717"/>
        </pc:sldMkLst>
        <pc:spChg chg="add mod ord">
          <ac:chgData name="Katie Gardner" userId="3e9cf9fc-2870-4d75-8f47-4c7adb872f6a" providerId="ADAL" clId="{52C2DC64-CE97-4605-8AB6-0862B488AC8C}" dt="2025-05-12T08:51:59.203" v="293" actId="20577"/>
          <ac:spMkLst>
            <pc:docMk/>
            <pc:sldMk cId="1682767626" sldId="717"/>
            <ac:spMk id="4" creationId="{1F5CFB17-4FF5-D8CE-1B89-E3D553D200C9}"/>
          </ac:spMkLst>
        </pc:spChg>
        <pc:spChg chg="add mod ord">
          <ac:chgData name="Katie Gardner" userId="3e9cf9fc-2870-4d75-8f47-4c7adb872f6a" providerId="ADAL" clId="{52C2DC64-CE97-4605-8AB6-0862B488AC8C}" dt="2025-05-12T08:51:54.694" v="281" actId="700"/>
          <ac:spMkLst>
            <pc:docMk/>
            <pc:sldMk cId="1682767626" sldId="717"/>
            <ac:spMk id="5" creationId="{0552090A-18C7-DDC1-5A04-A6E63749CE3C}"/>
          </ac:spMkLst>
        </pc:spChg>
      </pc:sldChg>
      <pc:sldChg chg="addSp delSp modSp new mod chgLayout">
        <pc:chgData name="Katie Gardner" userId="3e9cf9fc-2870-4d75-8f47-4c7adb872f6a" providerId="ADAL" clId="{52C2DC64-CE97-4605-8AB6-0862B488AC8C}" dt="2025-05-12T08:53:41.999" v="338" actId="20577"/>
        <pc:sldMkLst>
          <pc:docMk/>
          <pc:sldMk cId="1487374020" sldId="718"/>
        </pc:sldMkLst>
        <pc:spChg chg="mod ord">
          <ac:chgData name="Katie Gardner" userId="3e9cf9fc-2870-4d75-8f47-4c7adb872f6a" providerId="ADAL" clId="{52C2DC64-CE97-4605-8AB6-0862B488AC8C}" dt="2025-05-12T08:53:21.864" v="327" actId="6264"/>
          <ac:spMkLst>
            <pc:docMk/>
            <pc:sldMk cId="1487374020" sldId="718"/>
            <ac:spMk id="2" creationId="{965833B6-ADB4-587C-E480-24EC2EB3E3D1}"/>
          </ac:spMkLst>
        </pc:spChg>
        <pc:spChg chg="mod ord">
          <ac:chgData name="Katie Gardner" userId="3e9cf9fc-2870-4d75-8f47-4c7adb872f6a" providerId="ADAL" clId="{52C2DC64-CE97-4605-8AB6-0862B488AC8C}" dt="2025-05-12T08:53:41.999" v="338" actId="20577"/>
          <ac:spMkLst>
            <pc:docMk/>
            <pc:sldMk cId="1487374020" sldId="718"/>
            <ac:spMk id="3" creationId="{D50E7DD2-8F09-AFEA-84D2-670E719FB177}"/>
          </ac:spMkLst>
        </pc:spChg>
      </pc:sldChg>
      <pc:sldChg chg="addSp delSp modSp new mod modClrScheme chgLayout">
        <pc:chgData name="Katie Gardner" userId="3e9cf9fc-2870-4d75-8f47-4c7adb872f6a" providerId="ADAL" clId="{52C2DC64-CE97-4605-8AB6-0862B488AC8C}" dt="2025-05-12T08:55:09.183" v="546"/>
        <pc:sldMkLst>
          <pc:docMk/>
          <pc:sldMk cId="2470014437" sldId="719"/>
        </pc:sldMkLst>
        <pc:spChg chg="mod ord">
          <ac:chgData name="Katie Gardner" userId="3e9cf9fc-2870-4d75-8f47-4c7adb872f6a" providerId="ADAL" clId="{52C2DC64-CE97-4605-8AB6-0862B488AC8C}" dt="2025-05-12T08:55:08.429" v="545" actId="6264"/>
          <ac:spMkLst>
            <pc:docMk/>
            <pc:sldMk cId="2470014437" sldId="719"/>
            <ac:spMk id="2" creationId="{5CFB8EA8-5D61-7BF0-55B1-8B731FFD3E68}"/>
          </ac:spMkLst>
        </pc:spChg>
        <pc:spChg chg="mod ord">
          <ac:chgData name="Katie Gardner" userId="3e9cf9fc-2870-4d75-8f47-4c7adb872f6a" providerId="ADAL" clId="{52C2DC64-CE97-4605-8AB6-0862B488AC8C}" dt="2025-05-12T08:55:09.183" v="546"/>
          <ac:spMkLst>
            <pc:docMk/>
            <pc:sldMk cId="2470014437" sldId="719"/>
            <ac:spMk id="3" creationId="{61BF251C-605A-A5EB-2E54-91CD72EBFB45}"/>
          </ac:spMkLst>
        </pc:spChg>
      </pc:sldChg>
      <pc:sldChg chg="addSp delSp modSp new mod modClrScheme modAnim chgLayout">
        <pc:chgData name="Katie Gardner" userId="3e9cf9fc-2870-4d75-8f47-4c7adb872f6a" providerId="ADAL" clId="{52C2DC64-CE97-4605-8AB6-0862B488AC8C}" dt="2025-05-12T08:58:55.231" v="663"/>
        <pc:sldMkLst>
          <pc:docMk/>
          <pc:sldMk cId="1352403091" sldId="720"/>
        </pc:sldMkLst>
        <pc:spChg chg="mod ord">
          <ac:chgData name="Katie Gardner" userId="3e9cf9fc-2870-4d75-8f47-4c7adb872f6a" providerId="ADAL" clId="{52C2DC64-CE97-4605-8AB6-0862B488AC8C}" dt="2025-05-12T08:57:18.849" v="647" actId="6264"/>
          <ac:spMkLst>
            <pc:docMk/>
            <pc:sldMk cId="1352403091" sldId="720"/>
            <ac:spMk id="2" creationId="{41F2B964-677A-9EE0-54CC-65139FD1831C}"/>
          </ac:spMkLst>
        </pc:spChg>
        <pc:spChg chg="mod ord">
          <ac:chgData name="Katie Gardner" userId="3e9cf9fc-2870-4d75-8f47-4c7adb872f6a" providerId="ADAL" clId="{52C2DC64-CE97-4605-8AB6-0862B488AC8C}" dt="2025-05-12T08:57:18.849" v="647" actId="6264"/>
          <ac:spMkLst>
            <pc:docMk/>
            <pc:sldMk cId="1352403091" sldId="720"/>
            <ac:spMk id="3" creationId="{2C29BDD0-0863-76FB-63AD-E0BE82297399}"/>
          </ac:spMkLst>
        </pc:spChg>
        <pc:spChg chg="add mod ord">
          <ac:chgData name="Katie Gardner" userId="3e9cf9fc-2870-4d75-8f47-4c7adb872f6a" providerId="ADAL" clId="{52C2DC64-CE97-4605-8AB6-0862B488AC8C}" dt="2025-05-12T08:57:18.849" v="647" actId="6264"/>
          <ac:spMkLst>
            <pc:docMk/>
            <pc:sldMk cId="1352403091" sldId="720"/>
            <ac:spMk id="4" creationId="{8A81B038-EFCB-5818-1F5B-37FB04F5F4CF}"/>
          </ac:spMkLst>
        </pc:spChg>
      </pc:sldChg>
      <pc:sldChg chg="addSp modSp new mod modClrScheme modAnim chgLayout">
        <pc:chgData name="Katie Gardner" userId="3e9cf9fc-2870-4d75-8f47-4c7adb872f6a" providerId="ADAL" clId="{52C2DC64-CE97-4605-8AB6-0862B488AC8C}" dt="2025-05-12T08:59:03.351" v="664"/>
        <pc:sldMkLst>
          <pc:docMk/>
          <pc:sldMk cId="4024020192" sldId="721"/>
        </pc:sldMkLst>
        <pc:spChg chg="mod ord">
          <ac:chgData name="Katie Gardner" userId="3e9cf9fc-2870-4d75-8f47-4c7adb872f6a" providerId="ADAL" clId="{52C2DC64-CE97-4605-8AB6-0862B488AC8C}" dt="2025-05-12T08:58:17.095" v="650" actId="700"/>
          <ac:spMkLst>
            <pc:docMk/>
            <pc:sldMk cId="4024020192" sldId="721"/>
            <ac:spMk id="2" creationId="{CF810970-95E9-9BEF-12FB-6AA4E9F3D60C}"/>
          </ac:spMkLst>
        </pc:spChg>
        <pc:spChg chg="mod ord">
          <ac:chgData name="Katie Gardner" userId="3e9cf9fc-2870-4d75-8f47-4c7adb872f6a" providerId="ADAL" clId="{52C2DC64-CE97-4605-8AB6-0862B488AC8C}" dt="2025-05-12T08:58:22.171" v="654" actId="27636"/>
          <ac:spMkLst>
            <pc:docMk/>
            <pc:sldMk cId="4024020192" sldId="721"/>
            <ac:spMk id="3" creationId="{78F2DE27-8E30-9EB0-EA7B-90282102F6A4}"/>
          </ac:spMkLst>
        </pc:spChg>
        <pc:spChg chg="add mod ord">
          <ac:chgData name="Katie Gardner" userId="3e9cf9fc-2870-4d75-8f47-4c7adb872f6a" providerId="ADAL" clId="{52C2DC64-CE97-4605-8AB6-0862B488AC8C}" dt="2025-05-12T08:58:22.171" v="655" actId="27636"/>
          <ac:spMkLst>
            <pc:docMk/>
            <pc:sldMk cId="4024020192" sldId="721"/>
            <ac:spMk id="4" creationId="{6C36C801-E3A6-31D3-665E-68F0D1F402BA}"/>
          </ac:spMkLst>
        </pc:spChg>
      </pc:sldChg>
      <pc:sldChg chg="addSp modSp new mod modClrScheme modAnim chgLayout">
        <pc:chgData name="Katie Gardner" userId="3e9cf9fc-2870-4d75-8f47-4c7adb872f6a" providerId="ADAL" clId="{52C2DC64-CE97-4605-8AB6-0862B488AC8C}" dt="2025-05-12T08:59:08.511" v="665"/>
        <pc:sldMkLst>
          <pc:docMk/>
          <pc:sldMk cId="3840520300" sldId="722"/>
        </pc:sldMkLst>
        <pc:spChg chg="mod ord">
          <ac:chgData name="Katie Gardner" userId="3e9cf9fc-2870-4d75-8f47-4c7adb872f6a" providerId="ADAL" clId="{52C2DC64-CE97-4605-8AB6-0862B488AC8C}" dt="2025-05-12T08:58:31.799" v="656" actId="700"/>
          <ac:spMkLst>
            <pc:docMk/>
            <pc:sldMk cId="3840520300" sldId="722"/>
            <ac:spMk id="2" creationId="{C6FC3A80-1354-7793-BEA4-D7659DC8F3F7}"/>
          </ac:spMkLst>
        </pc:spChg>
        <pc:spChg chg="mod ord">
          <ac:chgData name="Katie Gardner" userId="3e9cf9fc-2870-4d75-8f47-4c7adb872f6a" providerId="ADAL" clId="{52C2DC64-CE97-4605-8AB6-0862B488AC8C}" dt="2025-05-12T08:58:34.057" v="660" actId="27636"/>
          <ac:spMkLst>
            <pc:docMk/>
            <pc:sldMk cId="3840520300" sldId="722"/>
            <ac:spMk id="3" creationId="{7DEAF65C-CFF0-250D-DF09-3B8EE82A75FC}"/>
          </ac:spMkLst>
        </pc:spChg>
        <pc:spChg chg="add mod ord">
          <ac:chgData name="Katie Gardner" userId="3e9cf9fc-2870-4d75-8f47-4c7adb872f6a" providerId="ADAL" clId="{52C2DC64-CE97-4605-8AB6-0862B488AC8C}" dt="2025-05-12T08:58:34.073" v="661" actId="27636"/>
          <ac:spMkLst>
            <pc:docMk/>
            <pc:sldMk cId="3840520300" sldId="722"/>
            <ac:spMk id="4" creationId="{4DE19E76-D2EE-CB2F-61EA-065BE82047E5}"/>
          </ac:spMkLst>
        </pc:spChg>
      </pc:sldChg>
      <pc:sldChg chg="modSp new mod modAnim">
        <pc:chgData name="Katie Gardner" userId="3e9cf9fc-2870-4d75-8f47-4c7adb872f6a" providerId="ADAL" clId="{52C2DC64-CE97-4605-8AB6-0862B488AC8C}" dt="2025-05-15T09:43:15.473" v="1694" actId="2711"/>
        <pc:sldMkLst>
          <pc:docMk/>
          <pc:sldMk cId="4032427342" sldId="723"/>
        </pc:sldMkLst>
        <pc:spChg chg="mod">
          <ac:chgData name="Katie Gardner" userId="3e9cf9fc-2870-4d75-8f47-4c7adb872f6a" providerId="ADAL" clId="{52C2DC64-CE97-4605-8AB6-0862B488AC8C}" dt="2025-05-12T08:59:23.379" v="705" actId="313"/>
          <ac:spMkLst>
            <pc:docMk/>
            <pc:sldMk cId="4032427342" sldId="723"/>
            <ac:spMk id="2" creationId="{09480A79-6936-2F6D-1B17-F0B2C7B27556}"/>
          </ac:spMkLst>
        </pc:spChg>
        <pc:spChg chg="mod">
          <ac:chgData name="Katie Gardner" userId="3e9cf9fc-2870-4d75-8f47-4c7adb872f6a" providerId="ADAL" clId="{52C2DC64-CE97-4605-8AB6-0862B488AC8C}" dt="2025-05-15T09:43:11.206" v="1693" actId="2711"/>
          <ac:spMkLst>
            <pc:docMk/>
            <pc:sldMk cId="4032427342" sldId="723"/>
            <ac:spMk id="3" creationId="{8750ADA1-AC22-679E-4BA8-B535755022F1}"/>
          </ac:spMkLst>
        </pc:spChg>
        <pc:spChg chg="mod">
          <ac:chgData name="Katie Gardner" userId="3e9cf9fc-2870-4d75-8f47-4c7adb872f6a" providerId="ADAL" clId="{52C2DC64-CE97-4605-8AB6-0862B488AC8C}" dt="2025-05-15T09:43:15.473" v="1694" actId="2711"/>
          <ac:spMkLst>
            <pc:docMk/>
            <pc:sldMk cId="4032427342" sldId="723"/>
            <ac:spMk id="4" creationId="{CB6E9A80-EE71-9E2F-7620-49EA8B4AAA93}"/>
          </ac:spMkLst>
        </pc:spChg>
      </pc:sldChg>
      <pc:sldChg chg="addSp delSp modSp new mod modClrScheme chgLayout">
        <pc:chgData name="Katie Gardner" userId="3e9cf9fc-2870-4d75-8f47-4c7adb872f6a" providerId="ADAL" clId="{52C2DC64-CE97-4605-8AB6-0862B488AC8C}" dt="2025-05-12T09:15:53.085" v="1273"/>
        <pc:sldMkLst>
          <pc:docMk/>
          <pc:sldMk cId="2804495300" sldId="724"/>
        </pc:sldMkLst>
        <pc:spChg chg="add mod ord">
          <ac:chgData name="Katie Gardner" userId="3e9cf9fc-2870-4d75-8f47-4c7adb872f6a" providerId="ADAL" clId="{52C2DC64-CE97-4605-8AB6-0862B488AC8C}" dt="2025-05-12T09:00:56.955" v="742" actId="6264"/>
          <ac:spMkLst>
            <pc:docMk/>
            <pc:sldMk cId="2804495300" sldId="724"/>
            <ac:spMk id="5" creationId="{523DF9F0-9D22-8609-1283-B4CD076EAA80}"/>
          </ac:spMkLst>
        </pc:spChg>
        <pc:spChg chg="add mod ord">
          <ac:chgData name="Katie Gardner" userId="3e9cf9fc-2870-4d75-8f47-4c7adb872f6a" providerId="ADAL" clId="{52C2DC64-CE97-4605-8AB6-0862B488AC8C}" dt="2025-05-12T09:00:56.980" v="743" actId="27636"/>
          <ac:spMkLst>
            <pc:docMk/>
            <pc:sldMk cId="2804495300" sldId="724"/>
            <ac:spMk id="6" creationId="{41A62458-C0FD-425B-B236-62EE3C121D06}"/>
          </ac:spMkLst>
        </pc:spChg>
        <pc:spChg chg="add mod">
          <ac:chgData name="Katie Gardner" userId="3e9cf9fc-2870-4d75-8f47-4c7adb872f6a" providerId="ADAL" clId="{52C2DC64-CE97-4605-8AB6-0862B488AC8C}" dt="2025-05-12T09:15:53.085" v="1273"/>
          <ac:spMkLst>
            <pc:docMk/>
            <pc:sldMk cId="2804495300" sldId="724"/>
            <ac:spMk id="9" creationId="{1E637A32-FC45-20B2-323D-9B409E039ABE}"/>
          </ac:spMkLst>
        </pc:spChg>
      </pc:sldChg>
      <pc:sldChg chg="addSp delSp modSp new del mod modClrScheme chgLayout">
        <pc:chgData name="Katie Gardner" userId="3e9cf9fc-2870-4d75-8f47-4c7adb872f6a" providerId="ADAL" clId="{52C2DC64-CE97-4605-8AB6-0862B488AC8C}" dt="2025-05-12T09:03:33.045" v="877" actId="47"/>
        <pc:sldMkLst>
          <pc:docMk/>
          <pc:sldMk cId="533824560" sldId="725"/>
        </pc:sldMkLst>
      </pc:sldChg>
      <pc:sldChg chg="modSp new mod ord">
        <pc:chgData name="Katie Gardner" userId="3e9cf9fc-2870-4d75-8f47-4c7adb872f6a" providerId="ADAL" clId="{52C2DC64-CE97-4605-8AB6-0862B488AC8C}" dt="2025-05-12T09:03:29.850" v="876" actId="20577"/>
        <pc:sldMkLst>
          <pc:docMk/>
          <pc:sldMk cId="1681681090" sldId="726"/>
        </pc:sldMkLst>
        <pc:spChg chg="mod">
          <ac:chgData name="Katie Gardner" userId="3e9cf9fc-2870-4d75-8f47-4c7adb872f6a" providerId="ADAL" clId="{52C2DC64-CE97-4605-8AB6-0862B488AC8C}" dt="2025-05-12T09:03:29.850" v="876" actId="20577"/>
          <ac:spMkLst>
            <pc:docMk/>
            <pc:sldMk cId="1681681090" sldId="726"/>
            <ac:spMk id="2" creationId="{9679EF6D-F856-D71F-FDC3-AA60F1491DA8}"/>
          </ac:spMkLst>
        </pc:spChg>
        <pc:spChg chg="mod">
          <ac:chgData name="Katie Gardner" userId="3e9cf9fc-2870-4d75-8f47-4c7adb872f6a" providerId="ADAL" clId="{52C2DC64-CE97-4605-8AB6-0862B488AC8C}" dt="2025-05-12T09:03:00.728" v="849" actId="14100"/>
          <ac:spMkLst>
            <pc:docMk/>
            <pc:sldMk cId="1681681090" sldId="726"/>
            <ac:spMk id="3" creationId="{FFE9C43D-03B3-675C-86EE-CA0849703EFE}"/>
          </ac:spMkLst>
        </pc:spChg>
        <pc:spChg chg="mod">
          <ac:chgData name="Katie Gardner" userId="3e9cf9fc-2870-4d75-8f47-4c7adb872f6a" providerId="ADAL" clId="{52C2DC64-CE97-4605-8AB6-0862B488AC8C}" dt="2025-05-12T09:03:21.093" v="854" actId="27636"/>
          <ac:spMkLst>
            <pc:docMk/>
            <pc:sldMk cId="1681681090" sldId="726"/>
            <ac:spMk id="4" creationId="{4B751392-5356-F2C4-3854-15FD5C217173}"/>
          </ac:spMkLst>
        </pc:spChg>
      </pc:sldChg>
      <pc:sldChg chg="addSp delSp modSp new mod modClrScheme chgLayout">
        <pc:chgData name="Katie Gardner" userId="3e9cf9fc-2870-4d75-8f47-4c7adb872f6a" providerId="ADAL" clId="{52C2DC64-CE97-4605-8AB6-0862B488AC8C}" dt="2025-05-12T09:05:09.754" v="1104" actId="20577"/>
        <pc:sldMkLst>
          <pc:docMk/>
          <pc:sldMk cId="692406697" sldId="727"/>
        </pc:sldMkLst>
        <pc:spChg chg="add mod ord">
          <ac:chgData name="Katie Gardner" userId="3e9cf9fc-2870-4d75-8f47-4c7adb872f6a" providerId="ADAL" clId="{52C2DC64-CE97-4605-8AB6-0862B488AC8C}" dt="2025-05-12T09:05:09.754" v="1104" actId="20577"/>
          <ac:spMkLst>
            <pc:docMk/>
            <pc:sldMk cId="692406697" sldId="727"/>
            <ac:spMk id="6" creationId="{B6417B06-2F70-ED9A-2D1C-310726FF65E4}"/>
          </ac:spMkLst>
        </pc:spChg>
        <pc:spChg chg="add mod ord">
          <ac:chgData name="Katie Gardner" userId="3e9cf9fc-2870-4d75-8f47-4c7adb872f6a" providerId="ADAL" clId="{52C2DC64-CE97-4605-8AB6-0862B488AC8C}" dt="2025-05-12T09:03:55.289" v="881" actId="6264"/>
          <ac:spMkLst>
            <pc:docMk/>
            <pc:sldMk cId="692406697" sldId="727"/>
            <ac:spMk id="8" creationId="{7234C81D-A892-E42B-3781-4D721F0C5A6D}"/>
          </ac:spMkLst>
        </pc:spChg>
      </pc:sldChg>
      <pc:sldChg chg="addSp delSp modSp new mod">
        <pc:chgData name="Katie Gardner" userId="3e9cf9fc-2870-4d75-8f47-4c7adb872f6a" providerId="ADAL" clId="{52C2DC64-CE97-4605-8AB6-0862B488AC8C}" dt="2025-05-12T09:05:48.996" v="1144" actId="20577"/>
        <pc:sldMkLst>
          <pc:docMk/>
          <pc:sldMk cId="2098349475" sldId="728"/>
        </pc:sldMkLst>
        <pc:spChg chg="mod">
          <ac:chgData name="Katie Gardner" userId="3e9cf9fc-2870-4d75-8f47-4c7adb872f6a" providerId="ADAL" clId="{52C2DC64-CE97-4605-8AB6-0862B488AC8C}" dt="2025-05-12T09:05:48.996" v="1144" actId="20577"/>
          <ac:spMkLst>
            <pc:docMk/>
            <pc:sldMk cId="2098349475" sldId="728"/>
            <ac:spMk id="2" creationId="{27C661FE-1684-BC1D-7F49-B428C54B261E}"/>
          </ac:spMkLst>
        </pc:spChg>
        <pc:picChg chg="add mod">
          <ac:chgData name="Katie Gardner" userId="3e9cf9fc-2870-4d75-8f47-4c7adb872f6a" providerId="ADAL" clId="{52C2DC64-CE97-4605-8AB6-0862B488AC8C}" dt="2025-05-12T09:05:25.526" v="1106"/>
          <ac:picMkLst>
            <pc:docMk/>
            <pc:sldMk cId="2098349475" sldId="728"/>
            <ac:picMk id="4" creationId="{B99D6FEE-B176-918C-FDB7-20C4528970E8}"/>
          </ac:picMkLst>
        </pc:picChg>
      </pc:sldChg>
      <pc:sldChg chg="modSp new mod">
        <pc:chgData name="Katie Gardner" userId="3e9cf9fc-2870-4d75-8f47-4c7adb872f6a" providerId="ADAL" clId="{52C2DC64-CE97-4605-8AB6-0862B488AC8C}" dt="2025-05-12T09:11:37.500" v="1182" actId="27636"/>
        <pc:sldMkLst>
          <pc:docMk/>
          <pc:sldMk cId="3937882984" sldId="729"/>
        </pc:sldMkLst>
        <pc:spChg chg="mod">
          <ac:chgData name="Katie Gardner" userId="3e9cf9fc-2870-4d75-8f47-4c7adb872f6a" providerId="ADAL" clId="{52C2DC64-CE97-4605-8AB6-0862B488AC8C}" dt="2025-05-12T09:11:37.500" v="1182" actId="27636"/>
          <ac:spMkLst>
            <pc:docMk/>
            <pc:sldMk cId="3937882984" sldId="729"/>
            <ac:spMk id="3" creationId="{712E163C-5018-E2E3-0A6E-80EE1E441CAB}"/>
          </ac:spMkLst>
        </pc:spChg>
      </pc:sldChg>
      <pc:sldChg chg="addSp modSp new mod modClrScheme modAnim chgLayout">
        <pc:chgData name="Katie Gardner" userId="3e9cf9fc-2870-4d75-8f47-4c7adb872f6a" providerId="ADAL" clId="{52C2DC64-CE97-4605-8AB6-0862B488AC8C}" dt="2025-05-12T09:16:37.659" v="1283" actId="20577"/>
        <pc:sldMkLst>
          <pc:docMk/>
          <pc:sldMk cId="3779250113" sldId="730"/>
        </pc:sldMkLst>
        <pc:spChg chg="mod ord">
          <ac:chgData name="Katie Gardner" userId="3e9cf9fc-2870-4d75-8f47-4c7adb872f6a" providerId="ADAL" clId="{52C2DC64-CE97-4605-8AB6-0862B488AC8C}" dt="2025-05-12T09:13:19.145" v="1217" actId="700"/>
          <ac:spMkLst>
            <pc:docMk/>
            <pc:sldMk cId="3779250113" sldId="730"/>
            <ac:spMk id="2" creationId="{1BB25273-23FF-AB40-D595-74BF61757D01}"/>
          </ac:spMkLst>
        </pc:spChg>
        <pc:spChg chg="mod ord">
          <ac:chgData name="Katie Gardner" userId="3e9cf9fc-2870-4d75-8f47-4c7adb872f6a" providerId="ADAL" clId="{52C2DC64-CE97-4605-8AB6-0862B488AC8C}" dt="2025-05-12T09:16:34.416" v="1279" actId="27636"/>
          <ac:spMkLst>
            <pc:docMk/>
            <pc:sldMk cId="3779250113" sldId="730"/>
            <ac:spMk id="3" creationId="{7EBD5D13-DB88-877E-2A7D-B6BF314D760F}"/>
          </ac:spMkLst>
        </pc:spChg>
        <pc:spChg chg="add mod ord">
          <ac:chgData name="Katie Gardner" userId="3e9cf9fc-2870-4d75-8f47-4c7adb872f6a" providerId="ADAL" clId="{52C2DC64-CE97-4605-8AB6-0862B488AC8C}" dt="2025-05-12T09:16:37.659" v="1283" actId="20577"/>
          <ac:spMkLst>
            <pc:docMk/>
            <pc:sldMk cId="3779250113" sldId="730"/>
            <ac:spMk id="4" creationId="{45C69892-B12C-089B-188B-58DB46C9ECCF}"/>
          </ac:spMkLst>
        </pc:spChg>
      </pc:sldChg>
      <pc:sldChg chg="addSp delSp modSp new mod modClrScheme chgLayout">
        <pc:chgData name="Katie Gardner" userId="3e9cf9fc-2870-4d75-8f47-4c7adb872f6a" providerId="ADAL" clId="{52C2DC64-CE97-4605-8AB6-0862B488AC8C}" dt="2025-05-12T09:15:58.775" v="1275" actId="27636"/>
        <pc:sldMkLst>
          <pc:docMk/>
          <pc:sldMk cId="1917959019" sldId="731"/>
        </pc:sldMkLst>
        <pc:spChg chg="mod ord">
          <ac:chgData name="Katie Gardner" userId="3e9cf9fc-2870-4d75-8f47-4c7adb872f6a" providerId="ADAL" clId="{52C2DC64-CE97-4605-8AB6-0862B488AC8C}" dt="2025-05-12T09:15:58.757" v="1274" actId="6264"/>
          <ac:spMkLst>
            <pc:docMk/>
            <pc:sldMk cId="1917959019" sldId="731"/>
            <ac:spMk id="2" creationId="{84E3DA47-AE34-5DE5-29E9-A00C36817DF1}"/>
          </ac:spMkLst>
        </pc:spChg>
        <pc:spChg chg="add mod ord">
          <ac:chgData name="Katie Gardner" userId="3e9cf9fc-2870-4d75-8f47-4c7adb872f6a" providerId="ADAL" clId="{52C2DC64-CE97-4605-8AB6-0862B488AC8C}" dt="2025-05-12T09:15:58.775" v="1275" actId="27636"/>
          <ac:spMkLst>
            <pc:docMk/>
            <pc:sldMk cId="1917959019" sldId="731"/>
            <ac:spMk id="5" creationId="{2295B5D2-2185-FC6D-9791-DEB490E0E466}"/>
          </ac:spMkLst>
        </pc:spChg>
        <pc:spChg chg="add mod">
          <ac:chgData name="Katie Gardner" userId="3e9cf9fc-2870-4d75-8f47-4c7adb872f6a" providerId="ADAL" clId="{52C2DC64-CE97-4605-8AB6-0862B488AC8C}" dt="2025-05-12T09:15:41.287" v="1272" actId="688"/>
          <ac:spMkLst>
            <pc:docMk/>
            <pc:sldMk cId="1917959019" sldId="731"/>
            <ac:spMk id="8" creationId="{36AD378D-E384-C713-5792-84A7777478E9}"/>
          </ac:spMkLst>
        </pc:spChg>
      </pc:sldChg>
      <pc:sldChg chg="addSp delSp modSp new mod modClrScheme chgLayout">
        <pc:chgData name="Katie Gardner" userId="3e9cf9fc-2870-4d75-8f47-4c7adb872f6a" providerId="ADAL" clId="{52C2DC64-CE97-4605-8AB6-0862B488AC8C}" dt="2025-05-12T09:22:44.721" v="1444" actId="5793"/>
        <pc:sldMkLst>
          <pc:docMk/>
          <pc:sldMk cId="1016508059" sldId="732"/>
        </pc:sldMkLst>
        <pc:spChg chg="add mod ord">
          <ac:chgData name="Katie Gardner" userId="3e9cf9fc-2870-4d75-8f47-4c7adb872f6a" providerId="ADAL" clId="{52C2DC64-CE97-4605-8AB6-0862B488AC8C}" dt="2025-05-12T09:22:44.721" v="1444" actId="5793"/>
          <ac:spMkLst>
            <pc:docMk/>
            <pc:sldMk cId="1016508059" sldId="732"/>
            <ac:spMk id="4" creationId="{48BD4365-1191-0EC4-1F78-605D7469EC6B}"/>
          </ac:spMkLst>
        </pc:spChg>
        <pc:spChg chg="add mod ord">
          <ac:chgData name="Katie Gardner" userId="3e9cf9fc-2870-4d75-8f47-4c7adb872f6a" providerId="ADAL" clId="{52C2DC64-CE97-4605-8AB6-0862B488AC8C}" dt="2025-05-12T09:22:39.626" v="1432" actId="700"/>
          <ac:spMkLst>
            <pc:docMk/>
            <pc:sldMk cId="1016508059" sldId="732"/>
            <ac:spMk id="5" creationId="{DD44ACCC-859F-B90E-8AC4-8F71DAA59722}"/>
          </ac:spMkLst>
        </pc:spChg>
      </pc:sldChg>
      <pc:sldChg chg="modSp new mod">
        <pc:chgData name="Katie Gardner" userId="3e9cf9fc-2870-4d75-8f47-4c7adb872f6a" providerId="ADAL" clId="{52C2DC64-CE97-4605-8AB6-0862B488AC8C}" dt="2025-05-12T09:23:49.543" v="1633" actId="20577"/>
        <pc:sldMkLst>
          <pc:docMk/>
          <pc:sldMk cId="3320015884" sldId="733"/>
        </pc:sldMkLst>
        <pc:spChg chg="mod">
          <ac:chgData name="Katie Gardner" userId="3e9cf9fc-2870-4d75-8f47-4c7adb872f6a" providerId="ADAL" clId="{52C2DC64-CE97-4605-8AB6-0862B488AC8C}" dt="2025-05-12T09:23:49.543" v="1633" actId="20577"/>
          <ac:spMkLst>
            <pc:docMk/>
            <pc:sldMk cId="3320015884" sldId="733"/>
            <ac:spMk id="3" creationId="{204C6BE2-6769-6059-7111-ED41785BE518}"/>
          </ac:spMkLst>
        </pc:spChg>
      </pc:sldChg>
      <pc:sldMasterChg chg="delSldLayout modSldLayout">
        <pc:chgData name="Katie Gardner" userId="3e9cf9fc-2870-4d75-8f47-4c7adb872f6a" providerId="ADAL" clId="{52C2DC64-CE97-4605-8AB6-0862B488AC8C}" dt="2025-05-12T09:16:29.918" v="1277" actId="47"/>
        <pc:sldMasterMkLst>
          <pc:docMk/>
          <pc:sldMasterMk cId="354603096" sldId="2147483660"/>
        </pc:sldMasterMkLst>
        <pc:sldLayoutChg chg="modSp">
          <pc:chgData name="Katie Gardner" userId="3e9cf9fc-2870-4d75-8f47-4c7adb872f6a" providerId="ADAL" clId="{52C2DC64-CE97-4605-8AB6-0862B488AC8C}" dt="2025-05-09T14:32:05.059" v="75" actId="12"/>
          <pc:sldLayoutMkLst>
            <pc:docMk/>
            <pc:sldMasterMk cId="354603096" sldId="2147483660"/>
            <pc:sldLayoutMk cId="2540465968" sldId="2147483662"/>
          </pc:sldLayoutMkLst>
          <pc:spChg chg="mod">
            <ac:chgData name="Katie Gardner" userId="3e9cf9fc-2870-4d75-8f47-4c7adb872f6a" providerId="ADAL" clId="{52C2DC64-CE97-4605-8AB6-0862B488AC8C}" dt="2025-05-09T14:32:05.059" v="75" actId="12"/>
            <ac:spMkLst>
              <pc:docMk/>
              <pc:sldMasterMk cId="354603096" sldId="2147483660"/>
              <pc:sldLayoutMk cId="2540465968" sldId="2147483662"/>
              <ac:spMk id="3" creationId="{00000000-0000-0000-0000-000000000000}"/>
            </ac:spMkLst>
          </pc:spChg>
        </pc:sldLayoutChg>
        <pc:sldLayoutChg chg="modSp">
          <pc:chgData name="Katie Gardner" userId="3e9cf9fc-2870-4d75-8f47-4c7adb872f6a" providerId="ADAL" clId="{52C2DC64-CE97-4605-8AB6-0862B488AC8C}" dt="2025-05-12T08:57:43.032" v="649" actId="255"/>
          <pc:sldLayoutMkLst>
            <pc:docMk/>
            <pc:sldMasterMk cId="354603096" sldId="2147483660"/>
            <pc:sldLayoutMk cId="588359594" sldId="2147483664"/>
          </pc:sldLayoutMkLst>
          <pc:spChg chg="mod">
            <ac:chgData name="Katie Gardner" userId="3e9cf9fc-2870-4d75-8f47-4c7adb872f6a" providerId="ADAL" clId="{52C2DC64-CE97-4605-8AB6-0862B488AC8C}" dt="2025-05-12T08:57:37.056" v="648" actId="255"/>
            <ac:spMkLst>
              <pc:docMk/>
              <pc:sldMasterMk cId="354603096" sldId="2147483660"/>
              <pc:sldLayoutMk cId="588359594" sldId="2147483664"/>
              <ac:spMk id="3" creationId="{00000000-0000-0000-0000-000000000000}"/>
            </ac:spMkLst>
          </pc:spChg>
          <pc:spChg chg="mod">
            <ac:chgData name="Katie Gardner" userId="3e9cf9fc-2870-4d75-8f47-4c7adb872f6a" providerId="ADAL" clId="{52C2DC64-CE97-4605-8AB6-0862B488AC8C}" dt="2025-05-12T08:57:43.032" v="649" actId="255"/>
            <ac:spMkLst>
              <pc:docMk/>
              <pc:sldMasterMk cId="354603096" sldId="2147483660"/>
              <pc:sldLayoutMk cId="588359594" sldId="2147483664"/>
              <ac:spMk id="4" creationId="{00000000-0000-0000-0000-000000000000}"/>
            </ac:spMkLst>
          </pc:spChg>
        </pc:sldLayoutChg>
        <pc:sldLayoutChg chg="del">
          <pc:chgData name="Katie Gardner" userId="3e9cf9fc-2870-4d75-8f47-4c7adb872f6a" providerId="ADAL" clId="{52C2DC64-CE97-4605-8AB6-0862B488AC8C}" dt="2025-05-09T14:34:29.351" v="95" actId="47"/>
          <pc:sldLayoutMkLst>
            <pc:docMk/>
            <pc:sldMasterMk cId="354603096" sldId="2147483660"/>
            <pc:sldLayoutMk cId="3260522368" sldId="2147483670"/>
          </pc:sldLayoutMkLst>
        </pc:sldLayoutChg>
        <pc:sldLayoutChg chg="del">
          <pc:chgData name="Katie Gardner" userId="3e9cf9fc-2870-4d75-8f47-4c7adb872f6a" providerId="ADAL" clId="{52C2DC64-CE97-4605-8AB6-0862B488AC8C}" dt="2025-05-12T09:05:52.046" v="1145" actId="47"/>
          <pc:sldLayoutMkLst>
            <pc:docMk/>
            <pc:sldMasterMk cId="354603096" sldId="2147483660"/>
            <pc:sldLayoutMk cId="1703773304" sldId="2147483671"/>
          </pc:sldLayoutMkLst>
        </pc:sldLayoutChg>
        <pc:sldLayoutChg chg="delSp modSp del mod">
          <pc:chgData name="Katie Gardner" userId="3e9cf9fc-2870-4d75-8f47-4c7adb872f6a" providerId="ADAL" clId="{52C2DC64-CE97-4605-8AB6-0862B488AC8C}" dt="2025-05-12T09:13:09.464" v="1216" actId="47"/>
          <pc:sldLayoutMkLst>
            <pc:docMk/>
            <pc:sldMasterMk cId="354603096" sldId="2147483660"/>
            <pc:sldLayoutMk cId="188930027" sldId="2147483672"/>
          </pc:sldLayoutMkLst>
        </pc:sldLayoutChg>
        <pc:sldLayoutChg chg="del">
          <pc:chgData name="Katie Gardner" userId="3e9cf9fc-2870-4d75-8f47-4c7adb872f6a" providerId="ADAL" clId="{52C2DC64-CE97-4605-8AB6-0862B488AC8C}" dt="2025-05-12T09:16:29.918" v="1277" actId="47"/>
          <pc:sldLayoutMkLst>
            <pc:docMk/>
            <pc:sldMasterMk cId="354603096" sldId="2147483660"/>
            <pc:sldLayoutMk cId="172505961" sldId="2147483673"/>
          </pc:sldLayoutMkLst>
        </pc:sldLayoutChg>
        <pc:sldLayoutChg chg="del">
          <pc:chgData name="Katie Gardner" userId="3e9cf9fc-2870-4d75-8f47-4c7adb872f6a" providerId="ADAL" clId="{52C2DC64-CE97-4605-8AB6-0862B488AC8C}" dt="2025-05-12T08:59:49.078" v="714" actId="47"/>
          <pc:sldLayoutMkLst>
            <pc:docMk/>
            <pc:sldMasterMk cId="354603096" sldId="2147483660"/>
            <pc:sldLayoutMk cId="130932518" sldId="2147483674"/>
          </pc:sldLayoutMkLst>
        </pc:sldLayoutChg>
        <pc:sldLayoutChg chg="del">
          <pc:chgData name="Katie Gardner" userId="3e9cf9fc-2870-4d75-8f47-4c7adb872f6a" providerId="ADAL" clId="{52C2DC64-CE97-4605-8AB6-0862B488AC8C}" dt="2025-05-12T09:13:38.926" v="1223" actId="47"/>
          <pc:sldLayoutMkLst>
            <pc:docMk/>
            <pc:sldMasterMk cId="354603096" sldId="2147483660"/>
            <pc:sldLayoutMk cId="3515129163" sldId="2147483675"/>
          </pc:sldLayoutMkLst>
        </pc:sldLayoutChg>
        <pc:sldLayoutChg chg="del">
          <pc:chgData name="Katie Gardner" userId="3e9cf9fc-2870-4d75-8f47-4c7adb872f6a" providerId="ADAL" clId="{52C2DC64-CE97-4605-8AB6-0862B488AC8C}" dt="2025-05-12T09:16:00.320" v="1276" actId="47"/>
          <pc:sldLayoutMkLst>
            <pc:docMk/>
            <pc:sldMasterMk cId="354603096" sldId="2147483660"/>
            <pc:sldLayoutMk cId="3418426647" sldId="214748367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644950-4528-4F7C-AF3E-A29EBB83A5D9}" type="datetimeFigureOut">
              <a:rPr lang="en-GB" smtClean="0"/>
              <a:t>15/05/2025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6ADD08-BFCE-4C41-A055-4E2D6CEC467E}" type="slidenum">
              <a:rPr lang="en-GB" smtClean="0"/>
              <a:t>‹#›</a:t>
            </a:fld>
            <a:endParaRPr lang="en-GB"/>
          </a:p>
        </p:txBody>
      </p:sp>
    </p:spTree>
    <p:extLst>
      <p:ext uri="{BB962C8B-B14F-4D97-AF65-F5344CB8AC3E}">
        <p14:creationId xmlns:p14="http://schemas.microsoft.com/office/powerpoint/2010/main" val="3015489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5/15/2025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5/15/2025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5/15/2025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515944" y="2120900"/>
            <a:ext cx="4639736" cy="3748194"/>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5/15/2025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5/15/2025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5/15/2025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5/15/2025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5/15/2025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5/15/2025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5/15/2025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violencepreventionwales.co.uk/latest-news/cost-of-aces" TargetMode="External"/><Relationship Id="rId2" Type="http://schemas.openxmlformats.org/officeDocument/2006/relationships/hyperlink" Target="https://www.youtube.com/watch?v=W-8jTTIsJ7Q"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phw.nhs.wales/files/aces/infographic-aces-and-their-impact-on-health-harming-behaviours-in-the-welsh-adult-population/"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phw.nhs.wales/files/aces/infographic-aces-and-their-impact-on-health-harming-behaviours-in-the-welsh-adult-populatio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publications/prevent-duty-guidanc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live.uniticms.com/uwtsd/register/?form=welfar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DmbTqFH4x0w" TargetMode="Externa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hyperlink" Target="https://www.youtube.com/watch?v=qA9s0QPf8aY"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hyperlink" Target="https://www.uwtsd.ac.uk/experience-facilities/student-support-wellbeing" TargetMode="External"/><Relationship Id="rId2" Type="http://schemas.openxmlformats.org/officeDocument/2006/relationships/hyperlink" Target="https://www.uwtsd.ac.uk/experience-facilities/student-support-wellbeing/reporting-university" TargetMode="External"/><Relationship Id="rId1" Type="http://schemas.openxmlformats.org/officeDocument/2006/relationships/slideLayout" Target="../slideLayouts/slideLayout2.xml"/><Relationship Id="rId6" Type="http://schemas.openxmlformats.org/officeDocument/2006/relationships/hyperlink" Target="https://live.uniticms.com/uwtsd/register/?form=welfare" TargetMode="External"/><Relationship Id="rId5" Type="http://schemas.openxmlformats.org/officeDocument/2006/relationships/hyperlink" Target="https://www.uwtsd.ac.uk/experience-facilities/student-support-wellbeing/wellbeing-support" TargetMode="External"/><Relationship Id="rId4" Type="http://schemas.openxmlformats.org/officeDocument/2006/relationships/hyperlink" Target="https://www.uwtsd.ac.uk/experience-facilities/student-support-wellbeing/wellbeing-support/safeguarding" TargetMode="External"/></Relationships>
</file>

<file path=ppt/slides/_rels/slide94.xml.rels><?xml version="1.0" encoding="UTF-8" standalone="yes"?>
<Relationships xmlns="http://schemas.openxmlformats.org/package/2006/relationships"><Relationship Id="rId3" Type="http://schemas.openxmlformats.org/officeDocument/2006/relationships/hyperlink" Target="https://rapecrisis.org.uk/" TargetMode="External"/><Relationship Id="rId2" Type="http://schemas.openxmlformats.org/officeDocument/2006/relationships/hyperlink" Target="https://www.south-wales.police.uk/ro/report/rsa/alpha-v1/advice/rape-sexual-assault-and-other-sexual-offences/rape-sexual-assault-support/" TargetMode="External"/><Relationship Id="rId1" Type="http://schemas.openxmlformats.org/officeDocument/2006/relationships/slideLayout" Target="../slideLayouts/slideLayout2.xml"/><Relationship Id="rId4" Type="http://schemas.openxmlformats.org/officeDocument/2006/relationships/hyperlink" Target="https://www.gov.wales/live-fear-free/sexual-viol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39289" y="-156100"/>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3600" dirty="0">
                <a:solidFill>
                  <a:schemeClr val="tx1"/>
                </a:solidFill>
              </a:rPr>
              <a:t>Introduction to Safeguarding</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lnSpcReduction="10000"/>
          </a:bodyPr>
          <a:lstStyle/>
          <a:p>
            <a:pPr algn="ctr"/>
            <a:r>
              <a:rPr lang="en-US" sz="1600" dirty="0"/>
              <a:t>ECPT5001 &amp; ECPT6003</a:t>
            </a:r>
          </a:p>
          <a:p>
            <a:pPr algn="ctr"/>
            <a:r>
              <a:rPr lang="en-US" sz="1600" dirty="0"/>
              <a:t>Katie Gardner</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Lightning Bolt 4" descr="-">
            <a:extLst>
              <a:ext uri="{FF2B5EF4-FFF2-40B4-BE49-F238E27FC236}">
                <a16:creationId xmlns:a16="http://schemas.microsoft.com/office/drawing/2014/main" id="{1C698307-7F06-3B9E-7BFF-45A5575E28BD}"/>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ightning Bolt 5" descr="-">
            <a:extLst>
              <a:ext uri="{FF2B5EF4-FFF2-40B4-BE49-F238E27FC236}">
                <a16:creationId xmlns:a16="http://schemas.microsoft.com/office/drawing/2014/main" id="{34918E43-288B-E13C-196B-4ABC154A2133}"/>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BB452-AA61-5B1E-FA90-8595C22AD78B}"/>
              </a:ext>
            </a:extLst>
          </p:cNvPr>
          <p:cNvSpPr>
            <a:spLocks noGrp="1"/>
          </p:cNvSpPr>
          <p:nvPr>
            <p:ph type="title"/>
          </p:nvPr>
        </p:nvSpPr>
        <p:spPr/>
        <p:txBody>
          <a:bodyPr/>
          <a:lstStyle/>
          <a:p>
            <a:r>
              <a:rPr lang="en-GB" dirty="0"/>
              <a:t>Outcomes </a:t>
            </a:r>
          </a:p>
        </p:txBody>
      </p:sp>
      <p:sp>
        <p:nvSpPr>
          <p:cNvPr id="3" name="Content Placeholder 2">
            <a:extLst>
              <a:ext uri="{FF2B5EF4-FFF2-40B4-BE49-F238E27FC236}">
                <a16:creationId xmlns:a16="http://schemas.microsoft.com/office/drawing/2014/main" id="{09DC6044-9F7D-735F-9D64-1181589BE169}"/>
              </a:ext>
            </a:extLst>
          </p:cNvPr>
          <p:cNvSpPr>
            <a:spLocks noGrp="1"/>
          </p:cNvSpPr>
          <p:nvPr>
            <p:ph idx="1"/>
          </p:nvPr>
        </p:nvSpPr>
        <p:spPr/>
        <p:txBody>
          <a:bodyPr>
            <a:normAutofit lnSpcReduction="10000"/>
          </a:bodyPr>
          <a:lstStyle/>
          <a:p>
            <a:pPr>
              <a:buFont typeface="Arial" panose="020B0604020202020204" pitchFamily="34" charset="0"/>
              <a:buChar char="•"/>
            </a:pPr>
            <a:r>
              <a:rPr lang="en-GB" sz="2400" dirty="0"/>
              <a:t>Explore Aces and the impact on adult learners</a:t>
            </a:r>
          </a:p>
          <a:p>
            <a:pPr>
              <a:buFont typeface="Arial" panose="020B0604020202020204" pitchFamily="34" charset="0"/>
              <a:buChar char="•"/>
            </a:pPr>
            <a:r>
              <a:rPr lang="en-GB" sz="2400" dirty="0"/>
              <a:t>Explore the concept of safeguarding in post-16 education</a:t>
            </a:r>
          </a:p>
          <a:p>
            <a:pPr>
              <a:buFont typeface="Arial" panose="020B0604020202020204" pitchFamily="34" charset="0"/>
              <a:buChar char="•"/>
            </a:pPr>
            <a:r>
              <a:rPr lang="en-GB" sz="2400" dirty="0"/>
              <a:t>Discuss safeguarding responses to specific situations</a:t>
            </a:r>
          </a:p>
          <a:p>
            <a:pPr>
              <a:buFont typeface="Arial" panose="020B0604020202020204" pitchFamily="34" charset="0"/>
              <a:buChar char="•"/>
            </a:pPr>
            <a:r>
              <a:rPr lang="en-GB" sz="2400" dirty="0"/>
              <a:t>Consider the importance of being aware of sexual assault in Post 16 education</a:t>
            </a:r>
          </a:p>
          <a:p>
            <a:pPr>
              <a:buFont typeface="Arial" panose="020B0604020202020204" pitchFamily="34" charset="0"/>
              <a:buChar char="•"/>
            </a:pPr>
            <a:r>
              <a:rPr lang="en-GB" sz="2400" dirty="0"/>
              <a:t>Increase awareness of where to go if students reports sexual assault</a:t>
            </a:r>
          </a:p>
          <a:p>
            <a:pPr>
              <a:buFont typeface="Arial" panose="020B0604020202020204" pitchFamily="34" charset="0"/>
              <a:buChar char="•"/>
            </a:pPr>
            <a:r>
              <a:rPr lang="en-GB" dirty="0"/>
              <a:t>Define and consider impact of domestic abuse on Post 16 learners.</a:t>
            </a:r>
            <a:endParaRPr lang="en-GB" sz="2400" dirty="0"/>
          </a:p>
          <a:p>
            <a:pPr>
              <a:buFont typeface="Arial" panose="020B0604020202020204" pitchFamily="34" charset="0"/>
              <a:buChar char="•"/>
            </a:pPr>
            <a:endParaRPr lang="en-GB" sz="2400" dirty="0"/>
          </a:p>
          <a:p>
            <a:endParaRPr lang="en-GB" dirty="0"/>
          </a:p>
        </p:txBody>
      </p:sp>
    </p:spTree>
    <p:extLst>
      <p:ext uri="{BB962C8B-B14F-4D97-AF65-F5344CB8AC3E}">
        <p14:creationId xmlns:p14="http://schemas.microsoft.com/office/powerpoint/2010/main" val="603426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EF957-4CA5-F01C-F10A-ED337D285E5D}"/>
              </a:ext>
            </a:extLst>
          </p:cNvPr>
          <p:cNvSpPr>
            <a:spLocks noGrp="1"/>
          </p:cNvSpPr>
          <p:nvPr>
            <p:ph type="title"/>
          </p:nvPr>
        </p:nvSpPr>
        <p:spPr/>
        <p:txBody>
          <a:bodyPr/>
          <a:lstStyle/>
          <a:p>
            <a:r>
              <a:rPr lang="en-GB" dirty="0"/>
              <a:t>ACEs</a:t>
            </a:r>
          </a:p>
        </p:txBody>
      </p:sp>
      <p:sp>
        <p:nvSpPr>
          <p:cNvPr id="3" name="Content Placeholder 2">
            <a:extLst>
              <a:ext uri="{FF2B5EF4-FFF2-40B4-BE49-F238E27FC236}">
                <a16:creationId xmlns:a16="http://schemas.microsoft.com/office/drawing/2014/main" id="{C9A5F35D-FECE-3DBB-1345-56AC323D6BA7}"/>
              </a:ext>
            </a:extLst>
          </p:cNvPr>
          <p:cNvSpPr>
            <a:spLocks noGrp="1"/>
          </p:cNvSpPr>
          <p:nvPr>
            <p:ph idx="1"/>
          </p:nvPr>
        </p:nvSpPr>
        <p:spPr/>
        <p:txBody>
          <a:bodyPr>
            <a:normAutofit/>
          </a:bodyPr>
          <a:lstStyle/>
          <a:p>
            <a:pPr>
              <a:buFont typeface="Arial" panose="020B0604020202020204" pitchFamily="34" charset="0"/>
              <a:buChar char="•"/>
            </a:pPr>
            <a:r>
              <a:rPr lang="en-GB" sz="2000" dirty="0"/>
              <a:t>An example of issues that students might have faced, in childhood, that impact our student's ability to learn, which is not necessarily safeguarding (but might be)</a:t>
            </a:r>
          </a:p>
          <a:p>
            <a:pPr>
              <a:buFont typeface="Arial" panose="020B0604020202020204" pitchFamily="34" charset="0"/>
              <a:buChar char="•"/>
            </a:pPr>
            <a:r>
              <a:rPr lang="en-GB" sz="2000" dirty="0"/>
              <a:t>ACEs</a:t>
            </a:r>
          </a:p>
        </p:txBody>
      </p:sp>
    </p:spTree>
    <p:extLst>
      <p:ext uri="{BB962C8B-B14F-4D97-AF65-F5344CB8AC3E}">
        <p14:creationId xmlns:p14="http://schemas.microsoft.com/office/powerpoint/2010/main" val="3167682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80CF0-BAD1-4961-BAD8-B9994A387323}"/>
              </a:ext>
            </a:extLst>
          </p:cNvPr>
          <p:cNvSpPr>
            <a:spLocks noGrp="1"/>
          </p:cNvSpPr>
          <p:nvPr>
            <p:ph type="title"/>
          </p:nvPr>
        </p:nvSpPr>
        <p:spPr/>
        <p:txBody>
          <a:bodyPr/>
          <a:lstStyle/>
          <a:p>
            <a:r>
              <a:rPr lang="en-GB" dirty="0"/>
              <a:t>ACEs Definition</a:t>
            </a:r>
          </a:p>
        </p:txBody>
      </p:sp>
      <p:sp>
        <p:nvSpPr>
          <p:cNvPr id="3" name="Content Placeholder 2">
            <a:extLst>
              <a:ext uri="{FF2B5EF4-FFF2-40B4-BE49-F238E27FC236}">
                <a16:creationId xmlns:a16="http://schemas.microsoft.com/office/drawing/2014/main" id="{A1E69A8F-1DA0-4AEC-A4BA-833774175BC1}"/>
              </a:ext>
            </a:extLst>
          </p:cNvPr>
          <p:cNvSpPr>
            <a:spLocks noGrp="1"/>
          </p:cNvSpPr>
          <p:nvPr>
            <p:ph idx="1"/>
          </p:nvPr>
        </p:nvSpPr>
        <p:spPr/>
        <p:txBody>
          <a:bodyPr>
            <a:noAutofit/>
          </a:bodyPr>
          <a:lstStyle/>
          <a:p>
            <a:pPr>
              <a:buFont typeface="Arial" panose="020B0604020202020204" pitchFamily="34" charset="0"/>
              <a:buChar char="•"/>
            </a:pPr>
            <a:r>
              <a:rPr lang="en-GB" sz="2400" b="0" i="0" dirty="0">
                <a:effectLst/>
                <a:latin typeface="Arial" panose="020B0604020202020204" pitchFamily="34" charset="0"/>
              </a:rPr>
              <a:t>Adverse Childhood </a:t>
            </a:r>
            <a:r>
              <a:rPr lang="en-GB" sz="2400" dirty="0">
                <a:latin typeface="Arial" panose="020B0604020202020204" pitchFamily="34" charset="0"/>
              </a:rPr>
              <a:t>E</a:t>
            </a:r>
            <a:r>
              <a:rPr lang="en-GB" sz="2400" b="0" i="0" dirty="0">
                <a:effectLst/>
                <a:latin typeface="Arial" panose="020B0604020202020204" pitchFamily="34" charset="0"/>
              </a:rPr>
              <a:t>xperiences (ACEs) are traumatic events occurring before age 18.</a:t>
            </a:r>
          </a:p>
          <a:p>
            <a:pPr>
              <a:buFont typeface="Arial" panose="020B0604020202020204" pitchFamily="34" charset="0"/>
              <a:buChar char="•"/>
            </a:pPr>
            <a:r>
              <a:rPr lang="en-GB" sz="2400" b="0" i="0" dirty="0">
                <a:effectLst/>
                <a:latin typeface="Arial" panose="020B0604020202020204" pitchFamily="34" charset="0"/>
              </a:rPr>
              <a:t>There is a significant relationship between the number of ACEs a person experienced and a variety of negative outcomes in adulthood, including poor physical and mental health, substance abuse, and risky behaviours.</a:t>
            </a:r>
            <a:endParaRPr lang="en-GB" sz="2400" dirty="0">
              <a:latin typeface="Arial" panose="020B0604020202020204" pitchFamily="34" charset="0"/>
            </a:endParaRPr>
          </a:p>
          <a:p>
            <a:pPr>
              <a:buFont typeface="Arial" panose="020B0604020202020204" pitchFamily="34" charset="0"/>
              <a:buChar char="•"/>
            </a:pPr>
            <a:r>
              <a:rPr lang="en-GB" sz="2400" b="0" i="0" dirty="0">
                <a:effectLst/>
                <a:latin typeface="Arial" panose="020B0604020202020204" pitchFamily="34" charset="0"/>
              </a:rPr>
              <a:t>The more ACEs experienced, the greater the risk for these outcomes.</a:t>
            </a:r>
            <a:endParaRPr lang="en-GB" sz="2400" dirty="0"/>
          </a:p>
        </p:txBody>
      </p:sp>
    </p:spTree>
    <p:extLst>
      <p:ext uri="{BB962C8B-B14F-4D97-AF65-F5344CB8AC3E}">
        <p14:creationId xmlns:p14="http://schemas.microsoft.com/office/powerpoint/2010/main" val="1333590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4F752-6DD4-43FC-A73B-47A812F2A212}"/>
              </a:ext>
            </a:extLst>
          </p:cNvPr>
          <p:cNvSpPr>
            <a:spLocks noGrp="1"/>
          </p:cNvSpPr>
          <p:nvPr>
            <p:ph type="title"/>
          </p:nvPr>
        </p:nvSpPr>
        <p:spPr/>
        <p:txBody>
          <a:bodyPr/>
          <a:lstStyle/>
          <a:p>
            <a:r>
              <a:rPr lang="en-GB" dirty="0"/>
              <a:t>Stats Wales (2015)</a:t>
            </a:r>
          </a:p>
        </p:txBody>
      </p:sp>
      <p:sp>
        <p:nvSpPr>
          <p:cNvPr id="3" name="Content Placeholder 2">
            <a:extLst>
              <a:ext uri="{FF2B5EF4-FFF2-40B4-BE49-F238E27FC236}">
                <a16:creationId xmlns:a16="http://schemas.microsoft.com/office/drawing/2014/main" id="{943DC3C6-BAAA-4960-9A5C-7BF20E2CF920}"/>
              </a:ext>
            </a:extLst>
          </p:cNvPr>
          <p:cNvSpPr>
            <a:spLocks noGrp="1"/>
          </p:cNvSpPr>
          <p:nvPr>
            <p:ph idx="1"/>
          </p:nvPr>
        </p:nvSpPr>
        <p:spPr/>
        <p:txBody>
          <a:bodyPr>
            <a:normAutofit/>
          </a:bodyPr>
          <a:lstStyle/>
          <a:p>
            <a:pPr>
              <a:buFont typeface="Arial" panose="020B0604020202020204" pitchFamily="34" charset="0"/>
              <a:buChar char="•"/>
            </a:pPr>
            <a:r>
              <a:rPr lang="en-GB" sz="3200" dirty="0"/>
              <a:t>In Wales (NHS)</a:t>
            </a:r>
          </a:p>
          <a:p>
            <a:pPr>
              <a:buFont typeface="Arial" panose="020B0604020202020204" pitchFamily="34" charset="0"/>
              <a:buChar char="•"/>
            </a:pPr>
            <a:r>
              <a:rPr lang="en-GB" sz="3200" b="1" dirty="0"/>
              <a:t>53</a:t>
            </a:r>
            <a:r>
              <a:rPr lang="en-GB" sz="3200" dirty="0"/>
              <a:t>% of adults have no ACEs in childhood</a:t>
            </a:r>
          </a:p>
          <a:p>
            <a:pPr>
              <a:buFont typeface="Arial" panose="020B0604020202020204" pitchFamily="34" charset="0"/>
              <a:buChar char="•"/>
            </a:pPr>
            <a:r>
              <a:rPr lang="en-GB" sz="3200" b="1" dirty="0"/>
              <a:t>20</a:t>
            </a:r>
            <a:r>
              <a:rPr lang="en-GB" sz="3200" dirty="0"/>
              <a:t>% experienced 1 ACE</a:t>
            </a:r>
          </a:p>
          <a:p>
            <a:pPr>
              <a:buFont typeface="Arial" panose="020B0604020202020204" pitchFamily="34" charset="0"/>
              <a:buChar char="•"/>
            </a:pPr>
            <a:r>
              <a:rPr lang="en-GB" sz="3200" b="1" dirty="0"/>
              <a:t>13</a:t>
            </a:r>
            <a:r>
              <a:rPr lang="en-GB" sz="3200" dirty="0"/>
              <a:t>% experienced 2 or 3 ACEs</a:t>
            </a:r>
          </a:p>
          <a:p>
            <a:pPr>
              <a:buFont typeface="Arial" panose="020B0604020202020204" pitchFamily="34" charset="0"/>
              <a:buChar char="•"/>
            </a:pPr>
            <a:r>
              <a:rPr lang="en-GB" sz="3200" b="1" dirty="0"/>
              <a:t>14</a:t>
            </a:r>
            <a:r>
              <a:rPr lang="en-GB" sz="3200" dirty="0"/>
              <a:t>% experienced 4 of more ACEs in childhood</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553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B878F-29FF-4696-AFA0-049543D8823F}"/>
              </a:ext>
            </a:extLst>
          </p:cNvPr>
          <p:cNvSpPr>
            <a:spLocks noGrp="1"/>
          </p:cNvSpPr>
          <p:nvPr>
            <p:ph type="title"/>
          </p:nvPr>
        </p:nvSpPr>
        <p:spPr/>
        <p:txBody>
          <a:bodyPr/>
          <a:lstStyle/>
          <a:p>
            <a:r>
              <a:rPr lang="en-GB" dirty="0"/>
              <a:t>ACEs ‘Scoring Sheet’</a:t>
            </a:r>
          </a:p>
        </p:txBody>
      </p:sp>
      <p:sp>
        <p:nvSpPr>
          <p:cNvPr id="3" name="Content Placeholder 2">
            <a:extLst>
              <a:ext uri="{FF2B5EF4-FFF2-40B4-BE49-F238E27FC236}">
                <a16:creationId xmlns:a16="http://schemas.microsoft.com/office/drawing/2014/main" id="{EFA9FAE5-ECA0-43D9-8C3A-2E81E887440E}"/>
              </a:ext>
            </a:extLst>
          </p:cNvPr>
          <p:cNvSpPr>
            <a:spLocks noGrp="1"/>
          </p:cNvSpPr>
          <p:nvPr>
            <p:ph idx="1"/>
          </p:nvPr>
        </p:nvSpPr>
        <p:spPr/>
        <p:txBody>
          <a:bodyPr>
            <a:normAutofit/>
          </a:bodyPr>
          <a:lstStyle/>
          <a:p>
            <a:pPr>
              <a:buFont typeface="Arial" panose="020B0604020202020204" pitchFamily="34" charset="0"/>
              <a:buChar char="•"/>
            </a:pPr>
            <a:r>
              <a:rPr lang="en-GB" sz="2800" dirty="0"/>
              <a:t>There are 10 indicators that are scored against counted towards ACES.</a:t>
            </a:r>
          </a:p>
          <a:p>
            <a:pPr>
              <a:buFont typeface="Arial" panose="020B0604020202020204" pitchFamily="34" charset="0"/>
              <a:buChar char="•"/>
            </a:pPr>
            <a:r>
              <a:rPr lang="en-GB" sz="2800" dirty="0"/>
              <a:t>Split into three categories:</a:t>
            </a:r>
          </a:p>
          <a:p>
            <a:pPr>
              <a:buFont typeface="Arial" panose="020B0604020202020204" pitchFamily="34" charset="0"/>
              <a:buChar char="•"/>
            </a:pPr>
            <a:r>
              <a:rPr lang="en-GB" sz="2800" dirty="0"/>
              <a:t>Abuse			</a:t>
            </a:r>
          </a:p>
          <a:p>
            <a:pPr>
              <a:buFont typeface="Arial" panose="020B0604020202020204" pitchFamily="34" charset="0"/>
              <a:buChar char="•"/>
            </a:pPr>
            <a:r>
              <a:rPr lang="en-GB" sz="2800" dirty="0"/>
              <a:t>Neglect			</a:t>
            </a:r>
          </a:p>
          <a:p>
            <a:pPr>
              <a:buFont typeface="Arial" panose="020B0604020202020204" pitchFamily="34" charset="0"/>
              <a:buChar char="•"/>
            </a:pPr>
            <a:r>
              <a:rPr lang="en-GB" sz="2800" dirty="0"/>
              <a:t>Household Dysfunction</a:t>
            </a:r>
          </a:p>
        </p:txBody>
      </p:sp>
    </p:spTree>
    <p:extLst>
      <p:ext uri="{BB962C8B-B14F-4D97-AF65-F5344CB8AC3E}">
        <p14:creationId xmlns:p14="http://schemas.microsoft.com/office/powerpoint/2010/main" val="3791333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3C6A-3F71-4D07-9818-7B6DA3414D2B}"/>
              </a:ext>
            </a:extLst>
          </p:cNvPr>
          <p:cNvSpPr>
            <a:spLocks noGrp="1"/>
          </p:cNvSpPr>
          <p:nvPr>
            <p:ph type="title"/>
          </p:nvPr>
        </p:nvSpPr>
        <p:spPr/>
        <p:txBody>
          <a:bodyPr/>
          <a:lstStyle/>
          <a:p>
            <a:r>
              <a:rPr lang="en-GB" dirty="0"/>
              <a:t>Abuse</a:t>
            </a:r>
          </a:p>
        </p:txBody>
      </p:sp>
      <p:sp>
        <p:nvSpPr>
          <p:cNvPr id="3" name="Content Placeholder 2">
            <a:extLst>
              <a:ext uri="{FF2B5EF4-FFF2-40B4-BE49-F238E27FC236}">
                <a16:creationId xmlns:a16="http://schemas.microsoft.com/office/drawing/2014/main" id="{EEE9C46C-32B5-4BD9-A7F9-73A29FCA5E87}"/>
              </a:ext>
            </a:extLst>
          </p:cNvPr>
          <p:cNvSpPr>
            <a:spLocks noGrp="1"/>
          </p:cNvSpPr>
          <p:nvPr>
            <p:ph idx="1"/>
          </p:nvPr>
        </p:nvSpPr>
        <p:spPr/>
        <p:txBody>
          <a:bodyPr>
            <a:normAutofit/>
          </a:bodyPr>
          <a:lstStyle/>
          <a:p>
            <a:pPr>
              <a:buFont typeface="Arial" panose="020B0604020202020204" pitchFamily="34" charset="0"/>
              <a:buChar char="•"/>
            </a:pPr>
            <a:r>
              <a:rPr lang="en-GB" sz="3600" dirty="0"/>
              <a:t>Physical - 17%</a:t>
            </a:r>
          </a:p>
          <a:p>
            <a:pPr>
              <a:buFont typeface="Arial" panose="020B0604020202020204" pitchFamily="34" charset="0"/>
              <a:buChar char="•"/>
            </a:pPr>
            <a:r>
              <a:rPr lang="en-GB" sz="3600" dirty="0"/>
              <a:t>Emotional - 23%</a:t>
            </a:r>
          </a:p>
          <a:p>
            <a:pPr>
              <a:buFont typeface="Arial" panose="020B0604020202020204" pitchFamily="34" charset="0"/>
              <a:buChar char="•"/>
            </a:pPr>
            <a:r>
              <a:rPr lang="en-GB" sz="3600" dirty="0"/>
              <a:t>Sexual - 10%	</a:t>
            </a:r>
          </a:p>
        </p:txBody>
      </p:sp>
    </p:spTree>
    <p:extLst>
      <p:ext uri="{BB962C8B-B14F-4D97-AF65-F5344CB8AC3E}">
        <p14:creationId xmlns:p14="http://schemas.microsoft.com/office/powerpoint/2010/main" val="2576094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77681-72FA-448A-884C-8841DC00BBF5}"/>
              </a:ext>
            </a:extLst>
          </p:cNvPr>
          <p:cNvSpPr>
            <a:spLocks noGrp="1"/>
          </p:cNvSpPr>
          <p:nvPr>
            <p:ph type="title"/>
          </p:nvPr>
        </p:nvSpPr>
        <p:spPr/>
        <p:txBody>
          <a:bodyPr/>
          <a:lstStyle/>
          <a:p>
            <a:r>
              <a:rPr lang="en-GB" dirty="0"/>
              <a:t>Neglect </a:t>
            </a:r>
          </a:p>
        </p:txBody>
      </p:sp>
      <p:sp>
        <p:nvSpPr>
          <p:cNvPr id="3" name="Content Placeholder 2">
            <a:extLst>
              <a:ext uri="{FF2B5EF4-FFF2-40B4-BE49-F238E27FC236}">
                <a16:creationId xmlns:a16="http://schemas.microsoft.com/office/drawing/2014/main" id="{EC527B17-E3AE-485E-A68F-0E24A5E2BDBF}"/>
              </a:ext>
            </a:extLst>
          </p:cNvPr>
          <p:cNvSpPr>
            <a:spLocks noGrp="1"/>
          </p:cNvSpPr>
          <p:nvPr>
            <p:ph idx="1"/>
          </p:nvPr>
        </p:nvSpPr>
        <p:spPr/>
        <p:txBody>
          <a:bodyPr>
            <a:normAutofit/>
          </a:bodyPr>
          <a:lstStyle/>
          <a:p>
            <a:pPr>
              <a:buFont typeface="Arial" panose="020B0604020202020204" pitchFamily="34" charset="0"/>
              <a:buChar char="•"/>
            </a:pPr>
            <a:r>
              <a:rPr lang="en-GB" sz="3600" dirty="0"/>
              <a:t>Physical	- 17%		</a:t>
            </a:r>
          </a:p>
          <a:p>
            <a:pPr>
              <a:buFont typeface="Arial" panose="020B0604020202020204" pitchFamily="34" charset="0"/>
              <a:buChar char="•"/>
            </a:pPr>
            <a:r>
              <a:rPr lang="en-GB" sz="3600" dirty="0"/>
              <a:t>Emotional - 23%</a:t>
            </a:r>
          </a:p>
        </p:txBody>
      </p:sp>
    </p:spTree>
    <p:extLst>
      <p:ext uri="{BB962C8B-B14F-4D97-AF65-F5344CB8AC3E}">
        <p14:creationId xmlns:p14="http://schemas.microsoft.com/office/powerpoint/2010/main" val="117336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64C31-C741-4E4E-A20B-D2AB8B3EDC5E}"/>
              </a:ext>
            </a:extLst>
          </p:cNvPr>
          <p:cNvSpPr>
            <a:spLocks noGrp="1"/>
          </p:cNvSpPr>
          <p:nvPr>
            <p:ph type="title"/>
          </p:nvPr>
        </p:nvSpPr>
        <p:spPr/>
        <p:txBody>
          <a:bodyPr/>
          <a:lstStyle/>
          <a:p>
            <a:r>
              <a:rPr lang="en-GB" dirty="0"/>
              <a:t>Household dysfunction</a:t>
            </a:r>
          </a:p>
        </p:txBody>
      </p:sp>
      <p:sp>
        <p:nvSpPr>
          <p:cNvPr id="3" name="Content Placeholder 2">
            <a:extLst>
              <a:ext uri="{FF2B5EF4-FFF2-40B4-BE49-F238E27FC236}">
                <a16:creationId xmlns:a16="http://schemas.microsoft.com/office/drawing/2014/main" id="{8D5DDCEB-C8EA-447C-A8EF-FBCD099D8FDB}"/>
              </a:ext>
            </a:extLst>
          </p:cNvPr>
          <p:cNvSpPr>
            <a:spLocks noGrp="1"/>
          </p:cNvSpPr>
          <p:nvPr>
            <p:ph idx="1"/>
          </p:nvPr>
        </p:nvSpPr>
        <p:spPr/>
        <p:txBody>
          <a:bodyPr>
            <a:normAutofit lnSpcReduction="10000"/>
          </a:bodyPr>
          <a:lstStyle/>
          <a:p>
            <a:pPr>
              <a:buFont typeface="Arial" panose="020B0604020202020204" pitchFamily="34" charset="0"/>
              <a:buChar char="•"/>
            </a:pPr>
            <a:r>
              <a:rPr lang="en-GB" sz="3200" dirty="0"/>
              <a:t>Domestic Abuse and violence – 16%</a:t>
            </a:r>
          </a:p>
          <a:p>
            <a:pPr>
              <a:buFont typeface="Arial" panose="020B0604020202020204" pitchFamily="34" charset="0"/>
              <a:buChar char="•"/>
            </a:pPr>
            <a:r>
              <a:rPr lang="en-GB" sz="3200" dirty="0"/>
              <a:t>Separation or Divorce – 20%</a:t>
            </a:r>
          </a:p>
          <a:p>
            <a:pPr>
              <a:buFont typeface="Arial" panose="020B0604020202020204" pitchFamily="34" charset="0"/>
              <a:buChar char="•"/>
            </a:pPr>
            <a:r>
              <a:rPr lang="en-GB" sz="3200" dirty="0"/>
              <a:t>Substance Abuse of parent or caregiver – 19%</a:t>
            </a:r>
          </a:p>
          <a:p>
            <a:pPr>
              <a:buFont typeface="Arial" panose="020B0604020202020204" pitchFamily="34" charset="0"/>
              <a:buChar char="•"/>
            </a:pPr>
            <a:r>
              <a:rPr lang="en-GB" sz="3200" dirty="0"/>
              <a:t>Incarceration of household member, parent or caregiver – 5%</a:t>
            </a:r>
          </a:p>
          <a:p>
            <a:pPr>
              <a:buFont typeface="Arial" panose="020B0604020202020204" pitchFamily="34" charset="0"/>
              <a:buChar char="•"/>
            </a:pPr>
            <a:r>
              <a:rPr lang="en-GB" sz="3200" dirty="0"/>
              <a:t>Mental illness – 14%</a:t>
            </a:r>
          </a:p>
          <a:p>
            <a:endParaRPr lang="en-GB" dirty="0"/>
          </a:p>
        </p:txBody>
      </p:sp>
    </p:spTree>
    <p:extLst>
      <p:ext uri="{BB962C8B-B14F-4D97-AF65-F5344CB8AC3E}">
        <p14:creationId xmlns:p14="http://schemas.microsoft.com/office/powerpoint/2010/main" val="3941168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15979-98C0-453F-B433-EA350E75FD05}"/>
              </a:ext>
            </a:extLst>
          </p:cNvPr>
          <p:cNvSpPr>
            <a:spLocks noGrp="1"/>
          </p:cNvSpPr>
          <p:nvPr>
            <p:ph type="title"/>
          </p:nvPr>
        </p:nvSpPr>
        <p:spPr/>
        <p:txBody>
          <a:bodyPr/>
          <a:lstStyle/>
          <a:p>
            <a:r>
              <a:rPr lang="en-GB" dirty="0"/>
              <a:t>ACEs: Impact on brain, body and behaviour</a:t>
            </a:r>
          </a:p>
        </p:txBody>
      </p:sp>
      <p:sp>
        <p:nvSpPr>
          <p:cNvPr id="3" name="Content Placeholder 2">
            <a:extLst>
              <a:ext uri="{FF2B5EF4-FFF2-40B4-BE49-F238E27FC236}">
                <a16:creationId xmlns:a16="http://schemas.microsoft.com/office/drawing/2014/main" id="{06F6054F-D92B-433C-9297-3A61CEA5BE60}"/>
              </a:ext>
            </a:extLst>
          </p:cNvPr>
          <p:cNvSpPr>
            <a:spLocks noGrp="1"/>
          </p:cNvSpPr>
          <p:nvPr>
            <p:ph idx="1"/>
          </p:nvPr>
        </p:nvSpPr>
        <p:spPr/>
        <p:txBody>
          <a:bodyPr>
            <a:normAutofit/>
          </a:bodyPr>
          <a:lstStyle/>
          <a:p>
            <a:endParaRPr lang="en-GB" dirty="0">
              <a:hlinkClick r:id="" action="ppaction://noaction"/>
            </a:endParaRPr>
          </a:p>
          <a:p>
            <a:pPr>
              <a:buFont typeface="Arial" panose="020B0604020202020204" pitchFamily="34" charset="0"/>
              <a:buChar char="•"/>
            </a:pPr>
            <a:r>
              <a:rPr lang="en-GB" sz="2400" dirty="0">
                <a:hlinkClick r:id="rId2"/>
              </a:rPr>
              <a:t>https://www.youtube.com/watch?v=W-8jTTIsJ7Q</a:t>
            </a:r>
            <a:endParaRPr lang="en-GB" sz="2400" dirty="0"/>
          </a:p>
          <a:p>
            <a:pPr>
              <a:buFont typeface="Arial" panose="020B0604020202020204" pitchFamily="34" charset="0"/>
              <a:buChar char="•"/>
            </a:pPr>
            <a:endParaRPr lang="en-GB" sz="2400" dirty="0"/>
          </a:p>
          <a:p>
            <a:pPr>
              <a:buFont typeface="Arial" panose="020B0604020202020204" pitchFamily="34" charset="0"/>
              <a:buChar char="•"/>
            </a:pPr>
            <a:r>
              <a:rPr lang="en-GB" sz="2400" dirty="0"/>
              <a:t>For more info… </a:t>
            </a:r>
            <a:r>
              <a:rPr lang="en-GB" dirty="0">
                <a:hlinkClick r:id="rId3"/>
              </a:rPr>
              <a:t>Infographic highlights the health and financial costs of Adverse Childhood Experiences to Wales | Violence Prevention Unit</a:t>
            </a:r>
            <a:endParaRPr lang="en-GB" dirty="0"/>
          </a:p>
          <a:p>
            <a:pPr marL="0" indent="0">
              <a:buNone/>
            </a:pPr>
            <a:endParaRPr lang="en-GB" sz="2400" dirty="0"/>
          </a:p>
        </p:txBody>
      </p:sp>
    </p:spTree>
    <p:extLst>
      <p:ext uri="{BB962C8B-B14F-4D97-AF65-F5344CB8AC3E}">
        <p14:creationId xmlns:p14="http://schemas.microsoft.com/office/powerpoint/2010/main" val="2496720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undefined">
            <a:extLst>
              <a:ext uri="{FF2B5EF4-FFF2-40B4-BE49-F238E27FC236}">
                <a16:creationId xmlns:a16="http://schemas.microsoft.com/office/drawing/2014/main" id="{81FFAA79-B8F5-4C1F-A2EA-5D6CC83CAD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7051" y="472398"/>
            <a:ext cx="7251700" cy="5785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9661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28AA0-80F7-4F38-AB3F-850C1C2272A4}"/>
              </a:ext>
            </a:extLst>
          </p:cNvPr>
          <p:cNvSpPr>
            <a:spLocks noGrp="1"/>
          </p:cNvSpPr>
          <p:nvPr>
            <p:ph type="title"/>
          </p:nvPr>
        </p:nvSpPr>
        <p:spPr/>
        <p:txBody>
          <a:bodyPr/>
          <a:lstStyle/>
          <a:p>
            <a:r>
              <a:rPr lang="en-GB" dirty="0"/>
              <a:t>What does that mean?</a:t>
            </a:r>
          </a:p>
        </p:txBody>
      </p:sp>
      <p:sp>
        <p:nvSpPr>
          <p:cNvPr id="3" name="Content Placeholder 2">
            <a:extLst>
              <a:ext uri="{FF2B5EF4-FFF2-40B4-BE49-F238E27FC236}">
                <a16:creationId xmlns:a16="http://schemas.microsoft.com/office/drawing/2014/main" id="{7017CE0E-B144-470A-8A0B-FCB274B456BD}"/>
              </a:ext>
            </a:extLst>
          </p:cNvPr>
          <p:cNvSpPr>
            <a:spLocks noGrp="1"/>
          </p:cNvSpPr>
          <p:nvPr>
            <p:ph idx="1"/>
          </p:nvPr>
        </p:nvSpPr>
        <p:spPr/>
        <p:txBody>
          <a:bodyPr>
            <a:normAutofit fontScale="92500" lnSpcReduction="10000"/>
          </a:bodyPr>
          <a:lstStyle/>
          <a:p>
            <a:r>
              <a:rPr lang="en-GB" sz="2800" dirty="0"/>
              <a:t>Compared to adults with no ACES those with 4 or more are:</a:t>
            </a:r>
          </a:p>
          <a:p>
            <a:pPr>
              <a:buFont typeface="Arial" panose="020B0604020202020204" pitchFamily="34" charset="0"/>
              <a:buChar char="•"/>
            </a:pPr>
            <a:r>
              <a:rPr lang="en-GB" sz="2800" b="1" dirty="0"/>
              <a:t>4</a:t>
            </a:r>
            <a:r>
              <a:rPr lang="en-GB" sz="2800" dirty="0"/>
              <a:t> times more likely to be a high-risk drinker </a:t>
            </a:r>
          </a:p>
          <a:p>
            <a:pPr>
              <a:buFont typeface="Arial" panose="020B0604020202020204" pitchFamily="34" charset="0"/>
              <a:buChar char="•"/>
            </a:pPr>
            <a:r>
              <a:rPr lang="en-GB" sz="2800" b="1" dirty="0"/>
              <a:t>6 </a:t>
            </a:r>
            <a:r>
              <a:rPr lang="en-GB" sz="2800" dirty="0"/>
              <a:t>times more likely to have had or caused uninitiated teenage pregnancy</a:t>
            </a:r>
            <a:endParaRPr lang="en-GB" sz="2800" b="1" dirty="0"/>
          </a:p>
          <a:p>
            <a:pPr>
              <a:buFont typeface="Arial" panose="020B0604020202020204" pitchFamily="34" charset="0"/>
              <a:buChar char="•"/>
            </a:pPr>
            <a:r>
              <a:rPr lang="en-GB" sz="2800" b="1" dirty="0"/>
              <a:t>6</a:t>
            </a:r>
            <a:r>
              <a:rPr lang="en-GB" sz="2800" dirty="0"/>
              <a:t> times more likely to smoke e-cigarettes or tobacco </a:t>
            </a:r>
          </a:p>
          <a:p>
            <a:pPr>
              <a:buFont typeface="Arial" panose="020B0604020202020204" pitchFamily="34" charset="0"/>
              <a:buChar char="•"/>
            </a:pPr>
            <a:r>
              <a:rPr lang="en-GB" sz="2800" b="1" dirty="0"/>
              <a:t>6</a:t>
            </a:r>
            <a:r>
              <a:rPr lang="en-GB" sz="2800" dirty="0"/>
              <a:t> times more likely to have had sex under the age of 16</a:t>
            </a:r>
          </a:p>
          <a:p>
            <a:pPr>
              <a:buFont typeface="Arial" panose="020B0604020202020204" pitchFamily="34" charset="0"/>
              <a:buChar char="•"/>
            </a:pPr>
            <a:r>
              <a:rPr lang="en-GB" sz="2800" b="1" dirty="0"/>
              <a:t>11</a:t>
            </a:r>
            <a:r>
              <a:rPr lang="en-GB" sz="2800" dirty="0"/>
              <a:t> times more likely to have smoked cannabis</a:t>
            </a:r>
          </a:p>
        </p:txBody>
      </p:sp>
      <p:sp>
        <p:nvSpPr>
          <p:cNvPr id="4" name="TextBox 3">
            <a:extLst>
              <a:ext uri="{FF2B5EF4-FFF2-40B4-BE49-F238E27FC236}">
                <a16:creationId xmlns:a16="http://schemas.microsoft.com/office/drawing/2014/main" id="{1ED66136-4CF8-75BA-4CC4-B140F434D2C8}"/>
              </a:ext>
            </a:extLst>
          </p:cNvPr>
          <p:cNvSpPr txBox="1"/>
          <p:nvPr/>
        </p:nvSpPr>
        <p:spPr>
          <a:xfrm>
            <a:off x="361657" y="5785338"/>
            <a:ext cx="11529646" cy="646331"/>
          </a:xfrm>
          <a:prstGeom prst="rect">
            <a:avLst/>
          </a:prstGeom>
          <a:noFill/>
        </p:spPr>
        <p:txBody>
          <a:bodyPr wrap="square" rtlCol="0">
            <a:spAutoFit/>
          </a:bodyPr>
          <a:lstStyle/>
          <a:p>
            <a:r>
              <a:rPr lang="en-GB" dirty="0" err="1">
                <a:hlinkClick r:id="rId2"/>
              </a:rPr>
              <a:t>phw.nhs.wales</a:t>
            </a:r>
            <a:r>
              <a:rPr lang="en-GB" dirty="0">
                <a:hlinkClick r:id="rId2"/>
              </a:rPr>
              <a:t>/files/aces/infographic-aces-and-their-impact-on-health-harming-behaviours-in-the-welsh-adult-population/</a:t>
            </a:r>
            <a:endParaRPr lang="en-GB" dirty="0"/>
          </a:p>
        </p:txBody>
      </p:sp>
    </p:spTree>
    <p:extLst>
      <p:ext uri="{BB962C8B-B14F-4D97-AF65-F5344CB8AC3E}">
        <p14:creationId xmlns:p14="http://schemas.microsoft.com/office/powerpoint/2010/main" val="1143881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71A4A-93ED-4514-9B47-2E5B30744B16}"/>
              </a:ext>
            </a:extLst>
          </p:cNvPr>
          <p:cNvSpPr>
            <a:spLocks noGrp="1"/>
          </p:cNvSpPr>
          <p:nvPr>
            <p:ph type="title"/>
          </p:nvPr>
        </p:nvSpPr>
        <p:spPr/>
        <p:txBody>
          <a:bodyPr/>
          <a:lstStyle/>
          <a:p>
            <a:r>
              <a:rPr lang="en-GB" dirty="0"/>
              <a:t>Cont…</a:t>
            </a:r>
          </a:p>
        </p:txBody>
      </p:sp>
      <p:sp>
        <p:nvSpPr>
          <p:cNvPr id="3" name="Content Placeholder 2">
            <a:extLst>
              <a:ext uri="{FF2B5EF4-FFF2-40B4-BE49-F238E27FC236}">
                <a16:creationId xmlns:a16="http://schemas.microsoft.com/office/drawing/2014/main" id="{F9918972-A898-48B3-8F4F-69A15AEE536F}"/>
              </a:ext>
            </a:extLst>
          </p:cNvPr>
          <p:cNvSpPr>
            <a:spLocks noGrp="1"/>
          </p:cNvSpPr>
          <p:nvPr>
            <p:ph idx="1"/>
          </p:nvPr>
        </p:nvSpPr>
        <p:spPr/>
        <p:txBody>
          <a:bodyPr>
            <a:normAutofit lnSpcReduction="10000"/>
          </a:bodyPr>
          <a:lstStyle/>
          <a:p>
            <a:pPr>
              <a:buFont typeface="Arial" panose="020B0604020202020204" pitchFamily="34" charset="0"/>
              <a:buChar char="•"/>
            </a:pPr>
            <a:r>
              <a:rPr lang="en-GB" sz="2800" b="1" dirty="0"/>
              <a:t>14</a:t>
            </a:r>
            <a:r>
              <a:rPr lang="en-GB" sz="2800" dirty="0"/>
              <a:t> times more likely to have been a victim of violence in the last 12 months</a:t>
            </a:r>
          </a:p>
          <a:p>
            <a:pPr>
              <a:buFont typeface="Arial" panose="020B0604020202020204" pitchFamily="34" charset="0"/>
              <a:buChar char="•"/>
            </a:pPr>
            <a:r>
              <a:rPr lang="en-GB" sz="2800" b="1" dirty="0"/>
              <a:t>15</a:t>
            </a:r>
            <a:r>
              <a:rPr lang="en-GB" sz="2800" dirty="0"/>
              <a:t> times more likely to have committed violence against another person in the last 12 months </a:t>
            </a:r>
          </a:p>
          <a:p>
            <a:pPr>
              <a:buFont typeface="Arial" panose="020B0604020202020204" pitchFamily="34" charset="0"/>
              <a:buChar char="•"/>
            </a:pPr>
            <a:r>
              <a:rPr lang="en-GB" sz="2800" b="1" dirty="0"/>
              <a:t>16</a:t>
            </a:r>
            <a:r>
              <a:rPr lang="en-GB" sz="2800" dirty="0"/>
              <a:t> times more likely to have used crack cocaine or heroin </a:t>
            </a:r>
          </a:p>
          <a:p>
            <a:pPr>
              <a:buFont typeface="Arial" panose="020B0604020202020204" pitchFamily="34" charset="0"/>
              <a:buChar char="•"/>
            </a:pPr>
            <a:r>
              <a:rPr lang="en-GB" sz="2800" b="1" dirty="0"/>
              <a:t>20</a:t>
            </a:r>
            <a:r>
              <a:rPr lang="en-GB" sz="2800" dirty="0"/>
              <a:t> times more likely to have been incarcerated at any point in their lifetime</a:t>
            </a:r>
          </a:p>
          <a:p>
            <a:endParaRPr lang="en-GB" dirty="0"/>
          </a:p>
        </p:txBody>
      </p:sp>
    </p:spTree>
    <p:extLst>
      <p:ext uri="{BB962C8B-B14F-4D97-AF65-F5344CB8AC3E}">
        <p14:creationId xmlns:p14="http://schemas.microsoft.com/office/powerpoint/2010/main" val="669567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AC66E-6758-441F-BB21-CC0AC90F15D0}"/>
              </a:ext>
            </a:extLst>
          </p:cNvPr>
          <p:cNvSpPr>
            <a:spLocks noGrp="1"/>
          </p:cNvSpPr>
          <p:nvPr>
            <p:ph type="title"/>
          </p:nvPr>
        </p:nvSpPr>
        <p:spPr/>
        <p:txBody>
          <a:bodyPr/>
          <a:lstStyle/>
          <a:p>
            <a:r>
              <a:rPr lang="en-GB" dirty="0"/>
              <a:t>Preventing ACEs in future generations could reduce…</a:t>
            </a:r>
          </a:p>
        </p:txBody>
      </p:sp>
      <p:sp>
        <p:nvSpPr>
          <p:cNvPr id="3" name="Content Placeholder 2">
            <a:extLst>
              <a:ext uri="{FF2B5EF4-FFF2-40B4-BE49-F238E27FC236}">
                <a16:creationId xmlns:a16="http://schemas.microsoft.com/office/drawing/2014/main" id="{4B87F127-036B-476B-A7F7-F8B83A95302E}"/>
              </a:ext>
            </a:extLst>
          </p:cNvPr>
          <p:cNvSpPr>
            <a:spLocks noGrp="1"/>
          </p:cNvSpPr>
          <p:nvPr>
            <p:ph idx="1"/>
          </p:nvPr>
        </p:nvSpPr>
        <p:spPr/>
        <p:txBody>
          <a:bodyPr>
            <a:normAutofit/>
          </a:bodyPr>
          <a:lstStyle/>
          <a:p>
            <a:pPr>
              <a:buFont typeface="Arial" panose="020B0604020202020204" pitchFamily="34" charset="0"/>
              <a:buChar char="•"/>
            </a:pPr>
            <a:r>
              <a:rPr lang="en-GB" sz="3200" dirty="0"/>
              <a:t>Heroin/crack cocaine use (lifetime) by 66% </a:t>
            </a:r>
          </a:p>
          <a:p>
            <a:pPr>
              <a:buFont typeface="Arial" panose="020B0604020202020204" pitchFamily="34" charset="0"/>
              <a:buChar char="•"/>
            </a:pPr>
            <a:r>
              <a:rPr lang="en-GB" sz="3200" dirty="0"/>
              <a:t>Incarceration (lifetime) by 65% </a:t>
            </a:r>
          </a:p>
          <a:p>
            <a:pPr>
              <a:buFont typeface="Arial" panose="020B0604020202020204" pitchFamily="34" charset="0"/>
              <a:buChar char="•"/>
            </a:pPr>
            <a:r>
              <a:rPr lang="en-GB" sz="3200" dirty="0"/>
              <a:t>Violence perpetration (past year) by 60% </a:t>
            </a:r>
          </a:p>
          <a:p>
            <a:pPr>
              <a:buFont typeface="Arial" panose="020B0604020202020204" pitchFamily="34" charset="0"/>
              <a:buChar char="•"/>
            </a:pPr>
            <a:r>
              <a:rPr lang="en-GB" sz="3200" dirty="0"/>
              <a:t>Violence victimisation (past year) by 57%</a:t>
            </a:r>
          </a:p>
          <a:p>
            <a:pPr>
              <a:buFont typeface="Arial" panose="020B0604020202020204" pitchFamily="34" charset="0"/>
              <a:buChar char="•"/>
            </a:pPr>
            <a:r>
              <a:rPr lang="en-GB" sz="3200" dirty="0"/>
              <a:t>Cannabis use (lifetime) by 42% </a:t>
            </a:r>
          </a:p>
        </p:txBody>
      </p:sp>
    </p:spTree>
    <p:extLst>
      <p:ext uri="{BB962C8B-B14F-4D97-AF65-F5344CB8AC3E}">
        <p14:creationId xmlns:p14="http://schemas.microsoft.com/office/powerpoint/2010/main" val="1260009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CE09-E57A-4822-8A1B-EA759E0A2E64}"/>
              </a:ext>
            </a:extLst>
          </p:cNvPr>
          <p:cNvSpPr>
            <a:spLocks noGrp="1"/>
          </p:cNvSpPr>
          <p:nvPr>
            <p:ph type="title"/>
          </p:nvPr>
        </p:nvSpPr>
        <p:spPr/>
        <p:txBody>
          <a:bodyPr/>
          <a:lstStyle/>
          <a:p>
            <a:r>
              <a:rPr lang="en-GB" dirty="0"/>
              <a:t>cont… </a:t>
            </a:r>
          </a:p>
        </p:txBody>
      </p:sp>
      <p:sp>
        <p:nvSpPr>
          <p:cNvPr id="3" name="Content Placeholder 2">
            <a:extLst>
              <a:ext uri="{FF2B5EF4-FFF2-40B4-BE49-F238E27FC236}">
                <a16:creationId xmlns:a16="http://schemas.microsoft.com/office/drawing/2014/main" id="{0E8AA837-1C39-4E26-9544-8436F022E330}"/>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sz="3200" dirty="0"/>
              <a:t>Unintended teen pregnancy by 41%</a:t>
            </a:r>
          </a:p>
          <a:p>
            <a:pPr>
              <a:buFont typeface="Arial" panose="020B0604020202020204" pitchFamily="34" charset="0"/>
              <a:buChar char="•"/>
            </a:pPr>
            <a:r>
              <a:rPr lang="en-GB" sz="3200" dirty="0"/>
              <a:t>High-risk drinking (current) by 35% </a:t>
            </a:r>
          </a:p>
          <a:p>
            <a:pPr>
              <a:buFont typeface="Arial" panose="020B0604020202020204" pitchFamily="34" charset="0"/>
              <a:buChar char="•"/>
            </a:pPr>
            <a:r>
              <a:rPr lang="en-GB" sz="3200" dirty="0"/>
              <a:t>Early sex (before age of 16) by 31%</a:t>
            </a:r>
          </a:p>
          <a:p>
            <a:pPr>
              <a:buFont typeface="Arial" panose="020B0604020202020204" pitchFamily="34" charset="0"/>
              <a:buChar char="•"/>
            </a:pPr>
            <a:r>
              <a:rPr lang="en-GB" sz="3200" dirty="0"/>
              <a:t>Smoking tobacco or e-cigarettes (current) by 24%</a:t>
            </a:r>
          </a:p>
          <a:p>
            <a:pPr>
              <a:buFont typeface="Arial" panose="020B0604020202020204" pitchFamily="34" charset="0"/>
              <a:buChar char="•"/>
            </a:pPr>
            <a:r>
              <a:rPr lang="en-GB" sz="3200" dirty="0"/>
              <a:t>Poor diet (current; &lt;2 fruit and veg portions daily) by 16%</a:t>
            </a:r>
          </a:p>
          <a:p>
            <a:r>
              <a:rPr lang="en-GB" dirty="0" err="1">
                <a:hlinkClick r:id="rId2"/>
              </a:rPr>
              <a:t>phw.nhs.wales</a:t>
            </a:r>
            <a:r>
              <a:rPr lang="en-GB" dirty="0">
                <a:hlinkClick r:id="rId2"/>
              </a:rPr>
              <a:t>/files/aces/infographic-aces-and-their-impact-on-health-harming-behaviours-in-the-welsh-adult-population/</a:t>
            </a:r>
            <a:endParaRPr lang="en-GB" dirty="0"/>
          </a:p>
        </p:txBody>
      </p:sp>
    </p:spTree>
    <p:extLst>
      <p:ext uri="{BB962C8B-B14F-4D97-AF65-F5344CB8AC3E}">
        <p14:creationId xmlns:p14="http://schemas.microsoft.com/office/powerpoint/2010/main" val="3992768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13EF-1E54-00BE-D68C-12D27DDF333D}"/>
              </a:ext>
            </a:extLst>
          </p:cNvPr>
          <p:cNvSpPr>
            <a:spLocks noGrp="1"/>
          </p:cNvSpPr>
          <p:nvPr>
            <p:ph type="title"/>
          </p:nvPr>
        </p:nvSpPr>
        <p:spPr/>
        <p:txBody>
          <a:bodyPr/>
          <a:lstStyle/>
          <a:p>
            <a:r>
              <a:rPr lang="en-GB" dirty="0"/>
              <a:t>Impact on Post 16 teaching?</a:t>
            </a:r>
          </a:p>
        </p:txBody>
      </p:sp>
      <p:sp>
        <p:nvSpPr>
          <p:cNvPr id="3" name="Content Placeholder 2">
            <a:extLst>
              <a:ext uri="{FF2B5EF4-FFF2-40B4-BE49-F238E27FC236}">
                <a16:creationId xmlns:a16="http://schemas.microsoft.com/office/drawing/2014/main" id="{D559177B-792B-528F-650C-C48A26235EFF}"/>
              </a:ext>
            </a:extLst>
          </p:cNvPr>
          <p:cNvSpPr>
            <a:spLocks noGrp="1"/>
          </p:cNvSpPr>
          <p:nvPr>
            <p:ph idx="1"/>
          </p:nvPr>
        </p:nvSpPr>
        <p:spPr/>
        <p:txBody>
          <a:bodyPr>
            <a:normAutofit lnSpcReduction="10000"/>
          </a:bodyPr>
          <a:lstStyle/>
          <a:p>
            <a:pPr>
              <a:buFont typeface="Arial" panose="020B0604020202020204" pitchFamily="34" charset="0"/>
              <a:buChar char="•"/>
            </a:pPr>
            <a:r>
              <a:rPr lang="en-GB" sz="2400" b="0" i="0" dirty="0">
                <a:effectLst/>
              </a:rPr>
              <a:t>significantly impact students' learning and behaviour, potentially leading to </a:t>
            </a:r>
          </a:p>
          <a:p>
            <a:pPr>
              <a:buFont typeface="Arial" panose="020B0604020202020204" pitchFamily="34" charset="0"/>
              <a:buChar char="•"/>
            </a:pPr>
            <a:r>
              <a:rPr lang="en-GB" sz="2400" b="0" i="0" dirty="0">
                <a:effectLst/>
              </a:rPr>
              <a:t>attendance issues, </a:t>
            </a:r>
          </a:p>
          <a:p>
            <a:pPr>
              <a:buFont typeface="Arial" panose="020B0604020202020204" pitchFamily="34" charset="0"/>
              <a:buChar char="•"/>
            </a:pPr>
            <a:r>
              <a:rPr lang="en-GB" sz="2400" b="0" i="0" dirty="0">
                <a:effectLst/>
              </a:rPr>
              <a:t>behavioural problems, and </a:t>
            </a:r>
          </a:p>
          <a:p>
            <a:pPr>
              <a:buFont typeface="Arial" panose="020B0604020202020204" pitchFamily="34" charset="0"/>
              <a:buChar char="•"/>
            </a:pPr>
            <a:r>
              <a:rPr lang="en-GB" sz="2400" b="0" i="0" dirty="0">
                <a:effectLst/>
              </a:rPr>
              <a:t>academic failure, </a:t>
            </a:r>
          </a:p>
          <a:p>
            <a:pPr>
              <a:buFont typeface="Arial" panose="020B0604020202020204" pitchFamily="34" charset="0"/>
              <a:buChar char="•"/>
            </a:pPr>
            <a:r>
              <a:rPr lang="en-GB" sz="2400" b="0" i="0" dirty="0">
                <a:effectLst/>
              </a:rPr>
              <a:t>requiring teachers to understand and implement strategies to support these students</a:t>
            </a:r>
          </a:p>
          <a:p>
            <a:pPr>
              <a:buFont typeface="Arial" panose="020B0604020202020204" pitchFamily="34" charset="0"/>
              <a:buChar char="•"/>
            </a:pPr>
            <a:r>
              <a:rPr lang="en-GB" sz="2400" dirty="0"/>
              <a:t>Such as…</a:t>
            </a:r>
          </a:p>
        </p:txBody>
      </p:sp>
    </p:spTree>
    <p:extLst>
      <p:ext uri="{BB962C8B-B14F-4D97-AF65-F5344CB8AC3E}">
        <p14:creationId xmlns:p14="http://schemas.microsoft.com/office/powerpoint/2010/main" val="1388122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E78A4F2-4E59-C53C-B6C4-E9CEE1836832}"/>
              </a:ext>
            </a:extLst>
          </p:cNvPr>
          <p:cNvSpPr>
            <a:spLocks noGrp="1"/>
          </p:cNvSpPr>
          <p:nvPr>
            <p:ph type="title"/>
          </p:nvPr>
        </p:nvSpPr>
        <p:spPr/>
        <p:txBody>
          <a:bodyPr/>
          <a:lstStyle/>
          <a:p>
            <a:r>
              <a:rPr lang="en-GB" dirty="0"/>
              <a:t>Safeguarding</a:t>
            </a:r>
          </a:p>
        </p:txBody>
      </p:sp>
      <p:sp>
        <p:nvSpPr>
          <p:cNvPr id="5" name="Text Placeholder 4">
            <a:extLst>
              <a:ext uri="{FF2B5EF4-FFF2-40B4-BE49-F238E27FC236}">
                <a16:creationId xmlns:a16="http://schemas.microsoft.com/office/drawing/2014/main" id="{DB4934AA-CD06-88E7-B702-0F17FC3EC98A}"/>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506803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E8E08-3D06-BFDA-71C7-A5EF6F42E5E0}"/>
              </a:ext>
            </a:extLst>
          </p:cNvPr>
          <p:cNvSpPr>
            <a:spLocks noGrp="1"/>
          </p:cNvSpPr>
          <p:nvPr>
            <p:ph type="title"/>
          </p:nvPr>
        </p:nvSpPr>
        <p:spPr/>
        <p:txBody>
          <a:bodyPr/>
          <a:lstStyle/>
          <a:p>
            <a:r>
              <a:rPr lang="en-GB" dirty="0"/>
              <a:t>What is safeguarding?</a:t>
            </a:r>
          </a:p>
        </p:txBody>
      </p:sp>
      <p:sp>
        <p:nvSpPr>
          <p:cNvPr id="3" name="Content Placeholder 2">
            <a:extLst>
              <a:ext uri="{FF2B5EF4-FFF2-40B4-BE49-F238E27FC236}">
                <a16:creationId xmlns:a16="http://schemas.microsoft.com/office/drawing/2014/main" id="{02404441-00CA-C68F-2A5B-DFE42F87D83E}"/>
              </a:ext>
            </a:extLst>
          </p:cNvPr>
          <p:cNvSpPr>
            <a:spLocks noGrp="1"/>
          </p:cNvSpPr>
          <p:nvPr>
            <p:ph idx="1"/>
          </p:nvPr>
        </p:nvSpPr>
        <p:spPr/>
        <p:txBody>
          <a:bodyPr/>
          <a:lstStyle/>
          <a:p>
            <a:pPr>
              <a:buFont typeface="Arial" panose="020B0604020202020204" pitchFamily="34" charset="0"/>
              <a:buChar char="•"/>
            </a:pPr>
            <a:r>
              <a:rPr lang="en-GB" sz="2400" dirty="0"/>
              <a:t>Protecting children and adults at risk from abuse and neglect</a:t>
            </a:r>
          </a:p>
          <a:p>
            <a:pPr>
              <a:buFont typeface="Arial" panose="020B0604020202020204" pitchFamily="34" charset="0"/>
              <a:buChar char="•"/>
            </a:pPr>
            <a:r>
              <a:rPr lang="en-GB" sz="2400" dirty="0"/>
              <a:t>Making sure the health and development of children and adults at risk aren’t impaired in anyway</a:t>
            </a:r>
          </a:p>
          <a:p>
            <a:pPr>
              <a:buFont typeface="Arial" panose="020B0604020202020204" pitchFamily="34" charset="0"/>
              <a:buChar char="•"/>
            </a:pPr>
            <a:r>
              <a:rPr lang="en-GB" sz="2400" dirty="0"/>
              <a:t>Making sure everyone can grow up safely and take full advantage of the opportunities offered by life</a:t>
            </a:r>
          </a:p>
          <a:p>
            <a:endParaRPr lang="en-GB" dirty="0"/>
          </a:p>
        </p:txBody>
      </p:sp>
    </p:spTree>
    <p:extLst>
      <p:ext uri="{BB962C8B-B14F-4D97-AF65-F5344CB8AC3E}">
        <p14:creationId xmlns:p14="http://schemas.microsoft.com/office/powerpoint/2010/main" val="505451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AB61-7A04-DC73-0F48-5A91E5B7855D}"/>
              </a:ext>
            </a:extLst>
          </p:cNvPr>
          <p:cNvSpPr>
            <a:spLocks noGrp="1"/>
          </p:cNvSpPr>
          <p:nvPr>
            <p:ph type="title"/>
          </p:nvPr>
        </p:nvSpPr>
        <p:spPr/>
        <p:txBody>
          <a:bodyPr/>
          <a:lstStyle/>
          <a:p>
            <a:r>
              <a:rPr lang="en-GB" dirty="0"/>
              <a:t>What is safeguarding UWTSD?</a:t>
            </a:r>
          </a:p>
        </p:txBody>
      </p:sp>
      <p:sp>
        <p:nvSpPr>
          <p:cNvPr id="3" name="Content Placeholder 2">
            <a:extLst>
              <a:ext uri="{FF2B5EF4-FFF2-40B4-BE49-F238E27FC236}">
                <a16:creationId xmlns:a16="http://schemas.microsoft.com/office/drawing/2014/main" id="{D7393F29-4233-6AED-165D-B9855016488D}"/>
              </a:ext>
            </a:extLst>
          </p:cNvPr>
          <p:cNvSpPr>
            <a:spLocks noGrp="1"/>
          </p:cNvSpPr>
          <p:nvPr>
            <p:ph idx="1"/>
          </p:nvPr>
        </p:nvSpPr>
        <p:spPr/>
        <p:txBody>
          <a:bodyPr>
            <a:normAutofit/>
          </a:bodyPr>
          <a:lstStyle/>
          <a:p>
            <a:pPr>
              <a:buFont typeface="Arial" panose="020B0604020202020204" pitchFamily="34" charset="0"/>
              <a:buChar char="•"/>
            </a:pPr>
            <a:r>
              <a:rPr lang="en-GB" sz="2400" b="0" i="0" dirty="0">
                <a:solidFill>
                  <a:srgbClr val="000000"/>
                </a:solidFill>
                <a:effectLst/>
              </a:rPr>
              <a:t>Providing a safe environment for all its staff, students and visitors;</a:t>
            </a:r>
          </a:p>
          <a:p>
            <a:pPr>
              <a:buFont typeface="Arial" panose="020B0604020202020204" pitchFamily="34" charset="0"/>
              <a:buChar char="•"/>
            </a:pPr>
            <a:r>
              <a:rPr lang="en-GB" sz="2400" b="0" i="0" dirty="0">
                <a:solidFill>
                  <a:srgbClr val="000000"/>
                </a:solidFill>
                <a:effectLst/>
              </a:rPr>
              <a:t>Providing an environment that is safe from harm for those under the age of 18;</a:t>
            </a:r>
          </a:p>
          <a:p>
            <a:pPr>
              <a:buFont typeface="Arial" panose="020B0604020202020204" pitchFamily="34" charset="0"/>
              <a:buChar char="•"/>
            </a:pPr>
            <a:r>
              <a:rPr lang="en-GB" sz="2400" b="0" i="0" dirty="0">
                <a:solidFill>
                  <a:srgbClr val="000000"/>
                </a:solidFill>
                <a:effectLst/>
              </a:rPr>
              <a:t>Upholding the rights of children, young people and vulnerable adults to protection from harm, freedom from injury and a safe and healthy environment.</a:t>
            </a:r>
          </a:p>
          <a:p>
            <a:endParaRPr lang="en-GB" dirty="0"/>
          </a:p>
          <a:p>
            <a:endParaRPr lang="en-GB" dirty="0"/>
          </a:p>
        </p:txBody>
      </p:sp>
    </p:spTree>
    <p:extLst>
      <p:ext uri="{BB962C8B-B14F-4D97-AF65-F5344CB8AC3E}">
        <p14:creationId xmlns:p14="http://schemas.microsoft.com/office/powerpoint/2010/main" val="39901583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DC630-D672-0E26-FC6B-2DD7B2245EEA}"/>
              </a:ext>
            </a:extLst>
          </p:cNvPr>
          <p:cNvSpPr>
            <a:spLocks noGrp="1"/>
          </p:cNvSpPr>
          <p:nvPr>
            <p:ph type="title"/>
          </p:nvPr>
        </p:nvSpPr>
        <p:spPr/>
        <p:txBody>
          <a:bodyPr/>
          <a:lstStyle/>
          <a:p>
            <a:r>
              <a:rPr lang="en-GB" dirty="0"/>
              <a:t>Adult at risk</a:t>
            </a:r>
          </a:p>
        </p:txBody>
      </p:sp>
      <p:sp>
        <p:nvSpPr>
          <p:cNvPr id="3" name="Content Placeholder 2">
            <a:extLst>
              <a:ext uri="{FF2B5EF4-FFF2-40B4-BE49-F238E27FC236}">
                <a16:creationId xmlns:a16="http://schemas.microsoft.com/office/drawing/2014/main" id="{8DBEC7BA-25D2-5ED1-2015-58116838F255}"/>
              </a:ext>
            </a:extLst>
          </p:cNvPr>
          <p:cNvSpPr>
            <a:spLocks noGrp="1"/>
          </p:cNvSpPr>
          <p:nvPr>
            <p:ph idx="1"/>
          </p:nvPr>
        </p:nvSpPr>
        <p:spPr/>
        <p:txBody>
          <a:bodyPr>
            <a:normAutofit/>
          </a:bodyPr>
          <a:lstStyle/>
          <a:p>
            <a:pPr>
              <a:buFont typeface="Arial" panose="020B0604020202020204" pitchFamily="34" charset="0"/>
              <a:buChar char="•"/>
            </a:pPr>
            <a:r>
              <a:rPr lang="en-GB" sz="2400" dirty="0"/>
              <a:t>Has needs for care and support</a:t>
            </a:r>
          </a:p>
          <a:p>
            <a:pPr>
              <a:buFont typeface="Arial" panose="020B0604020202020204" pitchFamily="34" charset="0"/>
              <a:buChar char="•"/>
            </a:pPr>
            <a:r>
              <a:rPr lang="en-GB" sz="2400" dirty="0"/>
              <a:t>Is experiencing, or, is at risk of abuse or neglect</a:t>
            </a:r>
          </a:p>
          <a:p>
            <a:pPr>
              <a:buFont typeface="Arial" panose="020B0604020202020204" pitchFamily="34" charset="0"/>
              <a:buChar char="•"/>
            </a:pPr>
            <a:r>
              <a:rPr lang="en-GB" sz="2400" dirty="0"/>
              <a:t>Is unable to protect themselves against abuse of neglect</a:t>
            </a:r>
          </a:p>
          <a:p>
            <a:pPr>
              <a:buFont typeface="Arial" panose="020B0604020202020204" pitchFamily="34" charset="0"/>
              <a:buChar char="•"/>
            </a:pPr>
            <a:r>
              <a:rPr lang="en-GB" sz="2400" dirty="0"/>
              <a:t>This might be because of a mental or physical illness or disability or, because of their age</a:t>
            </a:r>
          </a:p>
        </p:txBody>
      </p:sp>
    </p:spTree>
    <p:extLst>
      <p:ext uri="{BB962C8B-B14F-4D97-AF65-F5344CB8AC3E}">
        <p14:creationId xmlns:p14="http://schemas.microsoft.com/office/powerpoint/2010/main" val="1225277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186EA-E36C-6822-CDB3-9042903630A0}"/>
              </a:ext>
            </a:extLst>
          </p:cNvPr>
          <p:cNvSpPr>
            <a:spLocks noGrp="1"/>
          </p:cNvSpPr>
          <p:nvPr>
            <p:ph type="title"/>
          </p:nvPr>
        </p:nvSpPr>
        <p:spPr/>
        <p:txBody>
          <a:bodyPr/>
          <a:lstStyle/>
          <a:p>
            <a:r>
              <a:rPr lang="en-GB" dirty="0"/>
              <a:t>Forms of abuse</a:t>
            </a:r>
          </a:p>
        </p:txBody>
      </p:sp>
      <p:sp>
        <p:nvSpPr>
          <p:cNvPr id="3" name="Content Placeholder 2">
            <a:extLst>
              <a:ext uri="{FF2B5EF4-FFF2-40B4-BE49-F238E27FC236}">
                <a16:creationId xmlns:a16="http://schemas.microsoft.com/office/drawing/2014/main" id="{EB507DDD-3A0A-10AA-6B86-EA7BB7658BF5}"/>
              </a:ext>
            </a:extLst>
          </p:cNvPr>
          <p:cNvSpPr>
            <a:spLocks noGrp="1"/>
          </p:cNvSpPr>
          <p:nvPr>
            <p:ph sz="half" idx="1"/>
          </p:nvPr>
        </p:nvSpPr>
        <p:spPr/>
        <p:txBody>
          <a:bodyPr/>
          <a:lstStyle/>
          <a:p>
            <a:pPr>
              <a:buFont typeface="Arial" panose="020B0604020202020204" pitchFamily="34" charset="0"/>
              <a:buChar char="•"/>
            </a:pPr>
            <a:r>
              <a:rPr lang="en-GB" sz="2400" dirty="0"/>
              <a:t>Emotional</a:t>
            </a:r>
          </a:p>
          <a:p>
            <a:pPr>
              <a:buFont typeface="Arial" panose="020B0604020202020204" pitchFamily="34" charset="0"/>
              <a:buChar char="•"/>
            </a:pPr>
            <a:r>
              <a:rPr lang="en-GB" sz="2400" dirty="0"/>
              <a:t>Physical</a:t>
            </a:r>
          </a:p>
          <a:p>
            <a:pPr>
              <a:buFont typeface="Arial" panose="020B0604020202020204" pitchFamily="34" charset="0"/>
              <a:buChar char="•"/>
            </a:pPr>
            <a:r>
              <a:rPr lang="en-GB" sz="2400" dirty="0"/>
              <a:t>Sexual</a:t>
            </a:r>
          </a:p>
          <a:p>
            <a:pPr>
              <a:buFont typeface="Arial" panose="020B0604020202020204" pitchFamily="34" charset="0"/>
              <a:buChar char="•"/>
            </a:pPr>
            <a:r>
              <a:rPr lang="en-GB" sz="2400" dirty="0"/>
              <a:t>Financial</a:t>
            </a:r>
          </a:p>
          <a:p>
            <a:pPr>
              <a:buFont typeface="Arial" panose="020B0604020202020204" pitchFamily="34" charset="0"/>
              <a:buChar char="•"/>
            </a:pPr>
            <a:r>
              <a:rPr lang="en-GB" sz="2400" dirty="0"/>
              <a:t>Neglect</a:t>
            </a:r>
          </a:p>
          <a:p>
            <a:endParaRPr lang="en-GB" dirty="0"/>
          </a:p>
        </p:txBody>
      </p:sp>
      <p:sp>
        <p:nvSpPr>
          <p:cNvPr id="4" name="Content Placeholder 3">
            <a:extLst>
              <a:ext uri="{FF2B5EF4-FFF2-40B4-BE49-F238E27FC236}">
                <a16:creationId xmlns:a16="http://schemas.microsoft.com/office/drawing/2014/main" id="{86D7EB7F-1DB3-95BC-A9FD-2E44ED9FCDCE}"/>
              </a:ext>
            </a:extLst>
          </p:cNvPr>
          <p:cNvSpPr>
            <a:spLocks noGrp="1"/>
          </p:cNvSpPr>
          <p:nvPr>
            <p:ph sz="half" idx="2"/>
          </p:nvPr>
        </p:nvSpPr>
        <p:spPr/>
        <p:txBody>
          <a:bodyPr/>
          <a:lstStyle/>
          <a:p>
            <a:pPr>
              <a:buFont typeface="Arial" panose="020B0604020202020204" pitchFamily="34" charset="0"/>
              <a:buChar char="•"/>
            </a:pPr>
            <a:r>
              <a:rPr lang="en-GB" sz="2400" dirty="0"/>
              <a:t>Online</a:t>
            </a:r>
          </a:p>
          <a:p>
            <a:pPr>
              <a:buFont typeface="Arial" panose="020B0604020202020204" pitchFamily="34" charset="0"/>
              <a:buChar char="•"/>
            </a:pPr>
            <a:r>
              <a:rPr lang="en-GB" sz="2400" dirty="0"/>
              <a:t>Socio-cultural</a:t>
            </a:r>
          </a:p>
          <a:p>
            <a:pPr>
              <a:buFont typeface="Arial" panose="020B0604020202020204" pitchFamily="34" charset="0"/>
              <a:buChar char="•"/>
            </a:pPr>
            <a:r>
              <a:rPr lang="en-GB" sz="2400" dirty="0"/>
              <a:t>Radicalisation</a:t>
            </a:r>
          </a:p>
          <a:p>
            <a:pPr>
              <a:buFont typeface="Arial" panose="020B0604020202020204" pitchFamily="34" charset="0"/>
              <a:buChar char="•"/>
            </a:pPr>
            <a:r>
              <a:rPr lang="en-GB" sz="2400" dirty="0"/>
              <a:t>Modern slavery</a:t>
            </a:r>
          </a:p>
          <a:p>
            <a:pPr>
              <a:buFont typeface="Arial" panose="020B0604020202020204" pitchFamily="34" charset="0"/>
              <a:buChar char="•"/>
            </a:pPr>
            <a:r>
              <a:rPr lang="en-GB" sz="2400" dirty="0"/>
              <a:t>Criminal exploitation</a:t>
            </a:r>
          </a:p>
          <a:p>
            <a:endParaRPr lang="en-GB" dirty="0"/>
          </a:p>
        </p:txBody>
      </p:sp>
      <p:sp>
        <p:nvSpPr>
          <p:cNvPr id="5" name="TextBox 4">
            <a:extLst>
              <a:ext uri="{FF2B5EF4-FFF2-40B4-BE49-F238E27FC236}">
                <a16:creationId xmlns:a16="http://schemas.microsoft.com/office/drawing/2014/main" id="{1FF85658-19E7-29C3-B9B1-FAA6E85000A4}"/>
              </a:ext>
            </a:extLst>
          </p:cNvPr>
          <p:cNvSpPr txBox="1"/>
          <p:nvPr/>
        </p:nvSpPr>
        <p:spPr>
          <a:xfrm>
            <a:off x="2179321" y="5407428"/>
            <a:ext cx="6213565" cy="461665"/>
          </a:xfrm>
          <a:prstGeom prst="rect">
            <a:avLst/>
          </a:prstGeom>
          <a:noFill/>
        </p:spPr>
        <p:txBody>
          <a:bodyPr wrap="square" rtlCol="0">
            <a:spAutoFit/>
          </a:bodyPr>
          <a:lstStyle/>
          <a:p>
            <a:r>
              <a:rPr lang="en-GB" sz="2400" dirty="0">
                <a:solidFill>
                  <a:schemeClr val="tx1">
                    <a:lumMod val="75000"/>
                    <a:lumOff val="25000"/>
                  </a:schemeClr>
                </a:solidFill>
              </a:rPr>
              <a:t>Individually  find a definition to one of these</a:t>
            </a:r>
          </a:p>
        </p:txBody>
      </p:sp>
    </p:spTree>
    <p:extLst>
      <p:ext uri="{BB962C8B-B14F-4D97-AF65-F5344CB8AC3E}">
        <p14:creationId xmlns:p14="http://schemas.microsoft.com/office/powerpoint/2010/main" val="1394457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396AB-BFC3-7ACA-3745-6BA2C57AAB96}"/>
              </a:ext>
            </a:extLst>
          </p:cNvPr>
          <p:cNvSpPr>
            <a:spLocks noGrp="1"/>
          </p:cNvSpPr>
          <p:nvPr>
            <p:ph type="title"/>
          </p:nvPr>
        </p:nvSpPr>
        <p:spPr>
          <a:xfrm>
            <a:off x="1097280" y="286603"/>
            <a:ext cx="10058400" cy="1450757"/>
          </a:xfrm>
        </p:spPr>
        <p:txBody>
          <a:bodyPr/>
          <a:lstStyle/>
          <a:p>
            <a:r>
              <a:rPr lang="en-GB" dirty="0"/>
              <a:t>Radicalisation	</a:t>
            </a:r>
          </a:p>
        </p:txBody>
      </p:sp>
      <p:sp>
        <p:nvSpPr>
          <p:cNvPr id="3" name="Content Placeholder 2">
            <a:extLst>
              <a:ext uri="{FF2B5EF4-FFF2-40B4-BE49-F238E27FC236}">
                <a16:creationId xmlns:a16="http://schemas.microsoft.com/office/drawing/2014/main" id="{2CB36C0E-71DD-7F1A-B7C4-24D65E828A05}"/>
              </a:ext>
            </a:extLst>
          </p:cNvPr>
          <p:cNvSpPr>
            <a:spLocks noGrp="1"/>
          </p:cNvSpPr>
          <p:nvPr>
            <p:ph idx="1"/>
          </p:nvPr>
        </p:nvSpPr>
        <p:spPr>
          <a:xfrm>
            <a:off x="1096963" y="2108200"/>
            <a:ext cx="10058400" cy="4215688"/>
          </a:xfrm>
        </p:spPr>
        <p:txBody>
          <a:bodyPr>
            <a:noAutofit/>
          </a:bodyPr>
          <a:lstStyle/>
          <a:p>
            <a:r>
              <a:rPr lang="en-GB" sz="2000" dirty="0"/>
              <a:t>The process through which someone is encouraged or persuaded to adopt an ideology that supports terrorism</a:t>
            </a:r>
          </a:p>
          <a:p>
            <a:r>
              <a:rPr lang="en-GB" sz="2000" dirty="0"/>
              <a:t>Isn't just a safeguarding issue but safeguarding is a vital part of the prevent strategy</a:t>
            </a:r>
          </a:p>
          <a:p>
            <a:r>
              <a:rPr lang="en-GB" sz="2000" dirty="0"/>
              <a:t>The 2011 Prevent strategy was explicitly changed to deal not just with all forms of terrorism and violent extremism but also with:</a:t>
            </a:r>
          </a:p>
          <a:p>
            <a:r>
              <a:rPr lang="en-GB" sz="2000" dirty="0"/>
              <a:t>“non-violent extremism, which can create an atmosphere conducive to terrorism and can popularise views which terrorists can exploit”</a:t>
            </a:r>
          </a:p>
          <a:p>
            <a:r>
              <a:rPr lang="en-GB" sz="2000" dirty="0"/>
              <a:t>A radical is someone who advocates political or social change through a political party or as part of a movement. A radical can be progressive.</a:t>
            </a:r>
          </a:p>
        </p:txBody>
      </p:sp>
    </p:spTree>
    <p:extLst>
      <p:ext uri="{BB962C8B-B14F-4D97-AF65-F5344CB8AC3E}">
        <p14:creationId xmlns:p14="http://schemas.microsoft.com/office/powerpoint/2010/main" val="3352670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D381A-1419-00DC-0A85-C7D6CB9F1D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2E163C-5018-E2E3-0A6E-80EE1E441CAB}"/>
              </a:ext>
            </a:extLst>
          </p:cNvPr>
          <p:cNvSpPr>
            <a:spLocks noGrp="1"/>
          </p:cNvSpPr>
          <p:nvPr>
            <p:ph idx="1"/>
          </p:nvPr>
        </p:nvSpPr>
        <p:spPr/>
        <p:txBody>
          <a:bodyPr>
            <a:normAutofit fontScale="92500" lnSpcReduction="10000"/>
          </a:bodyPr>
          <a:lstStyle/>
          <a:p>
            <a:r>
              <a:rPr lang="en-GB" sz="2400" dirty="0"/>
              <a:t>But in the context of Prevent, and at an individual level, radicalisation is a process through which influences are exerted that cause a person to become vulnerable to being drawn into terrorism.</a:t>
            </a:r>
          </a:p>
          <a:p>
            <a:r>
              <a:rPr lang="en-GB" sz="2400" dirty="0"/>
              <a:t>An important consideration at the core of the Prevent strategy and duty is that people drawn into radicalisation, and therefore at risk of recruitment into terrorist activities, can be identified and supported and ultimately prevented from being radicalised. It is on this premise that Prevent is regarded as essentially a safeguarding and welfare issue for staff and students.</a:t>
            </a:r>
          </a:p>
          <a:p>
            <a:r>
              <a:rPr lang="en-GB" sz="2400" dirty="0">
                <a:hlinkClick r:id="rId2"/>
              </a:rPr>
              <a:t>Prevent duty guidance - GOV.UK (www.gov.uk)</a:t>
            </a:r>
            <a:endParaRPr lang="en-GB" sz="2400" dirty="0"/>
          </a:p>
          <a:p>
            <a:endParaRPr lang="en-GB" dirty="0"/>
          </a:p>
        </p:txBody>
      </p:sp>
    </p:spTree>
    <p:extLst>
      <p:ext uri="{BB962C8B-B14F-4D97-AF65-F5344CB8AC3E}">
        <p14:creationId xmlns:p14="http://schemas.microsoft.com/office/powerpoint/2010/main" val="39378829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E7F88-FC84-82C0-70ED-259E92063F1A}"/>
              </a:ext>
            </a:extLst>
          </p:cNvPr>
          <p:cNvSpPr>
            <a:spLocks noGrp="1"/>
          </p:cNvSpPr>
          <p:nvPr>
            <p:ph type="title"/>
          </p:nvPr>
        </p:nvSpPr>
        <p:spPr/>
        <p:txBody>
          <a:bodyPr/>
          <a:lstStyle/>
          <a:p>
            <a:r>
              <a:rPr lang="en-GB" dirty="0"/>
              <a:t>Physical </a:t>
            </a:r>
          </a:p>
        </p:txBody>
      </p:sp>
      <p:sp>
        <p:nvSpPr>
          <p:cNvPr id="3" name="Content Placeholder 2">
            <a:extLst>
              <a:ext uri="{FF2B5EF4-FFF2-40B4-BE49-F238E27FC236}">
                <a16:creationId xmlns:a16="http://schemas.microsoft.com/office/drawing/2014/main" id="{05CB9BBF-8CA2-A1DD-6E23-D18EFF575308}"/>
              </a:ext>
            </a:extLst>
          </p:cNvPr>
          <p:cNvSpPr>
            <a:spLocks noGrp="1"/>
          </p:cNvSpPr>
          <p:nvPr>
            <p:ph idx="1"/>
          </p:nvPr>
        </p:nvSpPr>
        <p:spPr/>
        <p:txBody>
          <a:bodyPr>
            <a:noAutofit/>
          </a:bodyPr>
          <a:lstStyle/>
          <a:p>
            <a:pPr>
              <a:buFont typeface="Arial" panose="020B0604020202020204" pitchFamily="34" charset="0"/>
              <a:buChar char="•"/>
            </a:pPr>
            <a:r>
              <a:rPr lang="en-GB" sz="2400" dirty="0"/>
              <a:t>Hurting a child or adult at risk</a:t>
            </a:r>
          </a:p>
          <a:p>
            <a:pPr>
              <a:buFont typeface="Arial" panose="020B0604020202020204" pitchFamily="34" charset="0"/>
              <a:buChar char="•"/>
            </a:pPr>
            <a:r>
              <a:rPr lang="en-GB" sz="2400" dirty="0"/>
              <a:t>Causing bodily harm through:</a:t>
            </a:r>
          </a:p>
          <a:p>
            <a:pPr lvl="1">
              <a:buFont typeface="Arial" panose="020B0604020202020204" pitchFamily="34" charset="0"/>
              <a:buChar char="•"/>
            </a:pPr>
            <a:r>
              <a:rPr lang="en-GB" sz="2400" dirty="0"/>
              <a:t>Hitting</a:t>
            </a:r>
          </a:p>
          <a:p>
            <a:pPr lvl="1">
              <a:buFont typeface="Arial" panose="020B0604020202020204" pitchFamily="34" charset="0"/>
              <a:buChar char="•"/>
            </a:pPr>
            <a:r>
              <a:rPr lang="en-GB" sz="2400" dirty="0"/>
              <a:t>Shaking</a:t>
            </a:r>
          </a:p>
          <a:p>
            <a:pPr lvl="1">
              <a:buFont typeface="Arial" panose="020B0604020202020204" pitchFamily="34" charset="0"/>
              <a:buChar char="•"/>
            </a:pPr>
            <a:r>
              <a:rPr lang="en-GB" sz="2400" dirty="0"/>
              <a:t>Poisoning</a:t>
            </a:r>
          </a:p>
          <a:p>
            <a:pPr lvl="1">
              <a:buFont typeface="Arial" panose="020B0604020202020204" pitchFamily="34" charset="0"/>
              <a:buChar char="•"/>
            </a:pPr>
            <a:r>
              <a:rPr lang="en-GB" sz="2400" dirty="0"/>
              <a:t>Burring</a:t>
            </a:r>
          </a:p>
          <a:p>
            <a:pPr>
              <a:buFont typeface="Arial" panose="020B0604020202020204" pitchFamily="34" charset="0"/>
              <a:buChar char="•"/>
            </a:pPr>
            <a:r>
              <a:rPr lang="en-GB" sz="2400" dirty="0"/>
              <a:t>Anything that causes physical harm</a:t>
            </a:r>
          </a:p>
          <a:p>
            <a:pPr>
              <a:buFont typeface="Arial" panose="020B0604020202020204" pitchFamily="34" charset="0"/>
              <a:buChar char="•"/>
            </a:pPr>
            <a:r>
              <a:rPr lang="en-GB" sz="2400" dirty="0"/>
              <a:t>Domestic abuse and violence can be included here</a:t>
            </a:r>
          </a:p>
        </p:txBody>
      </p:sp>
    </p:spTree>
    <p:extLst>
      <p:ext uri="{BB962C8B-B14F-4D97-AF65-F5344CB8AC3E}">
        <p14:creationId xmlns:p14="http://schemas.microsoft.com/office/powerpoint/2010/main" val="1804290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BDF71-7CFB-2AC1-778E-EDCB8894FBCD}"/>
              </a:ext>
            </a:extLst>
          </p:cNvPr>
          <p:cNvSpPr>
            <a:spLocks noGrp="1"/>
          </p:cNvSpPr>
          <p:nvPr>
            <p:ph type="title"/>
          </p:nvPr>
        </p:nvSpPr>
        <p:spPr/>
        <p:txBody>
          <a:bodyPr/>
          <a:lstStyle/>
          <a:p>
            <a:r>
              <a:rPr lang="en-GB" dirty="0"/>
              <a:t>Emotional</a:t>
            </a:r>
          </a:p>
        </p:txBody>
      </p:sp>
      <p:sp>
        <p:nvSpPr>
          <p:cNvPr id="3" name="Content Placeholder 2">
            <a:extLst>
              <a:ext uri="{FF2B5EF4-FFF2-40B4-BE49-F238E27FC236}">
                <a16:creationId xmlns:a16="http://schemas.microsoft.com/office/drawing/2014/main" id="{9FD2268D-C9B3-FC36-0292-DA847ED055C2}"/>
              </a:ext>
            </a:extLst>
          </p:cNvPr>
          <p:cNvSpPr>
            <a:spLocks noGrp="1"/>
          </p:cNvSpPr>
          <p:nvPr>
            <p:ph idx="1"/>
          </p:nvPr>
        </p:nvSpPr>
        <p:spPr/>
        <p:txBody>
          <a:bodyPr/>
          <a:lstStyle/>
          <a:p>
            <a:pPr>
              <a:buFont typeface="Arial" panose="020B0604020202020204" pitchFamily="34" charset="0"/>
              <a:buChar char="•"/>
            </a:pPr>
            <a:r>
              <a:rPr lang="en-GB" sz="2400" dirty="0"/>
              <a:t>Psychological abuse that is persistent emotional maltreatment of a child or adult at risk </a:t>
            </a:r>
          </a:p>
          <a:p>
            <a:pPr>
              <a:buFont typeface="Arial" panose="020B0604020202020204" pitchFamily="34" charset="0"/>
              <a:buChar char="•"/>
            </a:pPr>
            <a:r>
              <a:rPr lang="en-GB" sz="2400" dirty="0"/>
              <a:t>making them feel worthless</a:t>
            </a:r>
          </a:p>
          <a:p>
            <a:pPr>
              <a:buFont typeface="Arial" panose="020B0604020202020204" pitchFamily="34" charset="0"/>
              <a:buChar char="•"/>
            </a:pPr>
            <a:r>
              <a:rPr lang="en-GB" sz="2400" dirty="0"/>
              <a:t>allowing them to witness drug misuse </a:t>
            </a:r>
          </a:p>
          <a:p>
            <a:pPr>
              <a:buFont typeface="Arial" panose="020B0604020202020204" pitchFamily="34" charset="0"/>
              <a:buChar char="•"/>
            </a:pPr>
            <a:r>
              <a:rPr lang="en-GB" sz="2400" dirty="0"/>
              <a:t>Allowing them to witness violence or aggression</a:t>
            </a:r>
          </a:p>
          <a:p>
            <a:endParaRPr lang="en-GB" dirty="0"/>
          </a:p>
        </p:txBody>
      </p:sp>
    </p:spTree>
    <p:extLst>
      <p:ext uri="{BB962C8B-B14F-4D97-AF65-F5344CB8AC3E}">
        <p14:creationId xmlns:p14="http://schemas.microsoft.com/office/powerpoint/2010/main" val="793807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8C681-5D36-1B93-63D3-C2E95C4CEC48}"/>
              </a:ext>
            </a:extLst>
          </p:cNvPr>
          <p:cNvSpPr>
            <a:spLocks noGrp="1"/>
          </p:cNvSpPr>
          <p:nvPr>
            <p:ph type="title"/>
          </p:nvPr>
        </p:nvSpPr>
        <p:spPr/>
        <p:txBody>
          <a:bodyPr/>
          <a:lstStyle/>
          <a:p>
            <a:r>
              <a:rPr lang="en-GB" dirty="0"/>
              <a:t>Financial	</a:t>
            </a:r>
          </a:p>
        </p:txBody>
      </p:sp>
      <p:sp>
        <p:nvSpPr>
          <p:cNvPr id="3" name="Content Placeholder 2">
            <a:extLst>
              <a:ext uri="{FF2B5EF4-FFF2-40B4-BE49-F238E27FC236}">
                <a16:creationId xmlns:a16="http://schemas.microsoft.com/office/drawing/2014/main" id="{659B3DEA-EC93-B1C8-E306-BEA835A0E0C9}"/>
              </a:ext>
            </a:extLst>
          </p:cNvPr>
          <p:cNvSpPr>
            <a:spLocks noGrp="1"/>
          </p:cNvSpPr>
          <p:nvPr>
            <p:ph idx="1"/>
          </p:nvPr>
        </p:nvSpPr>
        <p:spPr/>
        <p:txBody>
          <a:bodyPr>
            <a:normAutofit/>
          </a:bodyPr>
          <a:lstStyle/>
          <a:p>
            <a:pPr>
              <a:buFont typeface="Arial" panose="020B0604020202020204" pitchFamily="34" charset="0"/>
              <a:buChar char="•"/>
            </a:pPr>
            <a:r>
              <a:rPr lang="en-GB" sz="2400" dirty="0"/>
              <a:t>Theft, unlawful acquisition or malicious control of a child or adult at risks money, income property, inheritance or other form of asset.</a:t>
            </a:r>
          </a:p>
          <a:p>
            <a:pPr>
              <a:buFont typeface="Arial" panose="020B0604020202020204" pitchFamily="34" charset="0"/>
              <a:buChar char="•"/>
            </a:pPr>
            <a:r>
              <a:rPr lang="en-GB" sz="2400" dirty="0"/>
              <a:t>The abuser may be taking money from a bank account or misusing someone's benefits or allowances</a:t>
            </a:r>
          </a:p>
          <a:p>
            <a:pPr>
              <a:buFont typeface="Arial" panose="020B0604020202020204" pitchFamily="34" charset="0"/>
              <a:buChar char="•"/>
            </a:pPr>
            <a:r>
              <a:rPr lang="en-GB" sz="2400" dirty="0"/>
              <a:t>Children and adult at risk can be particularly vulnerable to scam phone calls, mail, doorstep and computer crime</a:t>
            </a:r>
          </a:p>
        </p:txBody>
      </p:sp>
    </p:spTree>
    <p:extLst>
      <p:ext uri="{BB962C8B-B14F-4D97-AF65-F5344CB8AC3E}">
        <p14:creationId xmlns:p14="http://schemas.microsoft.com/office/powerpoint/2010/main" val="3138649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2E76-376F-2C62-2372-CEF17F7CEBCD}"/>
              </a:ext>
            </a:extLst>
          </p:cNvPr>
          <p:cNvSpPr>
            <a:spLocks noGrp="1"/>
          </p:cNvSpPr>
          <p:nvPr>
            <p:ph type="title"/>
          </p:nvPr>
        </p:nvSpPr>
        <p:spPr/>
        <p:txBody>
          <a:bodyPr/>
          <a:lstStyle/>
          <a:p>
            <a:r>
              <a:rPr lang="en-GB" dirty="0"/>
              <a:t>Modern Slavery</a:t>
            </a:r>
          </a:p>
        </p:txBody>
      </p:sp>
      <p:sp>
        <p:nvSpPr>
          <p:cNvPr id="3" name="Content Placeholder 2">
            <a:extLst>
              <a:ext uri="{FF2B5EF4-FFF2-40B4-BE49-F238E27FC236}">
                <a16:creationId xmlns:a16="http://schemas.microsoft.com/office/drawing/2014/main" id="{E0235A8C-721A-79AA-5B14-A2AE67D058F9}"/>
              </a:ext>
            </a:extLst>
          </p:cNvPr>
          <p:cNvSpPr>
            <a:spLocks noGrp="1"/>
          </p:cNvSpPr>
          <p:nvPr>
            <p:ph idx="1"/>
          </p:nvPr>
        </p:nvSpPr>
        <p:spPr/>
        <p:txBody>
          <a:bodyPr>
            <a:noAutofit/>
          </a:bodyPr>
          <a:lstStyle/>
          <a:p>
            <a:pPr>
              <a:buFont typeface="Arial" panose="020B0604020202020204" pitchFamily="34" charset="0"/>
              <a:buChar char="•"/>
            </a:pPr>
            <a:r>
              <a:rPr lang="en-GB" sz="2000" dirty="0"/>
              <a:t>Trafficking, recruitment or harbouring of individuals for the purpose of exploitation:</a:t>
            </a:r>
          </a:p>
          <a:p>
            <a:pPr lvl="1">
              <a:buFont typeface="Arial" panose="020B0604020202020204" pitchFamily="34" charset="0"/>
              <a:buChar char="•"/>
            </a:pPr>
            <a:r>
              <a:rPr lang="en-GB" sz="2000" dirty="0"/>
              <a:t>Forced labour – form of slavery in which someone is forced to carry out work because of a threatened penalty if they done</a:t>
            </a:r>
          </a:p>
          <a:p>
            <a:pPr lvl="1">
              <a:buFont typeface="Arial" panose="020B0604020202020204" pitchFamily="34" charset="0"/>
              <a:buChar char="•"/>
            </a:pPr>
            <a:r>
              <a:rPr lang="en-GB" sz="2000" dirty="0"/>
              <a:t>Human trafficking -  using humans in trade, coms commonly for slavery or sexual exploitation. Involves moving a victim within a country, or across boarders, it can be as ‘small’ as from one room to another in a hotel.</a:t>
            </a:r>
          </a:p>
          <a:p>
            <a:pPr lvl="1">
              <a:buFont typeface="Arial" panose="020B0604020202020204" pitchFamily="34" charset="0"/>
              <a:buChar char="•"/>
            </a:pPr>
            <a:r>
              <a:rPr lang="en-GB" sz="2000" dirty="0"/>
              <a:t>Domestic servitude – forced labour in which the victim is forced to carry out domestic work and is unable to leave on their own free will</a:t>
            </a:r>
          </a:p>
          <a:p>
            <a:pPr lvl="1">
              <a:buFont typeface="Arial" panose="020B0604020202020204" pitchFamily="34" charset="0"/>
              <a:buChar char="•"/>
            </a:pPr>
            <a:r>
              <a:rPr lang="en-GB" sz="2000" dirty="0"/>
              <a:t>Forced sexual exploitation – a form of slavery where an adult (over 18) is forced into prostitution</a:t>
            </a:r>
          </a:p>
          <a:p>
            <a:pPr>
              <a:buFont typeface="Arial" panose="020B0604020202020204" pitchFamily="34" charset="0"/>
              <a:buChar char="•"/>
            </a:pPr>
            <a:r>
              <a:rPr lang="en-GB" sz="2000" dirty="0"/>
              <a:t>Victims are typically coerced, deceived or threatened into slavery and children and adults at risk can be particularly venerable</a:t>
            </a:r>
          </a:p>
        </p:txBody>
      </p:sp>
    </p:spTree>
    <p:extLst>
      <p:ext uri="{BB962C8B-B14F-4D97-AF65-F5344CB8AC3E}">
        <p14:creationId xmlns:p14="http://schemas.microsoft.com/office/powerpoint/2010/main" val="231526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3A5AF-8FEB-1482-A1AA-514499E6F474}"/>
              </a:ext>
            </a:extLst>
          </p:cNvPr>
          <p:cNvSpPr>
            <a:spLocks noGrp="1"/>
          </p:cNvSpPr>
          <p:nvPr>
            <p:ph type="title"/>
          </p:nvPr>
        </p:nvSpPr>
        <p:spPr/>
        <p:txBody>
          <a:bodyPr/>
          <a:lstStyle/>
          <a:p>
            <a:r>
              <a:rPr lang="en-GB" dirty="0"/>
              <a:t>Socio-cultural</a:t>
            </a:r>
          </a:p>
        </p:txBody>
      </p:sp>
      <p:sp>
        <p:nvSpPr>
          <p:cNvPr id="3" name="Content Placeholder 2">
            <a:extLst>
              <a:ext uri="{FF2B5EF4-FFF2-40B4-BE49-F238E27FC236}">
                <a16:creationId xmlns:a16="http://schemas.microsoft.com/office/drawing/2014/main" id="{3F860B49-4E62-75D5-20D0-4A03224C082E}"/>
              </a:ext>
            </a:extLst>
          </p:cNvPr>
          <p:cNvSpPr>
            <a:spLocks noGrp="1"/>
          </p:cNvSpPr>
          <p:nvPr>
            <p:ph idx="1"/>
          </p:nvPr>
        </p:nvSpPr>
        <p:spPr>
          <a:xfrm>
            <a:off x="1097280" y="2108201"/>
            <a:ext cx="10058400" cy="4164412"/>
          </a:xfrm>
        </p:spPr>
        <p:txBody>
          <a:bodyPr>
            <a:normAutofit fontScale="85000" lnSpcReduction="10000"/>
          </a:bodyPr>
          <a:lstStyle/>
          <a:p>
            <a:pPr>
              <a:buFont typeface="Arial" panose="020B0604020202020204" pitchFamily="34" charset="0"/>
              <a:buChar char="•"/>
            </a:pPr>
            <a:r>
              <a:rPr lang="en-GB" sz="2600" dirty="0"/>
              <a:t>Globally there are a few societies that perpetuate customs and practices that, under our laws, are considered abusive and unlawful:</a:t>
            </a:r>
          </a:p>
          <a:p>
            <a:pPr lvl="1">
              <a:buFont typeface="Arial" panose="020B0604020202020204" pitchFamily="34" charset="0"/>
              <a:buChar char="•"/>
            </a:pPr>
            <a:r>
              <a:rPr lang="en-GB" sz="2600" dirty="0"/>
              <a:t>Forced marriage – a marriage where one or both parties are getting married against their will (different to arranged marriage)</a:t>
            </a:r>
          </a:p>
          <a:p>
            <a:pPr lvl="1">
              <a:buFont typeface="Arial" panose="020B0604020202020204" pitchFamily="34" charset="0"/>
              <a:buChar char="•"/>
            </a:pPr>
            <a:r>
              <a:rPr lang="en-GB" sz="2600" dirty="0"/>
              <a:t>Female genital mutilation (FGM) – procedure that intentionally alter or causes injury to the female genital organs</a:t>
            </a:r>
          </a:p>
          <a:p>
            <a:pPr lvl="1">
              <a:buFont typeface="Arial" panose="020B0604020202020204" pitchFamily="34" charset="0"/>
              <a:buChar char="•"/>
            </a:pPr>
            <a:r>
              <a:rPr lang="en-GB" sz="2600" dirty="0"/>
              <a:t>Honour Based Violence – umbrella term that encompassing a range of practices that are used to control behaviour within families or societal groups in order to protect a perceived cultural or religious belief, this happens when the perceived belief has been broken and a family is shamed</a:t>
            </a:r>
          </a:p>
          <a:p>
            <a:pPr lvl="1">
              <a:buFont typeface="Arial" panose="020B0604020202020204" pitchFamily="34" charset="0"/>
              <a:buChar char="•"/>
            </a:pPr>
            <a:r>
              <a:rPr lang="en-GB" sz="2600" dirty="0"/>
              <a:t>Witchcraft-based child abuse – abuse of a child due to belief they have been possessed by evil spirits</a:t>
            </a:r>
          </a:p>
          <a:p>
            <a:endParaRPr lang="en-GB" dirty="0"/>
          </a:p>
        </p:txBody>
      </p:sp>
    </p:spTree>
    <p:extLst>
      <p:ext uri="{BB962C8B-B14F-4D97-AF65-F5344CB8AC3E}">
        <p14:creationId xmlns:p14="http://schemas.microsoft.com/office/powerpoint/2010/main" val="353248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B5D88-ABF7-DF0E-C3F5-01C59127F4C4}"/>
              </a:ext>
            </a:extLst>
          </p:cNvPr>
          <p:cNvSpPr>
            <a:spLocks noGrp="1"/>
          </p:cNvSpPr>
          <p:nvPr>
            <p:ph type="title"/>
          </p:nvPr>
        </p:nvSpPr>
        <p:spPr/>
        <p:txBody>
          <a:bodyPr/>
          <a:lstStyle/>
          <a:p>
            <a:r>
              <a:rPr lang="en-GB" dirty="0"/>
              <a:t>Sexual </a:t>
            </a:r>
          </a:p>
        </p:txBody>
      </p:sp>
      <p:sp>
        <p:nvSpPr>
          <p:cNvPr id="3" name="Content Placeholder 2">
            <a:extLst>
              <a:ext uri="{FF2B5EF4-FFF2-40B4-BE49-F238E27FC236}">
                <a16:creationId xmlns:a16="http://schemas.microsoft.com/office/drawing/2014/main" id="{E26C339A-FCE0-C66C-9D0A-18D146D16D13}"/>
              </a:ext>
            </a:extLst>
          </p:cNvPr>
          <p:cNvSpPr>
            <a:spLocks noGrp="1"/>
          </p:cNvSpPr>
          <p:nvPr>
            <p:ph idx="1"/>
          </p:nvPr>
        </p:nvSpPr>
        <p:spPr/>
        <p:txBody>
          <a:bodyPr>
            <a:normAutofit/>
          </a:bodyPr>
          <a:lstStyle/>
          <a:p>
            <a:pPr>
              <a:buFont typeface="Arial" panose="020B0604020202020204" pitchFamily="34" charset="0"/>
              <a:buChar char="•"/>
            </a:pPr>
            <a:r>
              <a:rPr lang="en-GB" sz="2200" dirty="0"/>
              <a:t>Forcing or enticing a child or adult at risk to take part in sexual activities, including:</a:t>
            </a:r>
          </a:p>
          <a:p>
            <a:pPr lvl="1">
              <a:buFont typeface="Arial" panose="020B0604020202020204" pitchFamily="34" charset="0"/>
              <a:buChar char="•"/>
            </a:pPr>
            <a:r>
              <a:rPr lang="en-GB" sz="2200" dirty="0"/>
              <a:t>Taking photos</a:t>
            </a:r>
          </a:p>
          <a:p>
            <a:pPr lvl="1">
              <a:buFont typeface="Arial" panose="020B0604020202020204" pitchFamily="34" charset="0"/>
              <a:buChar char="•"/>
            </a:pPr>
            <a:r>
              <a:rPr lang="en-GB" sz="2200" dirty="0"/>
              <a:t>Showing pornographic materials</a:t>
            </a:r>
          </a:p>
          <a:p>
            <a:pPr lvl="1">
              <a:buFont typeface="Arial" panose="020B0604020202020204" pitchFamily="34" charset="0"/>
              <a:buChar char="•"/>
            </a:pPr>
            <a:r>
              <a:rPr lang="en-GB" sz="2200" dirty="0"/>
              <a:t>Engaging in sexual activity</a:t>
            </a:r>
          </a:p>
          <a:p>
            <a:pPr lvl="1">
              <a:buFont typeface="Arial" panose="020B0604020202020204" pitchFamily="34" charset="0"/>
              <a:buChar char="•"/>
            </a:pPr>
            <a:r>
              <a:rPr lang="en-GB" sz="2200" dirty="0"/>
              <a:t>Forcing them to watch sexual activity</a:t>
            </a:r>
          </a:p>
          <a:p>
            <a:pPr>
              <a:buFont typeface="Arial" panose="020B0604020202020204" pitchFamily="34" charset="0"/>
              <a:buChar char="•"/>
            </a:pPr>
            <a:r>
              <a:rPr lang="en-GB" sz="2200" dirty="0"/>
              <a:t>Sexual exploitation:</a:t>
            </a:r>
          </a:p>
          <a:p>
            <a:pPr lvl="1">
              <a:buFont typeface="Arial" panose="020B0604020202020204" pitchFamily="34" charset="0"/>
              <a:buChar char="•"/>
            </a:pPr>
            <a:r>
              <a:rPr lang="en-GB" sz="2200" dirty="0"/>
              <a:t>A group or individual coerces, manipulates a child or adult at risk into sexual activity for example in payment of ‘goods’ or in exchange for something they want. Can happen online, in person, over time or at a party</a:t>
            </a:r>
          </a:p>
        </p:txBody>
      </p:sp>
    </p:spTree>
    <p:extLst>
      <p:ext uri="{BB962C8B-B14F-4D97-AF65-F5344CB8AC3E}">
        <p14:creationId xmlns:p14="http://schemas.microsoft.com/office/powerpoint/2010/main" val="193746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16CE-256D-5FE9-AFBA-52E68A564C69}"/>
              </a:ext>
            </a:extLst>
          </p:cNvPr>
          <p:cNvSpPr>
            <a:spLocks noGrp="1"/>
          </p:cNvSpPr>
          <p:nvPr>
            <p:ph type="title"/>
          </p:nvPr>
        </p:nvSpPr>
        <p:spPr/>
        <p:txBody>
          <a:bodyPr/>
          <a:lstStyle/>
          <a:p>
            <a:r>
              <a:rPr lang="en-GB" dirty="0"/>
              <a:t>Neglect </a:t>
            </a:r>
          </a:p>
        </p:txBody>
      </p:sp>
      <p:sp>
        <p:nvSpPr>
          <p:cNvPr id="3" name="Content Placeholder 2">
            <a:extLst>
              <a:ext uri="{FF2B5EF4-FFF2-40B4-BE49-F238E27FC236}">
                <a16:creationId xmlns:a16="http://schemas.microsoft.com/office/drawing/2014/main" id="{BDBA9C4F-942C-1829-418F-5B58523D49E3}"/>
              </a:ext>
            </a:extLst>
          </p:cNvPr>
          <p:cNvSpPr>
            <a:spLocks noGrp="1"/>
          </p:cNvSpPr>
          <p:nvPr>
            <p:ph idx="1"/>
          </p:nvPr>
        </p:nvSpPr>
        <p:spPr/>
        <p:txBody>
          <a:bodyPr>
            <a:normAutofit lnSpcReduction="10000"/>
          </a:bodyPr>
          <a:lstStyle/>
          <a:p>
            <a:pPr>
              <a:buFont typeface="Arial" panose="020B0604020202020204" pitchFamily="34" charset="0"/>
              <a:buChar char="•"/>
            </a:pPr>
            <a:r>
              <a:rPr lang="en-GB" sz="2400" dirty="0"/>
              <a:t>Persistent failure to meet the basic physical or psychological needs of a child or adult at risk:</a:t>
            </a:r>
          </a:p>
          <a:p>
            <a:pPr lvl="1">
              <a:buFont typeface="Arial" panose="020B0604020202020204" pitchFamily="34" charset="0"/>
              <a:buChar char="•"/>
            </a:pPr>
            <a:r>
              <a:rPr lang="en-GB" sz="2400" dirty="0"/>
              <a:t>Failing to provide adequate shelter</a:t>
            </a:r>
          </a:p>
          <a:p>
            <a:pPr lvl="1">
              <a:buFont typeface="Arial" panose="020B0604020202020204" pitchFamily="34" charset="0"/>
              <a:buChar char="•"/>
            </a:pPr>
            <a:r>
              <a:rPr lang="en-GB" sz="2400" dirty="0"/>
              <a:t>Clothing</a:t>
            </a:r>
          </a:p>
          <a:p>
            <a:pPr lvl="1">
              <a:buFont typeface="Arial" panose="020B0604020202020204" pitchFamily="34" charset="0"/>
              <a:buChar char="•"/>
            </a:pPr>
            <a:r>
              <a:rPr lang="en-GB" sz="2400" dirty="0"/>
              <a:t>Nutrition</a:t>
            </a:r>
          </a:p>
          <a:p>
            <a:pPr lvl="1">
              <a:buFont typeface="Arial" panose="020B0604020202020204" pitchFamily="34" charset="0"/>
              <a:buChar char="•"/>
            </a:pPr>
            <a:r>
              <a:rPr lang="en-GB" sz="2400" dirty="0"/>
              <a:t>Medication</a:t>
            </a:r>
          </a:p>
          <a:p>
            <a:pPr lvl="1">
              <a:buFont typeface="Arial" panose="020B0604020202020204" pitchFamily="34" charset="0"/>
              <a:buChar char="•"/>
            </a:pPr>
            <a:r>
              <a:rPr lang="en-GB" sz="2400" dirty="0"/>
              <a:t>Healthcare</a:t>
            </a:r>
          </a:p>
          <a:p>
            <a:pPr>
              <a:buFont typeface="Arial" panose="020B0604020202020204" pitchFamily="34" charset="0"/>
              <a:buChar char="•"/>
            </a:pPr>
            <a:r>
              <a:rPr lang="en-GB" sz="2400" dirty="0"/>
              <a:t>It is possible for cases of self-neglect – venerable person neglecting their own wellbeing</a:t>
            </a:r>
          </a:p>
        </p:txBody>
      </p:sp>
    </p:spTree>
    <p:extLst>
      <p:ext uri="{BB962C8B-B14F-4D97-AF65-F5344CB8AC3E}">
        <p14:creationId xmlns:p14="http://schemas.microsoft.com/office/powerpoint/2010/main" val="634365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A6690-636E-5ED8-5CE9-09FBBD30E06A}"/>
              </a:ext>
            </a:extLst>
          </p:cNvPr>
          <p:cNvSpPr>
            <a:spLocks noGrp="1"/>
          </p:cNvSpPr>
          <p:nvPr>
            <p:ph type="title"/>
          </p:nvPr>
        </p:nvSpPr>
        <p:spPr/>
        <p:txBody>
          <a:bodyPr/>
          <a:lstStyle/>
          <a:p>
            <a:r>
              <a:rPr lang="en-GB" dirty="0"/>
              <a:t>Online	</a:t>
            </a:r>
          </a:p>
        </p:txBody>
      </p:sp>
      <p:sp>
        <p:nvSpPr>
          <p:cNvPr id="3" name="Content Placeholder 2">
            <a:extLst>
              <a:ext uri="{FF2B5EF4-FFF2-40B4-BE49-F238E27FC236}">
                <a16:creationId xmlns:a16="http://schemas.microsoft.com/office/drawing/2014/main" id="{740ABAFF-2E97-0F23-CAC9-C6B3DFF43BA6}"/>
              </a:ext>
            </a:extLst>
          </p:cNvPr>
          <p:cNvSpPr>
            <a:spLocks noGrp="1"/>
          </p:cNvSpPr>
          <p:nvPr>
            <p:ph idx="1"/>
          </p:nvPr>
        </p:nvSpPr>
        <p:spPr/>
        <p:txBody>
          <a:bodyPr>
            <a:normAutofit/>
          </a:bodyPr>
          <a:lstStyle/>
          <a:p>
            <a:pPr>
              <a:buFont typeface="Arial" panose="020B0604020202020204" pitchFamily="34" charset="0"/>
              <a:buChar char="•"/>
            </a:pPr>
            <a:r>
              <a:rPr lang="en-GB" sz="2400" dirty="0"/>
              <a:t>Also known as cyber bullying</a:t>
            </a:r>
          </a:p>
          <a:p>
            <a:pPr>
              <a:buFont typeface="Arial" panose="020B0604020202020204" pitchFamily="34" charset="0"/>
              <a:buChar char="•"/>
            </a:pPr>
            <a:r>
              <a:rPr lang="en-GB" sz="2400" dirty="0"/>
              <a:t>Children or venerable adults are bullied online via social media, messaging apps and online forums</a:t>
            </a:r>
          </a:p>
          <a:p>
            <a:pPr>
              <a:buFont typeface="Arial" panose="020B0604020202020204" pitchFamily="34" charset="0"/>
              <a:buChar char="•"/>
            </a:pPr>
            <a:r>
              <a:rPr lang="en-GB" sz="2400" dirty="0"/>
              <a:t>Includes more exploitative behaviour such as </a:t>
            </a:r>
          </a:p>
          <a:p>
            <a:pPr lvl="1">
              <a:buFont typeface="Arial" panose="020B0604020202020204" pitchFamily="34" charset="0"/>
              <a:buChar char="•"/>
            </a:pPr>
            <a:r>
              <a:rPr lang="en-GB" sz="2400" dirty="0"/>
              <a:t>grooming or </a:t>
            </a:r>
          </a:p>
          <a:p>
            <a:pPr lvl="1">
              <a:buFont typeface="Arial" panose="020B0604020202020204" pitchFamily="34" charset="0"/>
              <a:buChar char="•"/>
            </a:pPr>
            <a:r>
              <a:rPr lang="en-GB" sz="2400" dirty="0"/>
              <a:t>enticing a child or adult at risk to share intimate photos, </a:t>
            </a:r>
          </a:p>
          <a:p>
            <a:pPr lvl="1">
              <a:buFont typeface="Arial" panose="020B0604020202020204" pitchFamily="34" charset="0"/>
              <a:buChar char="•"/>
            </a:pPr>
            <a:r>
              <a:rPr lang="en-GB" sz="2400" dirty="0"/>
              <a:t>enticing a child or adult at risk to share financial information…</a:t>
            </a:r>
          </a:p>
        </p:txBody>
      </p:sp>
    </p:spTree>
    <p:extLst>
      <p:ext uri="{BB962C8B-B14F-4D97-AF65-F5344CB8AC3E}">
        <p14:creationId xmlns:p14="http://schemas.microsoft.com/office/powerpoint/2010/main" val="286693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5CA97-5DA3-409A-686E-FABBBC844FE3}"/>
              </a:ext>
            </a:extLst>
          </p:cNvPr>
          <p:cNvSpPr>
            <a:spLocks noGrp="1"/>
          </p:cNvSpPr>
          <p:nvPr>
            <p:ph type="title"/>
          </p:nvPr>
        </p:nvSpPr>
        <p:spPr/>
        <p:txBody>
          <a:bodyPr/>
          <a:lstStyle/>
          <a:p>
            <a:r>
              <a:rPr lang="en-GB" dirty="0"/>
              <a:t>Criminal Exploitation</a:t>
            </a:r>
          </a:p>
        </p:txBody>
      </p:sp>
      <p:sp>
        <p:nvSpPr>
          <p:cNvPr id="3" name="Content Placeholder 2">
            <a:extLst>
              <a:ext uri="{FF2B5EF4-FFF2-40B4-BE49-F238E27FC236}">
                <a16:creationId xmlns:a16="http://schemas.microsoft.com/office/drawing/2014/main" id="{243FF88C-84E8-F57B-D9DB-5D783AB2065D}"/>
              </a:ext>
            </a:extLst>
          </p:cNvPr>
          <p:cNvSpPr>
            <a:spLocks noGrp="1"/>
          </p:cNvSpPr>
          <p:nvPr>
            <p:ph idx="1"/>
          </p:nvPr>
        </p:nvSpPr>
        <p:spPr/>
        <p:txBody>
          <a:bodyPr>
            <a:normAutofit lnSpcReduction="10000"/>
          </a:bodyPr>
          <a:lstStyle/>
          <a:p>
            <a:pPr>
              <a:buFont typeface="Arial" panose="020B0604020202020204" pitchFamily="34" charset="0"/>
              <a:buChar char="•"/>
            </a:pPr>
            <a:r>
              <a:rPr lang="en-GB" sz="2400" dirty="0"/>
              <a:t>Children or venerable adults are coerced, manipulated, intimidated or deceived into taking part in criminal activity:</a:t>
            </a:r>
          </a:p>
          <a:p>
            <a:pPr lvl="1">
              <a:buFont typeface="Arial" panose="020B0604020202020204" pitchFamily="34" charset="0"/>
              <a:buChar char="•"/>
            </a:pPr>
            <a:r>
              <a:rPr lang="en-GB" sz="2400" dirty="0"/>
              <a:t>County lines – transport of drugs or money from one area to another</a:t>
            </a:r>
          </a:p>
          <a:p>
            <a:pPr lvl="1">
              <a:buFont typeface="Arial" panose="020B0604020202020204" pitchFamily="34" charset="0"/>
              <a:buChar char="•"/>
            </a:pPr>
            <a:r>
              <a:rPr lang="en-GB" sz="2400" dirty="0"/>
              <a:t>Sexual exploitation </a:t>
            </a:r>
          </a:p>
          <a:p>
            <a:pPr lvl="1">
              <a:buFont typeface="Arial" panose="020B0604020202020204" pitchFamily="34" charset="0"/>
              <a:buChar char="•"/>
            </a:pPr>
            <a:r>
              <a:rPr lang="en-GB" sz="2400" dirty="0"/>
              <a:t>Shoplifting</a:t>
            </a:r>
          </a:p>
          <a:p>
            <a:pPr lvl="1">
              <a:buFont typeface="Arial" panose="020B0604020202020204" pitchFamily="34" charset="0"/>
              <a:buChar char="•"/>
            </a:pPr>
            <a:r>
              <a:rPr lang="en-GB" sz="2400" dirty="0"/>
              <a:t>Committing acts of violence – gang induction</a:t>
            </a:r>
          </a:p>
          <a:p>
            <a:pPr lvl="1">
              <a:buFont typeface="Arial" panose="020B0604020202020204" pitchFamily="34" charset="0"/>
              <a:buChar char="•"/>
            </a:pPr>
            <a:r>
              <a:rPr lang="en-GB" sz="2400" dirty="0"/>
              <a:t>Cuckooing </a:t>
            </a:r>
          </a:p>
          <a:p>
            <a:pPr>
              <a:buFont typeface="Arial" panose="020B0604020202020204" pitchFamily="34" charset="0"/>
              <a:buChar char="•"/>
            </a:pPr>
            <a:r>
              <a:rPr lang="en-GB" sz="2400" dirty="0"/>
              <a:t>Victim often appears willing to take part in these activities but they have been coerced into them</a:t>
            </a:r>
          </a:p>
        </p:txBody>
      </p:sp>
    </p:spTree>
    <p:extLst>
      <p:ext uri="{BB962C8B-B14F-4D97-AF65-F5344CB8AC3E}">
        <p14:creationId xmlns:p14="http://schemas.microsoft.com/office/powerpoint/2010/main" val="237062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72F7-F963-713E-9EF4-F0724A468874}"/>
              </a:ext>
            </a:extLst>
          </p:cNvPr>
          <p:cNvSpPr>
            <a:spLocks noGrp="1"/>
          </p:cNvSpPr>
          <p:nvPr>
            <p:ph type="title"/>
          </p:nvPr>
        </p:nvSpPr>
        <p:spPr/>
        <p:txBody>
          <a:bodyPr>
            <a:normAutofit/>
          </a:bodyPr>
          <a:lstStyle/>
          <a:p>
            <a:r>
              <a:rPr lang="en-GB" dirty="0"/>
              <a:t>Who’s responsibility is safeguarding</a:t>
            </a:r>
          </a:p>
        </p:txBody>
      </p:sp>
      <p:sp>
        <p:nvSpPr>
          <p:cNvPr id="3" name="Text Placeholder 2">
            <a:extLst>
              <a:ext uri="{FF2B5EF4-FFF2-40B4-BE49-F238E27FC236}">
                <a16:creationId xmlns:a16="http://schemas.microsoft.com/office/drawing/2014/main" id="{C686C4A1-3944-0720-9E64-AE1CAAFAF765}"/>
              </a:ext>
            </a:extLst>
          </p:cNvPr>
          <p:cNvSpPr>
            <a:spLocks noGrp="1"/>
          </p:cNvSpPr>
          <p:nvPr>
            <p:ph type="body" idx="1"/>
          </p:nvPr>
        </p:nvSpPr>
        <p:spPr>
          <a:xfrm>
            <a:off x="1097279" y="2057400"/>
            <a:ext cx="10058399" cy="736282"/>
          </a:xfrm>
        </p:spPr>
        <p:txBody>
          <a:bodyPr>
            <a:noAutofit/>
          </a:bodyPr>
          <a:lstStyle/>
          <a:p>
            <a:r>
              <a:rPr lang="en-GB" sz="1800" cap="none" dirty="0"/>
              <a:t>Everyone stand up - I am going to list some groups of people. If you do not think it’s this groups responsibility to safeguard children and venerable adults sit down.</a:t>
            </a:r>
          </a:p>
        </p:txBody>
      </p:sp>
      <p:sp>
        <p:nvSpPr>
          <p:cNvPr id="4" name="Content Placeholder 3">
            <a:extLst>
              <a:ext uri="{FF2B5EF4-FFF2-40B4-BE49-F238E27FC236}">
                <a16:creationId xmlns:a16="http://schemas.microsoft.com/office/drawing/2014/main" id="{98C8FEB4-6407-7E9E-8A89-C46AC05E14B2}"/>
              </a:ext>
            </a:extLst>
          </p:cNvPr>
          <p:cNvSpPr>
            <a:spLocks noGrp="1"/>
          </p:cNvSpPr>
          <p:nvPr>
            <p:ph sz="half" idx="2"/>
          </p:nvPr>
        </p:nvSpPr>
        <p:spPr/>
        <p:txBody>
          <a:bodyPr>
            <a:noAutofit/>
          </a:bodyPr>
          <a:lstStyle/>
          <a:p>
            <a:pPr>
              <a:buFont typeface="Arial" panose="020B0604020202020204" pitchFamily="34" charset="0"/>
              <a:buChar char="•"/>
            </a:pPr>
            <a:r>
              <a:rPr lang="en-GB" sz="2400" dirty="0"/>
              <a:t>Parents and carers</a:t>
            </a:r>
          </a:p>
          <a:p>
            <a:pPr>
              <a:buFont typeface="Arial" panose="020B0604020202020204" pitchFamily="34" charset="0"/>
              <a:buChar char="•"/>
            </a:pPr>
            <a:r>
              <a:rPr lang="en-GB" sz="2400" dirty="0"/>
              <a:t>Police</a:t>
            </a:r>
          </a:p>
          <a:p>
            <a:pPr>
              <a:buFont typeface="Arial" panose="020B0604020202020204" pitchFamily="34" charset="0"/>
              <a:buChar char="•"/>
            </a:pPr>
            <a:r>
              <a:rPr lang="en-GB" sz="2400" dirty="0"/>
              <a:t>Social care personnel</a:t>
            </a:r>
          </a:p>
          <a:p>
            <a:pPr>
              <a:buFont typeface="Arial" panose="020B0604020202020204" pitchFamily="34" charset="0"/>
              <a:buChar char="•"/>
            </a:pPr>
            <a:r>
              <a:rPr lang="en-GB" sz="2400" dirty="0"/>
              <a:t>Teachers</a:t>
            </a:r>
          </a:p>
          <a:p>
            <a:pPr>
              <a:buFont typeface="Arial" panose="020B0604020202020204" pitchFamily="34" charset="0"/>
              <a:buChar char="•"/>
            </a:pPr>
            <a:r>
              <a:rPr lang="en-GB" sz="2400" dirty="0"/>
              <a:t>Fire service</a:t>
            </a:r>
          </a:p>
          <a:p>
            <a:pPr>
              <a:buFont typeface="Arial" panose="020B0604020202020204" pitchFamily="34" charset="0"/>
              <a:buChar char="•"/>
            </a:pPr>
            <a:r>
              <a:rPr lang="en-GB" sz="2400" dirty="0"/>
              <a:t>Friends</a:t>
            </a:r>
          </a:p>
        </p:txBody>
      </p:sp>
      <p:sp>
        <p:nvSpPr>
          <p:cNvPr id="6" name="Content Placeholder 5">
            <a:extLst>
              <a:ext uri="{FF2B5EF4-FFF2-40B4-BE49-F238E27FC236}">
                <a16:creationId xmlns:a16="http://schemas.microsoft.com/office/drawing/2014/main" id="{88CF6863-5A8D-7490-BA03-53970C4EFFDA}"/>
              </a:ext>
            </a:extLst>
          </p:cNvPr>
          <p:cNvSpPr>
            <a:spLocks noGrp="1"/>
          </p:cNvSpPr>
          <p:nvPr>
            <p:ph sz="quarter" idx="4"/>
          </p:nvPr>
        </p:nvSpPr>
        <p:spPr>
          <a:xfrm>
            <a:off x="6515944" y="2958273"/>
            <a:ext cx="4639736" cy="3310642"/>
          </a:xfrm>
        </p:spPr>
        <p:txBody>
          <a:bodyPr>
            <a:normAutofit fontScale="92500" lnSpcReduction="10000"/>
          </a:bodyPr>
          <a:lstStyle/>
          <a:p>
            <a:pPr>
              <a:buFont typeface="Arial" panose="020B0604020202020204" pitchFamily="34" charset="0"/>
              <a:buChar char="•"/>
            </a:pPr>
            <a:r>
              <a:rPr lang="en-GB" sz="2600" dirty="0"/>
              <a:t>Lecturers</a:t>
            </a:r>
          </a:p>
          <a:p>
            <a:pPr>
              <a:buFont typeface="Arial" panose="020B0604020202020204" pitchFamily="34" charset="0"/>
              <a:buChar char="•"/>
            </a:pPr>
            <a:r>
              <a:rPr lang="en-GB" sz="2600" dirty="0"/>
              <a:t>Neighbours </a:t>
            </a:r>
          </a:p>
          <a:p>
            <a:pPr>
              <a:buFont typeface="Arial" panose="020B0604020202020204" pitchFamily="34" charset="0"/>
              <a:buChar char="•"/>
            </a:pPr>
            <a:r>
              <a:rPr lang="en-GB" sz="2600" dirty="0"/>
              <a:t>The community</a:t>
            </a:r>
          </a:p>
          <a:p>
            <a:pPr>
              <a:buFont typeface="Arial" panose="020B0604020202020204" pitchFamily="34" charset="0"/>
              <a:buChar char="•"/>
            </a:pPr>
            <a:r>
              <a:rPr lang="en-GB" sz="2600" dirty="0"/>
              <a:t>Health service personnel</a:t>
            </a:r>
          </a:p>
          <a:p>
            <a:pPr>
              <a:buFont typeface="Arial" panose="020B0604020202020204" pitchFamily="34" charset="0"/>
              <a:buChar char="•"/>
            </a:pPr>
            <a:r>
              <a:rPr lang="en-GB" sz="2600" dirty="0"/>
              <a:t>Strangers and passers-by</a:t>
            </a:r>
          </a:p>
          <a:p>
            <a:pPr>
              <a:buFont typeface="Arial" panose="020B0604020202020204" pitchFamily="34" charset="0"/>
              <a:buChar char="•"/>
            </a:pPr>
            <a:r>
              <a:rPr lang="en-GB" sz="2600" dirty="0"/>
              <a:t>Ambulance staff</a:t>
            </a:r>
          </a:p>
          <a:p>
            <a:endParaRPr lang="en-GB" dirty="0"/>
          </a:p>
        </p:txBody>
      </p:sp>
    </p:spTree>
    <p:extLst>
      <p:ext uri="{BB962C8B-B14F-4D97-AF65-F5344CB8AC3E}">
        <p14:creationId xmlns:p14="http://schemas.microsoft.com/office/powerpoint/2010/main" val="3778028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22A5D-8A46-E2FC-8553-DAF6DA9B708B}"/>
              </a:ext>
            </a:extLst>
          </p:cNvPr>
          <p:cNvSpPr>
            <a:spLocks noGrp="1"/>
          </p:cNvSpPr>
          <p:nvPr>
            <p:ph type="title"/>
          </p:nvPr>
        </p:nvSpPr>
        <p:spPr/>
        <p:txBody>
          <a:bodyPr/>
          <a:lstStyle/>
          <a:p>
            <a:r>
              <a:rPr lang="en-GB" dirty="0"/>
              <a:t>What do you do?</a:t>
            </a:r>
          </a:p>
        </p:txBody>
      </p:sp>
      <p:sp>
        <p:nvSpPr>
          <p:cNvPr id="3" name="Content Placeholder 2">
            <a:extLst>
              <a:ext uri="{FF2B5EF4-FFF2-40B4-BE49-F238E27FC236}">
                <a16:creationId xmlns:a16="http://schemas.microsoft.com/office/drawing/2014/main" id="{CAA2EB77-0C62-4969-932A-BACE6DC7D477}"/>
              </a:ext>
            </a:extLst>
          </p:cNvPr>
          <p:cNvSpPr>
            <a:spLocks noGrp="1"/>
          </p:cNvSpPr>
          <p:nvPr>
            <p:ph idx="1"/>
          </p:nvPr>
        </p:nvSpPr>
        <p:spPr/>
        <p:txBody>
          <a:bodyPr>
            <a:normAutofit fontScale="85000" lnSpcReduction="20000"/>
          </a:bodyPr>
          <a:lstStyle/>
          <a:p>
            <a:pPr>
              <a:buFont typeface="Arial" panose="020B0604020202020204" pitchFamily="34" charset="0"/>
              <a:buChar char="•"/>
            </a:pPr>
            <a:r>
              <a:rPr lang="en-GB" sz="2600" dirty="0"/>
              <a:t>Having concerns about someone's wellbeing might feel like nothing but it is not something you should ignore. What should you do…</a:t>
            </a:r>
          </a:p>
          <a:p>
            <a:pPr>
              <a:buFont typeface="Arial" panose="020B0604020202020204" pitchFamily="34" charset="0"/>
              <a:buChar char="•"/>
            </a:pPr>
            <a:r>
              <a:rPr lang="en-GB" sz="2600" dirty="0"/>
              <a:t>Be discreet and respect the persons privacy – don’t pry or investigate your concerns yourself</a:t>
            </a:r>
          </a:p>
          <a:p>
            <a:pPr>
              <a:buFont typeface="Arial" panose="020B0604020202020204" pitchFamily="34" charset="0"/>
              <a:buChar char="•"/>
            </a:pPr>
            <a:r>
              <a:rPr lang="en-GB" sz="2600" dirty="0"/>
              <a:t>Tell your mentor of your concerns – this is not gossiping but expressing concern</a:t>
            </a:r>
          </a:p>
          <a:p>
            <a:pPr>
              <a:buFont typeface="Arial" panose="020B0604020202020204" pitchFamily="34" charset="0"/>
              <a:buChar char="•"/>
            </a:pPr>
            <a:r>
              <a:rPr lang="en-GB" sz="2600" dirty="0"/>
              <a:t>Depending on the situation refer the person to the normal support and student services</a:t>
            </a:r>
          </a:p>
          <a:p>
            <a:pPr>
              <a:buFont typeface="Arial" panose="020B0604020202020204" pitchFamily="34" charset="0"/>
              <a:buChar char="•"/>
            </a:pPr>
            <a:r>
              <a:rPr lang="en-GB" sz="2600" dirty="0"/>
              <a:t>Raise your concern with a safeguarding lead – they will be able to recommend a course of action</a:t>
            </a:r>
          </a:p>
          <a:p>
            <a:endParaRPr lang="en-GB" dirty="0"/>
          </a:p>
        </p:txBody>
      </p:sp>
    </p:spTree>
    <p:extLst>
      <p:ext uri="{BB962C8B-B14F-4D97-AF65-F5344CB8AC3E}">
        <p14:creationId xmlns:p14="http://schemas.microsoft.com/office/powerpoint/2010/main" val="173252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4ADCA-C62D-5869-34A7-D13A4AB6EB0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704AD28-6118-EE12-8C34-893E5F90A398}"/>
              </a:ext>
            </a:extLst>
          </p:cNvPr>
          <p:cNvSpPr>
            <a:spLocks noGrp="1"/>
          </p:cNvSpPr>
          <p:nvPr>
            <p:ph idx="1"/>
          </p:nvPr>
        </p:nvSpPr>
        <p:spPr/>
        <p:txBody>
          <a:bodyPr>
            <a:normAutofit/>
          </a:bodyPr>
          <a:lstStyle/>
          <a:p>
            <a:pPr>
              <a:buFont typeface="Arial" panose="020B0604020202020204" pitchFamily="34" charset="0"/>
              <a:buChar char="•"/>
            </a:pPr>
            <a:r>
              <a:rPr lang="en-GB" sz="2400" dirty="0"/>
              <a:t>Write down your concerns and actions</a:t>
            </a:r>
          </a:p>
          <a:p>
            <a:pPr>
              <a:buFont typeface="Arial" panose="020B0604020202020204" pitchFamily="34" charset="0"/>
              <a:buChar char="•"/>
            </a:pPr>
            <a:r>
              <a:rPr lang="en-GB" sz="2400" dirty="0"/>
              <a:t>Make sure you are aware of the safeguarding policy of your placement as they might be slightly different </a:t>
            </a:r>
          </a:p>
          <a:p>
            <a:pPr>
              <a:buFont typeface="Arial" panose="020B0604020202020204" pitchFamily="34" charset="0"/>
              <a:buChar char="•"/>
            </a:pPr>
            <a:r>
              <a:rPr lang="en-GB" sz="2400" dirty="0"/>
              <a:t>Cause for Concern form: </a:t>
            </a:r>
            <a:r>
              <a:rPr lang="en-GB" sz="2000" dirty="0">
                <a:hlinkClick r:id="rId2"/>
              </a:rPr>
              <a:t>UWTSD Wellbeing Service (uniticms.com)</a:t>
            </a:r>
            <a:endParaRPr lang="en-GB" sz="2400" dirty="0"/>
          </a:p>
          <a:p>
            <a:pPr>
              <a:buFont typeface="Arial" panose="020B0604020202020204" pitchFamily="34" charset="0"/>
              <a:buChar char="•"/>
            </a:pPr>
            <a:endParaRPr lang="en-GB" sz="2400" dirty="0"/>
          </a:p>
          <a:p>
            <a:endParaRPr lang="en-GB" dirty="0"/>
          </a:p>
        </p:txBody>
      </p:sp>
    </p:spTree>
    <p:extLst>
      <p:ext uri="{BB962C8B-B14F-4D97-AF65-F5344CB8AC3E}">
        <p14:creationId xmlns:p14="http://schemas.microsoft.com/office/powerpoint/2010/main" val="8261037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85141-914F-36F8-2ED9-87F544D22FAE}"/>
              </a:ext>
            </a:extLst>
          </p:cNvPr>
          <p:cNvSpPr>
            <a:spLocks noGrp="1"/>
          </p:cNvSpPr>
          <p:nvPr>
            <p:ph type="title"/>
          </p:nvPr>
        </p:nvSpPr>
        <p:spPr/>
        <p:txBody>
          <a:bodyPr/>
          <a:lstStyle/>
          <a:p>
            <a:r>
              <a:rPr lang="en-GB" dirty="0"/>
              <a:t>If some directly discloses abuse to you</a:t>
            </a:r>
          </a:p>
        </p:txBody>
      </p:sp>
      <p:sp>
        <p:nvSpPr>
          <p:cNvPr id="3" name="Content Placeholder 2">
            <a:extLst>
              <a:ext uri="{FF2B5EF4-FFF2-40B4-BE49-F238E27FC236}">
                <a16:creationId xmlns:a16="http://schemas.microsoft.com/office/drawing/2014/main" id="{7F67F114-CB4C-8CB5-8A59-C637FD88455E}"/>
              </a:ext>
            </a:extLst>
          </p:cNvPr>
          <p:cNvSpPr>
            <a:spLocks noGrp="1"/>
          </p:cNvSpPr>
          <p:nvPr>
            <p:ph idx="1"/>
          </p:nvPr>
        </p:nvSpPr>
        <p:spPr/>
        <p:txBody>
          <a:bodyPr>
            <a:noAutofit/>
          </a:bodyPr>
          <a:lstStyle/>
          <a:p>
            <a:pPr>
              <a:buFont typeface="Arial" panose="020B0604020202020204" pitchFamily="34" charset="0"/>
              <a:buChar char="•"/>
            </a:pPr>
            <a:r>
              <a:rPr lang="en-GB" sz="2400" dirty="0"/>
              <a:t>What do you think you should do?</a:t>
            </a:r>
          </a:p>
          <a:p>
            <a:pPr>
              <a:buFont typeface="Arial" panose="020B0604020202020204" pitchFamily="34" charset="0"/>
              <a:buChar char="•"/>
            </a:pPr>
            <a:r>
              <a:rPr lang="en-GB" sz="2400" dirty="0"/>
              <a:t>The persons immediate safety is most important – if they are injured or in immediate danger, call the police or seek medical attention</a:t>
            </a:r>
          </a:p>
          <a:p>
            <a:pPr>
              <a:buFont typeface="Arial" panose="020B0604020202020204" pitchFamily="34" charset="0"/>
              <a:buChar char="•"/>
            </a:pPr>
            <a:r>
              <a:rPr lang="en-GB" sz="2400" dirty="0"/>
              <a:t>Alert the person responsible for safeguarding and tell them everything (they may or may not take over at this point)</a:t>
            </a:r>
          </a:p>
          <a:p>
            <a:pPr>
              <a:buFont typeface="Arial" panose="020B0604020202020204" pitchFamily="34" charset="0"/>
              <a:buChar char="•"/>
            </a:pPr>
            <a:r>
              <a:rPr lang="en-GB" sz="2400" dirty="0"/>
              <a:t>Note down everything you were told, actions you took</a:t>
            </a:r>
          </a:p>
          <a:p>
            <a:pPr>
              <a:buFont typeface="Arial" panose="020B0604020202020204" pitchFamily="34" charset="0"/>
              <a:buChar char="•"/>
            </a:pPr>
            <a:r>
              <a:rPr lang="en-GB" sz="2400" dirty="0"/>
              <a:t>Do not investigate or try and sort it out yourself</a:t>
            </a:r>
          </a:p>
          <a:p>
            <a:pPr>
              <a:buFont typeface="Arial" panose="020B0604020202020204" pitchFamily="34" charset="0"/>
              <a:buChar char="•"/>
            </a:pPr>
            <a:r>
              <a:rPr lang="en-GB" sz="2400" dirty="0"/>
              <a:t>Look after yourself</a:t>
            </a:r>
          </a:p>
        </p:txBody>
      </p:sp>
    </p:spTree>
    <p:extLst>
      <p:ext uri="{BB962C8B-B14F-4D97-AF65-F5344CB8AC3E}">
        <p14:creationId xmlns:p14="http://schemas.microsoft.com/office/powerpoint/2010/main" val="408540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60AC0-EC40-ABAF-E85A-08FBB19CB1F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E6D006D-28FE-C80B-E879-C5E2A501AF3F}"/>
              </a:ext>
            </a:extLst>
          </p:cNvPr>
          <p:cNvSpPr>
            <a:spLocks noGrp="1"/>
          </p:cNvSpPr>
          <p:nvPr>
            <p:ph sz="half" idx="1"/>
          </p:nvPr>
        </p:nvSpPr>
        <p:spPr>
          <a:xfrm>
            <a:off x="1097280" y="2120900"/>
            <a:ext cx="4639736" cy="4227146"/>
          </a:xfrm>
        </p:spPr>
        <p:txBody>
          <a:bodyPr>
            <a:noAutofit/>
          </a:bodyPr>
          <a:lstStyle/>
          <a:p>
            <a:pPr>
              <a:buFont typeface="Arial" panose="020B0604020202020204" pitchFamily="34" charset="0"/>
              <a:buChar char="•"/>
            </a:pPr>
            <a:r>
              <a:rPr lang="en-GB" sz="2000" b="1" dirty="0"/>
              <a:t>Do –</a:t>
            </a:r>
          </a:p>
          <a:p>
            <a:pPr>
              <a:buFont typeface="Arial" panose="020B0604020202020204" pitchFamily="34" charset="0"/>
              <a:buChar char="•"/>
            </a:pPr>
            <a:r>
              <a:rPr lang="en-GB" sz="2000" dirty="0"/>
              <a:t>Try to remain calm and receptive</a:t>
            </a:r>
          </a:p>
          <a:p>
            <a:pPr>
              <a:buFont typeface="Arial" panose="020B0604020202020204" pitchFamily="34" charset="0"/>
              <a:buChar char="•"/>
            </a:pPr>
            <a:r>
              <a:rPr lang="en-GB" sz="2000" dirty="0"/>
              <a:t>Do not promise secrecy </a:t>
            </a:r>
          </a:p>
          <a:p>
            <a:pPr>
              <a:buFont typeface="Arial" panose="020B0604020202020204" pitchFamily="34" charset="0"/>
              <a:buChar char="•"/>
            </a:pPr>
            <a:r>
              <a:rPr lang="en-GB" sz="2000" dirty="0"/>
              <a:t>Listen to them </a:t>
            </a:r>
          </a:p>
          <a:p>
            <a:pPr>
              <a:buFont typeface="Arial" panose="020B0604020202020204" pitchFamily="34" charset="0"/>
              <a:buChar char="•"/>
            </a:pPr>
            <a:r>
              <a:rPr lang="en-GB" sz="2000" dirty="0"/>
              <a:t>Make it clear they were right to tell you</a:t>
            </a:r>
          </a:p>
          <a:p>
            <a:pPr>
              <a:buFont typeface="Arial" panose="020B0604020202020204" pitchFamily="34" charset="0"/>
              <a:buChar char="•"/>
            </a:pPr>
            <a:r>
              <a:rPr lang="en-GB" sz="2000" dirty="0"/>
              <a:t>Reassure them they are not responsible for the abuse</a:t>
            </a:r>
          </a:p>
          <a:p>
            <a:pPr>
              <a:buFont typeface="Arial" panose="020B0604020202020204" pitchFamily="34" charset="0"/>
              <a:buChar char="•"/>
            </a:pPr>
            <a:r>
              <a:rPr lang="en-GB" sz="2000" dirty="0"/>
              <a:t>Let the know exactly what you will do and how you will keep them informed</a:t>
            </a:r>
          </a:p>
        </p:txBody>
      </p:sp>
      <p:sp>
        <p:nvSpPr>
          <p:cNvPr id="4" name="Content Placeholder 3">
            <a:extLst>
              <a:ext uri="{FF2B5EF4-FFF2-40B4-BE49-F238E27FC236}">
                <a16:creationId xmlns:a16="http://schemas.microsoft.com/office/drawing/2014/main" id="{4A43D075-73E2-5FA5-D429-CC82566B3AA0}"/>
              </a:ext>
            </a:extLst>
          </p:cNvPr>
          <p:cNvSpPr>
            <a:spLocks noGrp="1"/>
          </p:cNvSpPr>
          <p:nvPr>
            <p:ph sz="half" idx="2"/>
          </p:nvPr>
        </p:nvSpPr>
        <p:spPr>
          <a:xfrm>
            <a:off x="6515944" y="2120899"/>
            <a:ext cx="4639736" cy="4139223"/>
          </a:xfrm>
        </p:spPr>
        <p:txBody>
          <a:bodyPr>
            <a:noAutofit/>
          </a:bodyPr>
          <a:lstStyle/>
          <a:p>
            <a:pPr>
              <a:buFont typeface="Arial" panose="020B0604020202020204" pitchFamily="34" charset="0"/>
              <a:buChar char="•"/>
            </a:pPr>
            <a:r>
              <a:rPr lang="en-GB" sz="2000" b="1" dirty="0"/>
              <a:t>Don’t –</a:t>
            </a:r>
          </a:p>
          <a:p>
            <a:pPr>
              <a:buFont typeface="Arial" panose="020B0604020202020204" pitchFamily="34" charset="0"/>
              <a:buChar char="•"/>
            </a:pPr>
            <a:r>
              <a:rPr lang="en-GB" sz="2000" dirty="0"/>
              <a:t>Ask leading questions</a:t>
            </a:r>
          </a:p>
          <a:p>
            <a:pPr>
              <a:buFont typeface="Arial" panose="020B0604020202020204" pitchFamily="34" charset="0"/>
              <a:buChar char="•"/>
            </a:pPr>
            <a:r>
              <a:rPr lang="en-GB" sz="2000" dirty="0"/>
              <a:t>Show disgust at what you are being told</a:t>
            </a:r>
          </a:p>
          <a:p>
            <a:pPr>
              <a:buFont typeface="Arial" panose="020B0604020202020204" pitchFamily="34" charset="0"/>
              <a:buChar char="•"/>
            </a:pPr>
            <a:r>
              <a:rPr lang="en-GB" sz="2000" dirty="0"/>
              <a:t>Play down the significance of what they are saying</a:t>
            </a:r>
          </a:p>
          <a:p>
            <a:pPr>
              <a:buFont typeface="Arial" panose="020B0604020202020204" pitchFamily="34" charset="0"/>
              <a:buChar char="•"/>
            </a:pPr>
            <a:r>
              <a:rPr lang="en-GB" sz="2000" dirty="0"/>
              <a:t>Avoid making negative comments about the abuser</a:t>
            </a:r>
          </a:p>
          <a:p>
            <a:pPr>
              <a:buFont typeface="Arial" panose="020B0604020202020204" pitchFamily="34" charset="0"/>
              <a:buChar char="•"/>
            </a:pPr>
            <a:r>
              <a:rPr lang="en-GB" sz="2000" dirty="0"/>
              <a:t>Don’t make promises you cant keep, e.g. that you can intervene and stop the abuse happening</a:t>
            </a:r>
          </a:p>
        </p:txBody>
      </p:sp>
    </p:spTree>
    <p:extLst>
      <p:ext uri="{BB962C8B-B14F-4D97-AF65-F5344CB8AC3E}">
        <p14:creationId xmlns:p14="http://schemas.microsoft.com/office/powerpoint/2010/main" val="2445025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ED9AC-9B2C-006B-90B8-3392C8089283}"/>
              </a:ext>
            </a:extLst>
          </p:cNvPr>
          <p:cNvSpPr>
            <a:spLocks noGrp="1"/>
          </p:cNvSpPr>
          <p:nvPr>
            <p:ph type="title"/>
          </p:nvPr>
        </p:nvSpPr>
        <p:spPr/>
        <p:txBody>
          <a:bodyPr/>
          <a:lstStyle/>
          <a:p>
            <a:r>
              <a:rPr lang="en-GB" dirty="0"/>
              <a:t>However…</a:t>
            </a:r>
          </a:p>
        </p:txBody>
      </p:sp>
      <p:sp>
        <p:nvSpPr>
          <p:cNvPr id="3" name="Content Placeholder 2">
            <a:extLst>
              <a:ext uri="{FF2B5EF4-FFF2-40B4-BE49-F238E27FC236}">
                <a16:creationId xmlns:a16="http://schemas.microsoft.com/office/drawing/2014/main" id="{3B093B7D-71DB-BAA8-6CB1-7C03C2AF2CE6}"/>
              </a:ext>
            </a:extLst>
          </p:cNvPr>
          <p:cNvSpPr>
            <a:spLocks noGrp="1"/>
          </p:cNvSpPr>
          <p:nvPr>
            <p:ph idx="1"/>
          </p:nvPr>
        </p:nvSpPr>
        <p:spPr/>
        <p:txBody>
          <a:bodyPr/>
          <a:lstStyle/>
          <a:p>
            <a:pPr>
              <a:buFont typeface="Arial" panose="020B0604020202020204" pitchFamily="34" charset="0"/>
              <a:buChar char="•"/>
            </a:pPr>
            <a:r>
              <a:rPr lang="en-GB" sz="2400" dirty="0"/>
              <a:t>Safeguarding is more than responding to the worst end of the spectrum</a:t>
            </a:r>
          </a:p>
          <a:p>
            <a:pPr>
              <a:buFont typeface="Arial" panose="020B0604020202020204" pitchFamily="34" charset="0"/>
              <a:buChar char="•"/>
            </a:pPr>
            <a:r>
              <a:rPr lang="en-GB" sz="2400" dirty="0"/>
              <a:t>Mixture of general, targeted and specialist support and responses to safeguarding issues</a:t>
            </a:r>
          </a:p>
          <a:p>
            <a:pPr>
              <a:buFont typeface="Arial" panose="020B0604020202020204" pitchFamily="34" charset="0"/>
              <a:buChar char="•"/>
            </a:pPr>
            <a:r>
              <a:rPr lang="en-GB" sz="2400" dirty="0"/>
              <a:t>Windshield washer of support for safeguarding concerns</a:t>
            </a:r>
          </a:p>
          <a:p>
            <a:endParaRPr lang="en-GB" dirty="0"/>
          </a:p>
        </p:txBody>
      </p:sp>
    </p:spTree>
    <p:extLst>
      <p:ext uri="{BB962C8B-B14F-4D97-AF65-F5344CB8AC3E}">
        <p14:creationId xmlns:p14="http://schemas.microsoft.com/office/powerpoint/2010/main" val="27386065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EFDD1B76-B248-FF4D-20A4-212976356D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17262" y="74372"/>
            <a:ext cx="8741881" cy="6316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9238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C52CE-CC27-E365-B6C0-0FC532AC970D}"/>
              </a:ext>
            </a:extLst>
          </p:cNvPr>
          <p:cNvSpPr>
            <a:spLocks noGrp="1"/>
          </p:cNvSpPr>
          <p:nvPr>
            <p:ph type="title"/>
          </p:nvPr>
        </p:nvSpPr>
        <p:spPr/>
        <p:txBody>
          <a:bodyPr/>
          <a:lstStyle/>
          <a:p>
            <a:r>
              <a:rPr lang="en-GB" dirty="0"/>
              <a:t>Universal Services (Prevention)</a:t>
            </a:r>
          </a:p>
        </p:txBody>
      </p:sp>
      <p:sp>
        <p:nvSpPr>
          <p:cNvPr id="3" name="Content Placeholder 2">
            <a:extLst>
              <a:ext uri="{FF2B5EF4-FFF2-40B4-BE49-F238E27FC236}">
                <a16:creationId xmlns:a16="http://schemas.microsoft.com/office/drawing/2014/main" id="{DA461FF2-9C64-E64D-A507-457E6F7E5985}"/>
              </a:ext>
            </a:extLst>
          </p:cNvPr>
          <p:cNvSpPr>
            <a:spLocks noGrp="1"/>
          </p:cNvSpPr>
          <p:nvPr>
            <p:ph idx="1"/>
          </p:nvPr>
        </p:nvSpPr>
        <p:spPr>
          <a:xfrm>
            <a:off x="1097280" y="2108201"/>
            <a:ext cx="10058400" cy="3949699"/>
          </a:xfrm>
        </p:spPr>
        <p:txBody>
          <a:bodyPr>
            <a:normAutofit fontScale="77500" lnSpcReduction="20000"/>
          </a:bodyPr>
          <a:lstStyle/>
          <a:p>
            <a:pPr>
              <a:buFont typeface="Arial" panose="020B0604020202020204" pitchFamily="34" charset="0"/>
              <a:buChar char="•"/>
            </a:pPr>
            <a:r>
              <a:rPr lang="en-GB" sz="3100" dirty="0"/>
              <a:t>Student support services – if someone is worried about:</a:t>
            </a:r>
          </a:p>
          <a:p>
            <a:pPr>
              <a:buFont typeface="Arial" panose="020B0604020202020204" pitchFamily="34" charset="0"/>
              <a:buChar char="•"/>
            </a:pPr>
            <a:r>
              <a:rPr lang="en-GB" sz="3100" dirty="0"/>
              <a:t>Workload</a:t>
            </a:r>
          </a:p>
          <a:p>
            <a:pPr>
              <a:buFont typeface="Arial" panose="020B0604020202020204" pitchFamily="34" charset="0"/>
              <a:buChar char="•"/>
            </a:pPr>
            <a:r>
              <a:rPr lang="en-GB" sz="3100" dirty="0"/>
              <a:t>Ability to make friends</a:t>
            </a:r>
          </a:p>
          <a:p>
            <a:pPr>
              <a:buFont typeface="Arial" panose="020B0604020202020204" pitchFamily="34" charset="0"/>
              <a:buChar char="•"/>
            </a:pPr>
            <a:r>
              <a:rPr lang="en-GB" sz="3100" dirty="0"/>
              <a:t>Coping financially</a:t>
            </a:r>
          </a:p>
          <a:p>
            <a:pPr>
              <a:buFont typeface="Arial" panose="020B0604020202020204" pitchFamily="34" charset="0"/>
              <a:buChar char="•"/>
            </a:pPr>
            <a:r>
              <a:rPr lang="en-GB" sz="3100" dirty="0"/>
              <a:t>Ability to complete work</a:t>
            </a:r>
          </a:p>
          <a:p>
            <a:pPr>
              <a:buFont typeface="Arial" panose="020B0604020202020204" pitchFamily="34" charset="0"/>
              <a:buChar char="•"/>
            </a:pPr>
            <a:r>
              <a:rPr lang="en-GB" sz="3100" dirty="0"/>
              <a:t>Concerned they might have an ALN</a:t>
            </a:r>
          </a:p>
          <a:p>
            <a:pPr>
              <a:buFont typeface="Arial" panose="020B0604020202020204" pitchFamily="34" charset="0"/>
              <a:buChar char="•"/>
            </a:pPr>
            <a:r>
              <a:rPr lang="en-GB" sz="3100" dirty="0"/>
              <a:t>Universal, general support at this level can prevent these issues becoming a safeguarding concern</a:t>
            </a:r>
          </a:p>
          <a:p>
            <a:endParaRPr lang="en-GB" dirty="0"/>
          </a:p>
        </p:txBody>
      </p:sp>
    </p:spTree>
    <p:extLst>
      <p:ext uri="{BB962C8B-B14F-4D97-AF65-F5344CB8AC3E}">
        <p14:creationId xmlns:p14="http://schemas.microsoft.com/office/powerpoint/2010/main" val="31599404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DCE93-FE63-1F2D-C284-A73E0B418714}"/>
              </a:ext>
            </a:extLst>
          </p:cNvPr>
          <p:cNvSpPr>
            <a:spLocks noGrp="1"/>
          </p:cNvSpPr>
          <p:nvPr>
            <p:ph type="title"/>
          </p:nvPr>
        </p:nvSpPr>
        <p:spPr/>
        <p:txBody>
          <a:bodyPr/>
          <a:lstStyle/>
          <a:p>
            <a:r>
              <a:rPr lang="en-GB" dirty="0"/>
              <a:t>Targeted support (Monitoring)</a:t>
            </a:r>
          </a:p>
        </p:txBody>
      </p:sp>
      <p:sp>
        <p:nvSpPr>
          <p:cNvPr id="3" name="Content Placeholder 2">
            <a:extLst>
              <a:ext uri="{FF2B5EF4-FFF2-40B4-BE49-F238E27FC236}">
                <a16:creationId xmlns:a16="http://schemas.microsoft.com/office/drawing/2014/main" id="{3EC12C7C-BE5F-AFAA-D04B-6833D1971D72}"/>
              </a:ext>
            </a:extLst>
          </p:cNvPr>
          <p:cNvSpPr>
            <a:spLocks noGrp="1"/>
          </p:cNvSpPr>
          <p:nvPr>
            <p:ph idx="1"/>
          </p:nvPr>
        </p:nvSpPr>
        <p:spPr/>
        <p:txBody>
          <a:bodyPr>
            <a:normAutofit lnSpcReduction="10000"/>
          </a:bodyPr>
          <a:lstStyle/>
          <a:p>
            <a:pPr>
              <a:buFont typeface="Arial" panose="020B0604020202020204" pitchFamily="34" charset="0"/>
              <a:buChar char="•"/>
            </a:pPr>
            <a:r>
              <a:rPr lang="en-GB" sz="2400" dirty="0"/>
              <a:t>If more specialised support is needed for a child or adult at risk </a:t>
            </a:r>
          </a:p>
          <a:p>
            <a:pPr>
              <a:buFont typeface="Arial" panose="020B0604020202020204" pitchFamily="34" charset="0"/>
              <a:buChar char="•"/>
            </a:pPr>
            <a:r>
              <a:rPr lang="en-GB" sz="2400" dirty="0"/>
              <a:t>Drug and alcohol use</a:t>
            </a:r>
          </a:p>
          <a:p>
            <a:pPr>
              <a:buFont typeface="Arial" panose="020B0604020202020204" pitchFamily="34" charset="0"/>
              <a:buChar char="•"/>
            </a:pPr>
            <a:r>
              <a:rPr lang="en-GB" sz="2400" dirty="0"/>
              <a:t>Self harm</a:t>
            </a:r>
          </a:p>
          <a:p>
            <a:pPr>
              <a:buFont typeface="Arial" panose="020B0604020202020204" pitchFamily="34" charset="0"/>
              <a:buChar char="•"/>
            </a:pPr>
            <a:r>
              <a:rPr lang="en-GB" sz="2400" dirty="0"/>
              <a:t>Bullying</a:t>
            </a:r>
          </a:p>
          <a:p>
            <a:pPr>
              <a:buFont typeface="Arial" panose="020B0604020202020204" pitchFamily="34" charset="0"/>
              <a:buChar char="•"/>
            </a:pPr>
            <a:r>
              <a:rPr lang="en-GB" sz="2400" dirty="0"/>
              <a:t>Mental ill-health (although not a safeguarding concern in itself does link in with safeguarding)</a:t>
            </a:r>
          </a:p>
          <a:p>
            <a:pPr>
              <a:buFont typeface="Arial" panose="020B0604020202020204" pitchFamily="34" charset="0"/>
              <a:buChar char="•"/>
            </a:pPr>
            <a:r>
              <a:rPr lang="en-GB" sz="2400" dirty="0"/>
              <a:t>Targeted support from professional agencies would be considered here</a:t>
            </a:r>
          </a:p>
        </p:txBody>
      </p:sp>
    </p:spTree>
    <p:extLst>
      <p:ext uri="{BB962C8B-B14F-4D97-AF65-F5344CB8AC3E}">
        <p14:creationId xmlns:p14="http://schemas.microsoft.com/office/powerpoint/2010/main" val="38040531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F7EA1-EA94-7888-FE70-3F47A197A6FC}"/>
              </a:ext>
            </a:extLst>
          </p:cNvPr>
          <p:cNvSpPr>
            <a:spLocks noGrp="1"/>
          </p:cNvSpPr>
          <p:nvPr>
            <p:ph type="title"/>
          </p:nvPr>
        </p:nvSpPr>
        <p:spPr/>
        <p:txBody>
          <a:bodyPr/>
          <a:lstStyle/>
          <a:p>
            <a:r>
              <a:rPr lang="en-GB" dirty="0"/>
              <a:t>Specialist support (Statutory)</a:t>
            </a:r>
          </a:p>
        </p:txBody>
      </p:sp>
      <p:sp>
        <p:nvSpPr>
          <p:cNvPr id="3" name="Content Placeholder 2">
            <a:extLst>
              <a:ext uri="{FF2B5EF4-FFF2-40B4-BE49-F238E27FC236}">
                <a16:creationId xmlns:a16="http://schemas.microsoft.com/office/drawing/2014/main" id="{B4AA8B17-6D8A-0BBE-7B48-EF57A8867874}"/>
              </a:ext>
            </a:extLst>
          </p:cNvPr>
          <p:cNvSpPr>
            <a:spLocks noGrp="1"/>
          </p:cNvSpPr>
          <p:nvPr>
            <p:ph idx="1"/>
          </p:nvPr>
        </p:nvSpPr>
        <p:spPr/>
        <p:txBody>
          <a:bodyPr>
            <a:normAutofit lnSpcReduction="10000"/>
          </a:bodyPr>
          <a:lstStyle/>
          <a:p>
            <a:pPr>
              <a:buFont typeface="Arial" panose="020B0604020202020204" pitchFamily="34" charset="0"/>
              <a:buChar char="•"/>
            </a:pPr>
            <a:r>
              <a:rPr lang="en-GB" sz="2400" dirty="0"/>
              <a:t>At the most severe end of the spectrum where</a:t>
            </a:r>
          </a:p>
          <a:p>
            <a:pPr>
              <a:buFont typeface="Arial" panose="020B0604020202020204" pitchFamily="34" charset="0"/>
              <a:buChar char="•"/>
            </a:pPr>
            <a:r>
              <a:rPr lang="en-GB" sz="2400" dirty="0"/>
              <a:t>Abuse</a:t>
            </a:r>
          </a:p>
          <a:p>
            <a:pPr>
              <a:buFont typeface="Arial" panose="020B0604020202020204" pitchFamily="34" charset="0"/>
              <a:buChar char="•"/>
            </a:pPr>
            <a:r>
              <a:rPr lang="en-GB" sz="2400" dirty="0"/>
              <a:t>Neglect</a:t>
            </a:r>
          </a:p>
          <a:p>
            <a:pPr>
              <a:buFont typeface="Arial" panose="020B0604020202020204" pitchFamily="34" charset="0"/>
              <a:buChar char="•"/>
            </a:pPr>
            <a:r>
              <a:rPr lang="en-GB" sz="2400" dirty="0"/>
              <a:t>Criminal exploitation </a:t>
            </a:r>
          </a:p>
          <a:p>
            <a:pPr>
              <a:buFont typeface="Arial" panose="020B0604020202020204" pitchFamily="34" charset="0"/>
              <a:buChar char="•"/>
            </a:pPr>
            <a:r>
              <a:rPr lang="en-GB" sz="2400" dirty="0"/>
              <a:t>Serious safeguarding issues are raised</a:t>
            </a:r>
          </a:p>
          <a:p>
            <a:pPr>
              <a:buFont typeface="Arial" panose="020B0604020202020204" pitchFamily="34" charset="0"/>
              <a:buChar char="•"/>
            </a:pPr>
            <a:r>
              <a:rPr lang="en-GB" sz="2400" dirty="0"/>
              <a:t>Social care would be responsible for the response offered, would also possibly involve health services and police </a:t>
            </a:r>
          </a:p>
        </p:txBody>
      </p:sp>
    </p:spTree>
    <p:extLst>
      <p:ext uri="{BB962C8B-B14F-4D97-AF65-F5344CB8AC3E}">
        <p14:creationId xmlns:p14="http://schemas.microsoft.com/office/powerpoint/2010/main" val="27612752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6553-37EF-B456-1CF4-6710FAC98694}"/>
              </a:ext>
            </a:extLst>
          </p:cNvPr>
          <p:cNvSpPr>
            <a:spLocks noGrp="1"/>
          </p:cNvSpPr>
          <p:nvPr>
            <p:ph type="title"/>
          </p:nvPr>
        </p:nvSpPr>
        <p:spPr/>
        <p:txBody>
          <a:bodyPr/>
          <a:lstStyle/>
          <a:p>
            <a:r>
              <a:rPr lang="en-GB" dirty="0"/>
              <a:t>Safeguarding Myth busters</a:t>
            </a:r>
          </a:p>
        </p:txBody>
      </p:sp>
      <p:sp>
        <p:nvSpPr>
          <p:cNvPr id="3" name="Content Placeholder 2">
            <a:extLst>
              <a:ext uri="{FF2B5EF4-FFF2-40B4-BE49-F238E27FC236}">
                <a16:creationId xmlns:a16="http://schemas.microsoft.com/office/drawing/2014/main" id="{589412F7-0A32-D8EF-50F8-E6FAE7CA2993}"/>
              </a:ext>
            </a:extLst>
          </p:cNvPr>
          <p:cNvSpPr>
            <a:spLocks noGrp="1"/>
          </p:cNvSpPr>
          <p:nvPr>
            <p:ph idx="1"/>
          </p:nvPr>
        </p:nvSpPr>
        <p:spPr/>
        <p:txBody>
          <a:bodyPr>
            <a:noAutofit/>
          </a:bodyPr>
          <a:lstStyle/>
          <a:p>
            <a:pPr marL="0" indent="0">
              <a:buNone/>
            </a:pPr>
            <a:r>
              <a:rPr lang="en-GB" sz="2200" dirty="0"/>
              <a:t>For each of the following statements stand either at true or false:</a:t>
            </a:r>
          </a:p>
          <a:p>
            <a:pPr>
              <a:buFont typeface="Arial" panose="020B0604020202020204" pitchFamily="34" charset="0"/>
              <a:buChar char="•"/>
            </a:pPr>
            <a:r>
              <a:rPr lang="en-GB" sz="2200" dirty="0"/>
              <a:t>Children and venerable adults are usually abused by strangers</a:t>
            </a:r>
          </a:p>
          <a:p>
            <a:r>
              <a:rPr lang="en-GB" sz="2200" dirty="0"/>
              <a:t>False</a:t>
            </a:r>
          </a:p>
          <a:p>
            <a:pPr>
              <a:buFont typeface="Arial" panose="020B0604020202020204" pitchFamily="34" charset="0"/>
              <a:buChar char="•"/>
            </a:pPr>
            <a:r>
              <a:rPr lang="en-GB" sz="2200" dirty="0"/>
              <a:t>Children and venerable adults are usually lying when they make claims of abuse</a:t>
            </a:r>
          </a:p>
          <a:p>
            <a:r>
              <a:rPr lang="en-GB" sz="2200" dirty="0"/>
              <a:t>False</a:t>
            </a:r>
          </a:p>
          <a:p>
            <a:pPr>
              <a:buFont typeface="Arial" panose="020B0604020202020204" pitchFamily="34" charset="0"/>
              <a:buChar char="•"/>
            </a:pPr>
            <a:r>
              <a:rPr lang="en-GB" sz="2200" dirty="0"/>
              <a:t>Children and venerable adults who are abused by a care giver are always taken into care</a:t>
            </a:r>
          </a:p>
          <a:p>
            <a:r>
              <a:rPr lang="en-GB" sz="2200" dirty="0"/>
              <a:t>False </a:t>
            </a:r>
          </a:p>
        </p:txBody>
      </p:sp>
    </p:spTree>
    <p:extLst>
      <p:ext uri="{BB962C8B-B14F-4D97-AF65-F5344CB8AC3E}">
        <p14:creationId xmlns:p14="http://schemas.microsoft.com/office/powerpoint/2010/main" val="202575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39A76-7684-B62F-2394-A6CED21C985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CDD2727-F956-7A36-18A2-6195717DBA24}"/>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dirty="0"/>
              <a:t>Children and venerable adults with disabilities are more likely to become victims of abuse</a:t>
            </a:r>
          </a:p>
          <a:p>
            <a:r>
              <a:rPr lang="en-GB" dirty="0"/>
              <a:t>True</a:t>
            </a:r>
          </a:p>
          <a:p>
            <a:pPr>
              <a:buFont typeface="Arial" panose="020B0604020202020204" pitchFamily="34" charset="0"/>
              <a:buChar char="•"/>
            </a:pPr>
            <a:r>
              <a:rPr lang="en-GB" dirty="0"/>
              <a:t>Children and venerable adults are always safe when women or other children and venerable adults are around</a:t>
            </a:r>
          </a:p>
          <a:p>
            <a:r>
              <a:rPr lang="en-GB" dirty="0"/>
              <a:t>False (15-20% abuse cases the abuser is a woman)</a:t>
            </a:r>
          </a:p>
          <a:p>
            <a:pPr>
              <a:buFont typeface="Arial" panose="020B0604020202020204" pitchFamily="34" charset="0"/>
              <a:buChar char="•"/>
            </a:pPr>
            <a:r>
              <a:rPr lang="en-GB" dirty="0"/>
              <a:t>The sexual exploitation of Children and venerable adults by gangs or groups is limited to one or two cities and particular ethnic groups</a:t>
            </a:r>
          </a:p>
          <a:p>
            <a:r>
              <a:rPr lang="en-GB" dirty="0"/>
              <a:t>False</a:t>
            </a:r>
          </a:p>
          <a:p>
            <a:endParaRPr lang="en-GB" dirty="0"/>
          </a:p>
        </p:txBody>
      </p:sp>
    </p:spTree>
    <p:extLst>
      <p:ext uri="{BB962C8B-B14F-4D97-AF65-F5344CB8AC3E}">
        <p14:creationId xmlns:p14="http://schemas.microsoft.com/office/powerpoint/2010/main" val="60293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84C79-6EAD-5C7B-7078-41C935213298}"/>
              </a:ext>
            </a:extLst>
          </p:cNvPr>
          <p:cNvSpPr>
            <a:spLocks noGrp="1"/>
          </p:cNvSpPr>
          <p:nvPr>
            <p:ph type="title"/>
          </p:nvPr>
        </p:nvSpPr>
        <p:spPr/>
        <p:txBody>
          <a:bodyPr/>
          <a:lstStyle/>
          <a:p>
            <a:r>
              <a:rPr lang="en-GB" dirty="0"/>
              <a:t>Safeguarding and teaching remotely</a:t>
            </a:r>
          </a:p>
        </p:txBody>
      </p:sp>
      <p:sp>
        <p:nvSpPr>
          <p:cNvPr id="3" name="Content Placeholder 2">
            <a:extLst>
              <a:ext uri="{FF2B5EF4-FFF2-40B4-BE49-F238E27FC236}">
                <a16:creationId xmlns:a16="http://schemas.microsoft.com/office/drawing/2014/main" id="{9FC8B5D3-F57F-B775-D08D-A581E6BCA3FC}"/>
              </a:ext>
            </a:extLst>
          </p:cNvPr>
          <p:cNvSpPr>
            <a:spLocks noGrp="1"/>
          </p:cNvSpPr>
          <p:nvPr>
            <p:ph idx="1"/>
          </p:nvPr>
        </p:nvSpPr>
        <p:spPr/>
        <p:txBody>
          <a:bodyPr>
            <a:normAutofit/>
          </a:bodyPr>
          <a:lstStyle/>
          <a:p>
            <a:pPr>
              <a:buFont typeface="Arial" panose="020B0604020202020204" pitchFamily="34" charset="0"/>
              <a:buChar char="•"/>
            </a:pPr>
            <a:r>
              <a:rPr lang="en-GB" sz="2400" dirty="0"/>
              <a:t>Why is it important to consider this separately?</a:t>
            </a:r>
          </a:p>
          <a:p>
            <a:pPr>
              <a:buFont typeface="Arial" panose="020B0604020202020204" pitchFamily="34" charset="0"/>
              <a:buChar char="•"/>
            </a:pPr>
            <a:endParaRPr lang="en-GB" sz="2400" dirty="0"/>
          </a:p>
          <a:p>
            <a:pPr>
              <a:buFont typeface="Arial" panose="020B0604020202020204" pitchFamily="34" charset="0"/>
              <a:buChar char="•"/>
            </a:pPr>
            <a:r>
              <a:rPr lang="en-GB" sz="2400" dirty="0"/>
              <a:t>What do you need to consider when teaching online and remotely?</a:t>
            </a:r>
          </a:p>
        </p:txBody>
      </p:sp>
    </p:spTree>
    <p:extLst>
      <p:ext uri="{BB962C8B-B14F-4D97-AF65-F5344CB8AC3E}">
        <p14:creationId xmlns:p14="http://schemas.microsoft.com/office/powerpoint/2010/main" val="33946494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83AF0-84EF-950D-0F32-3F6FFE9D8DD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25974EF-20BE-23A4-C296-1B7E8BDF3460}"/>
              </a:ext>
            </a:extLst>
          </p:cNvPr>
          <p:cNvSpPr>
            <a:spLocks noGrp="1"/>
          </p:cNvSpPr>
          <p:nvPr>
            <p:ph idx="1"/>
          </p:nvPr>
        </p:nvSpPr>
        <p:spPr/>
        <p:txBody>
          <a:bodyPr>
            <a:noAutofit/>
          </a:bodyPr>
          <a:lstStyle/>
          <a:p>
            <a:pPr marL="0" indent="0">
              <a:buNone/>
            </a:pPr>
            <a:r>
              <a:rPr lang="en-GB" sz="2200" dirty="0"/>
              <a:t>Your environment -</a:t>
            </a:r>
          </a:p>
          <a:p>
            <a:pPr>
              <a:buFont typeface="Arial" panose="020B0604020202020204" pitchFamily="34" charset="0"/>
              <a:buChar char="•"/>
            </a:pPr>
            <a:r>
              <a:rPr lang="en-GB" sz="2200" dirty="0"/>
              <a:t>You should be in a neutral area where nothing personal or inappropriate can be seen or heard in the background</a:t>
            </a:r>
          </a:p>
          <a:p>
            <a:pPr marL="0" indent="0">
              <a:buNone/>
            </a:pPr>
            <a:r>
              <a:rPr lang="en-GB" sz="2200" dirty="0"/>
              <a:t>Platforms for teaching - </a:t>
            </a:r>
          </a:p>
          <a:p>
            <a:pPr>
              <a:buFont typeface="Arial" panose="020B0604020202020204" pitchFamily="34" charset="0"/>
              <a:buChar char="•"/>
            </a:pPr>
            <a:r>
              <a:rPr lang="en-GB" sz="2200" dirty="0"/>
              <a:t>Always make sure you are logged into the teaching platform (teams…) with your work account</a:t>
            </a:r>
          </a:p>
          <a:p>
            <a:pPr marL="0" indent="0">
              <a:buNone/>
            </a:pPr>
            <a:r>
              <a:rPr lang="en-GB" sz="2200" dirty="0"/>
              <a:t>Contacting students - </a:t>
            </a:r>
          </a:p>
          <a:p>
            <a:pPr>
              <a:buFont typeface="Arial" panose="020B0604020202020204" pitchFamily="34" charset="0"/>
              <a:buChar char="•"/>
            </a:pPr>
            <a:r>
              <a:rPr lang="en-GB" sz="2200" dirty="0"/>
              <a:t>You should only contact students via their registered academic accounts e.g. email, online video platform, teams…</a:t>
            </a:r>
          </a:p>
        </p:txBody>
      </p:sp>
    </p:spTree>
    <p:extLst>
      <p:ext uri="{BB962C8B-B14F-4D97-AF65-F5344CB8AC3E}">
        <p14:creationId xmlns:p14="http://schemas.microsoft.com/office/powerpoint/2010/main" val="25042254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7A06-0457-1A84-BCB5-85FFED0617A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11B43E2-90DF-6B0A-3541-432B093D41F5}"/>
              </a:ext>
            </a:extLst>
          </p:cNvPr>
          <p:cNvSpPr>
            <a:spLocks noGrp="1"/>
          </p:cNvSpPr>
          <p:nvPr>
            <p:ph idx="1"/>
          </p:nvPr>
        </p:nvSpPr>
        <p:spPr/>
        <p:txBody>
          <a:bodyPr>
            <a:normAutofit/>
          </a:bodyPr>
          <a:lstStyle/>
          <a:p>
            <a:pPr>
              <a:buFont typeface="Arial" panose="020B0604020202020204" pitchFamily="34" charset="0"/>
              <a:buChar char="•"/>
            </a:pPr>
            <a:r>
              <a:rPr lang="en-GB" sz="2400" dirty="0"/>
              <a:t>Dress Code -</a:t>
            </a:r>
          </a:p>
          <a:p>
            <a:pPr marL="0" indent="0">
              <a:buNone/>
            </a:pPr>
            <a:r>
              <a:rPr lang="en-GB" sz="2400" dirty="0"/>
              <a:t>You should dress in appropriate day-to-day clothing to teach or interact with students via video platforms</a:t>
            </a:r>
          </a:p>
          <a:p>
            <a:pPr>
              <a:buFont typeface="Arial" panose="020B0604020202020204" pitchFamily="34" charset="0"/>
              <a:buChar char="•"/>
            </a:pPr>
            <a:r>
              <a:rPr lang="en-GB" sz="2400" dirty="0"/>
              <a:t>Reporting issues - </a:t>
            </a:r>
          </a:p>
          <a:p>
            <a:pPr marL="0" indent="0">
              <a:buNone/>
            </a:pPr>
            <a:r>
              <a:rPr lang="en-GB" sz="2400" dirty="0"/>
              <a:t>You should report any disclosures of abuse, or concerns about students in terms of their safety, to a person responsible for safeguarding</a:t>
            </a:r>
          </a:p>
          <a:p>
            <a:pPr>
              <a:buFont typeface="Arial" panose="020B0604020202020204" pitchFamily="34" charset="0"/>
              <a:buChar char="•"/>
            </a:pPr>
            <a:r>
              <a:rPr lang="en-GB" sz="2400" dirty="0"/>
              <a:t>Also set these ground rules with students.</a:t>
            </a:r>
          </a:p>
        </p:txBody>
      </p:sp>
    </p:spTree>
    <p:extLst>
      <p:ext uri="{BB962C8B-B14F-4D97-AF65-F5344CB8AC3E}">
        <p14:creationId xmlns:p14="http://schemas.microsoft.com/office/powerpoint/2010/main" val="4003813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0E75BBB-53A8-F681-5C81-32FE6AB97977}"/>
              </a:ext>
            </a:extLst>
          </p:cNvPr>
          <p:cNvSpPr>
            <a:spLocks noGrp="1"/>
          </p:cNvSpPr>
          <p:nvPr>
            <p:ph type="ctrTitle"/>
          </p:nvPr>
        </p:nvSpPr>
        <p:spPr/>
        <p:txBody>
          <a:bodyPr/>
          <a:lstStyle/>
          <a:p>
            <a:r>
              <a:rPr lang="en-GB" dirty="0"/>
              <a:t>Domestic Abuse</a:t>
            </a:r>
          </a:p>
        </p:txBody>
      </p:sp>
      <p:sp>
        <p:nvSpPr>
          <p:cNvPr id="8" name="Subtitle 7">
            <a:extLst>
              <a:ext uri="{FF2B5EF4-FFF2-40B4-BE49-F238E27FC236}">
                <a16:creationId xmlns:a16="http://schemas.microsoft.com/office/drawing/2014/main" id="{E4848B0A-0ABD-132F-F303-B4E3944B667E}"/>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8190133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833B6-ADB4-587C-E480-24EC2EB3E3D1}"/>
              </a:ext>
            </a:extLst>
          </p:cNvPr>
          <p:cNvSpPr>
            <a:spLocks noGrp="1"/>
          </p:cNvSpPr>
          <p:nvPr>
            <p:ph type="title"/>
          </p:nvPr>
        </p:nvSpPr>
        <p:spPr>
          <a:xfrm>
            <a:off x="1097280" y="286603"/>
            <a:ext cx="10058400" cy="1450757"/>
          </a:xfrm>
        </p:spPr>
        <p:txBody>
          <a:bodyPr/>
          <a:lstStyle/>
          <a:p>
            <a:r>
              <a:rPr lang="en-GB" dirty="0"/>
              <a:t>What is domestic abuse?</a:t>
            </a:r>
          </a:p>
        </p:txBody>
      </p:sp>
      <p:sp>
        <p:nvSpPr>
          <p:cNvPr id="3" name="Content Placeholder 2">
            <a:extLst>
              <a:ext uri="{FF2B5EF4-FFF2-40B4-BE49-F238E27FC236}">
                <a16:creationId xmlns:a16="http://schemas.microsoft.com/office/drawing/2014/main" id="{D50E7DD2-8F09-AFEA-84D2-670E719FB177}"/>
              </a:ext>
            </a:extLst>
          </p:cNvPr>
          <p:cNvSpPr>
            <a:spLocks noGrp="1"/>
          </p:cNvSpPr>
          <p:nvPr>
            <p:ph idx="1"/>
          </p:nvPr>
        </p:nvSpPr>
        <p:spPr>
          <a:xfrm>
            <a:off x="1096963" y="2108199"/>
            <a:ext cx="10058400" cy="4258417"/>
          </a:xfrm>
        </p:spPr>
        <p:txBody>
          <a:bodyPr>
            <a:normAutofit fontScale="77500" lnSpcReduction="20000"/>
          </a:bodyPr>
          <a:lstStyle/>
          <a:p>
            <a:r>
              <a:rPr lang="en-GB" sz="2900" dirty="0"/>
              <a:t>The Home Office (2022) defines domestic abuse as:</a:t>
            </a:r>
          </a:p>
          <a:p>
            <a:r>
              <a:rPr lang="en-GB" sz="2900" dirty="0"/>
              <a:t>Behaviour of a person (“A”) towards another person (“B”) is domestic abuse if— </a:t>
            </a:r>
          </a:p>
          <a:p>
            <a:pPr lvl="1"/>
            <a:r>
              <a:rPr lang="en-GB" sz="2900" dirty="0"/>
              <a:t>A and B are each aged 16 or over and are “personally connected” to each other, and</a:t>
            </a:r>
          </a:p>
          <a:p>
            <a:pPr lvl="1"/>
            <a:r>
              <a:rPr lang="en-GB" sz="2900" dirty="0"/>
              <a:t>the behaviour is abusive.</a:t>
            </a:r>
          </a:p>
          <a:p>
            <a:pPr lvl="1"/>
            <a:r>
              <a:rPr lang="en-GB" sz="2900" dirty="0"/>
              <a:t> Behaviour is abusive if it consists of any of the following— </a:t>
            </a:r>
          </a:p>
          <a:p>
            <a:pPr lvl="1"/>
            <a:r>
              <a:rPr lang="en-GB" sz="2900" dirty="0"/>
              <a:t>physical or sexual abuse; </a:t>
            </a:r>
          </a:p>
          <a:p>
            <a:pPr lvl="1"/>
            <a:r>
              <a:rPr lang="en-GB" sz="2900" dirty="0"/>
              <a:t>(b) violent or threatening behaviour; </a:t>
            </a:r>
          </a:p>
          <a:p>
            <a:pPr lvl="1"/>
            <a:r>
              <a:rPr lang="en-GB" sz="2900" dirty="0"/>
              <a:t>(c) controlling or coercive behaviour; </a:t>
            </a:r>
          </a:p>
          <a:p>
            <a:pPr lvl="1"/>
            <a:r>
              <a:rPr lang="en-GB" sz="2900" dirty="0"/>
              <a:t>(d) economic abuse; </a:t>
            </a:r>
          </a:p>
          <a:p>
            <a:pPr lvl="1"/>
            <a:r>
              <a:rPr lang="en-GB" sz="2900" dirty="0"/>
              <a:t>(e) psychological, emotional or other abuse; </a:t>
            </a:r>
          </a:p>
        </p:txBody>
      </p:sp>
    </p:spTree>
    <p:extLst>
      <p:ext uri="{BB962C8B-B14F-4D97-AF65-F5344CB8AC3E}">
        <p14:creationId xmlns:p14="http://schemas.microsoft.com/office/powerpoint/2010/main" val="14873740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8EA8-5D61-7BF0-55B1-8B731FFD3E68}"/>
              </a:ext>
            </a:extLst>
          </p:cNvPr>
          <p:cNvSpPr>
            <a:spLocks noGrp="1"/>
          </p:cNvSpPr>
          <p:nvPr>
            <p:ph type="title"/>
          </p:nvPr>
        </p:nvSpPr>
        <p:spPr/>
        <p:txBody>
          <a:bodyPr/>
          <a:lstStyle/>
          <a:p>
            <a:r>
              <a:rPr lang="en-GB"/>
              <a:t>Different forms of abuse</a:t>
            </a:r>
            <a:endParaRPr lang="en-GB" dirty="0"/>
          </a:p>
        </p:txBody>
      </p:sp>
      <p:sp>
        <p:nvSpPr>
          <p:cNvPr id="3" name="Content Placeholder 2">
            <a:extLst>
              <a:ext uri="{FF2B5EF4-FFF2-40B4-BE49-F238E27FC236}">
                <a16:creationId xmlns:a16="http://schemas.microsoft.com/office/drawing/2014/main" id="{61BF251C-605A-A5EB-2E54-91CD72EBFB45}"/>
              </a:ext>
            </a:extLst>
          </p:cNvPr>
          <p:cNvSpPr>
            <a:spLocks noGrp="1"/>
          </p:cNvSpPr>
          <p:nvPr>
            <p:ph idx="1"/>
          </p:nvPr>
        </p:nvSpPr>
        <p:spPr/>
        <p:txBody>
          <a:bodyPr/>
          <a:lstStyle/>
          <a:p>
            <a:r>
              <a:rPr lang="en-GB" dirty="0"/>
              <a:t>In the next slides we are going to define the different forms of abuse</a:t>
            </a:r>
          </a:p>
          <a:p>
            <a:endParaRPr lang="en-GB" dirty="0"/>
          </a:p>
        </p:txBody>
      </p:sp>
    </p:spTree>
    <p:extLst>
      <p:ext uri="{BB962C8B-B14F-4D97-AF65-F5344CB8AC3E}">
        <p14:creationId xmlns:p14="http://schemas.microsoft.com/office/powerpoint/2010/main" val="24700144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2B964-677A-9EE0-54CC-65139FD1831C}"/>
              </a:ext>
            </a:extLst>
          </p:cNvPr>
          <p:cNvSpPr>
            <a:spLocks noGrp="1"/>
          </p:cNvSpPr>
          <p:nvPr>
            <p:ph type="title"/>
          </p:nvPr>
        </p:nvSpPr>
        <p:spPr>
          <a:xfrm>
            <a:off x="1097280" y="286603"/>
            <a:ext cx="10058400" cy="1450757"/>
          </a:xfrm>
        </p:spPr>
        <p:txBody>
          <a:bodyPr/>
          <a:lstStyle/>
          <a:p>
            <a:r>
              <a:rPr lang="en-GB" dirty="0"/>
              <a:t>Physical abuse</a:t>
            </a:r>
          </a:p>
        </p:txBody>
      </p:sp>
      <p:sp>
        <p:nvSpPr>
          <p:cNvPr id="3" name="Content Placeholder 2">
            <a:extLst>
              <a:ext uri="{FF2B5EF4-FFF2-40B4-BE49-F238E27FC236}">
                <a16:creationId xmlns:a16="http://schemas.microsoft.com/office/drawing/2014/main" id="{2C29BDD0-0863-76FB-63AD-E0BE82297399}"/>
              </a:ext>
            </a:extLst>
          </p:cNvPr>
          <p:cNvSpPr>
            <a:spLocks noGrp="1"/>
          </p:cNvSpPr>
          <p:nvPr>
            <p:ph sz="half" idx="1"/>
          </p:nvPr>
        </p:nvSpPr>
        <p:spPr>
          <a:xfrm>
            <a:off x="1097280" y="2120900"/>
            <a:ext cx="4639736" cy="3748193"/>
          </a:xfrm>
        </p:spPr>
        <p:txBody>
          <a:bodyPr>
            <a:normAutofit/>
          </a:bodyPr>
          <a:lstStyle/>
          <a:p>
            <a:r>
              <a:rPr lang="en-GB" dirty="0"/>
              <a:t>Hitting</a:t>
            </a:r>
          </a:p>
          <a:p>
            <a:r>
              <a:rPr lang="en-GB" dirty="0"/>
              <a:t>Choking/ Suffocating</a:t>
            </a:r>
          </a:p>
          <a:p>
            <a:r>
              <a:rPr lang="en-GB" dirty="0"/>
              <a:t>Burning/Scalding</a:t>
            </a:r>
          </a:p>
          <a:p>
            <a:r>
              <a:rPr lang="en-GB" dirty="0"/>
              <a:t>Pushing</a:t>
            </a:r>
          </a:p>
        </p:txBody>
      </p:sp>
      <p:sp>
        <p:nvSpPr>
          <p:cNvPr id="4" name="Content Placeholder 3">
            <a:extLst>
              <a:ext uri="{FF2B5EF4-FFF2-40B4-BE49-F238E27FC236}">
                <a16:creationId xmlns:a16="http://schemas.microsoft.com/office/drawing/2014/main" id="{8A81B038-EFCB-5818-1F5B-37FB04F5F4CF}"/>
              </a:ext>
            </a:extLst>
          </p:cNvPr>
          <p:cNvSpPr>
            <a:spLocks noGrp="1"/>
          </p:cNvSpPr>
          <p:nvPr>
            <p:ph sz="half" idx="2"/>
          </p:nvPr>
        </p:nvSpPr>
        <p:spPr>
          <a:xfrm>
            <a:off x="6515944" y="2120900"/>
            <a:ext cx="4639736" cy="3748194"/>
          </a:xfrm>
        </p:spPr>
        <p:txBody>
          <a:bodyPr>
            <a:normAutofit/>
          </a:bodyPr>
          <a:lstStyle/>
          <a:p>
            <a:r>
              <a:rPr lang="en-GB" dirty="0"/>
              <a:t>Kicking</a:t>
            </a:r>
          </a:p>
          <a:p>
            <a:r>
              <a:rPr lang="en-GB" dirty="0"/>
              <a:t>Inappropriate restraint</a:t>
            </a:r>
          </a:p>
          <a:p>
            <a:r>
              <a:rPr lang="en-GB" dirty="0"/>
              <a:t>Misuse of medication</a:t>
            </a:r>
          </a:p>
          <a:p>
            <a:r>
              <a:rPr lang="en-GB" dirty="0"/>
              <a:t>Throwing of objects</a:t>
            </a:r>
          </a:p>
          <a:p>
            <a:endParaRPr lang="en-GB" dirty="0"/>
          </a:p>
        </p:txBody>
      </p:sp>
    </p:spTree>
    <p:extLst>
      <p:ext uri="{BB962C8B-B14F-4D97-AF65-F5344CB8AC3E}">
        <p14:creationId xmlns:p14="http://schemas.microsoft.com/office/powerpoint/2010/main" val="1352403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10970-95E9-9BEF-12FB-6AA4E9F3D60C}"/>
              </a:ext>
            </a:extLst>
          </p:cNvPr>
          <p:cNvSpPr>
            <a:spLocks noGrp="1"/>
          </p:cNvSpPr>
          <p:nvPr>
            <p:ph type="title"/>
          </p:nvPr>
        </p:nvSpPr>
        <p:spPr/>
        <p:txBody>
          <a:bodyPr/>
          <a:lstStyle/>
          <a:p>
            <a:r>
              <a:rPr lang="en-GB" dirty="0"/>
              <a:t>Economic or financial abuse</a:t>
            </a:r>
          </a:p>
        </p:txBody>
      </p:sp>
      <p:sp>
        <p:nvSpPr>
          <p:cNvPr id="3" name="Content Placeholder 2">
            <a:extLst>
              <a:ext uri="{FF2B5EF4-FFF2-40B4-BE49-F238E27FC236}">
                <a16:creationId xmlns:a16="http://schemas.microsoft.com/office/drawing/2014/main" id="{78F2DE27-8E30-9EB0-EA7B-90282102F6A4}"/>
              </a:ext>
            </a:extLst>
          </p:cNvPr>
          <p:cNvSpPr>
            <a:spLocks noGrp="1"/>
          </p:cNvSpPr>
          <p:nvPr>
            <p:ph sz="half" idx="1"/>
          </p:nvPr>
        </p:nvSpPr>
        <p:spPr/>
        <p:txBody>
          <a:bodyPr>
            <a:normAutofit/>
          </a:bodyPr>
          <a:lstStyle/>
          <a:p>
            <a:r>
              <a:rPr lang="en-GB" dirty="0"/>
              <a:t>Controlling bank accounts</a:t>
            </a:r>
          </a:p>
          <a:p>
            <a:r>
              <a:rPr lang="en-GB" dirty="0"/>
              <a:t>Accounting for every penny</a:t>
            </a:r>
          </a:p>
          <a:p>
            <a:r>
              <a:rPr lang="en-GB" dirty="0"/>
              <a:t>Forced debt</a:t>
            </a:r>
          </a:p>
          <a:p>
            <a:r>
              <a:rPr lang="en-GB" dirty="0"/>
              <a:t>Stopping access to employment</a:t>
            </a:r>
          </a:p>
          <a:p>
            <a:r>
              <a:rPr lang="en-GB" dirty="0"/>
              <a:t>Stopping access to education</a:t>
            </a:r>
          </a:p>
        </p:txBody>
      </p:sp>
      <p:sp>
        <p:nvSpPr>
          <p:cNvPr id="4" name="Content Placeholder 3">
            <a:extLst>
              <a:ext uri="{FF2B5EF4-FFF2-40B4-BE49-F238E27FC236}">
                <a16:creationId xmlns:a16="http://schemas.microsoft.com/office/drawing/2014/main" id="{6C36C801-E3A6-31D3-665E-68F0D1F402BA}"/>
              </a:ext>
            </a:extLst>
          </p:cNvPr>
          <p:cNvSpPr>
            <a:spLocks noGrp="1"/>
          </p:cNvSpPr>
          <p:nvPr>
            <p:ph sz="half" idx="2"/>
          </p:nvPr>
        </p:nvSpPr>
        <p:spPr/>
        <p:txBody>
          <a:bodyPr>
            <a:normAutofit/>
          </a:bodyPr>
          <a:lstStyle/>
          <a:p>
            <a:r>
              <a:rPr lang="en-GB" dirty="0"/>
              <a:t>Turning off the Wi-Fi </a:t>
            </a:r>
          </a:p>
          <a:p>
            <a:r>
              <a:rPr lang="en-GB" dirty="0"/>
              <a:t>Changing clocks</a:t>
            </a:r>
          </a:p>
          <a:p>
            <a:r>
              <a:rPr lang="en-GB" dirty="0"/>
              <a:t>Taking car keys</a:t>
            </a:r>
          </a:p>
          <a:p>
            <a:r>
              <a:rPr lang="en-GB" dirty="0"/>
              <a:t>Forced sex work</a:t>
            </a:r>
          </a:p>
          <a:p>
            <a:endParaRPr lang="en-GB" dirty="0"/>
          </a:p>
        </p:txBody>
      </p:sp>
    </p:spTree>
    <p:extLst>
      <p:ext uri="{BB962C8B-B14F-4D97-AF65-F5344CB8AC3E}">
        <p14:creationId xmlns:p14="http://schemas.microsoft.com/office/powerpoint/2010/main" val="4024020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C3A80-1354-7793-BEA4-D7659DC8F3F7}"/>
              </a:ext>
            </a:extLst>
          </p:cNvPr>
          <p:cNvSpPr>
            <a:spLocks noGrp="1"/>
          </p:cNvSpPr>
          <p:nvPr>
            <p:ph type="title"/>
          </p:nvPr>
        </p:nvSpPr>
        <p:spPr/>
        <p:txBody>
          <a:bodyPr/>
          <a:lstStyle/>
          <a:p>
            <a:r>
              <a:rPr lang="en-GB" dirty="0" err="1"/>
              <a:t>Psycological</a:t>
            </a:r>
            <a:r>
              <a:rPr lang="en-GB" dirty="0"/>
              <a:t> or emotional abuse</a:t>
            </a:r>
          </a:p>
        </p:txBody>
      </p:sp>
      <p:sp>
        <p:nvSpPr>
          <p:cNvPr id="3" name="Content Placeholder 2">
            <a:extLst>
              <a:ext uri="{FF2B5EF4-FFF2-40B4-BE49-F238E27FC236}">
                <a16:creationId xmlns:a16="http://schemas.microsoft.com/office/drawing/2014/main" id="{7DEAF65C-CFF0-250D-DF09-3B8EE82A75FC}"/>
              </a:ext>
            </a:extLst>
          </p:cNvPr>
          <p:cNvSpPr>
            <a:spLocks noGrp="1"/>
          </p:cNvSpPr>
          <p:nvPr>
            <p:ph sz="half" idx="1"/>
          </p:nvPr>
        </p:nvSpPr>
        <p:spPr/>
        <p:txBody>
          <a:bodyPr>
            <a:normAutofit/>
          </a:bodyPr>
          <a:lstStyle/>
          <a:p>
            <a:r>
              <a:rPr lang="en-GB" dirty="0"/>
              <a:t>Intimidation</a:t>
            </a:r>
          </a:p>
          <a:p>
            <a:r>
              <a:rPr lang="en-GB" dirty="0"/>
              <a:t>Withholding affection</a:t>
            </a:r>
          </a:p>
          <a:p>
            <a:r>
              <a:rPr lang="en-GB" dirty="0"/>
              <a:t>Isolation</a:t>
            </a:r>
          </a:p>
          <a:p>
            <a:r>
              <a:rPr lang="en-GB" dirty="0"/>
              <a:t>Belittling</a:t>
            </a:r>
          </a:p>
          <a:p>
            <a:r>
              <a:rPr lang="en-GB" dirty="0"/>
              <a:t>Name calling</a:t>
            </a:r>
          </a:p>
          <a:p>
            <a:endParaRPr lang="en-GB" dirty="0"/>
          </a:p>
        </p:txBody>
      </p:sp>
      <p:sp>
        <p:nvSpPr>
          <p:cNvPr id="4" name="Content Placeholder 3">
            <a:extLst>
              <a:ext uri="{FF2B5EF4-FFF2-40B4-BE49-F238E27FC236}">
                <a16:creationId xmlns:a16="http://schemas.microsoft.com/office/drawing/2014/main" id="{4DE19E76-D2EE-CB2F-61EA-065BE82047E5}"/>
              </a:ext>
            </a:extLst>
          </p:cNvPr>
          <p:cNvSpPr>
            <a:spLocks noGrp="1"/>
          </p:cNvSpPr>
          <p:nvPr>
            <p:ph sz="half" idx="2"/>
          </p:nvPr>
        </p:nvSpPr>
        <p:spPr/>
        <p:txBody>
          <a:bodyPr>
            <a:normAutofit/>
          </a:bodyPr>
          <a:lstStyle/>
          <a:p>
            <a:r>
              <a:rPr lang="en-GB" dirty="0"/>
              <a:t>Stopping from sleeping</a:t>
            </a:r>
          </a:p>
          <a:p>
            <a:r>
              <a:rPr lang="en-GB" dirty="0"/>
              <a:t>Being made to ask permission to use bathroom</a:t>
            </a:r>
          </a:p>
          <a:p>
            <a:r>
              <a:rPr lang="en-GB" dirty="0"/>
              <a:t>Excessive contact</a:t>
            </a:r>
          </a:p>
          <a:p>
            <a:r>
              <a:rPr lang="en-GB" dirty="0"/>
              <a:t>Stalking on social media</a:t>
            </a:r>
          </a:p>
          <a:p>
            <a:endParaRPr lang="en-GB" dirty="0"/>
          </a:p>
        </p:txBody>
      </p:sp>
    </p:spTree>
    <p:extLst>
      <p:ext uri="{BB962C8B-B14F-4D97-AF65-F5344CB8AC3E}">
        <p14:creationId xmlns:p14="http://schemas.microsoft.com/office/powerpoint/2010/main" val="3840520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80A79-6936-2F6D-1B17-F0B2C7B27556}"/>
              </a:ext>
            </a:extLst>
          </p:cNvPr>
          <p:cNvSpPr>
            <a:spLocks noGrp="1"/>
          </p:cNvSpPr>
          <p:nvPr>
            <p:ph type="title"/>
          </p:nvPr>
        </p:nvSpPr>
        <p:spPr/>
        <p:txBody>
          <a:bodyPr/>
          <a:lstStyle/>
          <a:p>
            <a:r>
              <a:rPr lang="en-GB" dirty="0"/>
              <a:t>Violent and threatening behaviour</a:t>
            </a:r>
          </a:p>
        </p:txBody>
      </p:sp>
      <p:sp>
        <p:nvSpPr>
          <p:cNvPr id="3" name="Content Placeholder 2">
            <a:extLst>
              <a:ext uri="{FF2B5EF4-FFF2-40B4-BE49-F238E27FC236}">
                <a16:creationId xmlns:a16="http://schemas.microsoft.com/office/drawing/2014/main" id="{8750ADA1-AC22-679E-4BA8-B535755022F1}"/>
              </a:ext>
            </a:extLst>
          </p:cNvPr>
          <p:cNvSpPr>
            <a:spLocks noGrp="1"/>
          </p:cNvSpPr>
          <p:nvPr>
            <p:ph sz="half" idx="1"/>
          </p:nvPr>
        </p:nvSpPr>
        <p:spPr/>
        <p:txBody>
          <a:bodyPr>
            <a:normAutofit/>
          </a:bodyPr>
          <a:lstStyle/>
          <a:p>
            <a:pPr marL="342900" indent="-342900"/>
            <a:r>
              <a:rPr lang="en-GB" dirty="0">
                <a:ea typeface="Verdana" panose="020B0604030504040204" pitchFamily="34" charset="0"/>
              </a:rPr>
              <a:t>Threats of violence</a:t>
            </a:r>
          </a:p>
          <a:p>
            <a:pPr marL="342900" indent="-342900"/>
            <a:r>
              <a:rPr lang="en-GB" dirty="0">
                <a:ea typeface="Verdana" panose="020B0604030504040204" pitchFamily="34" charset="0"/>
              </a:rPr>
              <a:t>Threat of weapons</a:t>
            </a:r>
          </a:p>
          <a:p>
            <a:pPr marL="342900" indent="-342900"/>
            <a:r>
              <a:rPr lang="en-GB" dirty="0">
                <a:ea typeface="Verdana" panose="020B0604030504040204" pitchFamily="34" charset="0"/>
              </a:rPr>
              <a:t>Threats against loved ones</a:t>
            </a:r>
          </a:p>
          <a:p>
            <a:pPr marL="342900" indent="-342900"/>
            <a:r>
              <a:rPr lang="en-GB" dirty="0">
                <a:ea typeface="Verdana" panose="020B0604030504040204" pitchFamily="34" charset="0"/>
              </a:rPr>
              <a:t>Threats against pets</a:t>
            </a:r>
          </a:p>
          <a:p>
            <a:endParaRPr lang="en-GB" dirty="0"/>
          </a:p>
        </p:txBody>
      </p:sp>
      <p:sp>
        <p:nvSpPr>
          <p:cNvPr id="4" name="Content Placeholder 3">
            <a:extLst>
              <a:ext uri="{FF2B5EF4-FFF2-40B4-BE49-F238E27FC236}">
                <a16:creationId xmlns:a16="http://schemas.microsoft.com/office/drawing/2014/main" id="{CB6E9A80-EE71-9E2F-7620-49EA8B4AAA93}"/>
              </a:ext>
            </a:extLst>
          </p:cNvPr>
          <p:cNvSpPr>
            <a:spLocks noGrp="1"/>
          </p:cNvSpPr>
          <p:nvPr>
            <p:ph sz="half" idx="2"/>
          </p:nvPr>
        </p:nvSpPr>
        <p:spPr/>
        <p:txBody>
          <a:bodyPr>
            <a:normAutofit/>
          </a:bodyPr>
          <a:lstStyle/>
          <a:p>
            <a:pPr marL="342900" indent="-342900"/>
            <a:r>
              <a:rPr lang="en-GB" dirty="0">
                <a:ea typeface="Verdana" panose="020B0604030504040204" pitchFamily="34" charset="0"/>
              </a:rPr>
              <a:t>Threats to tell authorities</a:t>
            </a:r>
          </a:p>
          <a:p>
            <a:pPr marL="342900" indent="-342900"/>
            <a:r>
              <a:rPr lang="en-GB" dirty="0">
                <a:ea typeface="Verdana" panose="020B0604030504040204" pitchFamily="34" charset="0"/>
              </a:rPr>
              <a:t>Destroying personal items</a:t>
            </a:r>
          </a:p>
          <a:p>
            <a:pPr marL="342900" indent="-342900"/>
            <a:r>
              <a:rPr lang="en-GB" dirty="0">
                <a:ea typeface="Verdana" panose="020B0604030504040204" pitchFamily="34" charset="0"/>
              </a:rPr>
              <a:t>Threats to remove children</a:t>
            </a:r>
          </a:p>
          <a:p>
            <a:pPr marL="342900" indent="-342900"/>
            <a:r>
              <a:rPr lang="en-GB" dirty="0">
                <a:ea typeface="Verdana" panose="020B0604030504040204" pitchFamily="34" charset="0"/>
              </a:rPr>
              <a:t>And all forms of physical abuse</a:t>
            </a:r>
          </a:p>
          <a:p>
            <a:endParaRPr lang="en-GB" dirty="0"/>
          </a:p>
        </p:txBody>
      </p:sp>
    </p:spTree>
    <p:extLst>
      <p:ext uri="{BB962C8B-B14F-4D97-AF65-F5344CB8AC3E}">
        <p14:creationId xmlns:p14="http://schemas.microsoft.com/office/powerpoint/2010/main" val="403242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3DF9F0-9D22-8609-1283-B4CD076EAA80}"/>
              </a:ext>
            </a:extLst>
          </p:cNvPr>
          <p:cNvSpPr>
            <a:spLocks noGrp="1"/>
          </p:cNvSpPr>
          <p:nvPr>
            <p:ph type="title"/>
          </p:nvPr>
        </p:nvSpPr>
        <p:spPr>
          <a:xfrm>
            <a:off x="1097280" y="286603"/>
            <a:ext cx="10058400" cy="1450757"/>
          </a:xfrm>
        </p:spPr>
        <p:txBody>
          <a:bodyPr/>
          <a:lstStyle/>
          <a:p>
            <a:r>
              <a:rPr lang="en-GB" dirty="0"/>
              <a:t>In context</a:t>
            </a:r>
          </a:p>
        </p:txBody>
      </p:sp>
      <p:sp>
        <p:nvSpPr>
          <p:cNvPr id="6" name="Content Placeholder 5">
            <a:extLst>
              <a:ext uri="{FF2B5EF4-FFF2-40B4-BE49-F238E27FC236}">
                <a16:creationId xmlns:a16="http://schemas.microsoft.com/office/drawing/2014/main" id="{41A62458-C0FD-425B-B236-62EE3C121D06}"/>
              </a:ext>
            </a:extLst>
          </p:cNvPr>
          <p:cNvSpPr>
            <a:spLocks noGrp="1"/>
          </p:cNvSpPr>
          <p:nvPr>
            <p:ph idx="1"/>
          </p:nvPr>
        </p:nvSpPr>
        <p:spPr>
          <a:xfrm>
            <a:off x="1097280" y="2108201"/>
            <a:ext cx="10058400" cy="3760891"/>
          </a:xfrm>
        </p:spPr>
        <p:txBody>
          <a:bodyPr>
            <a:normAutofit fontScale="92500" lnSpcReduction="10000"/>
          </a:bodyPr>
          <a:lstStyle/>
          <a:p>
            <a:r>
              <a:rPr lang="en-GB" dirty="0"/>
              <a:t>In the year ending March 2023….</a:t>
            </a:r>
          </a:p>
          <a:p>
            <a:r>
              <a:rPr lang="en-US" dirty="0"/>
              <a:t>2.1 Million people estimated to be victims of domestic abuse</a:t>
            </a:r>
          </a:p>
          <a:p>
            <a:r>
              <a:rPr lang="en-GB" dirty="0"/>
              <a:t>In 73.5% of cases, the victim was female</a:t>
            </a:r>
            <a:endParaRPr lang="en-US" dirty="0"/>
          </a:p>
          <a:p>
            <a:r>
              <a:rPr lang="en-GB" dirty="0"/>
              <a:t>Police recorded 1.5 million domestic abuse related crimes</a:t>
            </a:r>
            <a:endParaRPr lang="en-US" dirty="0"/>
          </a:p>
          <a:p>
            <a:r>
              <a:rPr lang="en-GB" dirty="0"/>
              <a:t>It is estimated that over 105,000 young people under 16 are high risk</a:t>
            </a:r>
          </a:p>
          <a:p>
            <a:r>
              <a:rPr lang="en-GB" dirty="0"/>
              <a:t>Eight women are killed every month</a:t>
            </a:r>
          </a:p>
          <a:p>
            <a:r>
              <a:rPr lang="en-GB" dirty="0"/>
              <a:t>On average victims will live with DV for 2.5 years before seeking help</a:t>
            </a:r>
          </a:p>
          <a:p>
            <a:endParaRPr lang="en-GB" dirty="0"/>
          </a:p>
        </p:txBody>
      </p:sp>
      <p:sp>
        <p:nvSpPr>
          <p:cNvPr id="9" name="TextBox 8">
            <a:extLst>
              <a:ext uri="{FF2B5EF4-FFF2-40B4-BE49-F238E27FC236}">
                <a16:creationId xmlns:a16="http://schemas.microsoft.com/office/drawing/2014/main" id="{1E637A32-FC45-20B2-323D-9B409E039ABE}"/>
              </a:ext>
            </a:extLst>
          </p:cNvPr>
          <p:cNvSpPr txBox="1"/>
          <p:nvPr/>
        </p:nvSpPr>
        <p:spPr>
          <a:xfrm>
            <a:off x="10152404" y="5794049"/>
            <a:ext cx="1444240" cy="646331"/>
          </a:xfrm>
          <a:prstGeom prst="rect">
            <a:avLst/>
          </a:prstGeom>
          <a:noFill/>
        </p:spPr>
        <p:txBody>
          <a:bodyPr wrap="square" rtlCol="0">
            <a:spAutoFit/>
          </a:bodyPr>
          <a:lstStyle/>
          <a:p>
            <a:r>
              <a:rPr lang="en-GB" dirty="0"/>
              <a:t>ONS 2023</a:t>
            </a:r>
          </a:p>
          <a:p>
            <a:endParaRPr lang="en-GB" dirty="0"/>
          </a:p>
        </p:txBody>
      </p:sp>
    </p:spTree>
    <p:extLst>
      <p:ext uri="{BB962C8B-B14F-4D97-AF65-F5344CB8AC3E}">
        <p14:creationId xmlns:p14="http://schemas.microsoft.com/office/powerpoint/2010/main" val="280449530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9EF6D-F856-D71F-FDC3-AA60F1491DA8}"/>
              </a:ext>
            </a:extLst>
          </p:cNvPr>
          <p:cNvSpPr>
            <a:spLocks noGrp="1"/>
          </p:cNvSpPr>
          <p:nvPr>
            <p:ph type="title"/>
          </p:nvPr>
        </p:nvSpPr>
        <p:spPr/>
        <p:txBody>
          <a:bodyPr/>
          <a:lstStyle/>
          <a:p>
            <a:r>
              <a:rPr lang="en-GB" dirty="0"/>
              <a:t>Coercive control</a:t>
            </a:r>
          </a:p>
        </p:txBody>
      </p:sp>
      <p:sp>
        <p:nvSpPr>
          <p:cNvPr id="3" name="Content Placeholder 2">
            <a:extLst>
              <a:ext uri="{FF2B5EF4-FFF2-40B4-BE49-F238E27FC236}">
                <a16:creationId xmlns:a16="http://schemas.microsoft.com/office/drawing/2014/main" id="{FFE9C43D-03B3-675C-86EE-CA0849703EFE}"/>
              </a:ext>
            </a:extLst>
          </p:cNvPr>
          <p:cNvSpPr>
            <a:spLocks noGrp="1"/>
          </p:cNvSpPr>
          <p:nvPr>
            <p:ph sz="half" idx="1"/>
          </p:nvPr>
        </p:nvSpPr>
        <p:spPr>
          <a:xfrm>
            <a:off x="1097280" y="1965533"/>
            <a:ext cx="4639736" cy="4264351"/>
          </a:xfrm>
        </p:spPr>
        <p:txBody>
          <a:bodyPr>
            <a:noAutofit/>
          </a:bodyPr>
          <a:lstStyle/>
          <a:p>
            <a:r>
              <a:rPr lang="en-GB" sz="2000" dirty="0"/>
              <a:t>Isolating from their family or friends</a:t>
            </a:r>
          </a:p>
          <a:p>
            <a:r>
              <a:rPr lang="en-GB" sz="2000" dirty="0"/>
              <a:t>Controlling what they eat, wear, or do</a:t>
            </a:r>
          </a:p>
          <a:p>
            <a:r>
              <a:rPr lang="en-GB" sz="2000" dirty="0"/>
              <a:t>Controlling who they are allowed to see or spend time with</a:t>
            </a:r>
          </a:p>
          <a:p>
            <a:r>
              <a:rPr lang="en-GB" sz="2000" dirty="0"/>
              <a:t>Preventing them from accessing support</a:t>
            </a:r>
          </a:p>
          <a:p>
            <a:r>
              <a:rPr lang="en-GB" sz="2000" dirty="0"/>
              <a:t>Gaslighting</a:t>
            </a:r>
          </a:p>
          <a:p>
            <a:r>
              <a:rPr lang="en-GB" sz="2000" dirty="0"/>
              <a:t>Monitoring their behaviour (online or in person)</a:t>
            </a:r>
          </a:p>
          <a:p>
            <a:r>
              <a:rPr lang="en-GB" sz="2000" dirty="0"/>
              <a:t>Tracking them, for example, using a phone or car</a:t>
            </a:r>
          </a:p>
        </p:txBody>
      </p:sp>
      <p:sp>
        <p:nvSpPr>
          <p:cNvPr id="4" name="Content Placeholder 3">
            <a:extLst>
              <a:ext uri="{FF2B5EF4-FFF2-40B4-BE49-F238E27FC236}">
                <a16:creationId xmlns:a16="http://schemas.microsoft.com/office/drawing/2014/main" id="{4B751392-5356-F2C4-3854-15FD5C217173}"/>
              </a:ext>
            </a:extLst>
          </p:cNvPr>
          <p:cNvSpPr>
            <a:spLocks noGrp="1"/>
          </p:cNvSpPr>
          <p:nvPr>
            <p:ph sz="half" idx="2"/>
          </p:nvPr>
        </p:nvSpPr>
        <p:spPr/>
        <p:txBody>
          <a:bodyPr>
            <a:normAutofit fontScale="92500" lnSpcReduction="10000"/>
          </a:bodyPr>
          <a:lstStyle/>
          <a:p>
            <a:r>
              <a:rPr lang="en-GB" sz="2200" dirty="0"/>
              <a:t>Controlling their finances, for example, through their ability to earn money or what they spend money on</a:t>
            </a:r>
          </a:p>
          <a:p>
            <a:r>
              <a:rPr lang="en-GB" sz="2200" dirty="0"/>
              <a:t>Threatening to disclose information about them publicly</a:t>
            </a:r>
          </a:p>
          <a:p>
            <a:r>
              <a:rPr lang="en-GB" sz="2200" dirty="0"/>
              <a:t>Humiliating or degrading them</a:t>
            </a:r>
          </a:p>
          <a:p>
            <a:r>
              <a:rPr lang="en-GB" sz="2200" dirty="0"/>
              <a:t>Repeatedly putting them down</a:t>
            </a:r>
          </a:p>
          <a:p>
            <a:r>
              <a:rPr lang="en-GB" sz="2200" dirty="0"/>
              <a:t>Making them feel fearful or scared of non-compliance</a:t>
            </a:r>
          </a:p>
          <a:p>
            <a:endParaRPr lang="en-GB" dirty="0"/>
          </a:p>
        </p:txBody>
      </p:sp>
    </p:spTree>
    <p:extLst>
      <p:ext uri="{BB962C8B-B14F-4D97-AF65-F5344CB8AC3E}">
        <p14:creationId xmlns:p14="http://schemas.microsoft.com/office/powerpoint/2010/main" val="168168109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34C81D-A892-E42B-3781-4D721F0C5A6D}"/>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B6417B06-2F70-ED9A-2D1C-310726FF65E4}"/>
              </a:ext>
            </a:extLst>
          </p:cNvPr>
          <p:cNvSpPr>
            <a:spLocks noGrp="1"/>
          </p:cNvSpPr>
          <p:nvPr>
            <p:ph idx="1"/>
          </p:nvPr>
        </p:nvSpPr>
        <p:spPr>
          <a:xfrm>
            <a:off x="1097280" y="2108201"/>
            <a:ext cx="10058400" cy="3760891"/>
          </a:xfrm>
        </p:spPr>
        <p:txBody>
          <a:bodyPr/>
          <a:lstStyle/>
          <a:p>
            <a:r>
              <a:rPr lang="en-GB" dirty="0"/>
              <a:t>None of the definitions above are not definitive, </a:t>
            </a:r>
          </a:p>
          <a:p>
            <a:r>
              <a:rPr lang="en-GB" dirty="0"/>
              <a:t>With coercive control, if someone is acting in a way intended to exert power or control over their partner, then it is coercive.</a:t>
            </a:r>
          </a:p>
          <a:p>
            <a:endParaRPr lang="en-GB" dirty="0"/>
          </a:p>
        </p:txBody>
      </p:sp>
    </p:spTree>
    <p:extLst>
      <p:ext uri="{BB962C8B-B14F-4D97-AF65-F5344CB8AC3E}">
        <p14:creationId xmlns:p14="http://schemas.microsoft.com/office/powerpoint/2010/main" val="6924066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661FE-1684-BC1D-7F49-B428C54B261E}"/>
              </a:ext>
            </a:extLst>
          </p:cNvPr>
          <p:cNvSpPr>
            <a:spLocks noGrp="1"/>
          </p:cNvSpPr>
          <p:nvPr>
            <p:ph type="title"/>
          </p:nvPr>
        </p:nvSpPr>
        <p:spPr/>
        <p:txBody>
          <a:bodyPr/>
          <a:lstStyle/>
          <a:p>
            <a:r>
              <a:rPr lang="en-GB" dirty="0"/>
              <a:t>Coercive control video – for info</a:t>
            </a:r>
          </a:p>
        </p:txBody>
      </p:sp>
      <p:pic>
        <p:nvPicPr>
          <p:cNvPr id="4" name="DmbTqFH4x0w">
            <a:extLst>
              <a:ext uri="{FF2B5EF4-FFF2-40B4-BE49-F238E27FC236}">
                <a16:creationId xmlns:a16="http://schemas.microsoft.com/office/drawing/2014/main" id="{B99D6FEE-B176-918C-FDB7-20C4528970E8}"/>
              </a:ext>
            </a:extLst>
          </p:cNvPr>
          <p:cNvPicPr>
            <a:picLocks noGrp="1" noRot="1" noChangeAspect="1"/>
          </p:cNvPicPr>
          <p:nvPr>
            <p:ph idx="1"/>
            <a:videoFile r:link="rId1"/>
          </p:nvPr>
        </p:nvPicPr>
        <p:blipFill>
          <a:blip r:embed="rId3"/>
          <a:stretch>
            <a:fillRect/>
          </a:stretch>
        </p:blipFill>
        <p:spPr>
          <a:xfrm>
            <a:off x="3840163" y="2274094"/>
            <a:ext cx="4572000" cy="3429000"/>
          </a:xfrm>
          <a:prstGeom prst="rect">
            <a:avLst/>
          </a:prstGeom>
        </p:spPr>
      </p:pic>
    </p:spTree>
    <p:extLst>
      <p:ext uri="{BB962C8B-B14F-4D97-AF65-F5344CB8AC3E}">
        <p14:creationId xmlns:p14="http://schemas.microsoft.com/office/powerpoint/2010/main" val="20983494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917CDE-8CAC-4866-1A1C-2919FEA9EB58}"/>
              </a:ext>
            </a:extLst>
          </p:cNvPr>
          <p:cNvSpPr>
            <a:spLocks noGrp="1"/>
          </p:cNvSpPr>
          <p:nvPr>
            <p:ph type="ctrTitle"/>
          </p:nvPr>
        </p:nvSpPr>
        <p:spPr/>
        <p:txBody>
          <a:bodyPr/>
          <a:lstStyle/>
          <a:p>
            <a:r>
              <a:rPr lang="en-GB" dirty="0"/>
              <a:t>Sexual assault</a:t>
            </a:r>
          </a:p>
        </p:txBody>
      </p:sp>
      <p:sp>
        <p:nvSpPr>
          <p:cNvPr id="5" name="Subtitle 4">
            <a:extLst>
              <a:ext uri="{FF2B5EF4-FFF2-40B4-BE49-F238E27FC236}">
                <a16:creationId xmlns:a16="http://schemas.microsoft.com/office/drawing/2014/main" id="{2552DEDA-C84A-040B-EFA7-9A86B7B45F1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4123104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CD9E4-6541-2D90-6121-04B42259EEE8}"/>
              </a:ext>
            </a:extLst>
          </p:cNvPr>
          <p:cNvSpPr>
            <a:spLocks noGrp="1"/>
          </p:cNvSpPr>
          <p:nvPr>
            <p:ph type="title"/>
          </p:nvPr>
        </p:nvSpPr>
        <p:spPr>
          <a:xfrm>
            <a:off x="1097280" y="286603"/>
            <a:ext cx="10058400" cy="1450757"/>
          </a:xfrm>
        </p:spPr>
        <p:txBody>
          <a:bodyPr/>
          <a:lstStyle/>
          <a:p>
            <a:r>
              <a:rPr lang="en-GB" dirty="0"/>
              <a:t>Why cover this topic?</a:t>
            </a:r>
          </a:p>
        </p:txBody>
      </p:sp>
      <p:sp>
        <p:nvSpPr>
          <p:cNvPr id="3" name="Content Placeholder 2">
            <a:extLst>
              <a:ext uri="{FF2B5EF4-FFF2-40B4-BE49-F238E27FC236}">
                <a16:creationId xmlns:a16="http://schemas.microsoft.com/office/drawing/2014/main" id="{3B5BE196-862D-C597-62C8-C087571B50BF}"/>
              </a:ext>
            </a:extLst>
          </p:cNvPr>
          <p:cNvSpPr>
            <a:spLocks noGrp="1"/>
          </p:cNvSpPr>
          <p:nvPr>
            <p:ph idx="1"/>
          </p:nvPr>
        </p:nvSpPr>
        <p:spPr>
          <a:xfrm>
            <a:off x="1097280" y="2108201"/>
            <a:ext cx="10058400" cy="3760891"/>
          </a:xfrm>
        </p:spPr>
        <p:txBody>
          <a:bodyPr/>
          <a:lstStyle/>
          <a:p>
            <a:r>
              <a:rPr lang="en-GB" dirty="0">
                <a:hlinkClick r:id="rId2"/>
              </a:rPr>
              <a:t>https://www.youtube.com/watch?v=qA9s0QPf8aY</a:t>
            </a:r>
            <a:r>
              <a:rPr lang="en-GB" dirty="0"/>
              <a:t> </a:t>
            </a:r>
          </a:p>
        </p:txBody>
      </p:sp>
    </p:spTree>
    <p:extLst>
      <p:ext uri="{BB962C8B-B14F-4D97-AF65-F5344CB8AC3E}">
        <p14:creationId xmlns:p14="http://schemas.microsoft.com/office/powerpoint/2010/main" val="146167024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25273-23FF-AB40-D595-74BF61757D01}"/>
              </a:ext>
            </a:extLst>
          </p:cNvPr>
          <p:cNvSpPr>
            <a:spLocks noGrp="1"/>
          </p:cNvSpPr>
          <p:nvPr>
            <p:ph type="title"/>
          </p:nvPr>
        </p:nvSpPr>
        <p:spPr/>
        <p:txBody>
          <a:bodyPr/>
          <a:lstStyle/>
          <a:p>
            <a:r>
              <a:rPr lang="en-GB" dirty="0"/>
              <a:t>What is it</a:t>
            </a:r>
          </a:p>
        </p:txBody>
      </p:sp>
      <p:sp>
        <p:nvSpPr>
          <p:cNvPr id="3" name="Content Placeholder 2">
            <a:extLst>
              <a:ext uri="{FF2B5EF4-FFF2-40B4-BE49-F238E27FC236}">
                <a16:creationId xmlns:a16="http://schemas.microsoft.com/office/drawing/2014/main" id="{7EBD5D13-DB88-877E-2A7D-B6BF314D760F}"/>
              </a:ext>
            </a:extLst>
          </p:cNvPr>
          <p:cNvSpPr>
            <a:spLocks noGrp="1"/>
          </p:cNvSpPr>
          <p:nvPr>
            <p:ph sz="half" idx="1"/>
          </p:nvPr>
        </p:nvSpPr>
        <p:spPr/>
        <p:txBody>
          <a:bodyPr>
            <a:normAutofit fontScale="85000" lnSpcReduction="20000"/>
          </a:bodyPr>
          <a:lstStyle/>
          <a:p>
            <a:r>
              <a:rPr lang="en-GB" dirty="0"/>
              <a:t>Sexual Violence is ANY form of unwanted sexual acts or activity</a:t>
            </a:r>
          </a:p>
          <a:p>
            <a:r>
              <a:rPr lang="en-GB" dirty="0"/>
              <a:t>It can include (but not limited to) rape, contact/non-contact sexual abuse, sexual exploitation and sexual assault.</a:t>
            </a:r>
          </a:p>
          <a:p>
            <a:r>
              <a:rPr lang="en-GB" dirty="0"/>
              <a:t>Sexual abuse is most often carried out by someone known to the victim. In some cases, a stranger can be the perpetrator.</a:t>
            </a:r>
          </a:p>
          <a:p>
            <a:endParaRPr lang="en-GB" dirty="0"/>
          </a:p>
        </p:txBody>
      </p:sp>
      <p:sp>
        <p:nvSpPr>
          <p:cNvPr id="4" name="Content Placeholder 3">
            <a:extLst>
              <a:ext uri="{FF2B5EF4-FFF2-40B4-BE49-F238E27FC236}">
                <a16:creationId xmlns:a16="http://schemas.microsoft.com/office/drawing/2014/main" id="{45C69892-B12C-089B-188B-58DB46C9ECCF}"/>
              </a:ext>
            </a:extLst>
          </p:cNvPr>
          <p:cNvSpPr>
            <a:spLocks noGrp="1"/>
          </p:cNvSpPr>
          <p:nvPr>
            <p:ph sz="half" idx="2"/>
          </p:nvPr>
        </p:nvSpPr>
        <p:spPr/>
        <p:txBody>
          <a:bodyPr>
            <a:normAutofit fontScale="85000" lnSpcReduction="20000"/>
          </a:bodyPr>
          <a:lstStyle/>
          <a:p>
            <a:r>
              <a:rPr lang="en-GB" dirty="0"/>
              <a:t>Indecent exposure</a:t>
            </a:r>
          </a:p>
          <a:p>
            <a:r>
              <a:rPr lang="en-GB" dirty="0"/>
              <a:t>Cyber flashing</a:t>
            </a:r>
          </a:p>
          <a:p>
            <a:r>
              <a:rPr lang="en-GB" dirty="0"/>
              <a:t>Revenge pornography</a:t>
            </a:r>
          </a:p>
          <a:p>
            <a:r>
              <a:rPr lang="en-GB" dirty="0"/>
              <a:t>‘Stealthing’</a:t>
            </a:r>
          </a:p>
          <a:p>
            <a:r>
              <a:rPr lang="en-GB" dirty="0"/>
              <a:t>Assault by penetration</a:t>
            </a:r>
          </a:p>
          <a:p>
            <a:r>
              <a:rPr lang="en-GB" dirty="0"/>
              <a:t>Sex without consent</a:t>
            </a:r>
          </a:p>
          <a:p>
            <a:r>
              <a:rPr lang="en-GB" dirty="0"/>
              <a:t>FGM</a:t>
            </a:r>
          </a:p>
          <a:p>
            <a:r>
              <a:rPr lang="en-GB" dirty="0"/>
              <a:t>Inappropriate and unwanted groping</a:t>
            </a:r>
          </a:p>
          <a:p>
            <a:endParaRPr lang="en-GB" dirty="0"/>
          </a:p>
        </p:txBody>
      </p:sp>
    </p:spTree>
    <p:extLst>
      <p:ext uri="{BB962C8B-B14F-4D97-AF65-F5344CB8AC3E}">
        <p14:creationId xmlns:p14="http://schemas.microsoft.com/office/powerpoint/2010/main" val="3779250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DA47-AE34-5DE5-29E9-A00C36817DF1}"/>
              </a:ext>
            </a:extLst>
          </p:cNvPr>
          <p:cNvSpPr>
            <a:spLocks noGrp="1"/>
          </p:cNvSpPr>
          <p:nvPr>
            <p:ph type="title"/>
          </p:nvPr>
        </p:nvSpPr>
        <p:spPr>
          <a:xfrm>
            <a:off x="1097280" y="286603"/>
            <a:ext cx="10058400" cy="1450757"/>
          </a:xfrm>
        </p:spPr>
        <p:txBody>
          <a:bodyPr/>
          <a:lstStyle/>
          <a:p>
            <a:r>
              <a:rPr lang="en-GB" dirty="0"/>
              <a:t>Sexual abuse context</a:t>
            </a:r>
          </a:p>
        </p:txBody>
      </p:sp>
      <p:sp>
        <p:nvSpPr>
          <p:cNvPr id="5" name="Content Placeholder 4">
            <a:extLst>
              <a:ext uri="{FF2B5EF4-FFF2-40B4-BE49-F238E27FC236}">
                <a16:creationId xmlns:a16="http://schemas.microsoft.com/office/drawing/2014/main" id="{2295B5D2-2185-FC6D-9791-DEB490E0E466}"/>
              </a:ext>
            </a:extLst>
          </p:cNvPr>
          <p:cNvSpPr>
            <a:spLocks noGrp="1"/>
          </p:cNvSpPr>
          <p:nvPr>
            <p:ph idx="1"/>
          </p:nvPr>
        </p:nvSpPr>
        <p:spPr>
          <a:xfrm>
            <a:off x="1097280" y="2108201"/>
            <a:ext cx="10058400" cy="3760891"/>
          </a:xfrm>
        </p:spPr>
        <p:txBody>
          <a:bodyPr>
            <a:normAutofit fontScale="92500" lnSpcReduction="10000"/>
          </a:bodyPr>
          <a:lstStyle/>
          <a:p>
            <a:r>
              <a:rPr lang="en-GB" dirty="0"/>
              <a:t>In the year ending March 2022…</a:t>
            </a:r>
          </a:p>
          <a:p>
            <a:r>
              <a:rPr lang="en-US" dirty="0"/>
              <a:t>1.1 Million adults were victims of sexual abuse</a:t>
            </a:r>
          </a:p>
          <a:p>
            <a:r>
              <a:rPr lang="en-GB" dirty="0"/>
              <a:t>In 93% of cases, the victim was female</a:t>
            </a:r>
            <a:endParaRPr lang="en-US" dirty="0"/>
          </a:p>
          <a:p>
            <a:r>
              <a:rPr lang="en-GB" dirty="0"/>
              <a:t>16.6% of adults experienced at least one form since the age of 16</a:t>
            </a:r>
            <a:endParaRPr lang="en-US" dirty="0"/>
          </a:p>
          <a:p>
            <a:r>
              <a:rPr lang="en-GB" dirty="0"/>
              <a:t>Unwanted sexual touching was the most common type of assault</a:t>
            </a:r>
          </a:p>
          <a:p>
            <a:r>
              <a:rPr lang="en-GB" dirty="0"/>
              <a:t>Over 193,000 sexual offences were recorded by the police</a:t>
            </a:r>
          </a:p>
          <a:p>
            <a:r>
              <a:rPr lang="en-GB" dirty="0"/>
              <a:t>14.5% of female, full time students aged 20-24 experienced at least one incident</a:t>
            </a:r>
          </a:p>
          <a:p>
            <a:endParaRPr lang="en-GB" dirty="0"/>
          </a:p>
        </p:txBody>
      </p:sp>
      <p:sp>
        <p:nvSpPr>
          <p:cNvPr id="8" name="TextBox 7">
            <a:extLst>
              <a:ext uri="{FF2B5EF4-FFF2-40B4-BE49-F238E27FC236}">
                <a16:creationId xmlns:a16="http://schemas.microsoft.com/office/drawing/2014/main" id="{36AD378D-E384-C713-5792-84A7777478E9}"/>
              </a:ext>
            </a:extLst>
          </p:cNvPr>
          <p:cNvSpPr txBox="1"/>
          <p:nvPr/>
        </p:nvSpPr>
        <p:spPr>
          <a:xfrm>
            <a:off x="10152404" y="5794049"/>
            <a:ext cx="1444240" cy="646331"/>
          </a:xfrm>
          <a:prstGeom prst="rect">
            <a:avLst/>
          </a:prstGeom>
          <a:noFill/>
        </p:spPr>
        <p:txBody>
          <a:bodyPr wrap="square" rtlCol="0">
            <a:spAutoFit/>
          </a:bodyPr>
          <a:lstStyle/>
          <a:p>
            <a:r>
              <a:rPr lang="en-GB" dirty="0"/>
              <a:t>ONS 2023</a:t>
            </a:r>
          </a:p>
          <a:p>
            <a:endParaRPr lang="en-GB" dirty="0"/>
          </a:p>
        </p:txBody>
      </p:sp>
    </p:spTree>
    <p:extLst>
      <p:ext uri="{BB962C8B-B14F-4D97-AF65-F5344CB8AC3E}">
        <p14:creationId xmlns:p14="http://schemas.microsoft.com/office/powerpoint/2010/main" val="191795901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CD9A5-92E9-C084-D7B5-E2BD288D0AD0}"/>
              </a:ext>
            </a:extLst>
          </p:cNvPr>
          <p:cNvSpPr>
            <a:spLocks noGrp="1"/>
          </p:cNvSpPr>
          <p:nvPr>
            <p:ph type="title"/>
          </p:nvPr>
        </p:nvSpPr>
        <p:spPr>
          <a:xfrm>
            <a:off x="1097280" y="286603"/>
            <a:ext cx="10058400" cy="1450757"/>
          </a:xfrm>
        </p:spPr>
        <p:txBody>
          <a:bodyPr/>
          <a:lstStyle/>
          <a:p>
            <a:r>
              <a:rPr lang="en-GB" dirty="0"/>
              <a:t>Research in FE and HE </a:t>
            </a:r>
          </a:p>
        </p:txBody>
      </p:sp>
      <p:sp>
        <p:nvSpPr>
          <p:cNvPr id="3" name="Content Placeholder 2">
            <a:extLst>
              <a:ext uri="{FF2B5EF4-FFF2-40B4-BE49-F238E27FC236}">
                <a16:creationId xmlns:a16="http://schemas.microsoft.com/office/drawing/2014/main" id="{DACC385B-341C-B6CB-EB26-1DE20C2FC4A9}"/>
              </a:ext>
            </a:extLst>
          </p:cNvPr>
          <p:cNvSpPr>
            <a:spLocks noGrp="1"/>
          </p:cNvSpPr>
          <p:nvPr>
            <p:ph idx="1"/>
          </p:nvPr>
        </p:nvSpPr>
        <p:spPr>
          <a:xfrm>
            <a:off x="1097280" y="2108201"/>
            <a:ext cx="10058400" cy="3760891"/>
          </a:xfrm>
        </p:spPr>
        <p:txBody>
          <a:bodyPr>
            <a:normAutofit/>
          </a:bodyPr>
          <a:lstStyle/>
          <a:p>
            <a:r>
              <a:rPr lang="en-GB" dirty="0"/>
              <a:t>Almost two thirds (62%) of students and graduates have experienced sexual violence at UK universities</a:t>
            </a:r>
          </a:p>
          <a:p>
            <a:r>
              <a:rPr lang="en-GB" dirty="0"/>
              <a:t>Only 1 in 10 reported their experiences to the university or police; only 6% of respondents reported their experience of sexual violence to the university.</a:t>
            </a:r>
          </a:p>
          <a:p>
            <a:r>
              <a:rPr lang="en-GB" dirty="0"/>
              <a:t>Only 2% of those experiencing sexual violence felt both able to report it to their university and were satisfied with the reporting process</a:t>
            </a:r>
          </a:p>
          <a:p>
            <a:r>
              <a:rPr lang="en-GB" dirty="0"/>
              <a:t>A third of students (31%) felt pressured into doing something sexual.</a:t>
            </a:r>
          </a:p>
        </p:txBody>
      </p:sp>
    </p:spTree>
    <p:extLst>
      <p:ext uri="{BB962C8B-B14F-4D97-AF65-F5344CB8AC3E}">
        <p14:creationId xmlns:p14="http://schemas.microsoft.com/office/powerpoint/2010/main" val="8406654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F2AD407-41EA-DEE8-0527-3E431D14E6C0}"/>
              </a:ext>
            </a:extLst>
          </p:cNvPr>
          <p:cNvSpPr>
            <a:spLocks noGrp="1"/>
          </p:cNvSpPr>
          <p:nvPr>
            <p:ph type="title"/>
          </p:nvPr>
        </p:nvSpPr>
        <p:spPr>
          <a:xfrm>
            <a:off x="6411685" y="634946"/>
            <a:ext cx="5127171" cy="1450757"/>
          </a:xfrm>
        </p:spPr>
        <p:txBody>
          <a:bodyPr>
            <a:normAutofit/>
          </a:bodyPr>
          <a:lstStyle/>
          <a:p>
            <a:endParaRPr lang="en-GB"/>
          </a:p>
        </p:txBody>
      </p:sp>
      <p:pic>
        <p:nvPicPr>
          <p:cNvPr id="3074" name="Picture 2" descr="gender breakdown">
            <a:extLst>
              <a:ext uri="{FF2B5EF4-FFF2-40B4-BE49-F238E27FC236}">
                <a16:creationId xmlns:a16="http://schemas.microsoft.com/office/drawing/2014/main" id="{C2C9782B-1DFD-2A59-CEC8-892E8BA562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64" r="-3" b="-3"/>
          <a:stretch/>
        </p:blipFill>
        <p:spPr bwMode="auto">
          <a:xfrm>
            <a:off x="643192" y="725730"/>
            <a:ext cx="5115347" cy="5086498"/>
          </a:xfrm>
          <a:prstGeom prst="rect">
            <a:avLst/>
          </a:prstGeom>
          <a:noFill/>
          <a:extLst>
            <a:ext uri="{909E8E84-426E-40DD-AFC4-6F175D3DCCD1}">
              <a14:hiddenFill xmlns:a14="http://schemas.microsoft.com/office/drawing/2010/main">
                <a:solidFill>
                  <a:srgbClr val="FFFFFF"/>
                </a:solidFill>
              </a14:hiddenFill>
            </a:ext>
          </a:extLst>
        </p:spPr>
      </p:pic>
      <p:cxnSp>
        <p:nvCxnSpPr>
          <p:cNvPr id="3081" name="Straight Connector 308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EFA296-C291-4C5C-E29A-A53D62590D98}"/>
              </a:ext>
            </a:extLst>
          </p:cNvPr>
          <p:cNvSpPr>
            <a:spLocks noGrp="1"/>
          </p:cNvSpPr>
          <p:nvPr>
            <p:ph idx="1"/>
          </p:nvPr>
        </p:nvSpPr>
        <p:spPr>
          <a:xfrm>
            <a:off x="6411684" y="2407435"/>
            <a:ext cx="5127172" cy="3903911"/>
          </a:xfrm>
        </p:spPr>
        <p:txBody>
          <a:bodyPr>
            <a:normAutofit lnSpcReduction="10000"/>
          </a:bodyPr>
          <a:lstStyle/>
          <a:p>
            <a:pPr>
              <a:lnSpc>
                <a:spcPct val="100000"/>
              </a:lnSpc>
            </a:pPr>
            <a:r>
              <a:rPr lang="en-GB" sz="2000" dirty="0"/>
              <a:t>Of the 4,500 students from 153 different institutions who took part in this survey, </a:t>
            </a:r>
          </a:p>
          <a:p>
            <a:pPr>
              <a:lnSpc>
                <a:spcPct val="100000"/>
              </a:lnSpc>
            </a:pPr>
            <a:r>
              <a:rPr lang="en-GB" sz="2000" dirty="0"/>
              <a:t>62% have experienced sexual violence at UK universities. This figure rises to 70% of female respondents, </a:t>
            </a:r>
          </a:p>
          <a:p>
            <a:pPr>
              <a:lnSpc>
                <a:spcPct val="100000"/>
              </a:lnSpc>
            </a:pPr>
            <a:r>
              <a:rPr lang="en-GB" sz="2000" dirty="0"/>
              <a:t>48% of which have experienced sexual assault, </a:t>
            </a:r>
          </a:p>
          <a:p>
            <a:pPr>
              <a:lnSpc>
                <a:spcPct val="100000"/>
              </a:lnSpc>
            </a:pPr>
            <a:r>
              <a:rPr lang="en-GB" sz="2000" dirty="0"/>
              <a:t>and 73% of respondents with a disability, </a:t>
            </a:r>
          </a:p>
          <a:p>
            <a:pPr>
              <a:lnSpc>
                <a:spcPct val="100000"/>
              </a:lnSpc>
            </a:pPr>
            <a:r>
              <a:rPr lang="en-GB" sz="2000" dirty="0"/>
              <a:t>where 54% have experienced sexual assault</a:t>
            </a:r>
          </a:p>
          <a:p>
            <a:pPr>
              <a:lnSpc>
                <a:spcPct val="100000"/>
              </a:lnSpc>
            </a:pPr>
            <a:r>
              <a:rPr lang="en-GB" sz="2000" dirty="0"/>
              <a:t>26% of male respondents had experienced sexual violence at university.</a:t>
            </a:r>
          </a:p>
          <a:p>
            <a:pPr>
              <a:lnSpc>
                <a:spcPct val="100000"/>
              </a:lnSpc>
            </a:pPr>
            <a:endParaRPr lang="en-GB" sz="1500" dirty="0"/>
          </a:p>
        </p:txBody>
      </p:sp>
      <p:sp>
        <p:nvSpPr>
          <p:cNvPr id="3083" name="Rectangle 3082">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0847309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D27CB-B852-B037-A251-676D1A7877DF}"/>
              </a:ext>
            </a:extLst>
          </p:cNvPr>
          <p:cNvSpPr>
            <a:spLocks noGrp="1"/>
          </p:cNvSpPr>
          <p:nvPr>
            <p:ph type="title"/>
          </p:nvPr>
        </p:nvSpPr>
        <p:spPr>
          <a:xfrm>
            <a:off x="1097280" y="286603"/>
            <a:ext cx="10058400" cy="1450757"/>
          </a:xfrm>
        </p:spPr>
        <p:txBody>
          <a:bodyPr/>
          <a:lstStyle/>
          <a:p>
            <a:r>
              <a:rPr lang="en-GB" dirty="0"/>
              <a:t>Students experience of sexual violence</a:t>
            </a:r>
          </a:p>
        </p:txBody>
      </p:sp>
      <p:sp>
        <p:nvSpPr>
          <p:cNvPr id="3" name="Content Placeholder 2">
            <a:extLst>
              <a:ext uri="{FF2B5EF4-FFF2-40B4-BE49-F238E27FC236}">
                <a16:creationId xmlns:a16="http://schemas.microsoft.com/office/drawing/2014/main" id="{F5AAE13F-23E4-6AB3-EA2F-5FECD65A482A}"/>
              </a:ext>
            </a:extLst>
          </p:cNvPr>
          <p:cNvSpPr>
            <a:spLocks noGrp="1"/>
          </p:cNvSpPr>
          <p:nvPr>
            <p:ph idx="1"/>
          </p:nvPr>
        </p:nvSpPr>
        <p:spPr>
          <a:xfrm>
            <a:off x="1097280" y="2108201"/>
            <a:ext cx="10058400" cy="3760891"/>
          </a:xfrm>
        </p:spPr>
        <p:txBody>
          <a:bodyPr>
            <a:normAutofit/>
          </a:bodyPr>
          <a:lstStyle/>
          <a:p>
            <a:r>
              <a:rPr lang="en-GB" dirty="0"/>
              <a:t>The Office for National Statistics estimates 4% of females have experienced rape – the estimation from this consultation doubles, where 8% of female respondents report having been raped at university.</a:t>
            </a:r>
          </a:p>
          <a:p>
            <a:r>
              <a:rPr lang="en-GB" dirty="0"/>
              <a:t>A third of respondents (31%) felt pressurised to do something sexual while at university.</a:t>
            </a:r>
          </a:p>
          <a:p>
            <a:r>
              <a:rPr lang="en-GB" dirty="0"/>
              <a:t>In the majority of cases (57%) the perpetrator was known to the student. And amongst those who knew the perpetrator it was most frequently another student from their university (75%).</a:t>
            </a:r>
          </a:p>
          <a:p>
            <a:endParaRPr lang="en-GB" dirty="0"/>
          </a:p>
        </p:txBody>
      </p:sp>
    </p:spTree>
    <p:extLst>
      <p:ext uri="{BB962C8B-B14F-4D97-AF65-F5344CB8AC3E}">
        <p14:creationId xmlns:p14="http://schemas.microsoft.com/office/powerpoint/2010/main" val="354590203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28B13259-82E3-636E-0864-D1B909ABBC76}"/>
              </a:ext>
            </a:extLst>
          </p:cNvPr>
          <p:cNvSpPr>
            <a:spLocks noGrp="1"/>
          </p:cNvSpPr>
          <p:nvPr>
            <p:ph type="title"/>
          </p:nvPr>
        </p:nvSpPr>
        <p:spPr>
          <a:xfrm>
            <a:off x="1097280" y="286603"/>
            <a:ext cx="10058400" cy="1450757"/>
          </a:xfrm>
        </p:spPr>
        <p:txBody>
          <a:bodyPr>
            <a:normAutofit/>
          </a:bodyPr>
          <a:lstStyle/>
          <a:p>
            <a:endParaRPr lang="en-GB"/>
          </a:p>
        </p:txBody>
      </p:sp>
      <p:cxnSp>
        <p:nvCxnSpPr>
          <p:cNvPr id="1033"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B98D9E-7AC8-9C11-6831-7E68BD619F87}"/>
              </a:ext>
            </a:extLst>
          </p:cNvPr>
          <p:cNvSpPr>
            <a:spLocks noGrp="1"/>
          </p:cNvSpPr>
          <p:nvPr>
            <p:ph idx="1"/>
          </p:nvPr>
        </p:nvSpPr>
        <p:spPr>
          <a:xfrm>
            <a:off x="1097280" y="2108201"/>
            <a:ext cx="5575367" cy="4292599"/>
          </a:xfrm>
        </p:spPr>
        <p:txBody>
          <a:bodyPr>
            <a:normAutofit lnSpcReduction="10000"/>
          </a:bodyPr>
          <a:lstStyle/>
          <a:p>
            <a:pPr>
              <a:lnSpc>
                <a:spcPct val="90000"/>
              </a:lnSpc>
            </a:pPr>
            <a:r>
              <a:rPr lang="en-GB" dirty="0"/>
              <a:t>As a result of experiencing sexual violence within that university bubble, students reported significant impacts on their self-confidence, mental health, studies, access to the local area and social life. </a:t>
            </a:r>
          </a:p>
          <a:p>
            <a:pPr>
              <a:lnSpc>
                <a:spcPct val="90000"/>
              </a:lnSpc>
            </a:pPr>
            <a:r>
              <a:rPr lang="en-GB" dirty="0"/>
              <a:t>Respondents considered or engaged in academic consequences that included; </a:t>
            </a:r>
          </a:p>
          <a:p>
            <a:pPr lvl="1">
              <a:lnSpc>
                <a:spcPct val="90000"/>
              </a:lnSpc>
            </a:pPr>
            <a:r>
              <a:rPr lang="en-GB" dirty="0"/>
              <a:t>25% skipping lectures, tutorials, changing or dropping certain modules to avoid the perpetrators</a:t>
            </a:r>
          </a:p>
          <a:p>
            <a:pPr lvl="1">
              <a:lnSpc>
                <a:spcPct val="90000"/>
              </a:lnSpc>
            </a:pPr>
            <a:r>
              <a:rPr lang="en-GB" dirty="0"/>
              <a:t>16% suspending their studies or dropping out of their degree.</a:t>
            </a:r>
          </a:p>
          <a:p>
            <a:pPr>
              <a:lnSpc>
                <a:spcPct val="90000"/>
              </a:lnSpc>
            </a:pPr>
            <a:endParaRPr lang="en-GB" sz="1900" dirty="0"/>
          </a:p>
        </p:txBody>
      </p:sp>
      <p:pic>
        <p:nvPicPr>
          <p:cNvPr id="1026" name="Picture 2" descr="student bubble">
            <a:extLst>
              <a:ext uri="{FF2B5EF4-FFF2-40B4-BE49-F238E27FC236}">
                <a16:creationId xmlns:a16="http://schemas.microsoft.com/office/drawing/2014/main" id="{C74E64E3-A505-E246-4F43-2308CE8DE2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28" r="-2" b="-2"/>
          <a:stretch/>
        </p:blipFill>
        <p:spPr bwMode="auto">
          <a:xfrm>
            <a:off x="7534656" y="2108200"/>
            <a:ext cx="3621024" cy="3600613"/>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4917325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F1AA6-A2BB-FCFC-418F-06070617ACCB}"/>
              </a:ext>
            </a:extLst>
          </p:cNvPr>
          <p:cNvSpPr>
            <a:spLocks noGrp="1"/>
          </p:cNvSpPr>
          <p:nvPr>
            <p:ph type="title"/>
          </p:nvPr>
        </p:nvSpPr>
        <p:spPr>
          <a:xfrm>
            <a:off x="1097280" y="286603"/>
            <a:ext cx="6437363" cy="1450757"/>
          </a:xfrm>
        </p:spPr>
        <p:txBody>
          <a:bodyPr>
            <a:normAutofit/>
          </a:bodyPr>
          <a:lstStyle/>
          <a:p>
            <a:r>
              <a:rPr lang="en-GB" dirty="0"/>
              <a:t>Reporting </a:t>
            </a:r>
          </a:p>
        </p:txBody>
      </p:sp>
      <p:cxnSp>
        <p:nvCxnSpPr>
          <p:cNvPr id="2057" name="Straight Connector 2056">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A97AA4-777C-B141-4168-0334BABE828C}"/>
              </a:ext>
            </a:extLst>
          </p:cNvPr>
          <p:cNvSpPr>
            <a:spLocks noGrp="1"/>
          </p:cNvSpPr>
          <p:nvPr>
            <p:ph idx="1"/>
          </p:nvPr>
        </p:nvSpPr>
        <p:spPr>
          <a:xfrm>
            <a:off x="1097281" y="2108201"/>
            <a:ext cx="6388242" cy="4134109"/>
          </a:xfrm>
        </p:spPr>
        <p:txBody>
          <a:bodyPr>
            <a:normAutofit fontScale="92500" lnSpcReduction="20000"/>
          </a:bodyPr>
          <a:lstStyle/>
          <a:p>
            <a:pPr>
              <a:lnSpc>
                <a:spcPct val="100000"/>
              </a:lnSpc>
            </a:pPr>
            <a:r>
              <a:rPr lang="en-GB" sz="2600" dirty="0"/>
              <a:t>Students spoke of a ‘normalised’ culture of sexual violence within the university environment, </a:t>
            </a:r>
          </a:p>
          <a:p>
            <a:pPr>
              <a:lnSpc>
                <a:spcPct val="100000"/>
              </a:lnSpc>
            </a:pPr>
            <a:r>
              <a:rPr lang="en-GB" sz="2600" dirty="0"/>
              <a:t>only 16% believed incidences of sexual violence are regularly discussed, and </a:t>
            </a:r>
          </a:p>
          <a:p>
            <a:pPr>
              <a:lnSpc>
                <a:spcPct val="100000"/>
              </a:lnSpc>
            </a:pPr>
            <a:r>
              <a:rPr lang="en-GB" sz="2600" dirty="0"/>
              <a:t>6% of those who had experienced sexual assault or harassment reported their experience of sexual violence to the university.</a:t>
            </a:r>
          </a:p>
          <a:p>
            <a:pPr>
              <a:lnSpc>
                <a:spcPct val="100000"/>
              </a:lnSpc>
            </a:pPr>
            <a:r>
              <a:rPr lang="en-GB" sz="2600" dirty="0"/>
              <a:t>Only 10% of respondents reported their experiences of sexual violence to either the university or the police. </a:t>
            </a:r>
          </a:p>
          <a:p>
            <a:pPr>
              <a:lnSpc>
                <a:spcPct val="100000"/>
              </a:lnSpc>
            </a:pPr>
            <a:endParaRPr lang="en-GB" sz="2000" dirty="0"/>
          </a:p>
        </p:txBody>
      </p:sp>
      <p:pic>
        <p:nvPicPr>
          <p:cNvPr id="2050" name="Picture 2" descr="ICEBERG 10% REPORT">
            <a:extLst>
              <a:ext uri="{FF2B5EF4-FFF2-40B4-BE49-F238E27FC236}">
                <a16:creationId xmlns:a16="http://schemas.microsoft.com/office/drawing/2014/main" id="{34DF7299-185C-6595-F0E9-B56472D997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0" r="-3" b="371"/>
          <a:stretch/>
        </p:blipFill>
        <p:spPr bwMode="auto">
          <a:xfrm>
            <a:off x="8129003" y="1502073"/>
            <a:ext cx="3412514" cy="3393267"/>
          </a:xfrm>
          <a:prstGeom prst="rect">
            <a:avLst/>
          </a:prstGeom>
          <a:noFill/>
          <a:extLst>
            <a:ext uri="{909E8E84-426E-40DD-AFC4-6F175D3DCCD1}">
              <a14:hiddenFill xmlns:a14="http://schemas.microsoft.com/office/drawing/2010/main">
                <a:solidFill>
                  <a:srgbClr val="FFFFFF"/>
                </a:solidFill>
              </a14:hiddenFill>
            </a:ext>
          </a:extLst>
        </p:spPr>
      </p:pic>
      <p:sp>
        <p:nvSpPr>
          <p:cNvPr id="2059" name="Rectangle 2058">
            <a:extLst>
              <a:ext uri="{FF2B5EF4-FFF2-40B4-BE49-F238E27FC236}">
                <a16:creationId xmlns:a16="http://schemas.microsoft.com/office/drawing/2014/main" id="{FEC9799F-A0B8-45B9-8164-71F28389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4005696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ECCD620-7C3A-2A87-4DFA-9C2134D008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C0044B-FD9B-40EE-9877-D8A16D40EC6C}"/>
              </a:ext>
            </a:extLst>
          </p:cNvPr>
          <p:cNvSpPr>
            <a:spLocks noGrp="1"/>
          </p:cNvSpPr>
          <p:nvPr>
            <p:ph idx="1"/>
          </p:nvPr>
        </p:nvSpPr>
        <p:spPr>
          <a:xfrm>
            <a:off x="1097280" y="2108201"/>
            <a:ext cx="10058400" cy="3760891"/>
          </a:xfrm>
        </p:spPr>
        <p:txBody>
          <a:bodyPr>
            <a:normAutofit/>
          </a:bodyPr>
          <a:lstStyle/>
          <a:p>
            <a:r>
              <a:rPr lang="en-GB" dirty="0"/>
              <a:t>When asked why:</a:t>
            </a:r>
          </a:p>
          <a:p>
            <a:r>
              <a:rPr lang="en-GB" dirty="0"/>
              <a:t>56% of students were convinced it ‘wasn’t serious enough’</a:t>
            </a:r>
          </a:p>
          <a:p>
            <a:r>
              <a:rPr lang="en-GB" dirty="0"/>
              <a:t>35% felt too ashamed</a:t>
            </a:r>
          </a:p>
          <a:p>
            <a:r>
              <a:rPr lang="en-GB" dirty="0"/>
              <a:t>29% did not even know how to make a report to the university.</a:t>
            </a:r>
          </a:p>
          <a:p>
            <a:r>
              <a:rPr lang="en-GB" dirty="0"/>
              <a:t>Only 2% of those experiencing sexual violence felt both able to report it to their university and were then satisfied with the process.</a:t>
            </a:r>
          </a:p>
          <a:p>
            <a:endParaRPr lang="en-GB" dirty="0"/>
          </a:p>
        </p:txBody>
      </p:sp>
    </p:spTree>
    <p:extLst>
      <p:ext uri="{BB962C8B-B14F-4D97-AF65-F5344CB8AC3E}">
        <p14:creationId xmlns:p14="http://schemas.microsoft.com/office/powerpoint/2010/main" val="233095817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D68FA-D577-BCE9-7F05-62C2284A3869}"/>
              </a:ext>
            </a:extLst>
          </p:cNvPr>
          <p:cNvSpPr>
            <a:spLocks noGrp="1"/>
          </p:cNvSpPr>
          <p:nvPr>
            <p:ph type="title"/>
          </p:nvPr>
        </p:nvSpPr>
        <p:spPr>
          <a:xfrm>
            <a:off x="1097280" y="286603"/>
            <a:ext cx="10058400" cy="1450757"/>
          </a:xfrm>
        </p:spPr>
        <p:txBody>
          <a:bodyPr/>
          <a:lstStyle/>
          <a:p>
            <a:r>
              <a:rPr lang="en-GB" dirty="0"/>
              <a:t>Spiking: UK Universities say…</a:t>
            </a:r>
          </a:p>
        </p:txBody>
      </p:sp>
      <p:sp>
        <p:nvSpPr>
          <p:cNvPr id="3" name="Content Placeholder 2">
            <a:extLst>
              <a:ext uri="{FF2B5EF4-FFF2-40B4-BE49-F238E27FC236}">
                <a16:creationId xmlns:a16="http://schemas.microsoft.com/office/drawing/2014/main" id="{6A14EF1D-D4A8-FCD0-9D5B-138296E9B0D9}"/>
              </a:ext>
            </a:extLst>
          </p:cNvPr>
          <p:cNvSpPr>
            <a:spLocks noGrp="1"/>
          </p:cNvSpPr>
          <p:nvPr>
            <p:ph idx="1"/>
          </p:nvPr>
        </p:nvSpPr>
        <p:spPr>
          <a:xfrm>
            <a:off x="1097280" y="2108201"/>
            <a:ext cx="10058400" cy="4103756"/>
          </a:xfrm>
        </p:spPr>
        <p:txBody>
          <a:bodyPr>
            <a:normAutofit lnSpcReduction="10000"/>
          </a:bodyPr>
          <a:lstStyle/>
          <a:p>
            <a:r>
              <a:rPr lang="en-GB" dirty="0"/>
              <a:t>When dealing with spiking and communicating its risks, universities must understand and recognise its complexities. </a:t>
            </a:r>
          </a:p>
          <a:p>
            <a:r>
              <a:rPr lang="en-GB" dirty="0"/>
              <a:t>It is not only a crime that impacts women, or one necessarily linked to sexual violence and assault. It may not even involve the use of illegal drugs. </a:t>
            </a:r>
          </a:p>
          <a:p>
            <a:r>
              <a:rPr lang="en-GB" dirty="0"/>
              <a:t>Failure to recognise this can make it less likely that some students will report it.</a:t>
            </a:r>
          </a:p>
          <a:p>
            <a:r>
              <a:rPr lang="en-GB" dirty="0"/>
              <a:t>Any communications should focus on the perpetrator and not the victim – well-used simplistic messaging like 'don’t leave your drink unattended' put the impetus on the potential victim.</a:t>
            </a:r>
          </a:p>
        </p:txBody>
      </p:sp>
    </p:spTree>
    <p:extLst>
      <p:ext uri="{BB962C8B-B14F-4D97-AF65-F5344CB8AC3E}">
        <p14:creationId xmlns:p14="http://schemas.microsoft.com/office/powerpoint/2010/main" val="221089464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BA6782F-0420-3D92-AAE9-49DC42E9AC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5F7E89-14D7-104A-AFEC-C564E91DB0FC}"/>
              </a:ext>
            </a:extLst>
          </p:cNvPr>
          <p:cNvSpPr>
            <a:spLocks noGrp="1"/>
          </p:cNvSpPr>
          <p:nvPr>
            <p:ph idx="1"/>
          </p:nvPr>
        </p:nvSpPr>
        <p:spPr>
          <a:xfrm>
            <a:off x="1097280" y="2108201"/>
            <a:ext cx="10058400" cy="4143512"/>
          </a:xfrm>
        </p:spPr>
        <p:txBody>
          <a:bodyPr>
            <a:normAutofit fontScale="92500" lnSpcReduction="10000"/>
          </a:bodyPr>
          <a:lstStyle/>
          <a:p>
            <a:r>
              <a:rPr lang="en-GB" dirty="0"/>
              <a:t>Communications should focus on deterring the perpetrator, and then helping victims or witnesses to report incidents.</a:t>
            </a:r>
          </a:p>
          <a:p>
            <a:r>
              <a:rPr lang="en-GB" dirty="0"/>
              <a:t>The disciplinary process for perpetrators must be clear and well-explained.</a:t>
            </a:r>
          </a:p>
          <a:p>
            <a:r>
              <a:rPr lang="en-GB" dirty="0"/>
              <a:t>Universities should have an ‘open door’ policy on reporting and be clear that information students disclose in this process, as victims or as witnesses, will not result in negative consequences for them.</a:t>
            </a:r>
          </a:p>
          <a:p>
            <a:r>
              <a:rPr lang="en-GB" dirty="0"/>
              <a:t>A ‘multi-partner approach’ is needed, with universities working with student unions, local police, night time venues and NHS, in recognition that this is a wider problem which cannot be tackled by one sector alone. Student representatives must also help design awareness campaigns, be consulted and heard.</a:t>
            </a:r>
          </a:p>
          <a:p>
            <a:endParaRPr lang="en-GB" dirty="0"/>
          </a:p>
        </p:txBody>
      </p:sp>
    </p:spTree>
    <p:extLst>
      <p:ext uri="{BB962C8B-B14F-4D97-AF65-F5344CB8AC3E}">
        <p14:creationId xmlns:p14="http://schemas.microsoft.com/office/powerpoint/2010/main" val="262101112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EF5C-CDEB-55F6-E41B-26721B29708C}"/>
              </a:ext>
            </a:extLst>
          </p:cNvPr>
          <p:cNvSpPr>
            <a:spLocks noGrp="1"/>
          </p:cNvSpPr>
          <p:nvPr>
            <p:ph type="title"/>
          </p:nvPr>
        </p:nvSpPr>
        <p:spPr>
          <a:xfrm>
            <a:off x="1097280" y="286603"/>
            <a:ext cx="10058400" cy="1450757"/>
          </a:xfrm>
        </p:spPr>
        <p:txBody>
          <a:bodyPr/>
          <a:lstStyle/>
          <a:p>
            <a:r>
              <a:rPr lang="en-GB" dirty="0"/>
              <a:t>They aim to do this by…</a:t>
            </a:r>
          </a:p>
        </p:txBody>
      </p:sp>
      <p:sp>
        <p:nvSpPr>
          <p:cNvPr id="3" name="Content Placeholder 2">
            <a:extLst>
              <a:ext uri="{FF2B5EF4-FFF2-40B4-BE49-F238E27FC236}">
                <a16:creationId xmlns:a16="http://schemas.microsoft.com/office/drawing/2014/main" id="{97409AE4-B7B9-7B27-0700-6BE9387E9A81}"/>
              </a:ext>
            </a:extLst>
          </p:cNvPr>
          <p:cNvSpPr>
            <a:spLocks noGrp="1"/>
          </p:cNvSpPr>
          <p:nvPr>
            <p:ph idx="1"/>
          </p:nvPr>
        </p:nvSpPr>
        <p:spPr>
          <a:xfrm>
            <a:off x="1097280" y="2108201"/>
            <a:ext cx="10058400" cy="3760891"/>
          </a:xfrm>
        </p:spPr>
        <p:txBody>
          <a:bodyPr/>
          <a:lstStyle/>
          <a:p>
            <a:r>
              <a:rPr lang="en-GB" dirty="0"/>
              <a:t>Understand the problem:</a:t>
            </a:r>
          </a:p>
          <a:p>
            <a:r>
              <a:rPr lang="en-GB" dirty="0"/>
              <a:t>Communicate to staff and students that spiking is a serious crime and is broader than is commonly understood. For example, anyone can be a victim of spiking and it is not always connected to sexual assault.</a:t>
            </a:r>
          </a:p>
          <a:p>
            <a:r>
              <a:rPr lang="en-GB" dirty="0"/>
              <a:t>Have a clear reporting and supporting structures:</a:t>
            </a:r>
          </a:p>
          <a:p>
            <a:r>
              <a:rPr lang="en-GB" dirty="0"/>
              <a:t>Decide where the reporting and support information sits best within your university and publicise this widely.</a:t>
            </a:r>
          </a:p>
          <a:p>
            <a:endParaRPr lang="en-GB" dirty="0"/>
          </a:p>
        </p:txBody>
      </p:sp>
    </p:spTree>
    <p:extLst>
      <p:ext uri="{BB962C8B-B14F-4D97-AF65-F5344CB8AC3E}">
        <p14:creationId xmlns:p14="http://schemas.microsoft.com/office/powerpoint/2010/main" val="379140593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1EE54E9-3294-91CF-B5A7-CFB59A9CAD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3C099A-F8B3-37B4-A1D5-E9C47756EC91}"/>
              </a:ext>
            </a:extLst>
          </p:cNvPr>
          <p:cNvSpPr>
            <a:spLocks noGrp="1"/>
          </p:cNvSpPr>
          <p:nvPr>
            <p:ph idx="1"/>
          </p:nvPr>
        </p:nvSpPr>
        <p:spPr>
          <a:xfrm>
            <a:off x="1097280" y="2108201"/>
            <a:ext cx="10058400" cy="3760891"/>
          </a:xfrm>
        </p:spPr>
        <p:txBody>
          <a:bodyPr>
            <a:normAutofit fontScale="92500" lnSpcReduction="20000"/>
          </a:bodyPr>
          <a:lstStyle/>
          <a:p>
            <a:r>
              <a:rPr lang="en-GB" dirty="0"/>
              <a:t>Place the problem with the perpetrators, not victims:</a:t>
            </a:r>
          </a:p>
          <a:p>
            <a:r>
              <a:rPr lang="en-GB" dirty="0"/>
              <a:t>Do not use communication campaigns that may be viewed as ‘victim blaming’ or that take a ‘zero tolerance’ stance on recreational drug use.</a:t>
            </a:r>
          </a:p>
          <a:p>
            <a:r>
              <a:rPr lang="en-GB" dirty="0"/>
              <a:t>Work with others:</a:t>
            </a:r>
          </a:p>
          <a:p>
            <a:r>
              <a:rPr lang="en-GB" dirty="0"/>
              <a:t>Spiking is a multi-agency problem and requires a multi-agency solution, so universities should develop relationships with local partners.</a:t>
            </a:r>
          </a:p>
          <a:p>
            <a:r>
              <a:rPr lang="en-GB" dirty="0"/>
              <a:t>Ensure students and relevant staff are aware of what your local response looks like, covering emergency medical care (which should take priority), forensic testing procedures (agreed with your local police), and aftercare</a:t>
            </a:r>
          </a:p>
          <a:p>
            <a:endParaRPr lang="en-GB" dirty="0"/>
          </a:p>
          <a:p>
            <a:endParaRPr lang="en-GB" dirty="0"/>
          </a:p>
        </p:txBody>
      </p:sp>
    </p:spTree>
    <p:extLst>
      <p:ext uri="{BB962C8B-B14F-4D97-AF65-F5344CB8AC3E}">
        <p14:creationId xmlns:p14="http://schemas.microsoft.com/office/powerpoint/2010/main" val="310837981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BD4365-1191-0EC4-1F78-605D7469EC6B}"/>
              </a:ext>
            </a:extLst>
          </p:cNvPr>
          <p:cNvSpPr>
            <a:spLocks noGrp="1"/>
          </p:cNvSpPr>
          <p:nvPr>
            <p:ph type="title"/>
          </p:nvPr>
        </p:nvSpPr>
        <p:spPr/>
        <p:txBody>
          <a:bodyPr/>
          <a:lstStyle/>
          <a:p>
            <a:r>
              <a:rPr lang="en-GB" dirty="0"/>
              <a:t>Impact </a:t>
            </a:r>
          </a:p>
        </p:txBody>
      </p:sp>
      <p:sp>
        <p:nvSpPr>
          <p:cNvPr id="5" name="Text Placeholder 4">
            <a:extLst>
              <a:ext uri="{FF2B5EF4-FFF2-40B4-BE49-F238E27FC236}">
                <a16:creationId xmlns:a16="http://schemas.microsoft.com/office/drawing/2014/main" id="{DD44ACCC-859F-B90E-8AC4-8F71DAA5972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01650805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88B5-2337-0233-941F-7A85FDC71C1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04C6BE2-6769-6059-7111-ED41785BE518}"/>
              </a:ext>
            </a:extLst>
          </p:cNvPr>
          <p:cNvSpPr>
            <a:spLocks noGrp="1"/>
          </p:cNvSpPr>
          <p:nvPr>
            <p:ph idx="1"/>
          </p:nvPr>
        </p:nvSpPr>
        <p:spPr/>
        <p:txBody>
          <a:bodyPr/>
          <a:lstStyle/>
          <a:p>
            <a:r>
              <a:rPr lang="en-GB" dirty="0"/>
              <a:t>Can you think of the impact of what we have discussed so far today on</a:t>
            </a:r>
          </a:p>
          <a:p>
            <a:pPr lvl="1"/>
            <a:r>
              <a:rPr lang="en-GB" dirty="0"/>
              <a:t>Students</a:t>
            </a:r>
          </a:p>
          <a:p>
            <a:pPr lvl="1"/>
            <a:r>
              <a:rPr lang="en-GB" dirty="0"/>
              <a:t>PCET practitioners </a:t>
            </a:r>
          </a:p>
          <a:p>
            <a:r>
              <a:rPr lang="en-GB" dirty="0"/>
              <a:t>What can we do to safeguard ourselves?</a:t>
            </a:r>
          </a:p>
        </p:txBody>
      </p:sp>
    </p:spTree>
    <p:extLst>
      <p:ext uri="{BB962C8B-B14F-4D97-AF65-F5344CB8AC3E}">
        <p14:creationId xmlns:p14="http://schemas.microsoft.com/office/powerpoint/2010/main" val="332001588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5CFB17-4FF5-D8CE-1B89-E3D553D200C9}"/>
              </a:ext>
            </a:extLst>
          </p:cNvPr>
          <p:cNvSpPr>
            <a:spLocks noGrp="1"/>
          </p:cNvSpPr>
          <p:nvPr>
            <p:ph type="ctrTitle"/>
          </p:nvPr>
        </p:nvSpPr>
        <p:spPr/>
        <p:txBody>
          <a:bodyPr/>
          <a:lstStyle/>
          <a:p>
            <a:r>
              <a:rPr lang="en-GB" dirty="0"/>
              <a:t>Case studies</a:t>
            </a:r>
          </a:p>
        </p:txBody>
      </p:sp>
      <p:sp>
        <p:nvSpPr>
          <p:cNvPr id="5" name="Subtitle 4">
            <a:extLst>
              <a:ext uri="{FF2B5EF4-FFF2-40B4-BE49-F238E27FC236}">
                <a16:creationId xmlns:a16="http://schemas.microsoft.com/office/drawing/2014/main" id="{0552090A-18C7-DDC1-5A04-A6E63749CE3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8276762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2E98A-4890-94CC-3A88-16882CD0FF7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FCC857D-E276-C9D7-FC46-7E6B3841FF47}"/>
              </a:ext>
            </a:extLst>
          </p:cNvPr>
          <p:cNvSpPr>
            <a:spLocks noGrp="1"/>
          </p:cNvSpPr>
          <p:nvPr>
            <p:ph idx="1"/>
          </p:nvPr>
        </p:nvSpPr>
        <p:spPr/>
        <p:txBody>
          <a:bodyPr>
            <a:normAutofit/>
          </a:bodyPr>
          <a:lstStyle/>
          <a:p>
            <a:pPr>
              <a:buFont typeface="Arial" panose="020B0604020202020204" pitchFamily="34" charset="0"/>
              <a:buChar char="•"/>
            </a:pPr>
            <a:r>
              <a:rPr lang="en-GB" sz="2400" dirty="0"/>
              <a:t>In the last slides we will be looking at some possible safeguarding case studies</a:t>
            </a:r>
          </a:p>
          <a:p>
            <a:pPr>
              <a:buFont typeface="Arial" panose="020B0604020202020204" pitchFamily="34" charset="0"/>
              <a:buChar char="•"/>
            </a:pPr>
            <a:r>
              <a:rPr lang="en-GB" sz="2400" dirty="0"/>
              <a:t>I will ask you yes or no questions as to what your response would be.</a:t>
            </a:r>
          </a:p>
        </p:txBody>
      </p:sp>
    </p:spTree>
    <p:extLst>
      <p:ext uri="{BB962C8B-B14F-4D97-AF65-F5344CB8AC3E}">
        <p14:creationId xmlns:p14="http://schemas.microsoft.com/office/powerpoint/2010/main" val="36426967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49116-2C52-8AC7-ECD1-D781BA46C425}"/>
              </a:ext>
            </a:extLst>
          </p:cNvPr>
          <p:cNvSpPr>
            <a:spLocks noGrp="1"/>
          </p:cNvSpPr>
          <p:nvPr>
            <p:ph type="title"/>
          </p:nvPr>
        </p:nvSpPr>
        <p:spPr>
          <a:xfrm>
            <a:off x="1097280" y="286603"/>
            <a:ext cx="10058400" cy="1450757"/>
          </a:xfrm>
        </p:spPr>
        <p:txBody>
          <a:bodyPr/>
          <a:lstStyle/>
          <a:p>
            <a:r>
              <a:rPr lang="en-GB" dirty="0"/>
              <a:t>Some examples 1 -yes or no</a:t>
            </a:r>
          </a:p>
        </p:txBody>
      </p:sp>
      <p:sp>
        <p:nvSpPr>
          <p:cNvPr id="3" name="Content Placeholder 2">
            <a:extLst>
              <a:ext uri="{FF2B5EF4-FFF2-40B4-BE49-F238E27FC236}">
                <a16:creationId xmlns:a16="http://schemas.microsoft.com/office/drawing/2014/main" id="{19B0535E-1FDB-4041-A808-F548106F45B5}"/>
              </a:ext>
            </a:extLst>
          </p:cNvPr>
          <p:cNvSpPr>
            <a:spLocks noGrp="1"/>
          </p:cNvSpPr>
          <p:nvPr>
            <p:ph idx="1"/>
          </p:nvPr>
        </p:nvSpPr>
        <p:spPr>
          <a:xfrm>
            <a:off x="1097280" y="2108201"/>
            <a:ext cx="10058400" cy="3760891"/>
          </a:xfrm>
        </p:spPr>
        <p:txBody>
          <a:bodyPr>
            <a:noAutofit/>
          </a:bodyPr>
          <a:lstStyle/>
          <a:p>
            <a:r>
              <a:rPr lang="en-GB" dirty="0"/>
              <a:t>A college discusses their concerns about a student who has AS. The student has over the last few weeks been arriving late, looking dirty and poorly dressed and his behaviour is becoming increasingly erratic. She has taken no action other than mentioning it to you</a:t>
            </a:r>
          </a:p>
          <a:p>
            <a:r>
              <a:rPr lang="en-GB" dirty="0"/>
              <a:t>Do you…</a:t>
            </a:r>
          </a:p>
          <a:p>
            <a:r>
              <a:rPr lang="en-GB" dirty="0"/>
              <a:t>Recommend she has a quiet word with the students tutor to find out if anything is already being done </a:t>
            </a:r>
          </a:p>
          <a:p>
            <a:r>
              <a:rPr lang="en-GB" dirty="0"/>
              <a:t>Yes</a:t>
            </a:r>
          </a:p>
          <a:p>
            <a:r>
              <a:rPr lang="en-GB" dirty="0"/>
              <a:t>Find out who the students care givers are and let them know about the situation</a:t>
            </a:r>
          </a:p>
          <a:p>
            <a:r>
              <a:rPr lang="en-GB" dirty="0"/>
              <a:t>No</a:t>
            </a:r>
          </a:p>
        </p:txBody>
      </p:sp>
    </p:spTree>
    <p:extLst>
      <p:ext uri="{BB962C8B-B14F-4D97-AF65-F5344CB8AC3E}">
        <p14:creationId xmlns:p14="http://schemas.microsoft.com/office/powerpoint/2010/main" val="1659680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C857A8C-B088-0C3F-34D1-80CE01630C7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6E6ACF-8B87-3CF2-FE64-3FB5826444EF}"/>
              </a:ext>
            </a:extLst>
          </p:cNvPr>
          <p:cNvSpPr>
            <a:spLocks noGrp="1"/>
          </p:cNvSpPr>
          <p:nvPr>
            <p:ph idx="1"/>
          </p:nvPr>
        </p:nvSpPr>
        <p:spPr>
          <a:xfrm>
            <a:off x="1097280" y="2108201"/>
            <a:ext cx="10058400" cy="3760891"/>
          </a:xfrm>
        </p:spPr>
        <p:txBody>
          <a:bodyPr>
            <a:noAutofit/>
          </a:bodyPr>
          <a:lstStyle/>
          <a:p>
            <a:r>
              <a:rPr lang="en-GB" dirty="0"/>
              <a:t>Suggest she contacts the person responsible for safeguarding to seek advice </a:t>
            </a:r>
          </a:p>
          <a:p>
            <a:r>
              <a:rPr lang="en-GB" dirty="0"/>
              <a:t>Yes</a:t>
            </a:r>
          </a:p>
          <a:p>
            <a:r>
              <a:rPr lang="en-GB" dirty="0"/>
              <a:t>This is an emergency; she should call the police if she hasn’t done so already</a:t>
            </a:r>
          </a:p>
          <a:p>
            <a:r>
              <a:rPr lang="en-GB" dirty="0"/>
              <a:t>No</a:t>
            </a:r>
          </a:p>
          <a:p>
            <a:r>
              <a:rPr lang="en-GB" dirty="0"/>
              <a:t>Advise her to do nothing as the student's tutor is bound to be aware of the situation</a:t>
            </a:r>
          </a:p>
          <a:p>
            <a:r>
              <a:rPr lang="en-GB" dirty="0"/>
              <a:t>no</a:t>
            </a:r>
          </a:p>
        </p:txBody>
      </p:sp>
    </p:spTree>
    <p:extLst>
      <p:ext uri="{BB962C8B-B14F-4D97-AF65-F5344CB8AC3E}">
        <p14:creationId xmlns:p14="http://schemas.microsoft.com/office/powerpoint/2010/main" val="1622485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8CFD5-6D96-C801-8E22-57FA4E553FA8}"/>
              </a:ext>
            </a:extLst>
          </p:cNvPr>
          <p:cNvSpPr>
            <a:spLocks noGrp="1"/>
          </p:cNvSpPr>
          <p:nvPr>
            <p:ph type="title"/>
          </p:nvPr>
        </p:nvSpPr>
        <p:spPr>
          <a:xfrm>
            <a:off x="1097280" y="286603"/>
            <a:ext cx="10058400" cy="1450757"/>
          </a:xfrm>
        </p:spPr>
        <p:txBody>
          <a:bodyPr/>
          <a:lstStyle/>
          <a:p>
            <a:r>
              <a:rPr lang="en-GB" dirty="0"/>
              <a:t>Example 2</a:t>
            </a:r>
          </a:p>
        </p:txBody>
      </p:sp>
      <p:sp>
        <p:nvSpPr>
          <p:cNvPr id="3" name="Content Placeholder 2">
            <a:extLst>
              <a:ext uri="{FF2B5EF4-FFF2-40B4-BE49-F238E27FC236}">
                <a16:creationId xmlns:a16="http://schemas.microsoft.com/office/drawing/2014/main" id="{4AD3AA8F-3298-C2B7-EADC-CC2DA5822E3C}"/>
              </a:ext>
            </a:extLst>
          </p:cNvPr>
          <p:cNvSpPr>
            <a:spLocks noGrp="1"/>
          </p:cNvSpPr>
          <p:nvPr>
            <p:ph idx="1"/>
          </p:nvPr>
        </p:nvSpPr>
        <p:spPr>
          <a:xfrm>
            <a:off x="1097280" y="2108201"/>
            <a:ext cx="10058400" cy="3760891"/>
          </a:xfrm>
        </p:spPr>
        <p:txBody>
          <a:bodyPr>
            <a:noAutofit/>
          </a:bodyPr>
          <a:lstStyle/>
          <a:p>
            <a:r>
              <a:rPr lang="en-GB" dirty="0"/>
              <a:t>Amy, a 16-year-old student, tells you she is pregnant and wants information about a termination. She says she's afraid of her boyfriend who is in a gang and has become abusive and controlling. She can't tell her mum as she’ll go "absolutely ballistic”</a:t>
            </a:r>
          </a:p>
          <a:p>
            <a:r>
              <a:rPr lang="en-GB" dirty="0"/>
              <a:t>Do you…</a:t>
            </a:r>
          </a:p>
          <a:p>
            <a:r>
              <a:rPr lang="en-GB" dirty="0"/>
              <a:t>Call the police if Amy appears to be in immediate danger, or is the victim of sexual exploitation</a:t>
            </a:r>
          </a:p>
          <a:p>
            <a:r>
              <a:rPr lang="en-GB" dirty="0"/>
              <a:t>Yes</a:t>
            </a:r>
          </a:p>
          <a:p>
            <a:r>
              <a:rPr lang="en-GB" dirty="0"/>
              <a:t>Alert a person responsible for safeguarding. This is a safeguarding issue.</a:t>
            </a:r>
          </a:p>
          <a:p>
            <a:r>
              <a:rPr lang="en-GB" dirty="0"/>
              <a:t>Yes</a:t>
            </a:r>
          </a:p>
        </p:txBody>
      </p:sp>
    </p:spTree>
    <p:extLst>
      <p:ext uri="{BB962C8B-B14F-4D97-AF65-F5344CB8AC3E}">
        <p14:creationId xmlns:p14="http://schemas.microsoft.com/office/powerpoint/2010/main" val="845447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9510B4B-0303-FC5F-0D5F-7F88FD2F50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6DF62E-5BE3-9F67-53CA-C1D4BF388815}"/>
              </a:ext>
            </a:extLst>
          </p:cNvPr>
          <p:cNvSpPr>
            <a:spLocks noGrp="1"/>
          </p:cNvSpPr>
          <p:nvPr>
            <p:ph idx="1"/>
          </p:nvPr>
        </p:nvSpPr>
        <p:spPr>
          <a:xfrm>
            <a:off x="1097280" y="2108201"/>
            <a:ext cx="10058400" cy="3760891"/>
          </a:xfrm>
        </p:spPr>
        <p:txBody>
          <a:bodyPr>
            <a:noAutofit/>
          </a:bodyPr>
          <a:lstStyle/>
          <a:p>
            <a:r>
              <a:rPr lang="en-GB" dirty="0"/>
              <a:t>Talk to Amy’s mother to find out if she is being sufficiently supportive</a:t>
            </a:r>
          </a:p>
          <a:p>
            <a:r>
              <a:rPr lang="en-GB" dirty="0"/>
              <a:t>No </a:t>
            </a:r>
          </a:p>
          <a:p>
            <a:r>
              <a:rPr lang="en-GB" dirty="0"/>
              <a:t>Introduce Any to our student support and welfare services</a:t>
            </a:r>
          </a:p>
          <a:p>
            <a:r>
              <a:rPr lang="en-GB" dirty="0"/>
              <a:t>Yes</a:t>
            </a:r>
          </a:p>
          <a:p>
            <a:r>
              <a:rPr lang="en-GB" dirty="0"/>
              <a:t>Have a quiet chat with Amy’s friends to find out if there are any underlying problems behind her behaviour</a:t>
            </a:r>
          </a:p>
          <a:p>
            <a:r>
              <a:rPr lang="en-GB" dirty="0"/>
              <a:t>No </a:t>
            </a:r>
          </a:p>
        </p:txBody>
      </p:sp>
    </p:spTree>
    <p:extLst>
      <p:ext uri="{BB962C8B-B14F-4D97-AF65-F5344CB8AC3E}">
        <p14:creationId xmlns:p14="http://schemas.microsoft.com/office/powerpoint/2010/main" val="107657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64624-F29C-0739-19C5-D6BB58571273}"/>
              </a:ext>
            </a:extLst>
          </p:cNvPr>
          <p:cNvSpPr>
            <a:spLocks noGrp="1"/>
          </p:cNvSpPr>
          <p:nvPr>
            <p:ph type="title"/>
          </p:nvPr>
        </p:nvSpPr>
        <p:spPr>
          <a:xfrm>
            <a:off x="1097280" y="286603"/>
            <a:ext cx="10058400" cy="1450757"/>
          </a:xfrm>
        </p:spPr>
        <p:txBody>
          <a:bodyPr/>
          <a:lstStyle/>
          <a:p>
            <a:r>
              <a:rPr lang="en-GB" dirty="0"/>
              <a:t>Example 3</a:t>
            </a:r>
          </a:p>
        </p:txBody>
      </p:sp>
      <p:sp>
        <p:nvSpPr>
          <p:cNvPr id="3" name="Content Placeholder 2">
            <a:extLst>
              <a:ext uri="{FF2B5EF4-FFF2-40B4-BE49-F238E27FC236}">
                <a16:creationId xmlns:a16="http://schemas.microsoft.com/office/drawing/2014/main" id="{8671865F-97EF-B340-9380-FF6F9AA70820}"/>
              </a:ext>
            </a:extLst>
          </p:cNvPr>
          <p:cNvSpPr>
            <a:spLocks noGrp="1"/>
          </p:cNvSpPr>
          <p:nvPr>
            <p:ph idx="1"/>
          </p:nvPr>
        </p:nvSpPr>
        <p:spPr>
          <a:xfrm>
            <a:off x="1097280" y="2108201"/>
            <a:ext cx="10058400" cy="3760891"/>
          </a:xfrm>
        </p:spPr>
        <p:txBody>
          <a:bodyPr>
            <a:noAutofit/>
          </a:bodyPr>
          <a:lstStyle/>
          <a:p>
            <a:r>
              <a:rPr lang="en-GB" dirty="0"/>
              <a:t>Nimah, a 20-year-old student tells you that she thinks her parents are planning to take her 17-year-old sister abroad to be married against her will, they tried to do this to her when she was 16 but she ran away and has had not had any contact with her parents since.</a:t>
            </a:r>
          </a:p>
          <a:p>
            <a:r>
              <a:rPr lang="en-GB" dirty="0"/>
              <a:t>Do you…</a:t>
            </a:r>
          </a:p>
          <a:p>
            <a:r>
              <a:rPr lang="en-GB" dirty="0"/>
              <a:t>Nothing as Nimah is not a child or adult at risk</a:t>
            </a:r>
          </a:p>
          <a:p>
            <a:r>
              <a:rPr lang="en-GB" dirty="0"/>
              <a:t>No</a:t>
            </a:r>
          </a:p>
          <a:p>
            <a:r>
              <a:rPr lang="en-GB" dirty="0"/>
              <a:t>Alert a person responsible to safeguarding. This is a safeguarding issue</a:t>
            </a:r>
          </a:p>
          <a:p>
            <a:r>
              <a:rPr lang="en-GB" dirty="0"/>
              <a:t>Yes</a:t>
            </a:r>
          </a:p>
        </p:txBody>
      </p:sp>
    </p:spTree>
    <p:extLst>
      <p:ext uri="{BB962C8B-B14F-4D97-AF65-F5344CB8AC3E}">
        <p14:creationId xmlns:p14="http://schemas.microsoft.com/office/powerpoint/2010/main" val="194361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765F87-B8F3-94D7-1FCA-4A7CBB8DB7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0BD552-6A24-86EE-A525-F5B920174175}"/>
              </a:ext>
            </a:extLst>
          </p:cNvPr>
          <p:cNvSpPr>
            <a:spLocks noGrp="1"/>
          </p:cNvSpPr>
          <p:nvPr>
            <p:ph idx="1"/>
          </p:nvPr>
        </p:nvSpPr>
        <p:spPr>
          <a:xfrm>
            <a:off x="1097280" y="2108201"/>
            <a:ext cx="10058400" cy="3760891"/>
          </a:xfrm>
        </p:spPr>
        <p:txBody>
          <a:bodyPr>
            <a:normAutofit fontScale="92500" lnSpcReduction="10000"/>
          </a:bodyPr>
          <a:lstStyle/>
          <a:p>
            <a:r>
              <a:rPr lang="en-GB" dirty="0"/>
              <a:t>Explain to Nimah that her parents are free to follow their own cultures traditions, including forced marriages</a:t>
            </a:r>
          </a:p>
          <a:p>
            <a:r>
              <a:rPr lang="en-GB" dirty="0"/>
              <a:t>No</a:t>
            </a:r>
          </a:p>
          <a:p>
            <a:r>
              <a:rPr lang="en-GB" dirty="0"/>
              <a:t>If the situation is very urgent, contract the local authority, the police or the Forced Marriage Unit directly</a:t>
            </a:r>
          </a:p>
          <a:p>
            <a:r>
              <a:rPr lang="en-GB" dirty="0"/>
              <a:t>Yes</a:t>
            </a:r>
          </a:p>
          <a:p>
            <a:r>
              <a:rPr lang="en-GB" dirty="0"/>
              <a:t>Try to contact Nimah’s parents to discuss the situation</a:t>
            </a:r>
          </a:p>
          <a:p>
            <a:r>
              <a:rPr lang="en-GB" dirty="0"/>
              <a:t>No</a:t>
            </a:r>
          </a:p>
          <a:p>
            <a:endParaRPr lang="en-GB" dirty="0"/>
          </a:p>
        </p:txBody>
      </p:sp>
    </p:spTree>
    <p:extLst>
      <p:ext uri="{BB962C8B-B14F-4D97-AF65-F5344CB8AC3E}">
        <p14:creationId xmlns:p14="http://schemas.microsoft.com/office/powerpoint/2010/main" val="58211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E0F94-9C8F-7353-A0D0-8A0D6B0E7674}"/>
              </a:ext>
            </a:extLst>
          </p:cNvPr>
          <p:cNvSpPr>
            <a:spLocks noGrp="1"/>
          </p:cNvSpPr>
          <p:nvPr>
            <p:ph type="title"/>
          </p:nvPr>
        </p:nvSpPr>
        <p:spPr>
          <a:xfrm>
            <a:off x="1097280" y="286603"/>
            <a:ext cx="10058400" cy="1450757"/>
          </a:xfrm>
        </p:spPr>
        <p:txBody>
          <a:bodyPr/>
          <a:lstStyle/>
          <a:p>
            <a:r>
              <a:rPr lang="en-GB" dirty="0"/>
              <a:t>Example 4</a:t>
            </a:r>
          </a:p>
        </p:txBody>
      </p:sp>
      <p:sp>
        <p:nvSpPr>
          <p:cNvPr id="3" name="Content Placeholder 2">
            <a:extLst>
              <a:ext uri="{FF2B5EF4-FFF2-40B4-BE49-F238E27FC236}">
                <a16:creationId xmlns:a16="http://schemas.microsoft.com/office/drawing/2014/main" id="{2566EE2C-818C-6E3F-899A-1E3728A1342F}"/>
              </a:ext>
            </a:extLst>
          </p:cNvPr>
          <p:cNvSpPr>
            <a:spLocks noGrp="1"/>
          </p:cNvSpPr>
          <p:nvPr>
            <p:ph idx="1"/>
          </p:nvPr>
        </p:nvSpPr>
        <p:spPr>
          <a:xfrm>
            <a:off x="1097280" y="2108201"/>
            <a:ext cx="10058400" cy="3760891"/>
          </a:xfrm>
        </p:spPr>
        <p:txBody>
          <a:bodyPr>
            <a:noAutofit/>
          </a:bodyPr>
          <a:lstStyle/>
          <a:p>
            <a:r>
              <a:rPr lang="en-GB" dirty="0"/>
              <a:t>For the 3rd time in less than a month Ben, a 34-year-old student with cerebral palsy, asks you to lend him some money for lunch. He lives with his sister and tells you he doesn’t like to ask her for money as she can be aggressive and violent towards him and her two children</a:t>
            </a:r>
          </a:p>
          <a:p>
            <a:r>
              <a:rPr lang="en-GB" dirty="0"/>
              <a:t>Do you…</a:t>
            </a:r>
          </a:p>
          <a:p>
            <a:r>
              <a:rPr lang="en-GB" dirty="0"/>
              <a:t>Call the police</a:t>
            </a:r>
          </a:p>
          <a:p>
            <a:r>
              <a:rPr lang="en-GB" dirty="0"/>
              <a:t>No</a:t>
            </a:r>
          </a:p>
          <a:p>
            <a:r>
              <a:rPr lang="en-GB" dirty="0"/>
              <a:t>Refer Ben to student support and welfare services</a:t>
            </a:r>
          </a:p>
          <a:p>
            <a:r>
              <a:rPr lang="en-GB" dirty="0"/>
              <a:t>Yes </a:t>
            </a:r>
          </a:p>
        </p:txBody>
      </p:sp>
    </p:spTree>
    <p:extLst>
      <p:ext uri="{BB962C8B-B14F-4D97-AF65-F5344CB8AC3E}">
        <p14:creationId xmlns:p14="http://schemas.microsoft.com/office/powerpoint/2010/main" val="68181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6484CA-27E4-4DA0-5C64-5A6CAD57D3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6538AB-54A1-F1E6-B903-8C9EEDD60027}"/>
              </a:ext>
            </a:extLst>
          </p:cNvPr>
          <p:cNvSpPr>
            <a:spLocks noGrp="1"/>
          </p:cNvSpPr>
          <p:nvPr>
            <p:ph idx="1"/>
          </p:nvPr>
        </p:nvSpPr>
        <p:spPr>
          <a:xfrm>
            <a:off x="1097280" y="2108201"/>
            <a:ext cx="10058400" cy="3760891"/>
          </a:xfrm>
        </p:spPr>
        <p:txBody>
          <a:bodyPr>
            <a:normAutofit lnSpcReduction="10000"/>
          </a:bodyPr>
          <a:lstStyle/>
          <a:p>
            <a:r>
              <a:rPr lang="en-GB" dirty="0"/>
              <a:t>Ask Ben directly if his sister is abusing her children</a:t>
            </a:r>
          </a:p>
          <a:p>
            <a:r>
              <a:rPr lang="en-GB" dirty="0"/>
              <a:t>No</a:t>
            </a:r>
          </a:p>
          <a:p>
            <a:r>
              <a:rPr lang="en-GB" dirty="0"/>
              <a:t>Alert a person responsible for safeguarding, especially if Ben suggests he or his sister's children are in danger</a:t>
            </a:r>
          </a:p>
          <a:p>
            <a:r>
              <a:rPr lang="en-GB" dirty="0"/>
              <a:t>Yes</a:t>
            </a:r>
          </a:p>
          <a:p>
            <a:r>
              <a:rPr lang="en-GB" dirty="0"/>
              <a:t>Organise a whip-round to buy </a:t>
            </a:r>
            <a:r>
              <a:rPr lang="en-GB" dirty="0" err="1"/>
              <a:t>Bens's</a:t>
            </a:r>
            <a:r>
              <a:rPr lang="en-GB" dirty="0"/>
              <a:t> lunch</a:t>
            </a:r>
          </a:p>
          <a:p>
            <a:r>
              <a:rPr lang="en-GB" dirty="0"/>
              <a:t>No</a:t>
            </a:r>
          </a:p>
          <a:p>
            <a:endParaRPr lang="en-GB" dirty="0"/>
          </a:p>
        </p:txBody>
      </p:sp>
    </p:spTree>
    <p:extLst>
      <p:ext uri="{BB962C8B-B14F-4D97-AF65-F5344CB8AC3E}">
        <p14:creationId xmlns:p14="http://schemas.microsoft.com/office/powerpoint/2010/main" val="1202794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3A684-0398-731C-C71C-67E6C0ED94C4}"/>
              </a:ext>
            </a:extLst>
          </p:cNvPr>
          <p:cNvSpPr>
            <a:spLocks noGrp="1"/>
          </p:cNvSpPr>
          <p:nvPr>
            <p:ph type="title"/>
          </p:nvPr>
        </p:nvSpPr>
        <p:spPr>
          <a:xfrm>
            <a:off x="1097280" y="286603"/>
            <a:ext cx="10058400" cy="1450757"/>
          </a:xfrm>
        </p:spPr>
        <p:txBody>
          <a:bodyPr/>
          <a:lstStyle/>
          <a:p>
            <a:r>
              <a:rPr lang="en-GB" dirty="0"/>
              <a:t>Example 5</a:t>
            </a:r>
          </a:p>
        </p:txBody>
      </p:sp>
      <p:sp>
        <p:nvSpPr>
          <p:cNvPr id="3" name="Content Placeholder 2">
            <a:extLst>
              <a:ext uri="{FF2B5EF4-FFF2-40B4-BE49-F238E27FC236}">
                <a16:creationId xmlns:a16="http://schemas.microsoft.com/office/drawing/2014/main" id="{54F10A9B-BEFC-7C1D-3388-D6B7220E0A24}"/>
              </a:ext>
            </a:extLst>
          </p:cNvPr>
          <p:cNvSpPr>
            <a:spLocks noGrp="1"/>
          </p:cNvSpPr>
          <p:nvPr>
            <p:ph idx="1"/>
          </p:nvPr>
        </p:nvSpPr>
        <p:spPr>
          <a:xfrm>
            <a:off x="1097280" y="2108201"/>
            <a:ext cx="10058400" cy="3760891"/>
          </a:xfrm>
        </p:spPr>
        <p:txBody>
          <a:bodyPr>
            <a:noAutofit/>
          </a:bodyPr>
          <a:lstStyle/>
          <a:p>
            <a:r>
              <a:rPr lang="en-GB" dirty="0"/>
              <a:t>As you are having lunch you notice a group of students at a nearby table laughing over a laptop. You can see they’re on a social media website and are egging each other on to send increasingly passionate proclamations of love to Hannah, a student, 21 with muscular dystrophy</a:t>
            </a:r>
          </a:p>
          <a:p>
            <a:r>
              <a:rPr lang="en-GB" dirty="0"/>
              <a:t>Do you… </a:t>
            </a:r>
          </a:p>
          <a:p>
            <a:r>
              <a:rPr lang="en-GB" dirty="0"/>
              <a:t>Confiscate the laptop and store it somewhere secure so the messages can be deleted</a:t>
            </a:r>
          </a:p>
          <a:p>
            <a:r>
              <a:rPr lang="en-GB" dirty="0"/>
              <a:t>No</a:t>
            </a:r>
          </a:p>
          <a:p>
            <a:r>
              <a:rPr lang="en-GB" dirty="0"/>
              <a:t>Report the incident to a person responsible for safeguarding</a:t>
            </a:r>
          </a:p>
          <a:p>
            <a:r>
              <a:rPr lang="en-GB" dirty="0"/>
              <a:t>Yes </a:t>
            </a:r>
          </a:p>
        </p:txBody>
      </p:sp>
    </p:spTree>
    <p:extLst>
      <p:ext uri="{BB962C8B-B14F-4D97-AF65-F5344CB8AC3E}">
        <p14:creationId xmlns:p14="http://schemas.microsoft.com/office/powerpoint/2010/main" val="11852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81B227-D23F-C6C5-B12F-B58D270083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9499072-5F4A-6FBE-D68D-C334F67F4156}"/>
              </a:ext>
            </a:extLst>
          </p:cNvPr>
          <p:cNvSpPr>
            <a:spLocks noGrp="1"/>
          </p:cNvSpPr>
          <p:nvPr>
            <p:ph idx="1"/>
          </p:nvPr>
        </p:nvSpPr>
        <p:spPr>
          <a:xfrm>
            <a:off x="1097280" y="2108201"/>
            <a:ext cx="10058400" cy="3760891"/>
          </a:xfrm>
        </p:spPr>
        <p:txBody>
          <a:bodyPr>
            <a:noAutofit/>
          </a:bodyPr>
          <a:lstStyle/>
          <a:p>
            <a:r>
              <a:rPr lang="en-GB" dirty="0"/>
              <a:t>Contact Hannah to make sure she knows the messages aren’t real</a:t>
            </a:r>
          </a:p>
          <a:p>
            <a:r>
              <a:rPr lang="en-GB" dirty="0"/>
              <a:t>No</a:t>
            </a:r>
          </a:p>
          <a:p>
            <a:r>
              <a:rPr lang="en-GB" dirty="0"/>
              <a:t>Speak to the students to let them know that their behaviour is unacceptable </a:t>
            </a:r>
          </a:p>
          <a:p>
            <a:r>
              <a:rPr lang="en-GB" dirty="0"/>
              <a:t>Yes</a:t>
            </a:r>
          </a:p>
          <a:p>
            <a:r>
              <a:rPr lang="en-GB" dirty="0"/>
              <a:t>Log into the social media site to see if you can establish exactly what messages have been sent to Hannah</a:t>
            </a:r>
          </a:p>
          <a:p>
            <a:r>
              <a:rPr lang="en-GB" dirty="0"/>
              <a:t>No</a:t>
            </a:r>
          </a:p>
        </p:txBody>
      </p:sp>
    </p:spTree>
    <p:extLst>
      <p:ext uri="{BB962C8B-B14F-4D97-AF65-F5344CB8AC3E}">
        <p14:creationId xmlns:p14="http://schemas.microsoft.com/office/powerpoint/2010/main" val="3718980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85584-9068-8B4D-E1BB-F9609F2F0FAD}"/>
              </a:ext>
            </a:extLst>
          </p:cNvPr>
          <p:cNvSpPr>
            <a:spLocks noGrp="1"/>
          </p:cNvSpPr>
          <p:nvPr>
            <p:ph type="title"/>
          </p:nvPr>
        </p:nvSpPr>
        <p:spPr>
          <a:xfrm>
            <a:off x="1097280" y="286603"/>
            <a:ext cx="10058400" cy="1450757"/>
          </a:xfrm>
        </p:spPr>
        <p:txBody>
          <a:bodyPr/>
          <a:lstStyle/>
          <a:p>
            <a:r>
              <a:rPr lang="en-GB" dirty="0"/>
              <a:t>Example 6</a:t>
            </a:r>
          </a:p>
        </p:txBody>
      </p:sp>
      <p:sp>
        <p:nvSpPr>
          <p:cNvPr id="3" name="Content Placeholder 2">
            <a:extLst>
              <a:ext uri="{FF2B5EF4-FFF2-40B4-BE49-F238E27FC236}">
                <a16:creationId xmlns:a16="http://schemas.microsoft.com/office/drawing/2014/main" id="{551082AC-68D9-6668-7BC5-17C877F3C3E2}"/>
              </a:ext>
            </a:extLst>
          </p:cNvPr>
          <p:cNvSpPr>
            <a:spLocks noGrp="1"/>
          </p:cNvSpPr>
          <p:nvPr>
            <p:ph idx="1"/>
          </p:nvPr>
        </p:nvSpPr>
        <p:spPr>
          <a:xfrm>
            <a:off x="1097280" y="2108201"/>
            <a:ext cx="10058400" cy="3760891"/>
          </a:xfrm>
        </p:spPr>
        <p:txBody>
          <a:bodyPr>
            <a:noAutofit/>
          </a:bodyPr>
          <a:lstStyle/>
          <a:p>
            <a:r>
              <a:rPr lang="en-GB" dirty="0"/>
              <a:t>A colleague tells you that he thinks a 17-year-old student called Heather has a crush on him and shows you some email messages that Heather has sent to his personal email address</a:t>
            </a:r>
          </a:p>
          <a:p>
            <a:r>
              <a:rPr lang="en-GB" dirty="0"/>
              <a:t>Do you…</a:t>
            </a:r>
          </a:p>
          <a:p>
            <a:r>
              <a:rPr lang="en-GB" dirty="0"/>
              <a:t>Tell him not to worry, he should be flattered</a:t>
            </a:r>
          </a:p>
          <a:p>
            <a:r>
              <a:rPr lang="en-GB" dirty="0"/>
              <a:t>No</a:t>
            </a:r>
          </a:p>
          <a:p>
            <a:r>
              <a:rPr lang="en-GB" dirty="0"/>
              <a:t>Advise him not to give out personal contact details in the future to avoid issues like this</a:t>
            </a:r>
          </a:p>
          <a:p>
            <a:r>
              <a:rPr lang="en-GB" dirty="0"/>
              <a:t>Yes </a:t>
            </a:r>
          </a:p>
        </p:txBody>
      </p:sp>
    </p:spTree>
    <p:extLst>
      <p:ext uri="{BB962C8B-B14F-4D97-AF65-F5344CB8AC3E}">
        <p14:creationId xmlns:p14="http://schemas.microsoft.com/office/powerpoint/2010/main" val="256186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B9A98BD-F3C8-0F0B-3D63-898EF2AA15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6CBAD4-433D-CE11-14DB-FDBABA8AE4C4}"/>
              </a:ext>
            </a:extLst>
          </p:cNvPr>
          <p:cNvSpPr>
            <a:spLocks noGrp="1"/>
          </p:cNvSpPr>
          <p:nvPr>
            <p:ph idx="1"/>
          </p:nvPr>
        </p:nvSpPr>
        <p:spPr>
          <a:xfrm>
            <a:off x="1097280" y="2108201"/>
            <a:ext cx="10058400" cy="3760891"/>
          </a:xfrm>
        </p:spPr>
        <p:txBody>
          <a:bodyPr>
            <a:noAutofit/>
          </a:bodyPr>
          <a:lstStyle/>
          <a:p>
            <a:r>
              <a:rPr lang="en-GB" dirty="0"/>
              <a:t>Call the police</a:t>
            </a:r>
          </a:p>
          <a:p>
            <a:r>
              <a:rPr lang="en-GB" dirty="0"/>
              <a:t>No</a:t>
            </a:r>
          </a:p>
          <a:p>
            <a:r>
              <a:rPr lang="en-GB" dirty="0"/>
              <a:t>Contact a person responsible for safeguarding if you’re at all unsure of what to do</a:t>
            </a:r>
          </a:p>
          <a:p>
            <a:r>
              <a:rPr lang="en-GB" dirty="0"/>
              <a:t>Yes</a:t>
            </a:r>
          </a:p>
          <a:p>
            <a:r>
              <a:rPr lang="en-GB" dirty="0"/>
              <a:t>Recommend that he speaks to Heather’s personal tutor</a:t>
            </a:r>
          </a:p>
          <a:p>
            <a:r>
              <a:rPr lang="en-GB" dirty="0"/>
              <a:t>Yes</a:t>
            </a:r>
          </a:p>
          <a:p>
            <a:r>
              <a:rPr lang="en-GB" dirty="0"/>
              <a:t>Recommend he speaks to his line manager</a:t>
            </a:r>
          </a:p>
          <a:p>
            <a:r>
              <a:rPr lang="en-GB" dirty="0"/>
              <a:t>Yes </a:t>
            </a:r>
          </a:p>
        </p:txBody>
      </p:sp>
    </p:spTree>
    <p:extLst>
      <p:ext uri="{BB962C8B-B14F-4D97-AF65-F5344CB8AC3E}">
        <p14:creationId xmlns:p14="http://schemas.microsoft.com/office/powerpoint/2010/main" val="4258137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48437-C98C-8287-802D-24645590C8F3}"/>
              </a:ext>
            </a:extLst>
          </p:cNvPr>
          <p:cNvSpPr>
            <a:spLocks noGrp="1"/>
          </p:cNvSpPr>
          <p:nvPr>
            <p:ph type="title"/>
          </p:nvPr>
        </p:nvSpPr>
        <p:spPr>
          <a:xfrm>
            <a:off x="1097280" y="286603"/>
            <a:ext cx="10058400" cy="1450757"/>
          </a:xfrm>
        </p:spPr>
        <p:txBody>
          <a:bodyPr/>
          <a:lstStyle/>
          <a:p>
            <a:r>
              <a:rPr lang="en-GB" dirty="0"/>
              <a:t>Example 7	</a:t>
            </a:r>
          </a:p>
        </p:txBody>
      </p:sp>
      <p:sp>
        <p:nvSpPr>
          <p:cNvPr id="3" name="Content Placeholder 2">
            <a:extLst>
              <a:ext uri="{FF2B5EF4-FFF2-40B4-BE49-F238E27FC236}">
                <a16:creationId xmlns:a16="http://schemas.microsoft.com/office/drawing/2014/main" id="{F6BB6C6C-B07C-E17E-7317-5FDB6D039B02}"/>
              </a:ext>
            </a:extLst>
          </p:cNvPr>
          <p:cNvSpPr>
            <a:spLocks noGrp="1"/>
          </p:cNvSpPr>
          <p:nvPr>
            <p:ph idx="1"/>
          </p:nvPr>
        </p:nvSpPr>
        <p:spPr>
          <a:xfrm>
            <a:off x="1097280" y="2108201"/>
            <a:ext cx="10058400" cy="3760891"/>
          </a:xfrm>
        </p:spPr>
        <p:txBody>
          <a:bodyPr>
            <a:noAutofit/>
          </a:bodyPr>
          <a:lstStyle/>
          <a:p>
            <a:r>
              <a:rPr lang="en-GB" dirty="0"/>
              <a:t>Tom, a mature student with mental health problems, tells you he’s not getting on with other students in his group and that he feels threatened and intimidated by them. He has discussed this situation with his tutor, but nothing has been done about it. He tells you he’s very unhappy and is considering dropping his course and returning to live with his parents where he feels safe.</a:t>
            </a:r>
          </a:p>
          <a:p>
            <a:r>
              <a:rPr lang="en-GB" dirty="0"/>
              <a:t>Do you…</a:t>
            </a:r>
          </a:p>
          <a:p>
            <a:r>
              <a:rPr lang="en-GB" dirty="0"/>
              <a:t>Contact a person responsible for safeguarding, especially if Tom seems in real distress, or seems at risk of harming himself</a:t>
            </a:r>
          </a:p>
          <a:p>
            <a:r>
              <a:rPr lang="en-GB" dirty="0"/>
              <a:t>Yes </a:t>
            </a:r>
          </a:p>
        </p:txBody>
      </p:sp>
    </p:spTree>
    <p:extLst>
      <p:ext uri="{BB962C8B-B14F-4D97-AF65-F5344CB8AC3E}">
        <p14:creationId xmlns:p14="http://schemas.microsoft.com/office/powerpoint/2010/main" val="3150797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E663785-EF59-AB9C-C3A0-73EC5FAA4A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30A582-6DDA-EE42-941A-ADB062704CE7}"/>
              </a:ext>
            </a:extLst>
          </p:cNvPr>
          <p:cNvSpPr>
            <a:spLocks noGrp="1"/>
          </p:cNvSpPr>
          <p:nvPr>
            <p:ph idx="1"/>
          </p:nvPr>
        </p:nvSpPr>
        <p:spPr>
          <a:xfrm>
            <a:off x="1097280" y="2108201"/>
            <a:ext cx="10058400" cy="3760891"/>
          </a:xfrm>
        </p:spPr>
        <p:txBody>
          <a:bodyPr>
            <a:noAutofit/>
          </a:bodyPr>
          <a:lstStyle/>
          <a:p>
            <a:r>
              <a:rPr lang="en-GB" dirty="0"/>
              <a:t>Ask Tom who the main culprits are in his group, and offer to speak to them</a:t>
            </a:r>
          </a:p>
          <a:p>
            <a:r>
              <a:rPr lang="en-GB" dirty="0"/>
              <a:t>No</a:t>
            </a:r>
          </a:p>
          <a:p>
            <a:r>
              <a:rPr lang="en-GB" dirty="0"/>
              <a:t>Refer Tom to student support and welfare services</a:t>
            </a:r>
          </a:p>
          <a:p>
            <a:r>
              <a:rPr lang="en-GB" dirty="0"/>
              <a:t>Yes</a:t>
            </a:r>
          </a:p>
          <a:p>
            <a:r>
              <a:rPr lang="en-GB" dirty="0"/>
              <a:t>Offer to talk to Tom’s tutor as group dynamics falls within the tutor’s responsibility</a:t>
            </a:r>
          </a:p>
          <a:p>
            <a:r>
              <a:rPr lang="en-GB" dirty="0"/>
              <a:t>No</a:t>
            </a:r>
          </a:p>
          <a:p>
            <a:r>
              <a:rPr lang="en-GB" dirty="0"/>
              <a:t>Encourage Tom to snap out of it and stand up for himself</a:t>
            </a:r>
          </a:p>
          <a:p>
            <a:r>
              <a:rPr lang="en-GB" dirty="0"/>
              <a:t>No</a:t>
            </a:r>
          </a:p>
        </p:txBody>
      </p:sp>
    </p:spTree>
    <p:extLst>
      <p:ext uri="{BB962C8B-B14F-4D97-AF65-F5344CB8AC3E}">
        <p14:creationId xmlns:p14="http://schemas.microsoft.com/office/powerpoint/2010/main" val="3745057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6E362-8686-63F7-00BA-9B52C2DF284D}"/>
              </a:ext>
            </a:extLst>
          </p:cNvPr>
          <p:cNvSpPr>
            <a:spLocks noGrp="1"/>
          </p:cNvSpPr>
          <p:nvPr>
            <p:ph type="title"/>
          </p:nvPr>
        </p:nvSpPr>
        <p:spPr>
          <a:xfrm>
            <a:off x="1097280" y="286603"/>
            <a:ext cx="10058400" cy="1450757"/>
          </a:xfrm>
        </p:spPr>
        <p:txBody>
          <a:bodyPr/>
          <a:lstStyle/>
          <a:p>
            <a:r>
              <a:rPr lang="en-GB" dirty="0"/>
              <a:t>Example 8</a:t>
            </a:r>
          </a:p>
        </p:txBody>
      </p:sp>
      <p:sp>
        <p:nvSpPr>
          <p:cNvPr id="3" name="Content Placeholder 2">
            <a:extLst>
              <a:ext uri="{FF2B5EF4-FFF2-40B4-BE49-F238E27FC236}">
                <a16:creationId xmlns:a16="http://schemas.microsoft.com/office/drawing/2014/main" id="{B8527D41-5AC2-DF17-6F3D-0235ECDDFB60}"/>
              </a:ext>
            </a:extLst>
          </p:cNvPr>
          <p:cNvSpPr>
            <a:spLocks noGrp="1"/>
          </p:cNvSpPr>
          <p:nvPr>
            <p:ph idx="1"/>
          </p:nvPr>
        </p:nvSpPr>
        <p:spPr>
          <a:xfrm>
            <a:off x="1097280" y="2108201"/>
            <a:ext cx="10058400" cy="3760891"/>
          </a:xfrm>
        </p:spPr>
        <p:txBody>
          <a:bodyPr>
            <a:normAutofit fontScale="92500" lnSpcReduction="10000"/>
          </a:bodyPr>
          <a:lstStyle/>
          <a:p>
            <a:r>
              <a:rPr lang="en-GB" dirty="0"/>
              <a:t>Its 9.30pm on Saturday evening. You receive a text message from Charlotte, a 28-year-old female student with ALN, telling you she’s been beaten up by her partner and thrown out of the house with no money or clothes</a:t>
            </a:r>
          </a:p>
          <a:p>
            <a:r>
              <a:rPr lang="en-GB" dirty="0"/>
              <a:t>Do you…</a:t>
            </a:r>
          </a:p>
          <a:p>
            <a:r>
              <a:rPr lang="en-GB" dirty="0"/>
              <a:t>Explain to Charlotte that it would not be appropriate for you to take any action</a:t>
            </a:r>
          </a:p>
          <a:p>
            <a:r>
              <a:rPr lang="en-GB" dirty="0"/>
              <a:t>No</a:t>
            </a:r>
          </a:p>
          <a:p>
            <a:r>
              <a:rPr lang="en-GB" dirty="0"/>
              <a:t>Inform a person responsible for safeguarding of the situation</a:t>
            </a:r>
          </a:p>
          <a:p>
            <a:r>
              <a:rPr lang="en-GB" dirty="0"/>
              <a:t>Yes</a:t>
            </a:r>
          </a:p>
          <a:p>
            <a:endParaRPr lang="en-GB" dirty="0"/>
          </a:p>
        </p:txBody>
      </p:sp>
    </p:spTree>
    <p:extLst>
      <p:ext uri="{BB962C8B-B14F-4D97-AF65-F5344CB8AC3E}">
        <p14:creationId xmlns:p14="http://schemas.microsoft.com/office/powerpoint/2010/main" val="3341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CB20A78-53FB-1720-5A01-7A42498501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7A31E7-431B-628E-8AE3-C9C56AC63D75}"/>
              </a:ext>
            </a:extLst>
          </p:cNvPr>
          <p:cNvSpPr>
            <a:spLocks noGrp="1"/>
          </p:cNvSpPr>
          <p:nvPr>
            <p:ph idx="1"/>
          </p:nvPr>
        </p:nvSpPr>
        <p:spPr>
          <a:xfrm>
            <a:off x="1097280" y="2108201"/>
            <a:ext cx="10058400" cy="3760891"/>
          </a:xfrm>
        </p:spPr>
        <p:txBody>
          <a:bodyPr/>
          <a:lstStyle/>
          <a:p>
            <a:r>
              <a:rPr lang="en-GB" dirty="0"/>
              <a:t>Collect Charlotte and offer for her to stay at your place</a:t>
            </a:r>
          </a:p>
          <a:p>
            <a:r>
              <a:rPr lang="en-GB" dirty="0"/>
              <a:t>No</a:t>
            </a:r>
          </a:p>
          <a:p>
            <a:r>
              <a:rPr lang="en-GB" dirty="0"/>
              <a:t>Encourage Charlotte to call the police and report the assault</a:t>
            </a:r>
          </a:p>
          <a:p>
            <a:r>
              <a:rPr lang="en-GB" dirty="0"/>
              <a:t>Yes</a:t>
            </a:r>
          </a:p>
          <a:p>
            <a:r>
              <a:rPr lang="en-GB" dirty="0"/>
              <a:t>Reflect on why Charlotte has your personal mobile number</a:t>
            </a:r>
          </a:p>
          <a:p>
            <a:r>
              <a:rPr lang="en-GB" dirty="0"/>
              <a:t>Yes </a:t>
            </a:r>
          </a:p>
          <a:p>
            <a:endParaRPr lang="en-GB" dirty="0"/>
          </a:p>
        </p:txBody>
      </p:sp>
    </p:spTree>
    <p:extLst>
      <p:ext uri="{BB962C8B-B14F-4D97-AF65-F5344CB8AC3E}">
        <p14:creationId xmlns:p14="http://schemas.microsoft.com/office/powerpoint/2010/main" val="89686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41395-D631-AA12-01AF-D800930EC968}"/>
              </a:ext>
            </a:extLst>
          </p:cNvPr>
          <p:cNvSpPr>
            <a:spLocks noGrp="1"/>
          </p:cNvSpPr>
          <p:nvPr>
            <p:ph type="title"/>
          </p:nvPr>
        </p:nvSpPr>
        <p:spPr>
          <a:xfrm>
            <a:off x="1097280" y="286603"/>
            <a:ext cx="10058400" cy="1450757"/>
          </a:xfrm>
        </p:spPr>
        <p:txBody>
          <a:bodyPr/>
          <a:lstStyle/>
          <a:p>
            <a:r>
              <a:rPr lang="en-GB" dirty="0"/>
              <a:t>So…</a:t>
            </a:r>
          </a:p>
        </p:txBody>
      </p:sp>
      <p:sp>
        <p:nvSpPr>
          <p:cNvPr id="3" name="Content Placeholder 2">
            <a:extLst>
              <a:ext uri="{FF2B5EF4-FFF2-40B4-BE49-F238E27FC236}">
                <a16:creationId xmlns:a16="http://schemas.microsoft.com/office/drawing/2014/main" id="{BF19CEB9-B41E-8D5C-5455-611B60345368}"/>
              </a:ext>
            </a:extLst>
          </p:cNvPr>
          <p:cNvSpPr>
            <a:spLocks noGrp="1"/>
          </p:cNvSpPr>
          <p:nvPr>
            <p:ph idx="1"/>
          </p:nvPr>
        </p:nvSpPr>
        <p:spPr>
          <a:xfrm>
            <a:off x="1096963" y="2108199"/>
            <a:ext cx="10058400" cy="4096047"/>
          </a:xfrm>
        </p:spPr>
        <p:txBody>
          <a:bodyPr>
            <a:normAutofit fontScale="85000" lnSpcReduction="10000"/>
          </a:bodyPr>
          <a:lstStyle/>
          <a:p>
            <a:r>
              <a:rPr lang="en-GB" dirty="0"/>
              <a:t>Some useful links in relation to UWTSD.</a:t>
            </a:r>
          </a:p>
          <a:p>
            <a:r>
              <a:rPr lang="en-GB" dirty="0">
                <a:hlinkClick r:id="rId2"/>
              </a:rPr>
              <a:t>https://www.uwtsd.ac.uk/experience-facilities/student-support-wellbeing/reporting-university</a:t>
            </a:r>
            <a:endParaRPr lang="en-GB" dirty="0"/>
          </a:p>
          <a:p>
            <a:r>
              <a:rPr lang="en-GB" dirty="0">
                <a:hlinkClick r:id="rId3"/>
              </a:rPr>
              <a:t>https://www.uwtsd.ac.uk/experience-facilities/student-support-wellbeing</a:t>
            </a:r>
            <a:r>
              <a:rPr lang="en-GB" dirty="0"/>
              <a:t>  </a:t>
            </a:r>
          </a:p>
          <a:p>
            <a:r>
              <a:rPr lang="en-GB" dirty="0">
                <a:hlinkClick r:id="rId4"/>
              </a:rPr>
              <a:t>https://www.uwtsd.ac.uk/experience-facilities/student-support-wellbeing/wellbeing-support/safeguarding</a:t>
            </a:r>
            <a:endParaRPr lang="en-GB" dirty="0"/>
          </a:p>
          <a:p>
            <a:r>
              <a:rPr lang="en-GB" dirty="0">
                <a:hlinkClick r:id="rId5"/>
              </a:rPr>
              <a:t>https://www.uwtsd.ac.uk/experience-facilities/student-support-wellbeing/wellbeing-support</a:t>
            </a:r>
            <a:endParaRPr lang="en-GB" dirty="0"/>
          </a:p>
          <a:p>
            <a:r>
              <a:rPr lang="en-GB" dirty="0">
                <a:hlinkClick r:id="rId6"/>
              </a:rPr>
              <a:t>https://live.uniticms.com/uwtsd/register/?form=welfare</a:t>
            </a:r>
            <a:r>
              <a:rPr lang="en-GB" dirty="0"/>
              <a:t> </a:t>
            </a:r>
          </a:p>
          <a:p>
            <a:r>
              <a:rPr lang="en-GB" dirty="0"/>
              <a:t>Consent module online for all students</a:t>
            </a:r>
          </a:p>
        </p:txBody>
      </p:sp>
    </p:spTree>
    <p:extLst>
      <p:ext uri="{BB962C8B-B14F-4D97-AF65-F5344CB8AC3E}">
        <p14:creationId xmlns:p14="http://schemas.microsoft.com/office/powerpoint/2010/main" val="2990785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1E0C1-B398-3448-996A-AB929B4CE4E4}"/>
              </a:ext>
            </a:extLst>
          </p:cNvPr>
          <p:cNvSpPr>
            <a:spLocks noGrp="1"/>
          </p:cNvSpPr>
          <p:nvPr>
            <p:ph type="title"/>
          </p:nvPr>
        </p:nvSpPr>
        <p:spPr>
          <a:xfrm>
            <a:off x="1097280" y="286603"/>
            <a:ext cx="10058400" cy="1450757"/>
          </a:xfrm>
        </p:spPr>
        <p:txBody>
          <a:bodyPr/>
          <a:lstStyle/>
          <a:p>
            <a:r>
              <a:rPr lang="en-GB" dirty="0"/>
              <a:t>Support available </a:t>
            </a:r>
          </a:p>
        </p:txBody>
      </p:sp>
      <p:sp>
        <p:nvSpPr>
          <p:cNvPr id="3" name="Content Placeholder 2">
            <a:extLst>
              <a:ext uri="{FF2B5EF4-FFF2-40B4-BE49-F238E27FC236}">
                <a16:creationId xmlns:a16="http://schemas.microsoft.com/office/drawing/2014/main" id="{96EAA2CC-5171-AE2F-17B5-B201A98403D6}"/>
              </a:ext>
            </a:extLst>
          </p:cNvPr>
          <p:cNvSpPr>
            <a:spLocks noGrp="1"/>
          </p:cNvSpPr>
          <p:nvPr>
            <p:ph idx="1"/>
          </p:nvPr>
        </p:nvSpPr>
        <p:spPr>
          <a:xfrm>
            <a:off x="1097280" y="2108201"/>
            <a:ext cx="10058400" cy="3760891"/>
          </a:xfrm>
        </p:spPr>
        <p:txBody>
          <a:bodyPr/>
          <a:lstStyle/>
          <a:p>
            <a:r>
              <a:rPr lang="en-GB" dirty="0">
                <a:hlinkClick r:id="rId2"/>
              </a:rPr>
              <a:t>https://www.south-wales.police.uk/ro/report/rsa/alpha-v1/advice/rape-sexual-assault-and-other-sexual-offences/rape-sexual-assault-support/</a:t>
            </a:r>
            <a:endParaRPr lang="en-GB" dirty="0"/>
          </a:p>
          <a:p>
            <a:r>
              <a:rPr lang="en-GB" dirty="0">
                <a:hlinkClick r:id="rId3"/>
              </a:rPr>
              <a:t>https://rapecrisis.org.uk/</a:t>
            </a:r>
            <a:endParaRPr lang="en-GB" dirty="0"/>
          </a:p>
          <a:p>
            <a:r>
              <a:rPr lang="en-GB" dirty="0">
                <a:hlinkClick r:id="rId4"/>
              </a:rPr>
              <a:t>https://www.gov.wales/live-fear-free/sexual-violence</a:t>
            </a:r>
            <a:r>
              <a:rPr lang="en-GB" dirty="0"/>
              <a:t> </a:t>
            </a:r>
          </a:p>
        </p:txBody>
      </p:sp>
    </p:spTree>
    <p:extLst>
      <p:ext uri="{BB962C8B-B14F-4D97-AF65-F5344CB8AC3E}">
        <p14:creationId xmlns:p14="http://schemas.microsoft.com/office/powerpoint/2010/main" val="43113072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10ddbe86-a011-4d8b-a74c-f1fe20470564"/>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2.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{BE0D9F1C-1C6E-42BE-B50D-A6C80AF706D1}tf22712842_win32</Template>
  <TotalTime>0</TotalTime>
  <Words>5185</Words>
  <Application>Microsoft Office PowerPoint</Application>
  <PresentationFormat>Widescreen</PresentationFormat>
  <Paragraphs>552</Paragraphs>
  <Slides>94</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94</vt:i4>
      </vt:variant>
    </vt:vector>
  </HeadingPairs>
  <TitlesOfParts>
    <vt:vector size="101" baseType="lpstr">
      <vt:lpstr>Aptos</vt:lpstr>
      <vt:lpstr>Arial</vt:lpstr>
      <vt:lpstr>Bookman Old Style</vt:lpstr>
      <vt:lpstr>Calibri</vt:lpstr>
      <vt:lpstr>Franklin Gothic Book</vt:lpstr>
      <vt:lpstr>Verdana</vt:lpstr>
      <vt:lpstr>1_RetrospectVTI</vt:lpstr>
      <vt:lpstr>Introduction to Safeguarding</vt:lpstr>
      <vt:lpstr>Outcomes </vt:lpstr>
      <vt:lpstr>ACEs</vt:lpstr>
      <vt:lpstr>ACEs Definition</vt:lpstr>
      <vt:lpstr>Stats Wales (2015)</vt:lpstr>
      <vt:lpstr>ACEs ‘Scoring Sheet’</vt:lpstr>
      <vt:lpstr>Abuse</vt:lpstr>
      <vt:lpstr>Neglect </vt:lpstr>
      <vt:lpstr>Household dysfunction</vt:lpstr>
      <vt:lpstr>ACEs: Impact on brain, body and behaviour</vt:lpstr>
      <vt:lpstr>PowerPoint Presentation</vt:lpstr>
      <vt:lpstr>What does that mean?</vt:lpstr>
      <vt:lpstr>Cont…</vt:lpstr>
      <vt:lpstr>Preventing ACEs in future generations could reduce…</vt:lpstr>
      <vt:lpstr>cont… </vt:lpstr>
      <vt:lpstr>Impact on Post 16 teaching?</vt:lpstr>
      <vt:lpstr>Safeguarding</vt:lpstr>
      <vt:lpstr>What is safeguarding?</vt:lpstr>
      <vt:lpstr>What is safeguarding UWTSD?</vt:lpstr>
      <vt:lpstr>Adult at risk</vt:lpstr>
      <vt:lpstr>Forms of abuse</vt:lpstr>
      <vt:lpstr>Radicalisation </vt:lpstr>
      <vt:lpstr>PowerPoint Presentation</vt:lpstr>
      <vt:lpstr>Physical </vt:lpstr>
      <vt:lpstr>Emotional</vt:lpstr>
      <vt:lpstr>Financial </vt:lpstr>
      <vt:lpstr>Modern Slavery</vt:lpstr>
      <vt:lpstr>Socio-cultural</vt:lpstr>
      <vt:lpstr>Sexual </vt:lpstr>
      <vt:lpstr>Neglect </vt:lpstr>
      <vt:lpstr>Online </vt:lpstr>
      <vt:lpstr>Criminal Exploitation</vt:lpstr>
      <vt:lpstr>Who’s responsibility is safeguarding</vt:lpstr>
      <vt:lpstr>What do you do?</vt:lpstr>
      <vt:lpstr>PowerPoint Presentation</vt:lpstr>
      <vt:lpstr>If some directly discloses abuse to you</vt:lpstr>
      <vt:lpstr>PowerPoint Presentation</vt:lpstr>
      <vt:lpstr>However…</vt:lpstr>
      <vt:lpstr>PowerPoint Presentation</vt:lpstr>
      <vt:lpstr>Universal Services (Prevention)</vt:lpstr>
      <vt:lpstr>Targeted support (Monitoring)</vt:lpstr>
      <vt:lpstr>Specialist support (Statutory)</vt:lpstr>
      <vt:lpstr>Safeguarding Myth busters</vt:lpstr>
      <vt:lpstr>PowerPoint Presentation</vt:lpstr>
      <vt:lpstr>Safeguarding and teaching remotely</vt:lpstr>
      <vt:lpstr>PowerPoint Presentation</vt:lpstr>
      <vt:lpstr>PowerPoint Presentation</vt:lpstr>
      <vt:lpstr>Domestic Abuse</vt:lpstr>
      <vt:lpstr>What is domestic abuse?</vt:lpstr>
      <vt:lpstr>Different forms of abuse</vt:lpstr>
      <vt:lpstr>Physical abuse</vt:lpstr>
      <vt:lpstr>Economic or financial abuse</vt:lpstr>
      <vt:lpstr>Psycological or emotional abuse</vt:lpstr>
      <vt:lpstr>Violent and threatening behaviour</vt:lpstr>
      <vt:lpstr>In context</vt:lpstr>
      <vt:lpstr>Coercive control</vt:lpstr>
      <vt:lpstr>PowerPoint Presentation</vt:lpstr>
      <vt:lpstr>Coercive control video – for info</vt:lpstr>
      <vt:lpstr>Sexual assault</vt:lpstr>
      <vt:lpstr>Why cover this topic?</vt:lpstr>
      <vt:lpstr>What is it</vt:lpstr>
      <vt:lpstr>Sexual abuse context</vt:lpstr>
      <vt:lpstr>Research in FE and HE </vt:lpstr>
      <vt:lpstr>PowerPoint Presentation</vt:lpstr>
      <vt:lpstr>Students experience of sexual violence</vt:lpstr>
      <vt:lpstr>PowerPoint Presentation</vt:lpstr>
      <vt:lpstr>Reporting </vt:lpstr>
      <vt:lpstr>PowerPoint Presentation</vt:lpstr>
      <vt:lpstr>Spiking: UK Universities say…</vt:lpstr>
      <vt:lpstr>PowerPoint Presentation</vt:lpstr>
      <vt:lpstr>They aim to do this by…</vt:lpstr>
      <vt:lpstr>PowerPoint Presentation</vt:lpstr>
      <vt:lpstr>Impact </vt:lpstr>
      <vt:lpstr>PowerPoint Presentation</vt:lpstr>
      <vt:lpstr>Case studies</vt:lpstr>
      <vt:lpstr>PowerPoint Presentation</vt:lpstr>
      <vt:lpstr>Some examples 1 -yes or no</vt:lpstr>
      <vt:lpstr>PowerPoint Presentation</vt:lpstr>
      <vt:lpstr>Example 2</vt:lpstr>
      <vt:lpstr>PowerPoint Presentation</vt:lpstr>
      <vt:lpstr>Example 3</vt:lpstr>
      <vt:lpstr>PowerPoint Presentation</vt:lpstr>
      <vt:lpstr>Example 4</vt:lpstr>
      <vt:lpstr>PowerPoint Presentation</vt:lpstr>
      <vt:lpstr>Example 5</vt:lpstr>
      <vt:lpstr>PowerPoint Presentation</vt:lpstr>
      <vt:lpstr>Example 6</vt:lpstr>
      <vt:lpstr>PowerPoint Presentation</vt:lpstr>
      <vt:lpstr>Example 7 </vt:lpstr>
      <vt:lpstr>PowerPoint Presentation</vt:lpstr>
      <vt:lpstr>Example 8</vt:lpstr>
      <vt:lpstr>PowerPoint Presentation</vt:lpstr>
      <vt:lpstr>So…</vt:lpstr>
      <vt:lpstr>Support available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Safeguarding</dc:title>
  <dc:creator>Katie Gardner</dc:creator>
  <cp:lastModifiedBy>Katie Gardner</cp:lastModifiedBy>
  <cp:revision>4</cp:revision>
  <dcterms:created xsi:type="dcterms:W3CDTF">2022-09-13T09:33:20Z</dcterms:created>
  <dcterms:modified xsi:type="dcterms:W3CDTF">2025-05-15T09:43:20Z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