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2E5F38-8658-46AA-AA4A-437623BA59A4}" v="492" dt="2022-08-12T01:24:37.478"/>
    <p1510:client id="{44EBD69B-B5BF-4121-8F70-CBF124D4532B}" v="177" dt="2022-08-11T22:00:53.4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tor seidi" userId="d074240ee24c53f4" providerId="Windows Live" clId="Web-{422E5F38-8658-46AA-AA4A-437623BA59A4}"/>
    <pc:docChg chg="addSld modSld">
      <pc:chgData name="vitor seidi" userId="d074240ee24c53f4" providerId="Windows Live" clId="Web-{422E5F38-8658-46AA-AA4A-437623BA59A4}" dt="2022-08-12T01:24:37.478" v="557"/>
      <pc:docMkLst>
        <pc:docMk/>
      </pc:docMkLst>
      <pc:sldChg chg="addSp delSp modSp mod modClrScheme modShow chgLayout">
        <pc:chgData name="vitor seidi" userId="d074240ee24c53f4" providerId="Windows Live" clId="Web-{422E5F38-8658-46AA-AA4A-437623BA59A4}" dt="2022-08-12T01:11:09.541" v="556" actId="20577"/>
        <pc:sldMkLst>
          <pc:docMk/>
          <pc:sldMk cId="109857222" sldId="256"/>
        </pc:sldMkLst>
        <pc:spChg chg="mod ord">
          <ac:chgData name="vitor seidi" userId="d074240ee24c53f4" providerId="Windows Live" clId="Web-{422E5F38-8658-46AA-AA4A-437623BA59A4}" dt="2022-08-12T01:11:09.541" v="556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vitor seidi" userId="d074240ee24c53f4" providerId="Windows Live" clId="Web-{422E5F38-8658-46AA-AA4A-437623BA59A4}" dt="2022-08-12T00:53:38.788" v="148" actId="20577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vitor seidi" userId="d074240ee24c53f4" providerId="Windows Live" clId="Web-{422E5F38-8658-46AA-AA4A-437623BA59A4}" dt="2022-08-12T00:49:46.525" v="131"/>
          <ac:spMkLst>
            <pc:docMk/>
            <pc:sldMk cId="109857222" sldId="256"/>
            <ac:spMk id="654" creationId="{95C07764-E53B-AA06-4190-69E00D75270B}"/>
          </ac:spMkLst>
        </pc:spChg>
        <pc:spChg chg="add del mod ord">
          <ac:chgData name="vitor seidi" userId="d074240ee24c53f4" providerId="Windows Live" clId="Web-{422E5F38-8658-46AA-AA4A-437623BA59A4}" dt="2022-08-12T00:49:46.525" v="131"/>
          <ac:spMkLst>
            <pc:docMk/>
            <pc:sldMk cId="109857222" sldId="256"/>
            <ac:spMk id="655" creationId="{6B96B1FB-8C47-3D65-A8FB-5436B01072DB}"/>
          </ac:spMkLst>
        </pc:spChg>
        <pc:spChg chg="add del mod ord">
          <ac:chgData name="vitor seidi" userId="d074240ee24c53f4" providerId="Windows Live" clId="Web-{422E5F38-8658-46AA-AA4A-437623BA59A4}" dt="2022-08-12T00:49:46.525" v="131"/>
          <ac:spMkLst>
            <pc:docMk/>
            <pc:sldMk cId="109857222" sldId="256"/>
            <ac:spMk id="656" creationId="{36070B4D-5245-BB5C-51F2-AB2C009735A9}"/>
          </ac:spMkLst>
        </pc:spChg>
        <pc:graphicFrameChg chg="add del mod modGraphic">
          <ac:chgData name="vitor seidi" userId="d074240ee24c53f4" providerId="Windows Live" clId="Web-{422E5F38-8658-46AA-AA4A-437623BA59A4}" dt="2022-08-12T00:48:27.382" v="128"/>
          <ac:graphicFrameMkLst>
            <pc:docMk/>
            <pc:sldMk cId="109857222" sldId="256"/>
            <ac:graphicFrameMk id="4" creationId="{C78B9293-268F-1079-E9AF-7C266F7BE483}"/>
          </ac:graphicFrameMkLst>
        </pc:graphicFrameChg>
        <pc:graphicFrameChg chg="add del mod modGraphic">
          <ac:chgData name="vitor seidi" userId="d074240ee24c53f4" providerId="Windows Live" clId="Web-{422E5F38-8658-46AA-AA4A-437623BA59A4}" dt="2022-08-12T00:46:08.126" v="118"/>
          <ac:graphicFrameMkLst>
            <pc:docMk/>
            <pc:sldMk cId="109857222" sldId="256"/>
            <ac:graphicFrameMk id="582" creationId="{A661DD95-B874-F460-50C9-09AB843ED739}"/>
          </ac:graphicFrameMkLst>
        </pc:graphicFrameChg>
        <pc:graphicFrameChg chg="add del mod modGraphic">
          <ac:chgData name="vitor seidi" userId="d074240ee24c53f4" providerId="Windows Live" clId="Web-{422E5F38-8658-46AA-AA4A-437623BA59A4}" dt="2022-08-12T00:54:47.604" v="161"/>
          <ac:graphicFrameMkLst>
            <pc:docMk/>
            <pc:sldMk cId="109857222" sldId="256"/>
            <ac:graphicFrameMk id="657" creationId="{D3955C15-BA22-3F8D-17BC-61B422248E58}"/>
          </ac:graphicFrameMkLst>
        </pc:graphicFrameChg>
        <pc:graphicFrameChg chg="add mod modGraphic">
          <ac:chgData name="vitor seidi" userId="d074240ee24c53f4" providerId="Windows Live" clId="Web-{422E5F38-8658-46AA-AA4A-437623BA59A4}" dt="2022-08-12T01:07:29.141" v="526"/>
          <ac:graphicFrameMkLst>
            <pc:docMk/>
            <pc:sldMk cId="109857222" sldId="256"/>
            <ac:graphicFrameMk id="658" creationId="{90A92BA9-352F-87A1-FDAB-68F6790E62FD}"/>
          </ac:graphicFrameMkLst>
        </pc:graphicFrameChg>
        <pc:graphicFrameChg chg="add del mod modGraphic">
          <ac:chgData name="vitor seidi" userId="d074240ee24c53f4" providerId="Windows Live" clId="Web-{422E5F38-8658-46AA-AA4A-437623BA59A4}" dt="2022-08-12T01:04:41.321" v="453"/>
          <ac:graphicFrameMkLst>
            <pc:docMk/>
            <pc:sldMk cId="109857222" sldId="256"/>
            <ac:graphicFrameMk id="659" creationId="{92E2DEC2-31B7-9ECE-06D4-3269ABE351F0}"/>
          </ac:graphicFrameMkLst>
        </pc:graphicFrameChg>
        <pc:graphicFrameChg chg="add del">
          <ac:chgData name="vitor seidi" userId="d074240ee24c53f4" providerId="Windows Live" clId="Web-{422E5F38-8658-46AA-AA4A-437623BA59A4}" dt="2022-08-12T01:05:08.869" v="455"/>
          <ac:graphicFrameMkLst>
            <pc:docMk/>
            <pc:sldMk cId="109857222" sldId="256"/>
            <ac:graphicFrameMk id="660" creationId="{604BC866-B82F-83CF-D9BA-78D91E355E31}"/>
          </ac:graphicFrameMkLst>
        </pc:graphicFrameChg>
      </pc:sldChg>
      <pc:sldChg chg="addSp delSp modSp">
        <pc:chgData name="vitor seidi" userId="d074240ee24c53f4" providerId="Windows Live" clId="Web-{422E5F38-8658-46AA-AA4A-437623BA59A4}" dt="2022-08-11T22:22:35.070" v="32" actId="14100"/>
        <pc:sldMkLst>
          <pc:docMk/>
          <pc:sldMk cId="2447080956" sldId="257"/>
        </pc:sldMkLst>
        <pc:spChg chg="mod">
          <ac:chgData name="vitor seidi" userId="d074240ee24c53f4" providerId="Windows Live" clId="Web-{422E5F38-8658-46AA-AA4A-437623BA59A4}" dt="2022-08-11T22:05:51.673" v="6"/>
          <ac:spMkLst>
            <pc:docMk/>
            <pc:sldMk cId="2447080956" sldId="257"/>
            <ac:spMk id="2" creationId="{FCAE92D1-6C3A-D7BB-07FF-90143ED515AE}"/>
          </ac:spMkLst>
        </pc:spChg>
        <pc:spChg chg="mod">
          <ac:chgData name="vitor seidi" userId="d074240ee24c53f4" providerId="Windows Live" clId="Web-{422E5F38-8658-46AA-AA4A-437623BA59A4}" dt="2022-08-11T22:22:17.429" v="30" actId="14100"/>
          <ac:spMkLst>
            <pc:docMk/>
            <pc:sldMk cId="2447080956" sldId="257"/>
            <ac:spMk id="3" creationId="{F1C84EAE-0B54-40EB-AA60-6AD040206BBA}"/>
          </ac:spMkLst>
        </pc:spChg>
        <pc:spChg chg="del">
          <ac:chgData name="vitor seidi" userId="d074240ee24c53f4" providerId="Windows Live" clId="Web-{422E5F38-8658-46AA-AA4A-437623BA59A4}" dt="2022-08-11T22:05:58.642" v="7"/>
          <ac:spMkLst>
            <pc:docMk/>
            <pc:sldMk cId="2447080956" sldId="257"/>
            <ac:spMk id="4" creationId="{9FAAB70E-1BC9-5822-37A5-222AB070F58F}"/>
          </ac:spMkLst>
        </pc:spChg>
        <pc:spChg chg="del mod">
          <ac:chgData name="vitor seidi" userId="d074240ee24c53f4" providerId="Windows Live" clId="Web-{422E5F38-8658-46AA-AA4A-437623BA59A4}" dt="2022-08-11T22:17:04.633" v="13"/>
          <ac:spMkLst>
            <pc:docMk/>
            <pc:sldMk cId="2447080956" sldId="257"/>
            <ac:spMk id="5" creationId="{77839DAF-771A-94CE-55B6-E898556FC1C5}"/>
          </ac:spMkLst>
        </pc:spChg>
        <pc:spChg chg="del">
          <ac:chgData name="vitor seidi" userId="d074240ee24c53f4" providerId="Windows Live" clId="Web-{422E5F38-8658-46AA-AA4A-437623BA59A4}" dt="2022-08-11T22:16:36.257" v="8"/>
          <ac:spMkLst>
            <pc:docMk/>
            <pc:sldMk cId="2447080956" sldId="257"/>
            <ac:spMk id="6" creationId="{C1364995-3210-926E-EC6A-FE06CF469950}"/>
          </ac:spMkLst>
        </pc:spChg>
        <pc:spChg chg="add mod">
          <ac:chgData name="vitor seidi" userId="d074240ee24c53f4" providerId="Windows Live" clId="Web-{422E5F38-8658-46AA-AA4A-437623BA59A4}" dt="2022-08-11T22:22:35.070" v="32" actId="14100"/>
          <ac:spMkLst>
            <pc:docMk/>
            <pc:sldMk cId="2447080956" sldId="257"/>
            <ac:spMk id="8" creationId="{AA2FC8F3-464B-806C-94B4-58CC81270169}"/>
          </ac:spMkLst>
        </pc:spChg>
        <pc:picChg chg="add mod ord">
          <ac:chgData name="vitor seidi" userId="d074240ee24c53f4" providerId="Windows Live" clId="Web-{422E5F38-8658-46AA-AA4A-437623BA59A4}" dt="2022-08-11T22:16:36.288" v="9"/>
          <ac:picMkLst>
            <pc:docMk/>
            <pc:sldMk cId="2447080956" sldId="257"/>
            <ac:picMk id="7" creationId="{B3B1993B-A35D-890F-F942-712B029BCDAF}"/>
          </ac:picMkLst>
        </pc:picChg>
      </pc:sldChg>
      <pc:sldChg chg="new">
        <pc:chgData name="vitor seidi" userId="d074240ee24c53f4" providerId="Windows Live" clId="Web-{422E5F38-8658-46AA-AA4A-437623BA59A4}" dt="2022-08-12T01:24:37.478" v="557"/>
        <pc:sldMkLst>
          <pc:docMk/>
          <pc:sldMk cId="2215349701" sldId="258"/>
        </pc:sldMkLst>
      </pc:sldChg>
    </pc:docChg>
  </pc:docChgLst>
  <pc:docChgLst>
    <pc:chgData name="vitor seidi" userId="d074240ee24c53f4" providerId="Windows Live" clId="Web-{44EBD69B-B5BF-4121-8F70-CBF124D4532B}"/>
    <pc:docChg chg="addSld modSld">
      <pc:chgData name="vitor seidi" userId="d074240ee24c53f4" providerId="Windows Live" clId="Web-{44EBD69B-B5BF-4121-8F70-CBF124D4532B}" dt="2022-08-11T22:00:53.434" v="174" actId="14100"/>
      <pc:docMkLst>
        <pc:docMk/>
      </pc:docMkLst>
      <pc:sldChg chg="modSp mod modClrScheme chgLayout">
        <pc:chgData name="vitor seidi" userId="d074240ee24c53f4" providerId="Windows Live" clId="Web-{44EBD69B-B5BF-4121-8F70-CBF124D4532B}" dt="2022-08-11T21:38:15.612" v="32"/>
        <pc:sldMkLst>
          <pc:docMk/>
          <pc:sldMk cId="109857222" sldId="256"/>
        </pc:sldMkLst>
        <pc:spChg chg="mod ord">
          <ac:chgData name="vitor seidi" userId="d074240ee24c53f4" providerId="Windows Live" clId="Web-{44EBD69B-B5BF-4121-8F70-CBF124D4532B}" dt="2022-08-11T21:38:15.612" v="3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vitor seidi" userId="d074240ee24c53f4" providerId="Windows Live" clId="Web-{44EBD69B-B5BF-4121-8F70-CBF124D4532B}" dt="2022-08-11T21:38:15.612" v="32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 mod modClrScheme chgLayout">
        <pc:chgData name="vitor seidi" userId="d074240ee24c53f4" providerId="Windows Live" clId="Web-{44EBD69B-B5BF-4121-8F70-CBF124D4532B}" dt="2022-08-11T22:00:53.434" v="174" actId="14100"/>
        <pc:sldMkLst>
          <pc:docMk/>
          <pc:sldMk cId="2447080956" sldId="257"/>
        </pc:sldMkLst>
        <pc:spChg chg="mod ord">
          <ac:chgData name="vitor seidi" userId="d074240ee24c53f4" providerId="Windows Live" clId="Web-{44EBD69B-B5BF-4121-8F70-CBF124D4532B}" dt="2022-08-11T21:48:08.250" v="115" actId="20577"/>
          <ac:spMkLst>
            <pc:docMk/>
            <pc:sldMk cId="2447080956" sldId="257"/>
            <ac:spMk id="2" creationId="{FCAE92D1-6C3A-D7BB-07FF-90143ED515AE}"/>
          </ac:spMkLst>
        </pc:spChg>
        <pc:spChg chg="mod ord">
          <ac:chgData name="vitor seidi" userId="d074240ee24c53f4" providerId="Windows Live" clId="Web-{44EBD69B-B5BF-4121-8F70-CBF124D4532B}" dt="2022-08-11T21:59:58.619" v="173" actId="14100"/>
          <ac:spMkLst>
            <pc:docMk/>
            <pc:sldMk cId="2447080956" sldId="257"/>
            <ac:spMk id="3" creationId="{F1C84EAE-0B54-40EB-AA60-6AD040206BBA}"/>
          </ac:spMkLst>
        </pc:spChg>
        <pc:spChg chg="add mod ord">
          <ac:chgData name="vitor seidi" userId="d074240ee24c53f4" providerId="Windows Live" clId="Web-{44EBD69B-B5BF-4121-8F70-CBF124D4532B}" dt="2022-08-11T22:00:53.434" v="174" actId="14100"/>
          <ac:spMkLst>
            <pc:docMk/>
            <pc:sldMk cId="2447080956" sldId="257"/>
            <ac:spMk id="4" creationId="{9FAAB70E-1BC9-5822-37A5-222AB070F58F}"/>
          </ac:spMkLst>
        </pc:spChg>
        <pc:spChg chg="add mod ord">
          <ac:chgData name="vitor seidi" userId="d074240ee24c53f4" providerId="Windows Live" clId="Web-{44EBD69B-B5BF-4121-8F70-CBF124D4532B}" dt="2022-08-11T22:00:53.434" v="174" actId="14100"/>
          <ac:spMkLst>
            <pc:docMk/>
            <pc:sldMk cId="2447080956" sldId="257"/>
            <ac:spMk id="5" creationId="{77839DAF-771A-94CE-55B6-E898556FC1C5}"/>
          </ac:spMkLst>
        </pc:spChg>
        <pc:spChg chg="add mod ord">
          <ac:chgData name="vitor seidi" userId="d074240ee24c53f4" providerId="Windows Live" clId="Web-{44EBD69B-B5BF-4121-8F70-CBF124D4532B}" dt="2022-08-11T21:40:15.960" v="65"/>
          <ac:spMkLst>
            <pc:docMk/>
            <pc:sldMk cId="2447080956" sldId="257"/>
            <ac:spMk id="6" creationId="{C1364995-3210-926E-EC6A-FE06CF46995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islam.stackexchange.com/questions/36625/is-there-a-consensus-that-eating-with-a-knife-and-fork-as-in-western-culture-i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23" y="91955"/>
            <a:ext cx="12125864" cy="2446996"/>
          </a:xfrm>
          <a:solidFill>
            <a:srgbClr val="ED7D31"/>
          </a:solidFill>
        </p:spPr>
        <p:txBody>
          <a:bodyPr>
            <a:normAutofit/>
          </a:bodyPr>
          <a:lstStyle/>
          <a:p>
            <a:pPr algn="ctr"/>
            <a:r>
              <a:rPr lang="en-US" sz="7200" b="1" dirty="0">
                <a:cs typeface="Calibri Light"/>
              </a:rPr>
              <a:t>Academic and Employability Skills for the work place 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938842" y="3191474"/>
            <a:ext cx="10414959" cy="3086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/>
              <a:buChar char="Ø"/>
            </a:pPr>
            <a:endParaRPr lang="en-US" dirty="0">
              <a:cs typeface="Calibri"/>
            </a:endParaRPr>
          </a:p>
          <a:p>
            <a:pPr>
              <a:buFont typeface="Wingdings"/>
              <a:buChar char="Ø"/>
            </a:pPr>
            <a:endParaRPr lang="en-US" dirty="0">
              <a:cs typeface="Calibri"/>
            </a:endParaRPr>
          </a:p>
        </p:txBody>
      </p:sp>
      <p:graphicFrame>
        <p:nvGraphicFramePr>
          <p:cNvPr id="658" name="Table 658">
            <a:extLst>
              <a:ext uri="{FF2B5EF4-FFF2-40B4-BE49-F238E27FC236}">
                <a16:creationId xmlns:a16="http://schemas.microsoft.com/office/drawing/2014/main" id="{90A92BA9-352F-87A1-FDAB-68F6790E62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5634986"/>
              </p:ext>
            </p:extLst>
          </p:nvPr>
        </p:nvGraphicFramePr>
        <p:xfrm>
          <a:off x="920150" y="3637471"/>
          <a:ext cx="8329832" cy="30958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9628">
                  <a:extLst>
                    <a:ext uri="{9D8B030D-6E8A-4147-A177-3AD203B41FA5}">
                      <a16:colId xmlns:a16="http://schemas.microsoft.com/office/drawing/2014/main" val="728881273"/>
                    </a:ext>
                  </a:extLst>
                </a:gridCol>
                <a:gridCol w="5610204">
                  <a:extLst>
                    <a:ext uri="{9D8B030D-6E8A-4147-A177-3AD203B41FA5}">
                      <a16:colId xmlns:a16="http://schemas.microsoft.com/office/drawing/2014/main" val="454448530"/>
                    </a:ext>
                  </a:extLst>
                </a:gridCol>
              </a:tblGrid>
              <a:tr h="77397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STUDENT </a:t>
                      </a:r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NAME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Vitor Seidi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2132801"/>
                  </a:ext>
                </a:extLst>
              </a:tr>
              <a:tr h="773970">
                <a:tc>
                  <a:txBody>
                    <a:bodyPr/>
                    <a:lstStyle/>
                    <a:p>
                      <a:r>
                        <a:rPr lang="en-US" dirty="0"/>
                        <a:t>STUDENT ID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2133942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9122756"/>
                  </a:ext>
                </a:extLst>
              </a:tr>
              <a:tr h="773970">
                <a:tc>
                  <a:txBody>
                    <a:bodyPr/>
                    <a:lstStyle/>
                    <a:p>
                      <a:r>
                        <a:rPr lang="en-US" dirty="0"/>
                        <a:t>Name of University 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University of Wales Trinity Saint David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736594"/>
                  </a:ext>
                </a:extLst>
              </a:tr>
              <a:tr h="77396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Presentation Date 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13</a:t>
                      </a:r>
                      <a:r>
                        <a:rPr lang="en-US" sz="1200" dirty="0"/>
                        <a:t>th</a:t>
                      </a:r>
                      <a:r>
                        <a:rPr lang="en-US" dirty="0"/>
                        <a:t> of August 2022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86787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E92D1-6C3A-D7BB-07FF-90143ED515A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ED7D31"/>
          </a:solidFill>
        </p:spPr>
        <p:txBody>
          <a:bodyPr/>
          <a:lstStyle/>
          <a:p>
            <a:pPr algn="ctr"/>
            <a:r>
              <a:rPr lang="en-US" dirty="0">
                <a:cs typeface="Calibri Light"/>
              </a:rPr>
              <a:t>My step by step to became a restaurant General Manager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84EAE-0B54-40EB-AA60-6AD040206B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63868"/>
            <a:ext cx="5157787" cy="346892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latin typeface="Calibri Light"/>
                <a:cs typeface="Calibri"/>
              </a:rPr>
              <a:t>School diploma</a:t>
            </a:r>
          </a:p>
          <a:p>
            <a:r>
              <a:rPr lang="en-US" dirty="0">
                <a:latin typeface="Calibri Light"/>
                <a:cs typeface="Calibri"/>
              </a:rPr>
              <a:t>Digital skills </a:t>
            </a:r>
          </a:p>
          <a:p>
            <a:r>
              <a:rPr lang="en-US" dirty="0">
                <a:latin typeface="Calibri Light"/>
                <a:cs typeface="Calibri"/>
              </a:rPr>
              <a:t>Planning </a:t>
            </a:r>
          </a:p>
          <a:p>
            <a:r>
              <a:rPr lang="en-US" dirty="0">
                <a:latin typeface="Calibri Light"/>
                <a:cs typeface="Calibri"/>
              </a:rPr>
              <a:t>Organization </a:t>
            </a:r>
          </a:p>
          <a:p>
            <a:r>
              <a:rPr lang="en-US" dirty="0">
                <a:latin typeface="Calibri Light"/>
                <a:cs typeface="Calibri"/>
              </a:rPr>
              <a:t>Time Management </a:t>
            </a:r>
          </a:p>
          <a:p>
            <a:r>
              <a:rPr lang="en-US" dirty="0">
                <a:latin typeface="Calibri Light"/>
                <a:cs typeface="Calibri"/>
              </a:rPr>
              <a:t>Communication </a:t>
            </a:r>
          </a:p>
          <a:p>
            <a:r>
              <a:rPr lang="en-US" dirty="0">
                <a:latin typeface="Calibri Light"/>
                <a:cs typeface="Calibri"/>
              </a:rPr>
              <a:t>Leader </a:t>
            </a:r>
          </a:p>
          <a:p>
            <a:endParaRPr lang="en-US" dirty="0">
              <a:latin typeface="Calibri Light"/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B3B1993B-A35D-890F-F942-712B029BCDA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25419" y="2856706"/>
            <a:ext cx="4476750" cy="298132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A2FC8F3-464B-806C-94B4-58CC81270169}"/>
              </a:ext>
            </a:extLst>
          </p:cNvPr>
          <p:cNvSpPr txBox="1"/>
          <p:nvPr/>
        </p:nvSpPr>
        <p:spPr>
          <a:xfrm>
            <a:off x="6669987" y="5837238"/>
            <a:ext cx="4476750" cy="159350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47080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4168E-0FC3-575A-2FC0-BA2CFE653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62C148-1C33-4122-BFAA-CFE2E65A90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69D87-9655-EA8B-DC72-CEA91DFE7A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0942C7-48A5-FA23-100A-03FC5C0D77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826C86-D1EE-A498-0EBE-2824BF8C730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349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Academic and Employability Skills for the work place </vt:lpstr>
      <vt:lpstr>My step by step to became a restaurant General Manager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231</cp:revision>
  <dcterms:created xsi:type="dcterms:W3CDTF">2022-08-11T18:19:24Z</dcterms:created>
  <dcterms:modified xsi:type="dcterms:W3CDTF">2022-08-12T01:24:37Z</dcterms:modified>
</cp:coreProperties>
</file>