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913" r:id="rId1"/>
  </p:sldMasterIdLst>
  <p:notesMasterIdLst>
    <p:notesMasterId r:id="rId8"/>
  </p:notesMasterIdLst>
  <p:sldIdLst>
    <p:sldId id="256" r:id="rId2"/>
    <p:sldId id="263" r:id="rId3"/>
    <p:sldId id="257" r:id="rId4"/>
    <p:sldId id="258" r:id="rId5"/>
    <p:sldId id="259" r:id="rId6"/>
    <p:sldId id="260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BA497B-7182-48CF-9DAC-56BD97C1C737}" v="36" dt="2026-03-03T19:34:06.62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6" d="100"/>
          <a:sy n="76" d="100"/>
        </p:scale>
        <p:origin x="62" y="2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nisa Rebova" userId="2cd2768c4061007b" providerId="LiveId" clId="{D83498BB-11F0-43C4-8459-260B5FE2CECA}"/>
    <pc:docChg chg="undo custSel addSld delSld modSld">
      <pc:chgData name="Denisa Rebova" userId="2cd2768c4061007b" providerId="LiveId" clId="{D83498BB-11F0-43C4-8459-260B5FE2CECA}" dt="2026-03-03T19:35:51.178" v="302" actId="2696"/>
      <pc:docMkLst>
        <pc:docMk/>
      </pc:docMkLst>
      <pc:sldChg chg="addSp delSp modSp mod setBg addAnim setClrOvrMap delDesignElem">
        <pc:chgData name="Denisa Rebova" userId="2cd2768c4061007b" providerId="LiveId" clId="{D83498BB-11F0-43C4-8459-260B5FE2CECA}" dt="2026-03-03T19:34:16.928" v="290" actId="21"/>
        <pc:sldMkLst>
          <pc:docMk/>
          <pc:sldMk cId="1278702257" sldId="256"/>
        </pc:sldMkLst>
        <pc:spChg chg="mod ord">
          <ac:chgData name="Denisa Rebova" userId="2cd2768c4061007b" providerId="LiveId" clId="{D83498BB-11F0-43C4-8459-260B5FE2CECA}" dt="2026-02-28T11:04:21.583" v="232" actId="26606"/>
          <ac:spMkLst>
            <pc:docMk/>
            <pc:sldMk cId="1278702257" sldId="256"/>
            <ac:spMk id="2" creationId="{00000000-0000-0000-0000-000000000000}"/>
          </ac:spMkLst>
        </pc:spChg>
        <pc:spChg chg="add mod">
          <ac:chgData name="Denisa Rebova" userId="2cd2768c4061007b" providerId="LiveId" clId="{D83498BB-11F0-43C4-8459-260B5FE2CECA}" dt="2026-02-28T11:06:42.030" v="243" actId="26606"/>
          <ac:spMkLst>
            <pc:docMk/>
            <pc:sldMk cId="1278702257" sldId="256"/>
            <ac:spMk id="3" creationId="{4387917E-7BED-E628-934B-1C004182CAEF}"/>
          </ac:spMkLst>
        </pc:spChg>
        <pc:spChg chg="add del">
          <ac:chgData name="Denisa Rebova" userId="2cd2768c4061007b" providerId="LiveId" clId="{D83498BB-11F0-43C4-8459-260B5FE2CECA}" dt="2026-03-03T18:39:06.676" v="278" actId="26606"/>
          <ac:spMkLst>
            <pc:docMk/>
            <pc:sldMk cId="1278702257" sldId="256"/>
            <ac:spMk id="23" creationId="{59647F54-801D-44AB-8284-EDDFF7763139}"/>
          </ac:spMkLst>
        </pc:spChg>
        <pc:spChg chg="add del">
          <ac:chgData name="Denisa Rebova" userId="2cd2768c4061007b" providerId="LiveId" clId="{D83498BB-11F0-43C4-8459-260B5FE2CECA}" dt="2026-03-03T18:39:06.676" v="278" actId="26606"/>
          <ac:spMkLst>
            <pc:docMk/>
            <pc:sldMk cId="1278702257" sldId="256"/>
            <ac:spMk id="25" creationId="{6DFBE54E-A701-4039-AC57-CF06B37CC626}"/>
          </ac:spMkLst>
        </pc:spChg>
        <pc:spChg chg="add del">
          <ac:chgData name="Denisa Rebova" userId="2cd2768c4061007b" providerId="LiveId" clId="{D83498BB-11F0-43C4-8459-260B5FE2CECA}" dt="2026-03-03T18:39:06.676" v="278" actId="26606"/>
          <ac:spMkLst>
            <pc:docMk/>
            <pc:sldMk cId="1278702257" sldId="256"/>
            <ac:spMk id="27" creationId="{D33A9890-FE1F-4F08-8EF4-FD2B43954605}"/>
          </ac:spMkLst>
        </pc:spChg>
        <pc:spChg chg="add del">
          <ac:chgData name="Denisa Rebova" userId="2cd2768c4061007b" providerId="LiveId" clId="{D83498BB-11F0-43C4-8459-260B5FE2CECA}" dt="2026-03-03T18:39:06.676" v="278" actId="26606"/>
          <ac:spMkLst>
            <pc:docMk/>
            <pc:sldMk cId="1278702257" sldId="256"/>
            <ac:spMk id="29" creationId="{92515798-C8A3-40E7-A830-82681C81A0CD}"/>
          </ac:spMkLst>
        </pc:spChg>
        <pc:spChg chg="add del">
          <ac:chgData name="Denisa Rebova" userId="2cd2768c4061007b" providerId="LiveId" clId="{D83498BB-11F0-43C4-8459-260B5FE2CECA}" dt="2026-03-03T18:39:09.596" v="280"/>
          <ac:spMkLst>
            <pc:docMk/>
            <pc:sldMk cId="1278702257" sldId="256"/>
            <ac:spMk id="65" creationId="{59647F54-801D-44AB-8284-EDDFF7763139}"/>
          </ac:spMkLst>
        </pc:spChg>
        <pc:spChg chg="add del">
          <ac:chgData name="Denisa Rebova" userId="2cd2768c4061007b" providerId="LiveId" clId="{D83498BB-11F0-43C4-8459-260B5FE2CECA}" dt="2026-03-03T18:39:09.596" v="280"/>
          <ac:spMkLst>
            <pc:docMk/>
            <pc:sldMk cId="1278702257" sldId="256"/>
            <ac:spMk id="66" creationId="{6DFBE54E-A701-4039-AC57-CF06B37CC626}"/>
          </ac:spMkLst>
        </pc:spChg>
        <pc:spChg chg="add del">
          <ac:chgData name="Denisa Rebova" userId="2cd2768c4061007b" providerId="LiveId" clId="{D83498BB-11F0-43C4-8459-260B5FE2CECA}" dt="2026-03-03T18:39:09.596" v="280"/>
          <ac:spMkLst>
            <pc:docMk/>
            <pc:sldMk cId="1278702257" sldId="256"/>
            <ac:spMk id="67" creationId="{D33A9890-FE1F-4F08-8EF4-FD2B43954605}"/>
          </ac:spMkLst>
        </pc:spChg>
        <pc:spChg chg="add del">
          <ac:chgData name="Denisa Rebova" userId="2cd2768c4061007b" providerId="LiveId" clId="{D83498BB-11F0-43C4-8459-260B5FE2CECA}" dt="2026-03-03T18:39:09.596" v="280"/>
          <ac:spMkLst>
            <pc:docMk/>
            <pc:sldMk cId="1278702257" sldId="256"/>
            <ac:spMk id="68" creationId="{92515798-C8A3-40E7-A830-82681C81A0CD}"/>
          </ac:spMkLst>
        </pc:spChg>
        <pc:grpChg chg="add del">
          <ac:chgData name="Denisa Rebova" userId="2cd2768c4061007b" providerId="LiveId" clId="{D83498BB-11F0-43C4-8459-260B5FE2CECA}" dt="2026-03-03T18:39:06.676" v="278" actId="26606"/>
          <ac:grpSpMkLst>
            <pc:docMk/>
            <pc:sldMk cId="1278702257" sldId="256"/>
            <ac:grpSpMk id="12" creationId="{FAEF28A3-012D-4640-B8B8-1EF6EAF7233B}"/>
          </ac:grpSpMkLst>
        </pc:grpChg>
        <pc:grpChg chg="add del">
          <ac:chgData name="Denisa Rebova" userId="2cd2768c4061007b" providerId="LiveId" clId="{D83498BB-11F0-43C4-8459-260B5FE2CECA}" dt="2026-03-03T18:39:09.596" v="280"/>
          <ac:grpSpMkLst>
            <pc:docMk/>
            <pc:sldMk cId="1278702257" sldId="256"/>
            <ac:grpSpMk id="41" creationId="{FAEF28A3-012D-4640-B8B8-1EF6EAF7233B}"/>
          </ac:grpSpMkLst>
        </pc:grpChg>
        <pc:picChg chg="add del">
          <ac:chgData name="Denisa Rebova" userId="2cd2768c4061007b" providerId="LiveId" clId="{D83498BB-11F0-43C4-8459-260B5FE2CECA}" dt="2026-03-03T19:33:29.727" v="286" actId="21"/>
          <ac:picMkLst>
            <pc:docMk/>
            <pc:sldMk cId="1278702257" sldId="256"/>
            <ac:picMk id="4" creationId="{BA1316D7-878E-F089-976B-54208ACE9947}"/>
          </ac:picMkLst>
        </pc:picChg>
        <pc:picChg chg="add del mod">
          <ac:chgData name="Denisa Rebova" userId="2cd2768c4061007b" providerId="LiveId" clId="{D83498BB-11F0-43C4-8459-260B5FE2CECA}" dt="2026-03-03T19:34:16.928" v="290" actId="21"/>
          <ac:picMkLst>
            <pc:docMk/>
            <pc:sldMk cId="1278702257" sldId="256"/>
            <ac:picMk id="5" creationId="{BA1316D7-878E-F089-976B-54208ACE9947}"/>
          </ac:picMkLst>
        </pc:picChg>
        <pc:picChg chg="mod">
          <ac:chgData name="Denisa Rebova" userId="2cd2768c4061007b" providerId="LiveId" clId="{D83498BB-11F0-43C4-8459-260B5FE2CECA}" dt="2026-02-28T11:07:57.800" v="253" actId="26606"/>
          <ac:picMkLst>
            <pc:docMk/>
            <pc:sldMk cId="1278702257" sldId="256"/>
            <ac:picMk id="7" creationId="{00000000-0000-0000-0000-000000000000}"/>
          </ac:picMkLst>
        </pc:picChg>
      </pc:sldChg>
      <pc:sldChg chg="addSp delSp modSp mod setBg setClrOvrMap">
        <pc:chgData name="Denisa Rebova" userId="2cd2768c4061007b" providerId="LiveId" clId="{D83498BB-11F0-43C4-8459-260B5FE2CECA}" dt="2026-03-03T18:39:09.596" v="280"/>
        <pc:sldMkLst>
          <pc:docMk/>
          <pc:sldMk cId="2481383741" sldId="257"/>
        </pc:sldMkLst>
        <pc:spChg chg="mod">
          <ac:chgData name="Denisa Rebova" userId="2cd2768c4061007b" providerId="LiveId" clId="{D83498BB-11F0-43C4-8459-260B5FE2CECA}" dt="2026-03-03T18:39:09.596" v="280"/>
          <ac:spMkLst>
            <pc:docMk/>
            <pc:sldMk cId="2481383741" sldId="257"/>
            <ac:spMk id="2" creationId="{00000000-0000-0000-0000-000000000000}"/>
          </ac:spMkLst>
        </pc:spChg>
        <pc:spChg chg="mod ord">
          <ac:chgData name="Denisa Rebova" userId="2cd2768c4061007b" providerId="LiveId" clId="{D83498BB-11F0-43C4-8459-260B5FE2CECA}" dt="2026-02-28T10:40:12.274" v="15" actId="26606"/>
          <ac:spMkLst>
            <pc:docMk/>
            <pc:sldMk cId="2481383741" sldId="257"/>
            <ac:spMk id="3" creationId="{00000000-0000-0000-0000-000000000000}"/>
          </ac:spMkLst>
        </pc:spChg>
        <pc:picChg chg="mod">
          <ac:chgData name="Denisa Rebova" userId="2cd2768c4061007b" providerId="LiveId" clId="{D83498BB-11F0-43C4-8459-260B5FE2CECA}" dt="2026-02-28T10:40:12.274" v="15" actId="26606"/>
          <ac:picMkLst>
            <pc:docMk/>
            <pc:sldMk cId="2481383741" sldId="257"/>
            <ac:picMk id="4" creationId="{00000000-0000-0000-0000-000000000000}"/>
          </ac:picMkLst>
        </pc:picChg>
      </pc:sldChg>
      <pc:sldChg chg="addSp delSp modSp mod setBg setClrOvrMap delDesignElem">
        <pc:chgData name="Denisa Rebova" userId="2cd2768c4061007b" providerId="LiveId" clId="{D83498BB-11F0-43C4-8459-260B5FE2CECA}" dt="2026-03-03T18:39:09.596" v="280"/>
        <pc:sldMkLst>
          <pc:docMk/>
          <pc:sldMk cId="271515348" sldId="258"/>
        </pc:sldMkLst>
        <pc:spChg chg="mod ord">
          <ac:chgData name="Denisa Rebova" userId="2cd2768c4061007b" providerId="LiveId" clId="{D83498BB-11F0-43C4-8459-260B5FE2CECA}" dt="2026-02-28T11:08:56.440" v="257" actId="26606"/>
          <ac:spMkLst>
            <pc:docMk/>
            <pc:sldMk cId="271515348" sldId="258"/>
            <ac:spMk id="2" creationId="{00000000-0000-0000-0000-000000000000}"/>
          </ac:spMkLst>
        </pc:spChg>
        <pc:spChg chg="mod ord">
          <ac:chgData name="Denisa Rebova" userId="2cd2768c4061007b" providerId="LiveId" clId="{D83498BB-11F0-43C4-8459-260B5FE2CECA}" dt="2026-02-28T11:08:56.440" v="257" actId="26606"/>
          <ac:spMkLst>
            <pc:docMk/>
            <pc:sldMk cId="271515348" sldId="258"/>
            <ac:spMk id="3" creationId="{00000000-0000-0000-0000-000000000000}"/>
          </ac:spMkLst>
        </pc:spChg>
        <pc:spChg chg="add del">
          <ac:chgData name="Denisa Rebova" userId="2cd2768c4061007b" providerId="LiveId" clId="{D83498BB-11F0-43C4-8459-260B5FE2CECA}" dt="2026-03-03T18:39:09.596" v="280"/>
          <ac:spMkLst>
            <pc:docMk/>
            <pc:sldMk cId="271515348" sldId="258"/>
            <ac:spMk id="16" creationId="{D1DE3271-DD99-4DEF-AF9F-84397884C8EF}"/>
          </ac:spMkLst>
        </pc:spChg>
        <pc:spChg chg="add del">
          <ac:chgData name="Denisa Rebova" userId="2cd2768c4061007b" providerId="LiveId" clId="{D83498BB-11F0-43C4-8459-260B5FE2CECA}" dt="2026-03-03T18:39:09.596" v="280"/>
          <ac:spMkLst>
            <pc:docMk/>
            <pc:sldMk cId="271515348" sldId="258"/>
            <ac:spMk id="18" creationId="{E06A31CE-F9B6-4BA2-8685-60F3524D07DA}"/>
          </ac:spMkLst>
        </pc:spChg>
        <pc:spChg chg="add del">
          <ac:chgData name="Denisa Rebova" userId="2cd2768c4061007b" providerId="LiveId" clId="{D83498BB-11F0-43C4-8459-260B5FE2CECA}" dt="2026-03-03T18:39:09.596" v="280"/>
          <ac:spMkLst>
            <pc:docMk/>
            <pc:sldMk cId="271515348" sldId="258"/>
            <ac:spMk id="20" creationId="{8ADF14A3-1454-4B74-8B4A-CB197D7A797F}"/>
          </ac:spMkLst>
        </pc:spChg>
        <pc:spChg chg="add del">
          <ac:chgData name="Denisa Rebova" userId="2cd2768c4061007b" providerId="LiveId" clId="{D83498BB-11F0-43C4-8459-260B5FE2CECA}" dt="2026-03-03T18:39:09.596" v="280"/>
          <ac:spMkLst>
            <pc:docMk/>
            <pc:sldMk cId="271515348" sldId="258"/>
            <ac:spMk id="22" creationId="{EC19D556-0251-4E87-AE24-890965BAD5D9}"/>
          </ac:spMkLst>
        </pc:spChg>
        <pc:spChg chg="add del">
          <ac:chgData name="Denisa Rebova" userId="2cd2768c4061007b" providerId="LiveId" clId="{D83498BB-11F0-43C4-8459-260B5FE2CECA}" dt="2026-03-03T18:39:09.596" v="280"/>
          <ac:spMkLst>
            <pc:docMk/>
            <pc:sldMk cId="271515348" sldId="258"/>
            <ac:spMk id="24" creationId="{CBC3C8C6-98E2-45EF-AEFC-30C0DBA0E958}"/>
          </ac:spMkLst>
        </pc:spChg>
        <pc:picChg chg="mod ord">
          <ac:chgData name="Denisa Rebova" userId="2cd2768c4061007b" providerId="LiveId" clId="{D83498BB-11F0-43C4-8459-260B5FE2CECA}" dt="2026-02-28T11:08:56.440" v="257" actId="26606"/>
          <ac:picMkLst>
            <pc:docMk/>
            <pc:sldMk cId="271515348" sldId="258"/>
            <ac:picMk id="6" creationId="{00000000-0000-0000-0000-000000000000}"/>
          </ac:picMkLst>
        </pc:picChg>
        <pc:picChg chg="mod ord">
          <ac:chgData name="Denisa Rebova" userId="2cd2768c4061007b" providerId="LiveId" clId="{D83498BB-11F0-43C4-8459-260B5FE2CECA}" dt="2026-02-28T11:08:56.440" v="257" actId="26606"/>
          <ac:picMkLst>
            <pc:docMk/>
            <pc:sldMk cId="271515348" sldId="258"/>
            <ac:picMk id="8" creationId="{00000000-0000-0000-0000-000000000000}"/>
          </ac:picMkLst>
        </pc:picChg>
      </pc:sldChg>
      <pc:sldChg chg="modSp mod setBg">
        <pc:chgData name="Denisa Rebova" userId="2cd2768c4061007b" providerId="LiveId" clId="{D83498BB-11F0-43C4-8459-260B5FE2CECA}" dt="2026-03-03T18:39:09.596" v="280"/>
        <pc:sldMkLst>
          <pc:docMk/>
          <pc:sldMk cId="2024807707" sldId="259"/>
        </pc:sldMkLst>
        <pc:spChg chg="mod">
          <ac:chgData name="Denisa Rebova" userId="2cd2768c4061007b" providerId="LiveId" clId="{D83498BB-11F0-43C4-8459-260B5FE2CECA}" dt="2026-03-03T18:39:09.596" v="280"/>
          <ac:spMkLst>
            <pc:docMk/>
            <pc:sldMk cId="2024807707" sldId="259"/>
            <ac:spMk id="2" creationId="{00000000-0000-0000-0000-000000000000}"/>
          </ac:spMkLst>
        </pc:spChg>
        <pc:spChg chg="mod">
          <ac:chgData name="Denisa Rebova" userId="2cd2768c4061007b" providerId="LiveId" clId="{D83498BB-11F0-43C4-8459-260B5FE2CECA}" dt="2026-02-28T10:40:35.852" v="17" actId="26606"/>
          <ac:spMkLst>
            <pc:docMk/>
            <pc:sldMk cId="2024807707" sldId="259"/>
            <ac:spMk id="3" creationId="{00000000-0000-0000-0000-000000000000}"/>
          </ac:spMkLst>
        </pc:spChg>
        <pc:picChg chg="mod">
          <ac:chgData name="Denisa Rebova" userId="2cd2768c4061007b" providerId="LiveId" clId="{D83498BB-11F0-43C4-8459-260B5FE2CECA}" dt="2026-02-28T10:40:35.852" v="17" actId="26606"/>
          <ac:picMkLst>
            <pc:docMk/>
            <pc:sldMk cId="2024807707" sldId="259"/>
            <ac:picMk id="9" creationId="{00000000-0000-0000-0000-000000000000}"/>
          </ac:picMkLst>
        </pc:picChg>
      </pc:sldChg>
      <pc:sldChg chg="addSp delSp modSp mod setBg setClrOvrMap delDesignElem">
        <pc:chgData name="Denisa Rebova" userId="2cd2768c4061007b" providerId="LiveId" clId="{D83498BB-11F0-43C4-8459-260B5FE2CECA}" dt="2026-03-03T18:39:09.596" v="280"/>
        <pc:sldMkLst>
          <pc:docMk/>
          <pc:sldMk cId="3901045723" sldId="260"/>
        </pc:sldMkLst>
        <pc:spChg chg="mod">
          <ac:chgData name="Denisa Rebova" userId="2cd2768c4061007b" providerId="LiveId" clId="{D83498BB-11F0-43C4-8459-260B5FE2CECA}" dt="2026-02-28T10:40:42.377" v="18" actId="26606"/>
          <ac:spMkLst>
            <pc:docMk/>
            <pc:sldMk cId="3901045723" sldId="260"/>
            <ac:spMk id="2" creationId="{00000000-0000-0000-0000-000000000000}"/>
          </ac:spMkLst>
        </pc:spChg>
        <pc:spChg chg="mod">
          <ac:chgData name="Denisa Rebova" userId="2cd2768c4061007b" providerId="LiveId" clId="{D83498BB-11F0-43C4-8459-260B5FE2CECA}" dt="2026-02-28T10:40:42.377" v="18" actId="26606"/>
          <ac:spMkLst>
            <pc:docMk/>
            <pc:sldMk cId="3901045723" sldId="260"/>
            <ac:spMk id="3" creationId="{00000000-0000-0000-0000-000000000000}"/>
          </ac:spMkLst>
        </pc:spChg>
        <pc:spChg chg="add del">
          <ac:chgData name="Denisa Rebova" userId="2cd2768c4061007b" providerId="LiveId" clId="{D83498BB-11F0-43C4-8459-260B5FE2CECA}" dt="2026-03-03T18:39:09.596" v="280"/>
          <ac:spMkLst>
            <pc:docMk/>
            <pc:sldMk cId="3901045723" sldId="260"/>
            <ac:spMk id="5" creationId="{C314C310-850D-4491-AA52-C75BEA68B68C}"/>
          </ac:spMkLst>
        </pc:spChg>
        <pc:grpChg chg="add del">
          <ac:chgData name="Denisa Rebova" userId="2cd2768c4061007b" providerId="LiveId" clId="{D83498BB-11F0-43C4-8459-260B5FE2CECA}" dt="2026-03-03T18:39:09.596" v="280"/>
          <ac:grpSpMkLst>
            <pc:docMk/>
            <pc:sldMk cId="3901045723" sldId="260"/>
            <ac:grpSpMk id="6" creationId="{D4EC3799-3F52-48CE-85CC-83AED368EB42}"/>
          </ac:grpSpMkLst>
        </pc:grpChg>
        <pc:cxnChg chg="add del">
          <ac:chgData name="Denisa Rebova" userId="2cd2768c4061007b" providerId="LiveId" clId="{D83498BB-11F0-43C4-8459-260B5FE2CECA}" dt="2026-03-03T18:39:09.596" v="280"/>
          <ac:cxnSpMkLst>
            <pc:docMk/>
            <pc:sldMk cId="3901045723" sldId="260"/>
            <ac:cxnSpMk id="7" creationId="{789E20C7-BB50-4317-93C7-90C8ED80B275}"/>
          </ac:cxnSpMkLst>
        </pc:cxnChg>
      </pc:sldChg>
      <pc:sldChg chg="add del setBg">
        <pc:chgData name="Denisa Rebova" userId="2cd2768c4061007b" providerId="LiveId" clId="{D83498BB-11F0-43C4-8459-260B5FE2CECA}" dt="2026-03-03T18:39:10.867" v="281"/>
        <pc:sldMkLst>
          <pc:docMk/>
          <pc:sldMk cId="0" sldId="261"/>
        </pc:sldMkLst>
      </pc:sldChg>
      <pc:sldChg chg="new del">
        <pc:chgData name="Denisa Rebova" userId="2cd2768c4061007b" providerId="LiveId" clId="{D83498BB-11F0-43C4-8459-260B5FE2CECA}" dt="2026-03-03T19:18:19.193" v="284" actId="2696"/>
        <pc:sldMkLst>
          <pc:docMk/>
          <pc:sldMk cId="376244297" sldId="261"/>
        </pc:sldMkLst>
      </pc:sldChg>
      <pc:sldChg chg="addSp delSp modSp new del mod">
        <pc:chgData name="Denisa Rebova" userId="2cd2768c4061007b" providerId="LiveId" clId="{D83498BB-11F0-43C4-8459-260B5FE2CECA}" dt="2026-03-03T18:35:11.631" v="270" actId="2696"/>
        <pc:sldMkLst>
          <pc:docMk/>
          <pc:sldMk cId="3149946647" sldId="261"/>
        </pc:sldMkLst>
        <pc:spChg chg="mod">
          <ac:chgData name="Denisa Rebova" userId="2cd2768c4061007b" providerId="LiveId" clId="{D83498BB-11F0-43C4-8459-260B5FE2CECA}" dt="2026-03-03T18:33:58.587" v="263" actId="14100"/>
          <ac:spMkLst>
            <pc:docMk/>
            <pc:sldMk cId="3149946647" sldId="261"/>
            <ac:spMk id="2" creationId="{6F6E8B0E-9D98-ED88-F78F-DB2A1EF76F41}"/>
          </ac:spMkLst>
        </pc:spChg>
        <pc:graphicFrameChg chg="add del mod">
          <ac:chgData name="Denisa Rebova" userId="2cd2768c4061007b" providerId="LiveId" clId="{D83498BB-11F0-43C4-8459-260B5FE2CECA}" dt="2026-03-03T18:34:12.692" v="265" actId="21"/>
          <ac:graphicFrameMkLst>
            <pc:docMk/>
            <pc:sldMk cId="3149946647" sldId="261"/>
            <ac:graphicFrameMk id="4" creationId="{ABCF55D6-899E-27D7-3078-AA1A70D6C43A}"/>
          </ac:graphicFrameMkLst>
        </pc:graphicFrameChg>
      </pc:sldChg>
      <pc:sldChg chg="add del">
        <pc:chgData name="Denisa Rebova" userId="2cd2768c4061007b" providerId="LiveId" clId="{D83498BB-11F0-43C4-8459-260B5FE2CECA}" dt="2026-03-03T19:35:51.178" v="302" actId="2696"/>
        <pc:sldMkLst>
          <pc:docMk/>
          <pc:sldMk cId="2178742858" sldId="262"/>
        </pc:sldMkLst>
      </pc:sldChg>
      <pc:sldChg chg="addSp delSp modSp new del mod">
        <pc:chgData name="Denisa Rebova" userId="2cd2768c4061007b" providerId="LiveId" clId="{D83498BB-11F0-43C4-8459-260B5FE2CECA}" dt="2026-03-03T18:35:08.490" v="269" actId="2696"/>
        <pc:sldMkLst>
          <pc:docMk/>
          <pc:sldMk cId="2954406757" sldId="262"/>
        </pc:sldMkLst>
        <pc:spChg chg="del">
          <ac:chgData name="Denisa Rebova" userId="2cd2768c4061007b" providerId="LiveId" clId="{D83498BB-11F0-43C4-8459-260B5FE2CECA}" dt="2026-03-03T18:34:48.219" v="267"/>
          <ac:spMkLst>
            <pc:docMk/>
            <pc:sldMk cId="2954406757" sldId="262"/>
            <ac:spMk id="3" creationId="{841F90D3-9211-7A76-F123-E9BF018ED679}"/>
          </ac:spMkLst>
        </pc:spChg>
        <pc:spChg chg="add mod">
          <ac:chgData name="Denisa Rebova" userId="2cd2768c4061007b" providerId="LiveId" clId="{D83498BB-11F0-43C4-8459-260B5FE2CECA}" dt="2026-03-03T18:35:00.599" v="268" actId="21"/>
          <ac:spMkLst>
            <pc:docMk/>
            <pc:sldMk cId="2954406757" sldId="262"/>
            <ac:spMk id="6" creationId="{66826203-3FCF-7B97-9227-337EAF1FEE91}"/>
          </ac:spMkLst>
        </pc:spChg>
        <pc:graphicFrameChg chg="add del mod">
          <ac:chgData name="Denisa Rebova" userId="2cd2768c4061007b" providerId="LiveId" clId="{D83498BB-11F0-43C4-8459-260B5FE2CECA}" dt="2026-03-03T18:35:00.599" v="268" actId="21"/>
          <ac:graphicFrameMkLst>
            <pc:docMk/>
            <pc:sldMk cId="2954406757" sldId="262"/>
            <ac:graphicFrameMk id="4" creationId="{ABCF55D6-899E-27D7-3078-AA1A70D6C43A}"/>
          </ac:graphicFrameMkLst>
        </pc:graphicFrameChg>
      </pc:sldChg>
      <pc:sldChg chg="addSp delSp modSp new mod setBg">
        <pc:chgData name="Denisa Rebova" userId="2cd2768c4061007b" providerId="LiveId" clId="{D83498BB-11F0-43C4-8459-260B5FE2CECA}" dt="2026-03-03T19:35:38.449" v="301" actId="26606"/>
        <pc:sldMkLst>
          <pc:docMk/>
          <pc:sldMk cId="671857377" sldId="263"/>
        </pc:sldMkLst>
        <pc:spChg chg="add del">
          <ac:chgData name="Denisa Rebova" userId="2cd2768c4061007b" providerId="LiveId" clId="{D83498BB-11F0-43C4-8459-260B5FE2CECA}" dt="2026-03-03T19:35:17.395" v="296" actId="26606"/>
          <ac:spMkLst>
            <pc:docMk/>
            <pc:sldMk cId="671857377" sldId="263"/>
            <ac:spMk id="4" creationId="{EDE45543-B8D6-4BD5-85E4-FAF64A4C96AD}"/>
          </ac:spMkLst>
        </pc:spChg>
        <pc:spChg chg="add del">
          <ac:chgData name="Denisa Rebova" userId="2cd2768c4061007b" providerId="LiveId" clId="{D83498BB-11F0-43C4-8459-260B5FE2CECA}" dt="2026-03-03T19:35:17.395" v="296" actId="26606"/>
          <ac:spMkLst>
            <pc:docMk/>
            <pc:sldMk cId="671857377" sldId="263"/>
            <ac:spMk id="5" creationId="{D7F63E70-FDE5-46BE-8B41-CEE9D51D709E}"/>
          </ac:spMkLst>
        </pc:spChg>
        <pc:spChg chg="add del">
          <ac:chgData name="Denisa Rebova" userId="2cd2768c4061007b" providerId="LiveId" clId="{D83498BB-11F0-43C4-8459-260B5FE2CECA}" dt="2026-03-03T19:35:01.953" v="292" actId="26606"/>
          <ac:spMkLst>
            <pc:docMk/>
            <pc:sldMk cId="671857377" sldId="263"/>
            <ac:spMk id="7" creationId="{4F78DAAE-B0C3-49A3-8AB1-AD2FF0E3686F}"/>
          </ac:spMkLst>
        </pc:spChg>
        <pc:spChg chg="add del">
          <ac:chgData name="Denisa Rebova" userId="2cd2768c4061007b" providerId="LiveId" clId="{D83498BB-11F0-43C4-8459-260B5FE2CECA}" dt="2026-03-03T19:35:31.569" v="298" actId="26606"/>
          <ac:spMkLst>
            <pc:docMk/>
            <pc:sldMk cId="671857377" sldId="263"/>
            <ac:spMk id="8" creationId="{126CD6DF-E40F-4D39-BA46-5D099AC4C85C}"/>
          </ac:spMkLst>
        </pc:spChg>
        <pc:spChg chg="add del">
          <ac:chgData name="Denisa Rebova" userId="2cd2768c4061007b" providerId="LiveId" clId="{D83498BB-11F0-43C4-8459-260B5FE2CECA}" dt="2026-03-03T19:35:01.953" v="292" actId="26606"/>
          <ac:spMkLst>
            <pc:docMk/>
            <pc:sldMk cId="671857377" sldId="263"/>
            <ac:spMk id="9" creationId="{F6A8A81D-3338-4B0F-A26F-A3D259D27681}"/>
          </ac:spMkLst>
        </pc:spChg>
        <pc:spChg chg="add del">
          <ac:chgData name="Denisa Rebova" userId="2cd2768c4061007b" providerId="LiveId" clId="{D83498BB-11F0-43C4-8459-260B5FE2CECA}" dt="2026-03-03T19:35:31.569" v="298" actId="26606"/>
          <ac:spMkLst>
            <pc:docMk/>
            <pc:sldMk cId="671857377" sldId="263"/>
            <ac:spMk id="10" creationId="{E848A24A-E17D-464F-99FB-EF7B8EC0780B}"/>
          </ac:spMkLst>
        </pc:spChg>
        <pc:spChg chg="add del">
          <ac:chgData name="Denisa Rebova" userId="2cd2768c4061007b" providerId="LiveId" clId="{D83498BB-11F0-43C4-8459-260B5FE2CECA}" dt="2026-03-03T19:35:01.953" v="292" actId="26606"/>
          <ac:spMkLst>
            <pc:docMk/>
            <pc:sldMk cId="671857377" sldId="263"/>
            <ac:spMk id="11" creationId="{40155665-7CE2-4939-AE5E-020DC1D20753}"/>
          </ac:spMkLst>
        </pc:spChg>
        <pc:spChg chg="add del">
          <ac:chgData name="Denisa Rebova" userId="2cd2768c4061007b" providerId="LiveId" clId="{D83498BB-11F0-43C4-8459-260B5FE2CECA}" dt="2026-03-03T19:35:31.569" v="298" actId="26606"/>
          <ac:spMkLst>
            <pc:docMk/>
            <pc:sldMk cId="671857377" sldId="263"/>
            <ac:spMk id="12" creationId="{CD3DDA28-7B69-422D-9888-25C7BC97BC32}"/>
          </ac:spMkLst>
        </pc:spChg>
        <pc:spChg chg="add del">
          <ac:chgData name="Denisa Rebova" userId="2cd2768c4061007b" providerId="LiveId" clId="{D83498BB-11F0-43C4-8459-260B5FE2CECA}" dt="2026-03-03T19:35:38.444" v="300" actId="26606"/>
          <ac:spMkLst>
            <pc:docMk/>
            <pc:sldMk cId="671857377" sldId="263"/>
            <ac:spMk id="14" creationId="{3DB0ED7D-0741-41C8-9BCD-85B80680FB6C}"/>
          </ac:spMkLst>
        </pc:spChg>
        <pc:spChg chg="add">
          <ac:chgData name="Denisa Rebova" userId="2cd2768c4061007b" providerId="LiveId" clId="{D83498BB-11F0-43C4-8459-260B5FE2CECA}" dt="2026-03-03T19:35:38.449" v="301" actId="26606"/>
          <ac:spMkLst>
            <pc:docMk/>
            <pc:sldMk cId="671857377" sldId="263"/>
            <ac:spMk id="16" creationId="{4F78DAAE-B0C3-49A3-8AB1-AD2FF0E3686F}"/>
          </ac:spMkLst>
        </pc:spChg>
        <pc:spChg chg="add">
          <ac:chgData name="Denisa Rebova" userId="2cd2768c4061007b" providerId="LiveId" clId="{D83498BB-11F0-43C4-8459-260B5FE2CECA}" dt="2026-03-03T19:35:38.449" v="301" actId="26606"/>
          <ac:spMkLst>
            <pc:docMk/>
            <pc:sldMk cId="671857377" sldId="263"/>
            <ac:spMk id="17" creationId="{F6A8A81D-3338-4B0F-A26F-A3D259D27681}"/>
          </ac:spMkLst>
        </pc:spChg>
        <pc:spChg chg="add">
          <ac:chgData name="Denisa Rebova" userId="2cd2768c4061007b" providerId="LiveId" clId="{D83498BB-11F0-43C4-8459-260B5FE2CECA}" dt="2026-03-03T19:35:38.449" v="301" actId="26606"/>
          <ac:spMkLst>
            <pc:docMk/>
            <pc:sldMk cId="671857377" sldId="263"/>
            <ac:spMk id="18" creationId="{40155665-7CE2-4939-AE5E-020DC1D20753}"/>
          </ac:spMkLst>
        </pc:spChg>
        <pc:picChg chg="add mod">
          <ac:chgData name="Denisa Rebova" userId="2cd2768c4061007b" providerId="LiveId" clId="{D83498BB-11F0-43C4-8459-260B5FE2CECA}" dt="2026-03-03T19:35:38.449" v="301" actId="26606"/>
          <ac:picMkLst>
            <pc:docMk/>
            <pc:sldMk cId="671857377" sldId="263"/>
            <ac:picMk id="2" creationId="{D4338649-AF3C-C6D5-BF08-E36B74CEE7F3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64FF2C-591F-480B-B2A1-9C9EC79A8381}" type="datetimeFigureOut">
              <a:rPr lang="cs-CZ" smtClean="0"/>
              <a:t>03.03.2026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ECE641-C33B-4D2D-9989-559D444C13B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79526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3/3/2026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s-CZ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74859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24170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77990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smtClean="0"/>
              <a:t>3/3/2026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75518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12708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3/3/2026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202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3/3/2026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4032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smtClean="0"/>
              <a:t>3/3/2026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05424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59691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58974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67815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56880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00050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6674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3/3/2026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67041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5C6B4A9-1611-4792-9094-5F34BCA07E0B}" type="datetimeFigureOut">
              <a:rPr lang="en-US" smtClean="0"/>
              <a:t>3/3/2026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586014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3/3/2026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20759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3/3/2026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16650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4" r:id="rId1"/>
    <p:sldLayoutId id="2147483915" r:id="rId2"/>
    <p:sldLayoutId id="2147483916" r:id="rId3"/>
    <p:sldLayoutId id="2147483917" r:id="rId4"/>
    <p:sldLayoutId id="2147483918" r:id="rId5"/>
    <p:sldLayoutId id="2147483919" r:id="rId6"/>
    <p:sldLayoutId id="2147483920" r:id="rId7"/>
    <p:sldLayoutId id="2147483921" r:id="rId8"/>
    <p:sldLayoutId id="2147483922" r:id="rId9"/>
    <p:sldLayoutId id="2147483923" r:id="rId10"/>
    <p:sldLayoutId id="2147483924" r:id="rId11"/>
    <p:sldLayoutId id="2147483925" r:id="rId12"/>
    <p:sldLayoutId id="2147483926" r:id="rId13"/>
    <p:sldLayoutId id="2147483927" r:id="rId14"/>
    <p:sldLayoutId id="2147483928" r:id="rId15"/>
    <p:sldLayoutId id="2147483929" r:id="rId16"/>
    <p:sldLayoutId id="2147483930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mwa/2011/1/contents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legislation.gov.uk/anaw/2015/2/contents" TargetMode="External"/><Relationship Id="rId4" Type="http://schemas.openxmlformats.org/officeDocument/2006/relationships/hyperlink" Target="https://www.legislation.gov.uk/anaw/2014/4/content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1" name="Group 40">
            <a:extLst>
              <a:ext uri="{FF2B5EF4-FFF2-40B4-BE49-F238E27FC236}">
                <a16:creationId xmlns:a16="http://schemas.microsoft.com/office/drawing/2014/main" id="{FAEF28A3-012D-4640-B8B8-1EF6EAF723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42" name="Rectangle 41">
              <a:extLst>
                <a:ext uri="{FF2B5EF4-FFF2-40B4-BE49-F238E27FC236}">
                  <a16:creationId xmlns:a16="http://schemas.microsoft.com/office/drawing/2014/main" id="{F3B2F1C2-14D3-4A53-B329-323795BCF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194E879E-1515-4211-8F1B-B68A92B2C2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F7137E7D-1F4E-498A-97D1-0E1FE6FC6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91375183-B6E5-43E0-B28F-39EC908385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57" name="Oval 56">
              <a:extLst>
                <a:ext uri="{FF2B5EF4-FFF2-40B4-BE49-F238E27FC236}">
                  <a16:creationId xmlns:a16="http://schemas.microsoft.com/office/drawing/2014/main" id="{267F36BD-A8AF-4304-A662-1007CC174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15D9095F-2809-4A90-A032-250AC21C3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61" name="Freeform 5">
              <a:extLst>
                <a:ext uri="{FF2B5EF4-FFF2-40B4-BE49-F238E27FC236}">
                  <a16:creationId xmlns:a16="http://schemas.microsoft.com/office/drawing/2014/main" id="{9027D7BF-C282-4477-A406-245C3F2652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63" name="Freeform 5">
              <a:extLst>
                <a:ext uri="{FF2B5EF4-FFF2-40B4-BE49-F238E27FC236}">
                  <a16:creationId xmlns:a16="http://schemas.microsoft.com/office/drawing/2014/main" id="{AC3C43D8-426E-472E-A8E8-C41BF7A876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64" name="Freeform 5">
              <a:extLst>
                <a:ext uri="{FF2B5EF4-FFF2-40B4-BE49-F238E27FC236}">
                  <a16:creationId xmlns:a16="http://schemas.microsoft.com/office/drawing/2014/main" id="{52DCAE0E-B8DE-4C42-A48F-FA0C8345AC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65" name="Rectangle 64">
            <a:extLst>
              <a:ext uri="{FF2B5EF4-FFF2-40B4-BE49-F238E27FC236}">
                <a16:creationId xmlns:a16="http://schemas.microsoft.com/office/drawing/2014/main" id="{59647F54-801D-44AB-8284-EDDFF7763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s-CZ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6DFBE54E-A701-4039-AC57-CF06B37CC6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>
              <a:duotone>
                <a:schemeClr val="dk2">
                  <a:shade val="69000"/>
                  <a:hueMod val="91000"/>
                  <a:satMod val="164000"/>
                  <a:lumMod val="74000"/>
                </a:schemeClr>
                <a:schemeClr val="dk2">
                  <a:hueMod val="124000"/>
                  <a:satMod val="140000"/>
                  <a:lumMod val="142000"/>
                </a:schemeClr>
              </a:duotone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s-CZ"/>
          </a:p>
        </p:txBody>
      </p:sp>
      <p:sp>
        <p:nvSpPr>
          <p:cNvPr id="67" name="Freeform 5">
            <a:extLst>
              <a:ext uri="{FF2B5EF4-FFF2-40B4-BE49-F238E27FC236}">
                <a16:creationId xmlns:a16="http://schemas.microsoft.com/office/drawing/2014/main" id="{D33A9890-FE1F-4F08-8EF4-FD2B439546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cs-CZ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r="-1" b="21551"/>
          <a:stretch>
            <a:fillRect/>
          </a:stretch>
        </p:blipFill>
        <p:spPr>
          <a:xfrm>
            <a:off x="474133" y="474134"/>
            <a:ext cx="11243734" cy="590973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4" y="973668"/>
            <a:ext cx="8761413" cy="70696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30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Welsh Health &amp; Social Care Context</a:t>
            </a:r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92515798-C8A3-40E7-A830-82681C81A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s-CZ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387917E-7BED-E628-934B-1C004182CAEF}"/>
              </a:ext>
            </a:extLst>
          </p:cNvPr>
          <p:cNvSpPr txBox="1"/>
          <p:nvPr/>
        </p:nvSpPr>
        <p:spPr>
          <a:xfrm>
            <a:off x="1154954" y="1820333"/>
            <a:ext cx="8825659" cy="41994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Student name: Denisa Rebova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Student ID number: 2327048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Module: Practicing Healthcare in Wales: Language and Culture (BMNS4016</a:t>
            </a:r>
            <a:r>
              <a:rPr lang="en-US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2787022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4F78DAAE-B0C3-49A3-8AB1-AD2FF0E36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6A8A81D-3338-4B0F-A26F-A3D259D276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801794"/>
            <a:ext cx="11000237" cy="52482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0155665-7CE2-4939-AE5E-020DC1D20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s-CZ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4338649-AF3C-C6D5-BF08-E36B74CEE7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4150" y="1284394"/>
            <a:ext cx="10018869" cy="4283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18573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80954" y="2603500"/>
            <a:ext cx="5211979" cy="34163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700">
                <a:latin typeface="Arial" panose="020B0604020202020204" pitchFamily="34" charset="0"/>
                <a:cs typeface="Arial" panose="020B0604020202020204" pitchFamily="34" charset="0"/>
              </a:rPr>
              <a:t>Wales operates as a bilingual nation where both Welsh and English have official status in public service delivery.</a:t>
            </a:r>
          </a:p>
          <a:p>
            <a:pPr>
              <a:lnSpc>
                <a:spcPct val="90000"/>
              </a:lnSpc>
            </a:pPr>
            <a:r>
              <a:rPr lang="en-US" sz="1700">
                <a:latin typeface="Arial" panose="020B0604020202020204" pitchFamily="34" charset="0"/>
                <a:cs typeface="Arial" panose="020B0604020202020204" pitchFamily="34" charset="0"/>
              </a:rPr>
              <a:t>The country has an ageing population and significant rural communities, creating distinct healthcare access challenges.</a:t>
            </a:r>
          </a:p>
          <a:p>
            <a:pPr>
              <a:lnSpc>
                <a:spcPct val="90000"/>
              </a:lnSpc>
            </a:pPr>
            <a:r>
              <a:rPr lang="en-US" sz="1700">
                <a:latin typeface="Arial" panose="020B0604020202020204" pitchFamily="34" charset="0"/>
                <a:cs typeface="Arial" panose="020B0604020202020204" pitchFamily="34" charset="0"/>
              </a:rPr>
              <a:t>Strong Welsh cultural identity and community ties influence patient expectations and experiences of care.</a:t>
            </a:r>
          </a:p>
          <a:p>
            <a:pPr>
              <a:lnSpc>
                <a:spcPct val="90000"/>
              </a:lnSpc>
            </a:pPr>
            <a:r>
              <a:rPr lang="en-US" sz="1700">
                <a:latin typeface="Arial" panose="020B0604020202020204" pitchFamily="34" charset="0"/>
                <a:cs typeface="Arial" panose="020B0604020202020204" pitchFamily="34" charset="0"/>
              </a:rPr>
              <a:t>Understanding this unique context is essential for delivering safe, equitable and person-</a:t>
            </a:r>
            <a:r>
              <a:rPr lang="en-US" sz="170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700">
                <a:latin typeface="Arial" panose="020B0604020202020204" pitchFamily="34" charset="0"/>
                <a:cs typeface="Arial" panose="020B0604020202020204" pitchFamily="34" charset="0"/>
              </a:rPr>
              <a:t> health and social care services.</a:t>
            </a:r>
          </a:p>
          <a:p>
            <a:pPr>
              <a:lnSpc>
                <a:spcPct val="90000"/>
              </a:lnSpc>
            </a:pPr>
            <a:endParaRPr lang="en-US" sz="170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rcRect l="5440" r="4" b="4"/>
          <a:stretch>
            <a:fillRect/>
          </a:stretch>
        </p:blipFill>
        <p:spPr>
          <a:xfrm>
            <a:off x="1151467" y="2775951"/>
            <a:ext cx="4345024" cy="306716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813837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D1DE3271-DD99-4DEF-AF9F-84397884C8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s-CZ"/>
          </a:p>
        </p:txBody>
      </p:sp>
      <p:sp>
        <p:nvSpPr>
          <p:cNvPr id="18" name="Freeform: Shape 14">
            <a:extLst>
              <a:ext uri="{FF2B5EF4-FFF2-40B4-BE49-F238E27FC236}">
                <a16:creationId xmlns:a16="http://schemas.microsoft.com/office/drawing/2014/main" id="{E06A31CE-F9B6-4BA2-8685-60F3524D0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950898" y="638067"/>
            <a:ext cx="6053670" cy="5581866"/>
          </a:xfrm>
          <a:custGeom>
            <a:avLst/>
            <a:gdLst>
              <a:gd name="connsiteX0" fmla="*/ 6053670 w 6053670"/>
              <a:gd name="connsiteY0" fmla="*/ 1098 h 5581866"/>
              <a:gd name="connsiteX1" fmla="*/ 6053670 w 6053670"/>
              <a:gd name="connsiteY1" fmla="*/ 514028 h 5581866"/>
              <a:gd name="connsiteX2" fmla="*/ 6053670 w 6053670"/>
              <a:gd name="connsiteY2" fmla="*/ 1254558 h 5581866"/>
              <a:gd name="connsiteX3" fmla="*/ 6053670 w 6053670"/>
              <a:gd name="connsiteY3" fmla="*/ 5581866 h 5581866"/>
              <a:gd name="connsiteX4" fmla="*/ 0 w 6053670"/>
              <a:gd name="connsiteY4" fmla="*/ 5581866 h 5581866"/>
              <a:gd name="connsiteX5" fmla="*/ 0 w 6053670"/>
              <a:gd name="connsiteY5" fmla="*/ 1249853 h 5581866"/>
              <a:gd name="connsiteX6" fmla="*/ 0 w 6053670"/>
              <a:gd name="connsiteY6" fmla="*/ 514028 h 5581866"/>
              <a:gd name="connsiteX7" fmla="*/ 0 w 6053670"/>
              <a:gd name="connsiteY7" fmla="*/ 0 h 5581866"/>
              <a:gd name="connsiteX8" fmla="*/ 35717 w 6053670"/>
              <a:gd name="connsiteY8" fmla="*/ 5488 h 5581866"/>
              <a:gd name="connsiteX9" fmla="*/ 140445 w 6053670"/>
              <a:gd name="connsiteY9" fmla="*/ 21641 h 5581866"/>
              <a:gd name="connsiteX10" fmla="*/ 216722 w 6053670"/>
              <a:gd name="connsiteY10" fmla="*/ 32932 h 5581866"/>
              <a:gd name="connsiteX11" fmla="*/ 307527 w 6053670"/>
              <a:gd name="connsiteY11" fmla="*/ 44850 h 5581866"/>
              <a:gd name="connsiteX12" fmla="*/ 415282 w 6053670"/>
              <a:gd name="connsiteY12" fmla="*/ 59121 h 5581866"/>
              <a:gd name="connsiteX13" fmla="*/ 534539 w 6053670"/>
              <a:gd name="connsiteY13" fmla="*/ 74175 h 5581866"/>
              <a:gd name="connsiteX14" fmla="*/ 668931 w 6053670"/>
              <a:gd name="connsiteY14" fmla="*/ 90014 h 5581866"/>
              <a:gd name="connsiteX15" fmla="*/ 815430 w 6053670"/>
              <a:gd name="connsiteY15" fmla="*/ 106794 h 5581866"/>
              <a:gd name="connsiteX16" fmla="*/ 974641 w 6053670"/>
              <a:gd name="connsiteY16" fmla="*/ 123574 h 5581866"/>
              <a:gd name="connsiteX17" fmla="*/ 1144144 w 6053670"/>
              <a:gd name="connsiteY17" fmla="*/ 140667 h 5581866"/>
              <a:gd name="connsiteX18" fmla="*/ 1326965 w 6053670"/>
              <a:gd name="connsiteY18" fmla="*/ 156506 h 5581866"/>
              <a:gd name="connsiteX19" fmla="*/ 1518261 w 6053670"/>
              <a:gd name="connsiteY19" fmla="*/ 171717 h 5581866"/>
              <a:gd name="connsiteX20" fmla="*/ 1720453 w 6053670"/>
              <a:gd name="connsiteY20" fmla="*/ 185518 h 5581866"/>
              <a:gd name="connsiteX21" fmla="*/ 1931121 w 6053670"/>
              <a:gd name="connsiteY21" fmla="*/ 198690 h 5581866"/>
              <a:gd name="connsiteX22" fmla="*/ 2150869 w 6053670"/>
              <a:gd name="connsiteY22" fmla="*/ 211079 h 5581866"/>
              <a:gd name="connsiteX23" fmla="*/ 2263467 w 6053670"/>
              <a:gd name="connsiteY23" fmla="*/ 215470 h 5581866"/>
              <a:gd name="connsiteX24" fmla="*/ 2378487 w 6053670"/>
              <a:gd name="connsiteY24" fmla="*/ 220332 h 5581866"/>
              <a:gd name="connsiteX25" fmla="*/ 2495323 w 6053670"/>
              <a:gd name="connsiteY25" fmla="*/ 224879 h 5581866"/>
              <a:gd name="connsiteX26" fmla="*/ 2612764 w 6053670"/>
              <a:gd name="connsiteY26" fmla="*/ 227859 h 5581866"/>
              <a:gd name="connsiteX27" fmla="*/ 2732627 w 6053670"/>
              <a:gd name="connsiteY27" fmla="*/ 230525 h 5581866"/>
              <a:gd name="connsiteX28" fmla="*/ 2853700 w 6053670"/>
              <a:gd name="connsiteY28" fmla="*/ 233348 h 5581866"/>
              <a:gd name="connsiteX29" fmla="*/ 2977195 w 6053670"/>
              <a:gd name="connsiteY29" fmla="*/ 235229 h 5581866"/>
              <a:gd name="connsiteX30" fmla="*/ 3101900 w 6053670"/>
              <a:gd name="connsiteY30" fmla="*/ 235229 h 5581866"/>
              <a:gd name="connsiteX31" fmla="*/ 3227817 w 6053670"/>
              <a:gd name="connsiteY31" fmla="*/ 236170 h 5581866"/>
              <a:gd name="connsiteX32" fmla="*/ 3354944 w 6053670"/>
              <a:gd name="connsiteY32" fmla="*/ 235229 h 5581866"/>
              <a:gd name="connsiteX33" fmla="*/ 3483887 w 6053670"/>
              <a:gd name="connsiteY33" fmla="*/ 233348 h 5581866"/>
              <a:gd name="connsiteX34" fmla="*/ 3612830 w 6053670"/>
              <a:gd name="connsiteY34" fmla="*/ 231623 h 5581866"/>
              <a:gd name="connsiteX35" fmla="*/ 3743589 w 6053670"/>
              <a:gd name="connsiteY35" fmla="*/ 227859 h 5581866"/>
              <a:gd name="connsiteX36" fmla="*/ 3875559 w 6053670"/>
              <a:gd name="connsiteY36" fmla="*/ 223938 h 5581866"/>
              <a:gd name="connsiteX37" fmla="*/ 4007529 w 6053670"/>
              <a:gd name="connsiteY37" fmla="*/ 219391 h 5581866"/>
              <a:gd name="connsiteX38" fmla="*/ 4140710 w 6053670"/>
              <a:gd name="connsiteY38" fmla="*/ 212961 h 5581866"/>
              <a:gd name="connsiteX39" fmla="*/ 4275102 w 6053670"/>
              <a:gd name="connsiteY39" fmla="*/ 205277 h 5581866"/>
              <a:gd name="connsiteX40" fmla="*/ 4410098 w 6053670"/>
              <a:gd name="connsiteY40" fmla="*/ 197907 h 5581866"/>
              <a:gd name="connsiteX41" fmla="*/ 4545096 w 6053670"/>
              <a:gd name="connsiteY41" fmla="*/ 188498 h 5581866"/>
              <a:gd name="connsiteX42" fmla="*/ 4681909 w 6053670"/>
              <a:gd name="connsiteY42" fmla="*/ 177207 h 5581866"/>
              <a:gd name="connsiteX43" fmla="*/ 4816905 w 6053670"/>
              <a:gd name="connsiteY43" fmla="*/ 165916 h 5581866"/>
              <a:gd name="connsiteX44" fmla="*/ 4954323 w 6053670"/>
              <a:gd name="connsiteY44" fmla="*/ 152899 h 5581866"/>
              <a:gd name="connsiteX45" fmla="*/ 5092347 w 6053670"/>
              <a:gd name="connsiteY45" fmla="*/ 138629 h 5581866"/>
              <a:gd name="connsiteX46" fmla="*/ 5228555 w 6053670"/>
              <a:gd name="connsiteY46" fmla="*/ 123574 h 5581866"/>
              <a:gd name="connsiteX47" fmla="*/ 5366578 w 6053670"/>
              <a:gd name="connsiteY47" fmla="*/ 106010 h 5581866"/>
              <a:gd name="connsiteX48" fmla="*/ 5503997 w 6053670"/>
              <a:gd name="connsiteY48" fmla="*/ 87192 h 5581866"/>
              <a:gd name="connsiteX49" fmla="*/ 5642020 w 6053670"/>
              <a:gd name="connsiteY49" fmla="*/ 68530 h 5581866"/>
              <a:gd name="connsiteX50" fmla="*/ 5779438 w 6053670"/>
              <a:gd name="connsiteY50" fmla="*/ 46733 h 5581866"/>
              <a:gd name="connsiteX51" fmla="*/ 5916251 w 6053670"/>
              <a:gd name="connsiteY51" fmla="*/ 24464 h 5581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5581866">
                <a:moveTo>
                  <a:pt x="6053670" y="1098"/>
                </a:moveTo>
                <a:lnTo>
                  <a:pt x="6053670" y="514028"/>
                </a:lnTo>
                <a:lnTo>
                  <a:pt x="6053670" y="1254558"/>
                </a:lnTo>
                <a:lnTo>
                  <a:pt x="6053670" y="5581866"/>
                </a:lnTo>
                <a:lnTo>
                  <a:pt x="0" y="5581866"/>
                </a:lnTo>
                <a:lnTo>
                  <a:pt x="0" y="1249853"/>
                </a:lnTo>
                <a:lnTo>
                  <a:pt x="0" y="514028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0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89" y="227859"/>
                </a:lnTo>
                <a:lnTo>
                  <a:pt x="3875559" y="223938"/>
                </a:lnTo>
                <a:lnTo>
                  <a:pt x="4007529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cs-CZ"/>
          </a:p>
        </p:txBody>
      </p:sp>
      <p:sp>
        <p:nvSpPr>
          <p:cNvPr id="20" name="Freeform 5">
            <a:extLst>
              <a:ext uri="{FF2B5EF4-FFF2-40B4-BE49-F238E27FC236}">
                <a16:creationId xmlns:a16="http://schemas.microsoft.com/office/drawing/2014/main" id="{8ADF14A3-1454-4B74-8B4A-CB197D7A79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469835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cs-CZ"/>
          </a:p>
        </p:txBody>
      </p:sp>
      <p:sp>
        <p:nvSpPr>
          <p:cNvPr id="22" name="Freeform 5">
            <a:extLst>
              <a:ext uri="{FF2B5EF4-FFF2-40B4-BE49-F238E27FC236}">
                <a16:creationId xmlns:a16="http://schemas.microsoft.com/office/drawing/2014/main" id="{EC19D556-0251-4E87-AE24-890965BAD5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9098" y="629265"/>
            <a:ext cx="5132438" cy="1622322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Language Matters in Care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CBC3C8C6-98E2-45EF-AEFC-30C0DBA0E9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9098" y="2418735"/>
            <a:ext cx="5132439" cy="3811742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7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communication in a patient’s preferred language is fundamental to clinical assessment, informed consent and safeguarding (García-Izquierdo and Bellés-Fortuño, 2024).</a:t>
            </a:r>
          </a:p>
          <a:p>
            <a:pPr>
              <a:lnSpc>
                <a:spcPct val="90000"/>
              </a:lnSpc>
            </a:pPr>
            <a:r>
              <a:rPr lang="en-US" sz="17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many first-language Welsh speakers, particularly older adults and dementia patients, Welsh is closely linked to memory, emotion and identity.</a:t>
            </a:r>
          </a:p>
          <a:p>
            <a:pPr>
              <a:lnSpc>
                <a:spcPct val="90000"/>
              </a:lnSpc>
            </a:pPr>
            <a:r>
              <a:rPr lang="en-US" sz="17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Providing care in Welsh supports emotional wellbeing, dignity and patient engagement in decision-making.</a:t>
            </a:r>
          </a:p>
          <a:p>
            <a:pPr>
              <a:lnSpc>
                <a:spcPct val="90000"/>
              </a:lnSpc>
            </a:pPr>
            <a:r>
              <a:rPr lang="en-US" sz="17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 the Welsh Language (Wales) Measure 2011, public bodies have a legal duty to provide bilingual services where reasonably practicable.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34676" y="645107"/>
            <a:ext cx="2989026" cy="271038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2068" y="3520086"/>
            <a:ext cx="2710389" cy="2710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153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Culture, Identity &amp; Policy Framework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6397313" cy="34163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Welsh culture places strong emphasis on community belonging, family involvement and local identity, which shape health beliefs and care expectations.</a:t>
            </a:r>
          </a:p>
          <a:p>
            <a:pPr>
              <a:lnSpc>
                <a:spcPct val="90000"/>
              </a:lnSpc>
            </a:pPr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Culturally competent practice strengthens patient trust, improves engagement and enhances therapeutic relationships.</a:t>
            </a:r>
          </a:p>
          <a:p>
            <a:pPr>
              <a:lnSpc>
                <a:spcPct val="90000"/>
              </a:lnSpc>
            </a:pPr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Legislation such as the Welsh Language (Wales) Measure 2011 and the Social Services and Well-being (Wales) Act 2014 embeds language rights and person-</a:t>
            </a:r>
            <a:r>
              <a:rPr lang="en-US" sz="150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 wellbeing into statutory duties.</a:t>
            </a:r>
          </a:p>
          <a:p>
            <a:pPr>
              <a:lnSpc>
                <a:spcPct val="90000"/>
              </a:lnSpc>
            </a:pPr>
            <a:r>
              <a:rPr lang="en-US" sz="1500">
                <a:latin typeface="Arial" panose="020B0604020202020204" pitchFamily="34" charset="0"/>
                <a:cs typeface="Arial" panose="020B0604020202020204" pitchFamily="34" charset="0"/>
              </a:rPr>
              <a:t>The Well-being of Future Generations (Wales) Act 2015 further reinforces the responsibility of public services to promote a thriving Welsh language and cohesive communities.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20571" y="2954311"/>
            <a:ext cx="3080048" cy="27104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248077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C314C310-850D-4491-AA52-C75BEA68B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D4EC3799-3F52-48CE-85CC-83AED368E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cs-CZ"/>
            </a:p>
          </p:txBody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6247" y="1085549"/>
            <a:ext cx="3430947" cy="4686903"/>
          </a:xfrm>
        </p:spPr>
        <p:txBody>
          <a:bodyPr anchor="ctr">
            <a:normAutofit/>
          </a:bodyPr>
          <a:lstStyle/>
          <a:p>
            <a:pPr algn="r"/>
            <a:r>
              <a:rPr lang="en-US" b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89E20C7-BB50-4317-93C7-90C8ED80B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1399" y="1085549"/>
            <a:ext cx="5579707" cy="4686903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García-Izquierdo, I. and Bellés-Fortuño, B. (2024) ‘Improving clinical communication: a qualitative study on the informed consent’, </a:t>
            </a:r>
            <a:r>
              <a:rPr lang="en-US" sz="15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Revista de Lingüística y Lenguas Aplicadas</a:t>
            </a:r>
            <a:r>
              <a:rPr lang="en-US" sz="1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US" sz="15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</a:t>
            </a:r>
            <a:r>
              <a:rPr lang="en-US" sz="1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pp.71-83.</a:t>
            </a:r>
          </a:p>
          <a:p>
            <a:pPr>
              <a:lnSpc>
                <a:spcPct val="90000"/>
              </a:lnSpc>
            </a:pPr>
            <a:r>
              <a:rPr lang="en-US" sz="1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Government (2011) ‘</a:t>
            </a:r>
            <a:r>
              <a:rPr lang="en-US" sz="15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Language (Wales) Measure 2011</a:t>
            </a:r>
            <a:r>
              <a:rPr lang="en-US" sz="1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’, Cardiff: Welsh Government, Available at: </a:t>
            </a:r>
            <a:r>
              <a:rPr lang="en-US" sz="1500" u="sng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https://www.legislation.gov.uk/mwa/2011/1/contents</a:t>
            </a:r>
            <a:r>
              <a:rPr lang="en-US" sz="1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26 February 2026).</a:t>
            </a:r>
          </a:p>
          <a:p>
            <a:pPr>
              <a:lnSpc>
                <a:spcPct val="90000"/>
              </a:lnSpc>
            </a:pPr>
            <a:r>
              <a:rPr lang="en-US" sz="1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Government (2014) ‘</a:t>
            </a:r>
            <a:r>
              <a:rPr lang="en-US" sz="15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Services and Well-being (Wales) Act 2014</a:t>
            </a:r>
            <a:r>
              <a:rPr lang="en-US" sz="1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’, Cardiff: Welsh Government, Available at: </a:t>
            </a:r>
            <a:r>
              <a:rPr lang="en-US" sz="1500" u="sng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https://www.legislation.gov.uk/anaw/2014/4/contents</a:t>
            </a:r>
            <a:r>
              <a:rPr lang="en-US" sz="1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26 February 2026).</a:t>
            </a:r>
          </a:p>
          <a:p>
            <a:pPr>
              <a:lnSpc>
                <a:spcPct val="90000"/>
              </a:lnSpc>
            </a:pPr>
            <a:r>
              <a:rPr lang="en-US" sz="1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Government (2015) ‘</a:t>
            </a:r>
            <a:r>
              <a:rPr lang="en-US" sz="1500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Well-being of Future Generations (Wales) Act 2015</a:t>
            </a:r>
            <a:r>
              <a:rPr lang="en-US" sz="1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’, Cardiff: Welsh Government, Available at: </a:t>
            </a:r>
            <a:r>
              <a:rPr lang="en-US" sz="1500" u="sng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https://www.legislation.gov.uk/anaw/2015/2/contents</a:t>
            </a:r>
            <a:r>
              <a:rPr lang="en-US" sz="1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26 February 2026).</a:t>
            </a:r>
          </a:p>
          <a:p>
            <a:pPr>
              <a:lnSpc>
                <a:spcPct val="90000"/>
              </a:lnSpc>
            </a:pPr>
            <a:endParaRPr lang="en-US" sz="15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10457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71</TotalTime>
  <Words>470</Words>
  <Application>Microsoft Office PowerPoint</Application>
  <PresentationFormat>Widescreen</PresentationFormat>
  <Paragraphs>24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Arial</vt:lpstr>
      <vt:lpstr>Century Gothic</vt:lpstr>
      <vt:lpstr>Wingdings 3</vt:lpstr>
      <vt:lpstr>Ion Boardroom</vt:lpstr>
      <vt:lpstr>The Welsh Health &amp; Social Care Context</vt:lpstr>
      <vt:lpstr>PowerPoint Presentation</vt:lpstr>
      <vt:lpstr>Introduction</vt:lpstr>
      <vt:lpstr>Welsh Language Matters in Care</vt:lpstr>
      <vt:lpstr>Culture, Identity &amp; Policy Framework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Welsh Health &amp; Social Care Context</dc:title>
  <dc:creator>HP</dc:creator>
  <cp:lastModifiedBy>Denisa Rebova</cp:lastModifiedBy>
  <cp:revision>3</cp:revision>
  <dcterms:created xsi:type="dcterms:W3CDTF">2026-02-26T08:34:53Z</dcterms:created>
  <dcterms:modified xsi:type="dcterms:W3CDTF">2026-03-03T19:35:59Z</dcterms:modified>
</cp:coreProperties>
</file>