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sldIdLst>
    <p:sldId id="260" r:id="rId5"/>
    <p:sldId id="256" r:id="rId6"/>
    <p:sldId id="258" r:id="rId7"/>
    <p:sldId id="257" r:id="rId8"/>
    <p:sldId id="259" r:id="rId9"/>
    <p:sldId id="262" r:id="rId10"/>
    <p:sldId id="261" r:id="rId11"/>
    <p:sldId id="263" r:id="rId12"/>
    <p:sldId id="264" r:id="rId13"/>
    <p:sldId id="265" r:id="rId14"/>
    <p:sldId id="266" r:id="rId15"/>
    <p:sldId id="267" r:id="rId16"/>
    <p:sldId id="268" r:id="rId17"/>
    <p:sldId id="269"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1EBC47E-84D1-4830-BD31-289572C98B7B}" v="69" dt="2025-10-09T20:29:44.03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4660"/>
  </p:normalViewPr>
  <p:slideViewPr>
    <p:cSldViewPr snapToGrid="0">
      <p:cViewPr varScale="1">
        <p:scale>
          <a:sx n="56" d="100"/>
          <a:sy n="56" d="100"/>
        </p:scale>
        <p:origin x="1296" y="2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eon Ronald Reid (2408647)" userId="8da083a8-ac20-44b8-bb16-23e82727ae7a" providerId="ADAL" clId="{71EBC47E-84D1-4830-BD31-289572C98B7B}"/>
    <pc:docChg chg="undo custSel addSld delSld modSld sldOrd">
      <pc:chgData name="Leon Ronald Reid (2408647)" userId="8da083a8-ac20-44b8-bb16-23e82727ae7a" providerId="ADAL" clId="{71EBC47E-84D1-4830-BD31-289572C98B7B}" dt="2025-10-09T20:35:47.768" v="2648" actId="20577"/>
      <pc:docMkLst>
        <pc:docMk/>
      </pc:docMkLst>
      <pc:sldChg chg="addSp delSp modSp mod setBg addAnim delAnim">
        <pc:chgData name="Leon Ronald Reid (2408647)" userId="8da083a8-ac20-44b8-bb16-23e82727ae7a" providerId="ADAL" clId="{71EBC47E-84D1-4830-BD31-289572C98B7B}" dt="2025-10-09T13:35:42.039" v="1093" actId="255"/>
        <pc:sldMkLst>
          <pc:docMk/>
          <pc:sldMk cId="3488461812" sldId="256"/>
        </pc:sldMkLst>
        <pc:spChg chg="mod">
          <ac:chgData name="Leon Ronald Reid (2408647)" userId="8da083a8-ac20-44b8-bb16-23e82727ae7a" providerId="ADAL" clId="{71EBC47E-84D1-4830-BD31-289572C98B7B}" dt="2025-10-09T13:35:42.039" v="1093" actId="255"/>
          <ac:spMkLst>
            <pc:docMk/>
            <pc:sldMk cId="3488461812" sldId="256"/>
            <ac:spMk id="2" creationId="{A546DD4C-270B-1248-BCB4-C3F5FAF91D93}"/>
          </ac:spMkLst>
        </pc:spChg>
        <pc:spChg chg="add">
          <ac:chgData name="Leon Ronald Reid (2408647)" userId="8da083a8-ac20-44b8-bb16-23e82727ae7a" providerId="ADAL" clId="{71EBC47E-84D1-4830-BD31-289572C98B7B}" dt="2025-10-07T14:01:01.887" v="85" actId="26606"/>
          <ac:spMkLst>
            <pc:docMk/>
            <pc:sldMk cId="3488461812" sldId="256"/>
            <ac:spMk id="15" creationId="{6C26C0AB-632B-4701-A5A6-052B75B7F659}"/>
          </ac:spMkLst>
        </pc:spChg>
        <pc:spChg chg="add">
          <ac:chgData name="Leon Ronald Reid (2408647)" userId="8da083a8-ac20-44b8-bb16-23e82727ae7a" providerId="ADAL" clId="{71EBC47E-84D1-4830-BD31-289572C98B7B}" dt="2025-10-07T14:01:01.887" v="85" actId="26606"/>
          <ac:spMkLst>
            <pc:docMk/>
            <pc:sldMk cId="3488461812" sldId="256"/>
            <ac:spMk id="16" creationId="{F4F11129-8A77-4850-9BAB-FDA0CF4F3B66}"/>
          </ac:spMkLst>
        </pc:spChg>
        <pc:spChg chg="add">
          <ac:chgData name="Leon Ronald Reid (2408647)" userId="8da083a8-ac20-44b8-bb16-23e82727ae7a" providerId="ADAL" clId="{71EBC47E-84D1-4830-BD31-289572C98B7B}" dt="2025-10-07T14:01:01.887" v="85" actId="26606"/>
          <ac:spMkLst>
            <pc:docMk/>
            <pc:sldMk cId="3488461812" sldId="256"/>
            <ac:spMk id="17" creationId="{122A2853-A55A-47F7-902F-6DE7185D8DA6}"/>
          </ac:spMkLst>
        </pc:spChg>
        <pc:picChg chg="add">
          <ac:chgData name="Leon Ronald Reid (2408647)" userId="8da083a8-ac20-44b8-bb16-23e82727ae7a" providerId="ADAL" clId="{71EBC47E-84D1-4830-BD31-289572C98B7B}" dt="2025-10-07T14:01:01.887" v="85" actId="26606"/>
          <ac:picMkLst>
            <pc:docMk/>
            <pc:sldMk cId="3488461812" sldId="256"/>
            <ac:picMk id="7" creationId="{DBEE9AE3-8014-1A75-4D37-E8E0BA86D911}"/>
          </ac:picMkLst>
        </pc:picChg>
        <pc:cxnChg chg="add">
          <ac:chgData name="Leon Ronald Reid (2408647)" userId="8da083a8-ac20-44b8-bb16-23e82727ae7a" providerId="ADAL" clId="{71EBC47E-84D1-4830-BD31-289572C98B7B}" dt="2025-10-07T14:01:01.887" v="85" actId="26606"/>
          <ac:cxnSpMkLst>
            <pc:docMk/>
            <pc:sldMk cId="3488461812" sldId="256"/>
            <ac:cxnSpMk id="14" creationId="{4A0A3D00-134B-401B-BED1-39F1B734C951}"/>
          </ac:cxnSpMkLst>
        </pc:cxnChg>
      </pc:sldChg>
      <pc:sldChg chg="addSp delSp modSp new mod ord setBg addAnim setClrOvrMap">
        <pc:chgData name="Leon Ronald Reid (2408647)" userId="8da083a8-ac20-44b8-bb16-23e82727ae7a" providerId="ADAL" clId="{71EBC47E-84D1-4830-BD31-289572C98B7B}" dt="2025-10-09T18:52:31.165" v="1908" actId="20578"/>
        <pc:sldMkLst>
          <pc:docMk/>
          <pc:sldMk cId="1114079679" sldId="257"/>
        </pc:sldMkLst>
        <pc:spChg chg="mod">
          <ac:chgData name="Leon Ronald Reid (2408647)" userId="8da083a8-ac20-44b8-bb16-23e82727ae7a" providerId="ADAL" clId="{71EBC47E-84D1-4830-BD31-289572C98B7B}" dt="2025-10-09T18:22:15.554" v="1634" actId="20577"/>
          <ac:spMkLst>
            <pc:docMk/>
            <pc:sldMk cId="1114079679" sldId="257"/>
            <ac:spMk id="2" creationId="{92C2BA49-94E0-BE08-FBC8-BEE5F273DF7E}"/>
          </ac:spMkLst>
        </pc:spChg>
        <pc:spChg chg="add del">
          <ac:chgData name="Leon Ronald Reid (2408647)" userId="8da083a8-ac20-44b8-bb16-23e82727ae7a" providerId="ADAL" clId="{71EBC47E-84D1-4830-BD31-289572C98B7B}" dt="2025-10-07T15:34:30.412" v="703" actId="26606"/>
          <ac:spMkLst>
            <pc:docMk/>
            <pc:sldMk cId="1114079679" sldId="257"/>
            <ac:spMk id="44" creationId="{809C0BCD-BEE9-423F-A51C-BCCD8E5EAADA}"/>
          </ac:spMkLst>
        </pc:spChg>
        <pc:spChg chg="add del">
          <ac:chgData name="Leon Ronald Reid (2408647)" userId="8da083a8-ac20-44b8-bb16-23e82727ae7a" providerId="ADAL" clId="{71EBC47E-84D1-4830-BD31-289572C98B7B}" dt="2025-10-07T15:34:30.412" v="703" actId="26606"/>
          <ac:spMkLst>
            <pc:docMk/>
            <pc:sldMk cId="1114079679" sldId="257"/>
            <ac:spMk id="46" creationId="{9998D094-42B2-42BA-AA14-E8FBE073A5D8}"/>
          </ac:spMkLst>
        </pc:spChg>
        <pc:spChg chg="add del">
          <ac:chgData name="Leon Ronald Reid (2408647)" userId="8da083a8-ac20-44b8-bb16-23e82727ae7a" providerId="ADAL" clId="{71EBC47E-84D1-4830-BD31-289572C98B7B}" dt="2025-10-07T15:34:30.412" v="703" actId="26606"/>
          <ac:spMkLst>
            <pc:docMk/>
            <pc:sldMk cId="1114079679" sldId="257"/>
            <ac:spMk id="50" creationId="{F7726A94-1EF0-4D91-B7BF-C033E3D6E51B}"/>
          </ac:spMkLst>
        </pc:spChg>
        <pc:spChg chg="add del">
          <ac:chgData name="Leon Ronald Reid (2408647)" userId="8da083a8-ac20-44b8-bb16-23e82727ae7a" providerId="ADAL" clId="{71EBC47E-84D1-4830-BD31-289572C98B7B}" dt="2025-10-07T15:34:30.412" v="703" actId="26606"/>
          <ac:spMkLst>
            <pc:docMk/>
            <pc:sldMk cId="1114079679" sldId="257"/>
            <ac:spMk id="54" creationId="{24FB4153-1E3E-4AE9-8306-E8C292894B04}"/>
          </ac:spMkLst>
        </pc:spChg>
        <pc:picChg chg="add mod">
          <ac:chgData name="Leon Ronald Reid (2408647)" userId="8da083a8-ac20-44b8-bb16-23e82727ae7a" providerId="ADAL" clId="{71EBC47E-84D1-4830-BD31-289572C98B7B}" dt="2025-10-07T14:48:35.333" v="364" actId="26606"/>
          <ac:picMkLst>
            <pc:docMk/>
            <pc:sldMk cId="1114079679" sldId="257"/>
            <ac:picMk id="25" creationId="{F9DE4266-2BE2-E576-F519-7FE8CDC74A0B}"/>
          </ac:picMkLst>
        </pc:picChg>
        <pc:cxnChg chg="del">
          <ac:chgData name="Leon Ronald Reid (2408647)" userId="8da083a8-ac20-44b8-bb16-23e82727ae7a" providerId="ADAL" clId="{71EBC47E-84D1-4830-BD31-289572C98B7B}" dt="2025-10-07T15:33:21.261" v="695" actId="26606"/>
          <ac:cxnSpMkLst>
            <pc:docMk/>
            <pc:sldMk cId="1114079679" sldId="257"/>
            <ac:cxnSpMk id="48" creationId="{8465D64B-59F4-4BDC-B833-A17EF1E04697}"/>
          </ac:cxnSpMkLst>
        </pc:cxnChg>
      </pc:sldChg>
      <pc:sldChg chg="addSp delSp modSp new mod setBg">
        <pc:chgData name="Leon Ronald Reid (2408647)" userId="8da083a8-ac20-44b8-bb16-23e82727ae7a" providerId="ADAL" clId="{71EBC47E-84D1-4830-BD31-289572C98B7B}" dt="2025-10-09T13:36:01.260" v="1094" actId="255"/>
        <pc:sldMkLst>
          <pc:docMk/>
          <pc:sldMk cId="1687350512" sldId="258"/>
        </pc:sldMkLst>
        <pc:spChg chg="add del mod">
          <ac:chgData name="Leon Ronald Reid (2408647)" userId="8da083a8-ac20-44b8-bb16-23e82727ae7a" providerId="ADAL" clId="{71EBC47E-84D1-4830-BD31-289572C98B7B}" dt="2025-10-09T13:36:01.260" v="1094" actId="255"/>
          <ac:spMkLst>
            <pc:docMk/>
            <pc:sldMk cId="1687350512" sldId="258"/>
            <ac:spMk id="3" creationId="{007FADD9-2F56-111E-85D6-1DDA5FC3C6B5}"/>
          </ac:spMkLst>
        </pc:spChg>
      </pc:sldChg>
      <pc:sldChg chg="addSp delSp modSp new mod setBg">
        <pc:chgData name="Leon Ronald Reid (2408647)" userId="8da083a8-ac20-44b8-bb16-23e82727ae7a" providerId="ADAL" clId="{71EBC47E-84D1-4830-BD31-289572C98B7B}" dt="2025-10-09T13:45:47.760" v="1145" actId="255"/>
        <pc:sldMkLst>
          <pc:docMk/>
          <pc:sldMk cId="2850397735" sldId="259"/>
        </pc:sldMkLst>
        <pc:spChg chg="mod ord">
          <ac:chgData name="Leon Ronald Reid (2408647)" userId="8da083a8-ac20-44b8-bb16-23e82727ae7a" providerId="ADAL" clId="{71EBC47E-84D1-4830-BD31-289572C98B7B}" dt="2025-10-09T13:45:47.760" v="1145" actId="255"/>
          <ac:spMkLst>
            <pc:docMk/>
            <pc:sldMk cId="2850397735" sldId="259"/>
            <ac:spMk id="3" creationId="{6A5FEB99-D02B-3998-E3D2-25814ED629D1}"/>
          </ac:spMkLst>
        </pc:spChg>
        <pc:spChg chg="add mod">
          <ac:chgData name="Leon Ronald Reid (2408647)" userId="8da083a8-ac20-44b8-bb16-23e82727ae7a" providerId="ADAL" clId="{71EBC47E-84D1-4830-BD31-289572C98B7B}" dt="2025-10-09T13:37:20.865" v="1098" actId="20577"/>
          <ac:spMkLst>
            <pc:docMk/>
            <pc:sldMk cId="2850397735" sldId="259"/>
            <ac:spMk id="5" creationId="{3177AB9F-8FD8-ED24-1DB1-D5C002DD4948}"/>
          </ac:spMkLst>
        </pc:spChg>
        <pc:spChg chg="add">
          <ac:chgData name="Leon Ronald Reid (2408647)" userId="8da083a8-ac20-44b8-bb16-23e82727ae7a" providerId="ADAL" clId="{71EBC47E-84D1-4830-BD31-289572C98B7B}" dt="2025-10-07T15:51:54.988" v="1010" actId="26606"/>
          <ac:spMkLst>
            <pc:docMk/>
            <pc:sldMk cId="2850397735" sldId="259"/>
            <ac:spMk id="12" creationId="{B086532B-5A3E-44A5-A0C2-22A0DB316C40}"/>
          </ac:spMkLst>
        </pc:spChg>
        <pc:picChg chg="add">
          <ac:chgData name="Leon Ronald Reid (2408647)" userId="8da083a8-ac20-44b8-bb16-23e82727ae7a" providerId="ADAL" clId="{71EBC47E-84D1-4830-BD31-289572C98B7B}" dt="2025-10-07T15:51:54.988" v="1010" actId="26606"/>
          <ac:picMkLst>
            <pc:docMk/>
            <pc:sldMk cId="2850397735" sldId="259"/>
            <ac:picMk id="9" creationId="{59F59CB3-66E6-F365-C39D-99EAF593CA00}"/>
          </ac:picMkLst>
        </pc:picChg>
      </pc:sldChg>
      <pc:sldChg chg="addSp delSp modSp new del mod">
        <pc:chgData name="Leon Ronald Reid (2408647)" userId="8da083a8-ac20-44b8-bb16-23e82727ae7a" providerId="ADAL" clId="{71EBC47E-84D1-4830-BD31-289572C98B7B}" dt="2025-10-07T15:05:07.337" v="419" actId="47"/>
        <pc:sldMkLst>
          <pc:docMk/>
          <pc:sldMk cId="186842392" sldId="260"/>
        </pc:sldMkLst>
      </pc:sldChg>
      <pc:sldChg chg="modSp new del mod">
        <pc:chgData name="Leon Ronald Reid (2408647)" userId="8da083a8-ac20-44b8-bb16-23e82727ae7a" providerId="ADAL" clId="{71EBC47E-84D1-4830-BD31-289572C98B7B}" dt="2025-10-07T15:16:13.222" v="674" actId="47"/>
        <pc:sldMkLst>
          <pc:docMk/>
          <pc:sldMk cId="952491920" sldId="260"/>
        </pc:sldMkLst>
      </pc:sldChg>
      <pc:sldChg chg="delSp modSp new mod">
        <pc:chgData name="Leon Ronald Reid (2408647)" userId="8da083a8-ac20-44b8-bb16-23e82727ae7a" providerId="ADAL" clId="{71EBC47E-84D1-4830-BD31-289572C98B7B}" dt="2025-10-07T15:17:24.584" v="686" actId="1076"/>
        <pc:sldMkLst>
          <pc:docMk/>
          <pc:sldMk cId="1641688506" sldId="260"/>
        </pc:sldMkLst>
        <pc:spChg chg="mod">
          <ac:chgData name="Leon Ronald Reid (2408647)" userId="8da083a8-ac20-44b8-bb16-23e82727ae7a" providerId="ADAL" clId="{71EBC47E-84D1-4830-BD31-289572C98B7B}" dt="2025-10-07T15:17:24.584" v="686" actId="1076"/>
          <ac:spMkLst>
            <pc:docMk/>
            <pc:sldMk cId="1641688506" sldId="260"/>
            <ac:spMk id="3" creationId="{D2A4F243-2D90-C40D-BD8B-751DACA631B6}"/>
          </ac:spMkLst>
        </pc:spChg>
      </pc:sldChg>
      <pc:sldChg chg="addSp delSp modSp new del mod setBg addAnim delAnim setClrOvrMap">
        <pc:chgData name="Leon Ronald Reid (2408647)" userId="8da083a8-ac20-44b8-bb16-23e82727ae7a" providerId="ADAL" clId="{71EBC47E-84D1-4830-BD31-289572C98B7B}" dt="2025-10-07T15:15:15.915" v="665" actId="47"/>
        <pc:sldMkLst>
          <pc:docMk/>
          <pc:sldMk cId="2492848007" sldId="260"/>
        </pc:sldMkLst>
      </pc:sldChg>
      <pc:sldChg chg="new del">
        <pc:chgData name="Leon Ronald Reid (2408647)" userId="8da083a8-ac20-44b8-bb16-23e82727ae7a" providerId="ADAL" clId="{71EBC47E-84D1-4830-BD31-289572C98B7B}" dt="2025-10-07T15:05:15.775" v="421" actId="47"/>
        <pc:sldMkLst>
          <pc:docMk/>
          <pc:sldMk cId="3561302200" sldId="260"/>
        </pc:sldMkLst>
      </pc:sldChg>
      <pc:sldChg chg="new del">
        <pc:chgData name="Leon Ronald Reid (2408647)" userId="8da083a8-ac20-44b8-bb16-23e82727ae7a" providerId="ADAL" clId="{71EBC47E-84D1-4830-BD31-289572C98B7B}" dt="2025-10-07T15:01:24.883" v="406" actId="47"/>
        <pc:sldMkLst>
          <pc:docMk/>
          <pc:sldMk cId="3689189452" sldId="260"/>
        </pc:sldMkLst>
      </pc:sldChg>
      <pc:sldChg chg="delSp modSp new mod">
        <pc:chgData name="Leon Ronald Reid (2408647)" userId="8da083a8-ac20-44b8-bb16-23e82727ae7a" providerId="ADAL" clId="{71EBC47E-84D1-4830-BD31-289572C98B7B}" dt="2025-10-09T18:50:45.999" v="1903" actId="255"/>
        <pc:sldMkLst>
          <pc:docMk/>
          <pc:sldMk cId="518871047" sldId="261"/>
        </pc:sldMkLst>
        <pc:spChg chg="mod">
          <ac:chgData name="Leon Ronald Reid (2408647)" userId="8da083a8-ac20-44b8-bb16-23e82727ae7a" providerId="ADAL" clId="{71EBC47E-84D1-4830-BD31-289572C98B7B}" dt="2025-10-09T18:50:45.999" v="1903" actId="255"/>
          <ac:spMkLst>
            <pc:docMk/>
            <pc:sldMk cId="518871047" sldId="261"/>
            <ac:spMk id="3" creationId="{25901044-B7DC-FEE7-8701-B4EEDF647E41}"/>
          </ac:spMkLst>
        </pc:spChg>
      </pc:sldChg>
      <pc:sldChg chg="delSp modSp new del mod">
        <pc:chgData name="Leon Ronald Reid (2408647)" userId="8da083a8-ac20-44b8-bb16-23e82727ae7a" providerId="ADAL" clId="{71EBC47E-84D1-4830-BD31-289572C98B7B}" dt="2025-10-07T15:55:57.572" v="1049" actId="47"/>
        <pc:sldMkLst>
          <pc:docMk/>
          <pc:sldMk cId="71284805" sldId="262"/>
        </pc:sldMkLst>
      </pc:sldChg>
      <pc:sldChg chg="modSp new mod">
        <pc:chgData name="Leon Ronald Reid (2408647)" userId="8da083a8-ac20-44b8-bb16-23e82727ae7a" providerId="ADAL" clId="{71EBC47E-84D1-4830-BD31-289572C98B7B}" dt="2025-10-09T20:34:42.066" v="2634" actId="20577"/>
        <pc:sldMkLst>
          <pc:docMk/>
          <pc:sldMk cId="1144628356" sldId="262"/>
        </pc:sldMkLst>
        <pc:spChg chg="mod">
          <ac:chgData name="Leon Ronald Reid (2408647)" userId="8da083a8-ac20-44b8-bb16-23e82727ae7a" providerId="ADAL" clId="{71EBC47E-84D1-4830-BD31-289572C98B7B}" dt="2025-10-09T20:34:42.066" v="2634" actId="20577"/>
          <ac:spMkLst>
            <pc:docMk/>
            <pc:sldMk cId="1144628356" sldId="262"/>
            <ac:spMk id="2" creationId="{09321BB3-C02A-4F4B-9B2C-6C3FE64377AF}"/>
          </ac:spMkLst>
        </pc:spChg>
        <pc:spChg chg="mod">
          <ac:chgData name="Leon Ronald Reid (2408647)" userId="8da083a8-ac20-44b8-bb16-23e82727ae7a" providerId="ADAL" clId="{71EBC47E-84D1-4830-BD31-289572C98B7B}" dt="2025-10-09T18:21:49.282" v="1633" actId="5793"/>
          <ac:spMkLst>
            <pc:docMk/>
            <pc:sldMk cId="1144628356" sldId="262"/>
            <ac:spMk id="3" creationId="{25D77886-AB06-FA02-FE86-0F12A8F7A411}"/>
          </ac:spMkLst>
        </pc:spChg>
      </pc:sldChg>
      <pc:sldChg chg="modSp new mod">
        <pc:chgData name="Leon Ronald Reid (2408647)" userId="8da083a8-ac20-44b8-bb16-23e82727ae7a" providerId="ADAL" clId="{71EBC47E-84D1-4830-BD31-289572C98B7B}" dt="2025-10-09T18:48:45.723" v="1894" actId="113"/>
        <pc:sldMkLst>
          <pc:docMk/>
          <pc:sldMk cId="1469685375" sldId="263"/>
        </pc:sldMkLst>
        <pc:spChg chg="mod">
          <ac:chgData name="Leon Ronald Reid (2408647)" userId="8da083a8-ac20-44b8-bb16-23e82727ae7a" providerId="ADAL" clId="{71EBC47E-84D1-4830-BD31-289572C98B7B}" dt="2025-10-09T18:48:45.723" v="1894" actId="113"/>
          <ac:spMkLst>
            <pc:docMk/>
            <pc:sldMk cId="1469685375" sldId="263"/>
            <ac:spMk id="2" creationId="{ADDC1EE6-921A-8E7C-8228-440263D0EE14}"/>
          </ac:spMkLst>
        </pc:spChg>
        <pc:spChg chg="mod">
          <ac:chgData name="Leon Ronald Reid (2408647)" userId="8da083a8-ac20-44b8-bb16-23e82727ae7a" providerId="ADAL" clId="{71EBC47E-84D1-4830-BD31-289572C98B7B}" dt="2025-10-09T18:48:38.977" v="1893" actId="113"/>
          <ac:spMkLst>
            <pc:docMk/>
            <pc:sldMk cId="1469685375" sldId="263"/>
            <ac:spMk id="3" creationId="{E629287A-683C-88F6-9C90-B78DA34F23E9}"/>
          </ac:spMkLst>
        </pc:spChg>
      </pc:sldChg>
      <pc:sldChg chg="modSp new mod ord">
        <pc:chgData name="Leon Ronald Reid (2408647)" userId="8da083a8-ac20-44b8-bb16-23e82727ae7a" providerId="ADAL" clId="{71EBC47E-84D1-4830-BD31-289572C98B7B}" dt="2025-10-09T19:03:45.177" v="2222" actId="20577"/>
        <pc:sldMkLst>
          <pc:docMk/>
          <pc:sldMk cId="981506596" sldId="264"/>
        </pc:sldMkLst>
        <pc:spChg chg="mod">
          <ac:chgData name="Leon Ronald Reid (2408647)" userId="8da083a8-ac20-44b8-bb16-23e82727ae7a" providerId="ADAL" clId="{71EBC47E-84D1-4830-BD31-289572C98B7B}" dt="2025-10-09T19:03:45.177" v="2222" actId="20577"/>
          <ac:spMkLst>
            <pc:docMk/>
            <pc:sldMk cId="981506596" sldId="264"/>
            <ac:spMk id="2" creationId="{FF1A695F-707A-C63E-A9BC-3480EDBE498B}"/>
          </ac:spMkLst>
        </pc:spChg>
        <pc:spChg chg="mod">
          <ac:chgData name="Leon Ronald Reid (2408647)" userId="8da083a8-ac20-44b8-bb16-23e82727ae7a" providerId="ADAL" clId="{71EBC47E-84D1-4830-BD31-289572C98B7B}" dt="2025-10-09T18:46:54.245" v="1883" actId="20577"/>
          <ac:spMkLst>
            <pc:docMk/>
            <pc:sldMk cId="981506596" sldId="264"/>
            <ac:spMk id="3" creationId="{7FC6703B-F0EB-13C0-2149-6E4FB58AF38A}"/>
          </ac:spMkLst>
        </pc:spChg>
      </pc:sldChg>
      <pc:sldChg chg="addSp delSp modSp new mod">
        <pc:chgData name="Leon Ronald Reid (2408647)" userId="8da083a8-ac20-44b8-bb16-23e82727ae7a" providerId="ADAL" clId="{71EBC47E-84D1-4830-BD31-289572C98B7B}" dt="2025-10-09T20:35:19.787" v="2642" actId="20577"/>
        <pc:sldMkLst>
          <pc:docMk/>
          <pc:sldMk cId="3966506461" sldId="265"/>
        </pc:sldMkLst>
        <pc:spChg chg="add del mod">
          <ac:chgData name="Leon Ronald Reid (2408647)" userId="8da083a8-ac20-44b8-bb16-23e82727ae7a" providerId="ADAL" clId="{71EBC47E-84D1-4830-BD31-289572C98B7B}" dt="2025-10-09T20:35:19.787" v="2642" actId="20577"/>
          <ac:spMkLst>
            <pc:docMk/>
            <pc:sldMk cId="3966506461" sldId="265"/>
            <ac:spMk id="2" creationId="{705666E4-5F20-38C3-A7BD-5FE9E7D2C5C4}"/>
          </ac:spMkLst>
        </pc:spChg>
        <pc:spChg chg="mod">
          <ac:chgData name="Leon Ronald Reid (2408647)" userId="8da083a8-ac20-44b8-bb16-23e82727ae7a" providerId="ADAL" clId="{71EBC47E-84D1-4830-BD31-289572C98B7B}" dt="2025-10-09T19:08:43.167" v="2274" actId="20577"/>
          <ac:spMkLst>
            <pc:docMk/>
            <pc:sldMk cId="3966506461" sldId="265"/>
            <ac:spMk id="3" creationId="{F5E41221-466A-DBD6-CB45-AD7ADA9C54E7}"/>
          </ac:spMkLst>
        </pc:spChg>
        <pc:spChg chg="add del mod">
          <ac:chgData name="Leon Ronald Reid (2408647)" userId="8da083a8-ac20-44b8-bb16-23e82727ae7a" providerId="ADAL" clId="{71EBC47E-84D1-4830-BD31-289572C98B7B}" dt="2025-10-09T19:07:23.243" v="2259" actId="478"/>
          <ac:spMkLst>
            <pc:docMk/>
            <pc:sldMk cId="3966506461" sldId="265"/>
            <ac:spMk id="5" creationId="{4066DB5F-7195-228F-A90F-940F456E21BD}"/>
          </ac:spMkLst>
        </pc:spChg>
      </pc:sldChg>
      <pc:sldChg chg="modSp new del mod">
        <pc:chgData name="Leon Ronald Reid (2408647)" userId="8da083a8-ac20-44b8-bb16-23e82727ae7a" providerId="ADAL" clId="{71EBC47E-84D1-4830-BD31-289572C98B7B}" dt="2025-10-09T19:00:19.315" v="2040" actId="47"/>
        <pc:sldMkLst>
          <pc:docMk/>
          <pc:sldMk cId="1228757366" sldId="266"/>
        </pc:sldMkLst>
        <pc:spChg chg="mod">
          <ac:chgData name="Leon Ronald Reid (2408647)" userId="8da083a8-ac20-44b8-bb16-23e82727ae7a" providerId="ADAL" clId="{71EBC47E-84D1-4830-BD31-289572C98B7B}" dt="2025-10-09T18:59:44.377" v="2039" actId="20577"/>
          <ac:spMkLst>
            <pc:docMk/>
            <pc:sldMk cId="1228757366" sldId="266"/>
            <ac:spMk id="2" creationId="{BD2935BE-6E57-36B8-FC4D-F7D6FC49CBC3}"/>
          </ac:spMkLst>
        </pc:spChg>
        <pc:spChg chg="mod">
          <ac:chgData name="Leon Ronald Reid (2408647)" userId="8da083a8-ac20-44b8-bb16-23e82727ae7a" providerId="ADAL" clId="{71EBC47E-84D1-4830-BD31-289572C98B7B}" dt="2025-10-09T18:53:01.306" v="1912" actId="20577"/>
          <ac:spMkLst>
            <pc:docMk/>
            <pc:sldMk cId="1228757366" sldId="266"/>
            <ac:spMk id="3" creationId="{BC001CFC-A24B-07EE-DA70-64710CEDECCB}"/>
          </ac:spMkLst>
        </pc:spChg>
      </pc:sldChg>
      <pc:sldChg chg="modSp new mod">
        <pc:chgData name="Leon Ronald Reid (2408647)" userId="8da083a8-ac20-44b8-bb16-23e82727ae7a" providerId="ADAL" clId="{71EBC47E-84D1-4830-BD31-289572C98B7B}" dt="2025-10-09T20:35:47.768" v="2648" actId="20577"/>
        <pc:sldMkLst>
          <pc:docMk/>
          <pc:sldMk cId="3020468096" sldId="266"/>
        </pc:sldMkLst>
        <pc:spChg chg="mod">
          <ac:chgData name="Leon Ronald Reid (2408647)" userId="8da083a8-ac20-44b8-bb16-23e82727ae7a" providerId="ADAL" clId="{71EBC47E-84D1-4830-BD31-289572C98B7B}" dt="2025-10-09T20:35:47.768" v="2648" actId="20577"/>
          <ac:spMkLst>
            <pc:docMk/>
            <pc:sldMk cId="3020468096" sldId="266"/>
            <ac:spMk id="2" creationId="{7A4E71B5-56A7-2D02-07DE-C0D859AB44B6}"/>
          </ac:spMkLst>
        </pc:spChg>
        <pc:spChg chg="mod">
          <ac:chgData name="Leon Ronald Reid (2408647)" userId="8da083a8-ac20-44b8-bb16-23e82727ae7a" providerId="ADAL" clId="{71EBC47E-84D1-4830-BD31-289572C98B7B}" dt="2025-10-09T19:13:49.966" v="2287" actId="255"/>
          <ac:spMkLst>
            <pc:docMk/>
            <pc:sldMk cId="3020468096" sldId="266"/>
            <ac:spMk id="3" creationId="{AD550A63-BC33-B614-3026-32076BE8A8C7}"/>
          </ac:spMkLst>
        </pc:spChg>
      </pc:sldChg>
      <pc:sldChg chg="addSp delSp modSp new mod">
        <pc:chgData name="Leon Ronald Reid (2408647)" userId="8da083a8-ac20-44b8-bb16-23e82727ae7a" providerId="ADAL" clId="{71EBC47E-84D1-4830-BD31-289572C98B7B}" dt="2025-10-09T19:45:10.347" v="2502" actId="2711"/>
        <pc:sldMkLst>
          <pc:docMk/>
          <pc:sldMk cId="1369371064" sldId="267"/>
        </pc:sldMkLst>
        <pc:spChg chg="mod">
          <ac:chgData name="Leon Ronald Reid (2408647)" userId="8da083a8-ac20-44b8-bb16-23e82727ae7a" providerId="ADAL" clId="{71EBC47E-84D1-4830-BD31-289572C98B7B}" dt="2025-10-09T19:44:56.610" v="2501" actId="2711"/>
          <ac:spMkLst>
            <pc:docMk/>
            <pc:sldMk cId="1369371064" sldId="267"/>
            <ac:spMk id="2" creationId="{E12E5A63-12E6-8AE3-DD77-B0191EB17241}"/>
          </ac:spMkLst>
        </pc:spChg>
        <pc:spChg chg="add del mod">
          <ac:chgData name="Leon Ronald Reid (2408647)" userId="8da083a8-ac20-44b8-bb16-23e82727ae7a" providerId="ADAL" clId="{71EBC47E-84D1-4830-BD31-289572C98B7B}" dt="2025-10-09T19:45:10.347" v="2502" actId="2711"/>
          <ac:spMkLst>
            <pc:docMk/>
            <pc:sldMk cId="1369371064" sldId="267"/>
            <ac:spMk id="3" creationId="{AF890CE3-25A4-AB5E-B0D0-468F619629AF}"/>
          </ac:spMkLst>
        </pc:spChg>
        <pc:spChg chg="add mod">
          <ac:chgData name="Leon Ronald Reid (2408647)" userId="8da083a8-ac20-44b8-bb16-23e82727ae7a" providerId="ADAL" clId="{71EBC47E-84D1-4830-BD31-289572C98B7B}" dt="2025-10-09T19:38:36.155" v="2424"/>
          <ac:spMkLst>
            <pc:docMk/>
            <pc:sldMk cId="1369371064" sldId="267"/>
            <ac:spMk id="4" creationId="{78B2E90D-C7B3-AB61-7BC3-DE0CAFC12044}"/>
          </ac:spMkLst>
        </pc:spChg>
      </pc:sldChg>
      <pc:sldChg chg="modSp new mod">
        <pc:chgData name="Leon Ronald Reid (2408647)" userId="8da083a8-ac20-44b8-bb16-23e82727ae7a" providerId="ADAL" clId="{71EBC47E-84D1-4830-BD31-289572C98B7B}" dt="2025-10-09T20:02:49.309" v="2571" actId="255"/>
        <pc:sldMkLst>
          <pc:docMk/>
          <pc:sldMk cId="797831797" sldId="268"/>
        </pc:sldMkLst>
        <pc:spChg chg="mod">
          <ac:chgData name="Leon Ronald Reid (2408647)" userId="8da083a8-ac20-44b8-bb16-23e82727ae7a" providerId="ADAL" clId="{71EBC47E-84D1-4830-BD31-289572C98B7B}" dt="2025-10-09T20:02:49.309" v="2571" actId="255"/>
          <ac:spMkLst>
            <pc:docMk/>
            <pc:sldMk cId="797831797" sldId="268"/>
            <ac:spMk id="2" creationId="{78F3DD56-3F02-B468-986C-98529FA2A340}"/>
          </ac:spMkLst>
        </pc:spChg>
        <pc:spChg chg="mod">
          <ac:chgData name="Leon Ronald Reid (2408647)" userId="8da083a8-ac20-44b8-bb16-23e82727ae7a" providerId="ADAL" clId="{71EBC47E-84D1-4830-BD31-289572C98B7B}" dt="2025-10-09T20:01:22.280" v="2565" actId="1076"/>
          <ac:spMkLst>
            <pc:docMk/>
            <pc:sldMk cId="797831797" sldId="268"/>
            <ac:spMk id="3" creationId="{4FE7A297-F992-56B3-4FDD-CF8FF2A6F115}"/>
          </ac:spMkLst>
        </pc:spChg>
      </pc:sldChg>
      <pc:sldChg chg="modSp new mod">
        <pc:chgData name="Leon Ronald Reid (2408647)" userId="8da083a8-ac20-44b8-bb16-23e82727ae7a" providerId="ADAL" clId="{71EBC47E-84D1-4830-BD31-289572C98B7B}" dt="2025-10-09T20:33:47.383" v="2629" actId="14100"/>
        <pc:sldMkLst>
          <pc:docMk/>
          <pc:sldMk cId="3450416175" sldId="269"/>
        </pc:sldMkLst>
        <pc:spChg chg="mod">
          <ac:chgData name="Leon Ronald Reid (2408647)" userId="8da083a8-ac20-44b8-bb16-23e82727ae7a" providerId="ADAL" clId="{71EBC47E-84D1-4830-BD31-289572C98B7B}" dt="2025-10-09T20:29:28.569" v="2581" actId="20577"/>
          <ac:spMkLst>
            <pc:docMk/>
            <pc:sldMk cId="3450416175" sldId="269"/>
            <ac:spMk id="2" creationId="{B3249C9F-3BA4-5129-0E2A-584BC9D85CE2}"/>
          </ac:spMkLst>
        </pc:spChg>
        <pc:spChg chg="mod">
          <ac:chgData name="Leon Ronald Reid (2408647)" userId="8da083a8-ac20-44b8-bb16-23e82727ae7a" providerId="ADAL" clId="{71EBC47E-84D1-4830-BD31-289572C98B7B}" dt="2025-10-09T20:33:47.383" v="2629" actId="14100"/>
          <ac:spMkLst>
            <pc:docMk/>
            <pc:sldMk cId="3450416175" sldId="269"/>
            <ac:spMk id="3" creationId="{B0B204BD-C47B-E366-3003-A86A8EC4E980}"/>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109980" y="882376"/>
            <a:ext cx="9966960" cy="2926080"/>
          </a:xfrm>
        </p:spPr>
        <p:txBody>
          <a:bodyPr anchor="b">
            <a:normAutofit/>
          </a:bodyPr>
          <a:lstStyle>
            <a:lvl1pPr algn="ctr">
              <a:lnSpc>
                <a:spcPct val="85000"/>
              </a:lnSpc>
              <a:defRPr sz="7200" b="1" cap="all" baseline="0">
                <a:solidFill>
                  <a:srgbClr val="FFFFFF"/>
                </a:solidFill>
              </a:defRPr>
            </a:lvl1pPr>
          </a:lstStyle>
          <a:p>
            <a:r>
              <a:rPr lang="en-GB"/>
              <a:t>Click to edit Master title style</a:t>
            </a:r>
            <a:endParaRPr lang="en-US" dirty="0"/>
          </a:p>
        </p:txBody>
      </p:sp>
      <p:sp>
        <p:nvSpPr>
          <p:cNvPr id="3" name="Subtitle 2"/>
          <p:cNvSpPr>
            <a:spLocks noGrp="1"/>
          </p:cNvSpPr>
          <p:nvPr>
            <p:ph type="subTitle" idx="1"/>
          </p:nvPr>
        </p:nvSpPr>
        <p:spPr>
          <a:xfrm>
            <a:off x="1709530" y="3869634"/>
            <a:ext cx="8767860" cy="1388165"/>
          </a:xfrm>
        </p:spPr>
        <p:txBody>
          <a:bodyPr>
            <a:normAutofit/>
          </a:bodyPr>
          <a:lstStyle>
            <a:lvl1pPr marL="0" indent="0" algn="ctr">
              <a:buNone/>
              <a:defRPr sz="2200">
                <a:solidFill>
                  <a:srgbClr val="FFFFFF"/>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lvl1pPr>
              <a:defRPr>
                <a:solidFill>
                  <a:srgbClr val="FFFFFF"/>
                </a:solidFill>
              </a:defRPr>
            </a:lvl1pPr>
          </a:lstStyle>
          <a:p>
            <a:fld id="{AA7A8AFE-1305-45F4-9AC7-839C5C756CAD}" type="datetimeFigureOut">
              <a:rPr lang="en-GB" smtClean="0"/>
              <a:t>09/10/2025</a:t>
            </a:fld>
            <a:endParaRPr lang="en-GB" dirty="0"/>
          </a:p>
        </p:txBody>
      </p:sp>
      <p:sp>
        <p:nvSpPr>
          <p:cNvPr id="5" name="Footer Placeholder 4"/>
          <p:cNvSpPr>
            <a:spLocks noGrp="1"/>
          </p:cNvSpPr>
          <p:nvPr>
            <p:ph type="ftr" sz="quarter" idx="11"/>
          </p:nvPr>
        </p:nvSpPr>
        <p:spPr/>
        <p:txBody>
          <a:bodyPr/>
          <a:lstStyle>
            <a:lvl1pPr>
              <a:defRPr>
                <a:solidFill>
                  <a:srgbClr val="FFFFFF"/>
                </a:solidFill>
              </a:defRPr>
            </a:lvl1pPr>
          </a:lstStyle>
          <a:p>
            <a:endParaRPr lang="en-GB" dirty="0"/>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5E648C8D-679B-4340-B43B-BB30E35F42A4}" type="slidenum">
              <a:rPr lang="en-GB" smtClean="0"/>
              <a:t>‹#›</a:t>
            </a:fld>
            <a:endParaRPr lang="en-GB" dirty="0"/>
          </a:p>
        </p:txBody>
      </p:sp>
      <p:cxnSp>
        <p:nvCxnSpPr>
          <p:cNvPr id="8" name="Straight Connector 7"/>
          <p:cNvCxnSpPr/>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670520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AA7A8AFE-1305-45F4-9AC7-839C5C756CAD}" type="datetimeFigureOut">
              <a:rPr lang="en-GB" smtClean="0"/>
              <a:t>09/10/2025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E648C8D-679B-4340-B43B-BB30E35F42A4}" type="slidenum">
              <a:rPr lang="en-GB" smtClean="0"/>
              <a:t>‹#›</a:t>
            </a:fld>
            <a:endParaRPr lang="en-GB" dirty="0"/>
          </a:p>
        </p:txBody>
      </p:sp>
    </p:spTree>
    <p:extLst>
      <p:ext uri="{BB962C8B-B14F-4D97-AF65-F5344CB8AC3E}">
        <p14:creationId xmlns:p14="http://schemas.microsoft.com/office/powerpoint/2010/main" val="37350958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06424" y="1173575"/>
            <a:ext cx="9966960" cy="2926080"/>
          </a:xfrm>
        </p:spPr>
        <p:txBody>
          <a:bodyPr anchor="b">
            <a:noAutofit/>
          </a:bodyPr>
          <a:lstStyle>
            <a:lvl1pPr algn="ctr">
              <a:lnSpc>
                <a:spcPct val="85000"/>
              </a:lnSpc>
              <a:defRPr sz="7200" b="0" cap="all" baseline="0"/>
            </a:lvl1pPr>
          </a:lstStyle>
          <a:p>
            <a:r>
              <a:rPr lang="en-GB"/>
              <a:t>Click to edit Master title style</a:t>
            </a:r>
            <a:endParaRPr lang="en-US" dirty="0"/>
          </a:p>
        </p:txBody>
      </p:sp>
      <p:sp>
        <p:nvSpPr>
          <p:cNvPr id="3" name="Text Placeholder 2"/>
          <p:cNvSpPr>
            <a:spLocks noGrp="1"/>
          </p:cNvSpPr>
          <p:nvPr>
            <p:ph type="body" idx="1"/>
          </p:nvPr>
        </p:nvSpPr>
        <p:spPr>
          <a:xfrm>
            <a:off x="1709928" y="4154520"/>
            <a:ext cx="8769096" cy="1363806"/>
          </a:xfrm>
        </p:spPr>
        <p:txBody>
          <a:bodyPr anchor="t">
            <a:normAutofit/>
          </a:bodyPr>
          <a:lstStyle>
            <a:lvl1pPr marL="0" indent="0" algn="ctr">
              <a:buNone/>
              <a:defRPr sz="2200">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AA7A8AFE-1305-45F4-9AC7-839C5C756CAD}" type="datetimeFigureOut">
              <a:rPr lang="en-GB" smtClean="0"/>
              <a:t>09/10/2025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E648C8D-679B-4340-B43B-BB30E35F42A4}" type="slidenum">
              <a:rPr lang="en-GB" smtClean="0"/>
              <a:t>‹#›</a:t>
            </a:fld>
            <a:endParaRPr lang="en-GB" dirty="0"/>
          </a:p>
        </p:txBody>
      </p:sp>
      <p:cxnSp>
        <p:nvCxnSpPr>
          <p:cNvPr id="7" name="Straight Connector 6"/>
          <p:cNvCxnSpPr/>
          <p:nvPr/>
        </p:nvCxnSpPr>
        <p:spPr>
          <a:xfrm>
            <a:off x="1981200" y="4020408"/>
            <a:ext cx="8229601"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380760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43000" y="2057399"/>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267612" y="2057400"/>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AA7A8AFE-1305-45F4-9AC7-839C5C756CAD}" type="datetimeFigureOut">
              <a:rPr lang="en-GB" smtClean="0"/>
              <a:t>09/10/2025</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5E648C8D-679B-4340-B43B-BB30E35F42A4}" type="slidenum">
              <a:rPr lang="en-GB" smtClean="0"/>
              <a:t>‹#›</a:t>
            </a:fld>
            <a:endParaRPr lang="en-GB" dirty="0"/>
          </a:p>
        </p:txBody>
      </p:sp>
    </p:spTree>
    <p:extLst>
      <p:ext uri="{BB962C8B-B14F-4D97-AF65-F5344CB8AC3E}">
        <p14:creationId xmlns:p14="http://schemas.microsoft.com/office/powerpoint/2010/main" val="6697757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1143000" y="2001511"/>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43000" y="2721483"/>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269173" y="1999032"/>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269173" y="2719322"/>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AA7A8AFE-1305-45F4-9AC7-839C5C756CAD}" type="datetimeFigureOut">
              <a:rPr lang="en-GB" smtClean="0"/>
              <a:t>09/10/2025</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5E648C8D-679B-4340-B43B-BB30E35F42A4}" type="slidenum">
              <a:rPr lang="en-GB" smtClean="0"/>
              <a:t>‹#›</a:t>
            </a:fld>
            <a:endParaRPr lang="en-GB" dirty="0"/>
          </a:p>
        </p:txBody>
      </p:sp>
    </p:spTree>
    <p:extLst>
      <p:ext uri="{BB962C8B-B14F-4D97-AF65-F5344CB8AC3E}">
        <p14:creationId xmlns:p14="http://schemas.microsoft.com/office/powerpoint/2010/main" val="28482140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AA7A8AFE-1305-45F4-9AC7-839C5C756CAD}" type="datetimeFigureOut">
              <a:rPr lang="en-GB" smtClean="0"/>
              <a:t>09/10/2025</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5E648C8D-679B-4340-B43B-BB30E35F42A4}" type="slidenum">
              <a:rPr lang="en-GB" smtClean="0"/>
              <a:t>‹#›</a:t>
            </a:fld>
            <a:endParaRPr lang="en-GB" dirty="0"/>
          </a:p>
        </p:txBody>
      </p:sp>
    </p:spTree>
    <p:extLst>
      <p:ext uri="{BB962C8B-B14F-4D97-AF65-F5344CB8AC3E}">
        <p14:creationId xmlns:p14="http://schemas.microsoft.com/office/powerpoint/2010/main" val="7315321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A7A8AFE-1305-45F4-9AC7-839C5C756CAD}" type="datetimeFigureOut">
              <a:rPr lang="en-GB" smtClean="0"/>
              <a:t>09/10/2025</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5E648C8D-679B-4340-B43B-BB30E35F42A4}" type="slidenum">
              <a:rPr lang="en-GB" smtClean="0"/>
              <a:t>‹#›</a:t>
            </a:fld>
            <a:endParaRPr lang="en-GB" dirty="0"/>
          </a:p>
        </p:txBody>
      </p:sp>
    </p:spTree>
    <p:extLst>
      <p:ext uri="{BB962C8B-B14F-4D97-AF65-F5344CB8AC3E}">
        <p14:creationId xmlns:p14="http://schemas.microsoft.com/office/powerpoint/2010/main" val="10688791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GB"/>
              <a:t>Click to edit Master title style</a:t>
            </a:r>
            <a:endParaRPr lang="en-US" dirty="0"/>
          </a:p>
        </p:txBody>
      </p:sp>
      <p:sp>
        <p:nvSpPr>
          <p:cNvPr id="3" name="Content Placeholder 2"/>
          <p:cNvSpPr>
            <a:spLocks noGrp="1"/>
          </p:cNvSpPr>
          <p:nvPr>
            <p:ph idx="1"/>
          </p:nvPr>
        </p:nvSpPr>
        <p:spPr>
          <a:xfrm>
            <a:off x="5852159" y="1097280"/>
            <a:ext cx="5212080" cy="46634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43000" y="2834640"/>
            <a:ext cx="3931920" cy="301752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AA7A8AFE-1305-45F4-9AC7-839C5C756CAD}" type="datetimeFigureOut">
              <a:rPr lang="en-GB" smtClean="0"/>
              <a:t>09/10/2025</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5E648C8D-679B-4340-B43B-BB30E35F42A4}" type="slidenum">
              <a:rPr lang="en-GB" smtClean="0"/>
              <a:t>‹#›</a:t>
            </a:fld>
            <a:endParaRPr lang="en-GB" dirty="0"/>
          </a:p>
        </p:txBody>
      </p:sp>
    </p:spTree>
    <p:extLst>
      <p:ext uri="{BB962C8B-B14F-4D97-AF65-F5344CB8AC3E}">
        <p14:creationId xmlns:p14="http://schemas.microsoft.com/office/powerpoint/2010/main" val="4134172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5413248" y="1069847"/>
            <a:ext cx="6099048" cy="4800600"/>
          </a:xfrm>
        </p:spPr>
        <p:txBody>
          <a:bodyPr lIns="274320" tIns="182880" anchor="t">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dirty="0"/>
              <a:t>Click icon to add picture</a:t>
            </a:r>
            <a:endParaRPr lang="en-US" dirty="0"/>
          </a:p>
        </p:txBody>
      </p:sp>
      <p:sp>
        <p:nvSpPr>
          <p:cNvPr id="4" name="Text Placeholder 3"/>
          <p:cNvSpPr>
            <a:spLocks noGrp="1"/>
          </p:cNvSpPr>
          <p:nvPr>
            <p:ph type="body" sz="half" idx="2"/>
          </p:nvPr>
        </p:nvSpPr>
        <p:spPr>
          <a:xfrm>
            <a:off x="1143000" y="2834640"/>
            <a:ext cx="3931920" cy="288036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AA7A8AFE-1305-45F4-9AC7-839C5C756CAD}" type="datetimeFigureOut">
              <a:rPr lang="en-GB" smtClean="0"/>
              <a:t>09/10/2025</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5E648C8D-679B-4340-B43B-BB30E35F42A4}" type="slidenum">
              <a:rPr lang="en-GB" smtClean="0"/>
              <a:t>‹#›</a:t>
            </a:fld>
            <a:endParaRPr lang="en-GB" dirty="0"/>
          </a:p>
        </p:txBody>
      </p:sp>
    </p:spTree>
    <p:extLst>
      <p:ext uri="{BB962C8B-B14F-4D97-AF65-F5344CB8AC3E}">
        <p14:creationId xmlns:p14="http://schemas.microsoft.com/office/powerpoint/2010/main" val="28864017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AA7A8AFE-1305-45F4-9AC7-839C5C756CAD}" type="datetimeFigureOut">
              <a:rPr lang="en-GB" smtClean="0"/>
              <a:t>09/10/2025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E648C8D-679B-4340-B43B-BB30E35F42A4}" type="slidenum">
              <a:rPr lang="en-GB" smtClean="0"/>
              <a:t>‹#›</a:t>
            </a:fld>
            <a:endParaRPr lang="en-GB" dirty="0"/>
          </a:p>
        </p:txBody>
      </p:sp>
    </p:spTree>
    <p:extLst>
      <p:ext uri="{BB962C8B-B14F-4D97-AF65-F5344CB8AC3E}">
        <p14:creationId xmlns:p14="http://schemas.microsoft.com/office/powerpoint/2010/main" val="5393530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762000"/>
            <a:ext cx="2324100" cy="54102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143000" y="762000"/>
            <a:ext cx="7429500" cy="541020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AA7A8AFE-1305-45F4-9AC7-839C5C756CAD}" type="datetimeFigureOut">
              <a:rPr lang="en-GB" smtClean="0"/>
              <a:t>09/10/2025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E648C8D-679B-4340-B43B-BB30E35F42A4}" type="slidenum">
              <a:rPr lang="en-GB" smtClean="0"/>
              <a:t>‹#›</a:t>
            </a:fld>
            <a:endParaRPr lang="en-GB" dirty="0"/>
          </a:p>
        </p:txBody>
      </p:sp>
    </p:spTree>
    <p:extLst>
      <p:ext uri="{BB962C8B-B14F-4D97-AF65-F5344CB8AC3E}">
        <p14:creationId xmlns:p14="http://schemas.microsoft.com/office/powerpoint/2010/main" val="24273329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143000" y="609600"/>
            <a:ext cx="9875520" cy="1356360"/>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143000" y="2057400"/>
            <a:ext cx="9872871" cy="40386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142996" y="6223828"/>
            <a:ext cx="2329074" cy="365125"/>
          </a:xfrm>
          <a:prstGeom prst="rect">
            <a:avLst/>
          </a:prstGeom>
        </p:spPr>
        <p:txBody>
          <a:bodyPr vert="horz" lIns="91440" tIns="45720" rIns="91440" bIns="45720" rtlCol="0" anchor="ctr"/>
          <a:lstStyle>
            <a:lvl1pPr algn="l">
              <a:defRPr sz="1200">
                <a:solidFill>
                  <a:schemeClr val="accent1"/>
                </a:solidFill>
              </a:defRPr>
            </a:lvl1pPr>
          </a:lstStyle>
          <a:p>
            <a:fld id="{AA7A8AFE-1305-45F4-9AC7-839C5C756CAD}" type="datetimeFigureOut">
              <a:rPr lang="en-GB" smtClean="0"/>
              <a:t>09/10/2025</a:t>
            </a:fld>
            <a:endParaRPr lang="en-GB" dirty="0"/>
          </a:p>
        </p:txBody>
      </p:sp>
      <p:sp>
        <p:nvSpPr>
          <p:cNvPr id="5" name="Footer Placeholder 4"/>
          <p:cNvSpPr>
            <a:spLocks noGrp="1"/>
          </p:cNvSpPr>
          <p:nvPr>
            <p:ph type="ftr" sz="quarter" idx="3"/>
          </p:nvPr>
        </p:nvSpPr>
        <p:spPr>
          <a:xfrm>
            <a:off x="3949148" y="6223828"/>
            <a:ext cx="4717774" cy="365125"/>
          </a:xfrm>
          <a:prstGeom prst="rect">
            <a:avLst/>
          </a:prstGeom>
        </p:spPr>
        <p:txBody>
          <a:bodyPr vert="horz" lIns="91440" tIns="45720" rIns="91440" bIns="45720" rtlCol="0" anchor="ctr"/>
          <a:lstStyle>
            <a:lvl1pPr algn="ctr">
              <a:defRPr sz="1200">
                <a:solidFill>
                  <a:schemeClr val="accent1"/>
                </a:solidFill>
              </a:defRPr>
            </a:lvl1pPr>
          </a:lstStyle>
          <a:p>
            <a:endParaRPr lang="en-GB" dirty="0"/>
          </a:p>
        </p:txBody>
      </p:sp>
      <p:sp>
        <p:nvSpPr>
          <p:cNvPr id="6" name="Slide Number Placeholder 5"/>
          <p:cNvSpPr>
            <a:spLocks noGrp="1"/>
          </p:cNvSpPr>
          <p:nvPr>
            <p:ph type="sldNum" sz="quarter" idx="4"/>
          </p:nvPr>
        </p:nvSpPr>
        <p:spPr>
          <a:xfrm>
            <a:off x="9329530" y="6223828"/>
            <a:ext cx="1706217" cy="365125"/>
          </a:xfrm>
          <a:prstGeom prst="rect">
            <a:avLst/>
          </a:prstGeom>
        </p:spPr>
        <p:txBody>
          <a:bodyPr vert="horz" lIns="91440" tIns="45720" rIns="91440" bIns="45720" rtlCol="0" anchor="ctr"/>
          <a:lstStyle>
            <a:lvl1pPr algn="r">
              <a:defRPr sz="1200">
                <a:solidFill>
                  <a:schemeClr val="accent1"/>
                </a:solidFill>
              </a:defRPr>
            </a:lvl1pPr>
          </a:lstStyle>
          <a:p>
            <a:fld id="{5E648C8D-679B-4340-B43B-BB30E35F42A4}" type="slidenum">
              <a:rPr lang="en-GB" smtClean="0"/>
              <a:t>‹#›</a:t>
            </a:fld>
            <a:endParaRPr lang="en-GB" dirty="0"/>
          </a:p>
        </p:txBody>
      </p:sp>
    </p:spTree>
    <p:extLst>
      <p:ext uri="{BB962C8B-B14F-4D97-AF65-F5344CB8AC3E}">
        <p14:creationId xmlns:p14="http://schemas.microsoft.com/office/powerpoint/2010/main" val="46963688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accent1"/>
          </a:solidFill>
          <a:latin typeface="+mj-lt"/>
          <a:ea typeface="+mj-ea"/>
          <a:cs typeface="+mj-cs"/>
        </a:defRPr>
      </a:lvl1pPr>
    </p:titleStyle>
    <p:bodyStyle>
      <a:lvl1pPr marL="228600" indent="-182880" algn="l" defTabSz="914400" rtl="0" eaLnBrk="1" latinLnBrk="0" hangingPunct="1">
        <a:lnSpc>
          <a:spcPct val="90000"/>
        </a:lnSpc>
        <a:spcBef>
          <a:spcPts val="1400"/>
        </a:spcBef>
        <a:buClr>
          <a:schemeClr val="accent1"/>
        </a:buClr>
        <a:buSzPct val="80000"/>
        <a:buFont typeface="Corbel" pitchFamily="34" charset="0"/>
        <a:buChar char="•"/>
        <a:defRPr sz="2200" kern="1200">
          <a:solidFill>
            <a:schemeClr val="accent1"/>
          </a:solidFill>
          <a:latin typeface="+mn-lt"/>
          <a:ea typeface="+mn-ea"/>
          <a:cs typeface="+mn-cs"/>
        </a:defRPr>
      </a:lvl1pPr>
      <a:lvl2pPr marL="45720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2000" kern="1200">
          <a:solidFill>
            <a:schemeClr val="accent1"/>
          </a:solidFill>
          <a:latin typeface="+mn-lt"/>
          <a:ea typeface="+mn-ea"/>
          <a:cs typeface="+mn-cs"/>
        </a:defRPr>
      </a:lvl2pPr>
      <a:lvl3pPr marL="73152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800" kern="1200">
          <a:solidFill>
            <a:schemeClr val="accent1"/>
          </a:solidFill>
          <a:latin typeface="+mn-lt"/>
          <a:ea typeface="+mn-ea"/>
          <a:cs typeface="+mn-cs"/>
        </a:defRPr>
      </a:lvl3pPr>
      <a:lvl4pPr marL="100584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4pPr>
      <a:lvl5pPr marL="128016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5pPr>
      <a:lvl6pPr marL="16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6pPr>
      <a:lvl7pPr marL="19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7pPr>
      <a:lvl8pPr marL="22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8pPr>
      <a:lvl9pPr marL="25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D2A4F243-2D90-C40D-BD8B-751DACA631B6}"/>
              </a:ext>
            </a:extLst>
          </p:cNvPr>
          <p:cNvSpPr>
            <a:spLocks noGrp="1"/>
          </p:cNvSpPr>
          <p:nvPr>
            <p:ph type="subTitle" idx="1"/>
          </p:nvPr>
        </p:nvSpPr>
        <p:spPr>
          <a:xfrm>
            <a:off x="1712070" y="431320"/>
            <a:ext cx="8767860" cy="3963838"/>
          </a:xfrm>
        </p:spPr>
        <p:txBody>
          <a:bodyPr>
            <a:normAutofit/>
          </a:bodyPr>
          <a:lstStyle/>
          <a:p>
            <a:r>
              <a:rPr lang="en-GB" sz="2400" dirty="0">
                <a:solidFill>
                  <a:schemeClr val="tx1"/>
                </a:solidFill>
                <a:latin typeface="Arial" panose="020B0604020202020204" pitchFamily="34" charset="0"/>
                <a:cs typeface="Arial" panose="020B0604020202020204" pitchFamily="34" charset="0"/>
              </a:rPr>
              <a:t>Leon Ronald Reid 2408647</a:t>
            </a:r>
          </a:p>
          <a:p>
            <a:r>
              <a:rPr lang="en-GB" sz="2400" dirty="0">
                <a:solidFill>
                  <a:schemeClr val="tx1"/>
                </a:solidFill>
                <a:latin typeface="Arial" panose="020B0604020202020204" pitchFamily="34" charset="0"/>
                <a:cs typeface="Arial" panose="020B0604020202020204" pitchFamily="34" charset="0"/>
              </a:rPr>
              <a:t>BA (Hons) Leadership and Management Skills for the Workplace</a:t>
            </a:r>
          </a:p>
          <a:p>
            <a:r>
              <a:rPr lang="en-GB" sz="2400" dirty="0">
                <a:solidFill>
                  <a:schemeClr val="tx1"/>
                </a:solidFill>
                <a:latin typeface="Arial" panose="020B0604020202020204" pitchFamily="34" charset="0"/>
                <a:cs typeface="Arial" panose="020B0604020202020204" pitchFamily="34" charset="0"/>
              </a:rPr>
              <a:t>Developing and Managing Individuals as Teams</a:t>
            </a:r>
          </a:p>
          <a:p>
            <a:r>
              <a:rPr lang="en-GB" sz="2400" dirty="0">
                <a:solidFill>
                  <a:schemeClr val="tx1"/>
                </a:solidFill>
                <a:latin typeface="Arial" panose="020B0604020202020204" pitchFamily="34" charset="0"/>
                <a:cs typeface="Arial" panose="020B0604020202020204" pitchFamily="34" charset="0"/>
              </a:rPr>
              <a:t>Component 1 Individual Presentation</a:t>
            </a:r>
          </a:p>
          <a:p>
            <a:r>
              <a:rPr lang="en-GB" sz="2400" dirty="0">
                <a:solidFill>
                  <a:schemeClr val="tx1"/>
                </a:solidFill>
                <a:latin typeface="Arial" panose="020B0604020202020204" pitchFamily="34" charset="0"/>
                <a:cs typeface="Arial" panose="020B0604020202020204" pitchFamily="34" charset="0"/>
              </a:rPr>
              <a:t>LCLM5002</a:t>
            </a:r>
          </a:p>
          <a:p>
            <a:r>
              <a:rPr lang="en-GB" sz="2400" dirty="0">
                <a:solidFill>
                  <a:schemeClr val="tx1"/>
                </a:solidFill>
                <a:latin typeface="Arial" panose="020B0604020202020204" pitchFamily="34" charset="0"/>
                <a:cs typeface="Arial" panose="020B0604020202020204" pitchFamily="34" charset="0"/>
              </a:rPr>
              <a:t>Doreen Nyaa </a:t>
            </a:r>
            <a:r>
              <a:rPr lang="en-GB" sz="2400" dirty="0" err="1">
                <a:solidFill>
                  <a:schemeClr val="tx1"/>
                </a:solidFill>
                <a:latin typeface="Arial" panose="020B0604020202020204" pitchFamily="34" charset="0"/>
                <a:cs typeface="Arial" panose="020B0604020202020204" pitchFamily="34" charset="0"/>
              </a:rPr>
              <a:t>Amundam</a:t>
            </a:r>
            <a:endParaRPr lang="en-GB" sz="2400" dirty="0">
              <a:solidFill>
                <a:schemeClr val="tx1"/>
              </a:solidFill>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6416885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6C26C0AB-632B-4701-A5A6-052B75B7F6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2100" cy="6377939"/>
          </a:xfrm>
          <a:prstGeom prst="rect">
            <a:avLst/>
          </a:prstGeom>
          <a:solidFill>
            <a:schemeClr val="bg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17" name="Rectangle 16">
            <a:extLst>
              <a:ext uri="{FF2B5EF4-FFF2-40B4-BE49-F238E27FC236}">
                <a16:creationId xmlns:a16="http://schemas.microsoft.com/office/drawing/2014/main" id="{122A2853-A55A-47F7-902F-6DE7185D8D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246887"/>
            <a:ext cx="7314691" cy="6377939"/>
          </a:xfrm>
          <a:prstGeom prst="rect">
            <a:avLst/>
          </a:prstGeom>
          <a:solidFill>
            <a:srgbClr val="A6B727"/>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cxnSp>
        <p:nvCxnSpPr>
          <p:cNvPr id="14" name="Straight Connector 13">
            <a:extLst>
              <a:ext uri="{FF2B5EF4-FFF2-40B4-BE49-F238E27FC236}">
                <a16:creationId xmlns:a16="http://schemas.microsoft.com/office/drawing/2014/main" id="{4A0A3D00-134B-401B-BED1-39F1B734C95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33843" y="4005950"/>
            <a:ext cx="5319020"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16" name="Rectangle 15">
            <a:extLst>
              <a:ext uri="{FF2B5EF4-FFF2-40B4-BE49-F238E27FC236}">
                <a16:creationId xmlns:a16="http://schemas.microsoft.com/office/drawing/2014/main" id="{F4F11129-8A77-4850-9BAB-FDA0CF4F3B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00" y="246888"/>
            <a:ext cx="11724640" cy="6377939"/>
          </a:xfrm>
          <a:prstGeom prst="rect">
            <a:avLst/>
          </a:pr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dirty="0"/>
          </a:p>
        </p:txBody>
      </p:sp>
      <p:sp>
        <p:nvSpPr>
          <p:cNvPr id="2" name="Title 1">
            <a:extLst>
              <a:ext uri="{FF2B5EF4-FFF2-40B4-BE49-F238E27FC236}">
                <a16:creationId xmlns:a16="http://schemas.microsoft.com/office/drawing/2014/main" id="{A546DD4C-270B-1248-BCB4-C3F5FAF91D93}"/>
              </a:ext>
            </a:extLst>
          </p:cNvPr>
          <p:cNvSpPr>
            <a:spLocks noGrp="1"/>
          </p:cNvSpPr>
          <p:nvPr>
            <p:ph type="ctrTitle"/>
          </p:nvPr>
        </p:nvSpPr>
        <p:spPr>
          <a:xfrm>
            <a:off x="5283553" y="893398"/>
            <a:ext cx="6019601" cy="3187208"/>
          </a:xfrm>
        </p:spPr>
        <p:txBody>
          <a:bodyPr>
            <a:normAutofit/>
          </a:bodyPr>
          <a:lstStyle/>
          <a:p>
            <a:r>
              <a:rPr lang="en-GB" sz="2800" dirty="0">
                <a:latin typeface="Arial" panose="020B0604020202020204" pitchFamily="34" charset="0"/>
                <a:cs typeface="Arial" panose="020B0604020202020204" pitchFamily="34" charset="0"/>
              </a:rPr>
              <a:t>Company Business Organisation Of A Fast Food Restaurant</a:t>
            </a:r>
          </a:p>
        </p:txBody>
      </p:sp>
      <p:pic>
        <p:nvPicPr>
          <p:cNvPr id="7" name="Graphic 6" descr="Fork and knife">
            <a:extLst>
              <a:ext uri="{FF2B5EF4-FFF2-40B4-BE49-F238E27FC236}">
                <a16:creationId xmlns:a16="http://schemas.microsoft.com/office/drawing/2014/main" id="{DBEE9AE3-8014-1A75-4D37-E8E0BA86D911}"/>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72065" y="1860302"/>
            <a:ext cx="3135414" cy="3135414"/>
          </a:xfrm>
          <a:prstGeom prst="rect">
            <a:avLst/>
          </a:prstGeom>
        </p:spPr>
      </p:pic>
    </p:spTree>
    <p:extLst>
      <p:ext uri="{BB962C8B-B14F-4D97-AF65-F5344CB8AC3E}">
        <p14:creationId xmlns:p14="http://schemas.microsoft.com/office/powerpoint/2010/main" val="34884618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nodeType="withEffect">
                                  <p:stCondLst>
                                    <p:cond delay="500"/>
                                  </p:stCondLst>
                                  <p:iterate>
                                    <p:tmPct val="10000"/>
                                  </p:iterate>
                                  <p:childTnLst>
                                    <p:set>
                                      <p:cBhvr>
                                        <p:cTn id="9" dur="1" fill="hold">
                                          <p:stCondLst>
                                            <p:cond delay="0"/>
                                          </p:stCondLst>
                                        </p:cTn>
                                        <p:tgtEl>
                                          <p:spTgt spid="7"/>
                                        </p:tgtEl>
                                        <p:attrNameLst>
                                          <p:attrName>style.visibility</p:attrName>
                                        </p:attrNameLst>
                                      </p:cBhvr>
                                      <p:to>
                                        <p:strVal val="visible"/>
                                      </p:to>
                                    </p:set>
                                    <p:animEffect transition="in" filter="fade">
                                      <p:cBhvr>
                                        <p:cTn id="10" dur="7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07FADD9-2F56-111E-85D6-1DDA5FC3C6B5}"/>
              </a:ext>
            </a:extLst>
          </p:cNvPr>
          <p:cNvSpPr>
            <a:spLocks noGrp="1"/>
          </p:cNvSpPr>
          <p:nvPr>
            <p:ph idx="1"/>
          </p:nvPr>
        </p:nvSpPr>
        <p:spPr>
          <a:xfrm>
            <a:off x="1259457" y="1311215"/>
            <a:ext cx="9772978" cy="3646098"/>
          </a:xfrm>
        </p:spPr>
        <p:txBody>
          <a:bodyPr>
            <a:noAutofit/>
          </a:bodyPr>
          <a:lstStyle/>
          <a:p>
            <a:pPr marL="45720" indent="0">
              <a:buNone/>
            </a:pPr>
            <a:r>
              <a:rPr lang="en-GB" sz="2400" b="1" dirty="0">
                <a:latin typeface="Arial" panose="020B0604020202020204" pitchFamily="34" charset="0"/>
                <a:cs typeface="Arial" panose="020B0604020202020204" pitchFamily="34" charset="0"/>
              </a:rPr>
              <a:t>TABLE OF CONTENTS</a:t>
            </a:r>
          </a:p>
          <a:p>
            <a:r>
              <a:rPr lang="en-GB" sz="2400" b="1" dirty="0">
                <a:latin typeface="Arial" panose="020B0604020202020204" pitchFamily="34" charset="0"/>
                <a:cs typeface="Arial" panose="020B0604020202020204" pitchFamily="34" charset="0"/>
              </a:rPr>
              <a:t>A brief introduction of a London or Birmingham based company</a:t>
            </a:r>
          </a:p>
          <a:p>
            <a:r>
              <a:rPr lang="en-GB" sz="2400" b="1" dirty="0">
                <a:latin typeface="Arial" panose="020B0604020202020204" pitchFamily="34" charset="0"/>
                <a:cs typeface="Arial" panose="020B0604020202020204" pitchFamily="34" charset="0"/>
              </a:rPr>
              <a:t>Recruitment process including Job analysis, Job description and Person specification </a:t>
            </a:r>
          </a:p>
          <a:p>
            <a:r>
              <a:rPr lang="en-GB" sz="2400" b="1" dirty="0">
                <a:latin typeface="Arial" panose="020B0604020202020204" pitchFamily="34" charset="0"/>
                <a:cs typeface="Arial" panose="020B0604020202020204" pitchFamily="34" charset="0"/>
              </a:rPr>
              <a:t>3 different types of interviews for the team member </a:t>
            </a:r>
          </a:p>
          <a:p>
            <a:r>
              <a:rPr lang="en-GB" sz="2400" b="1" dirty="0">
                <a:latin typeface="Arial" panose="020B0604020202020204" pitchFamily="34" charset="0"/>
                <a:cs typeface="Arial" panose="020B0604020202020204" pitchFamily="34" charset="0"/>
              </a:rPr>
              <a:t>questioning techniques</a:t>
            </a:r>
          </a:p>
          <a:p>
            <a:r>
              <a:rPr lang="en-GB" sz="2400" b="1" dirty="0">
                <a:latin typeface="Arial" panose="020B0604020202020204" pitchFamily="34" charset="0"/>
                <a:cs typeface="Arial" panose="020B0604020202020204" pitchFamily="34" charset="0"/>
              </a:rPr>
              <a:t>comparison and contrast between a face-to-face interview and Online Interview for the mentioned candidate</a:t>
            </a:r>
          </a:p>
          <a:p>
            <a:r>
              <a:rPr lang="en-GB" sz="2400" b="1" dirty="0">
                <a:latin typeface="Arial" panose="020B0604020202020204" pitchFamily="34" charset="0"/>
                <a:cs typeface="Arial" panose="020B0604020202020204" pitchFamily="34" charset="0"/>
              </a:rPr>
              <a:t>Conclusion</a:t>
            </a:r>
          </a:p>
          <a:p>
            <a:r>
              <a:rPr lang="en-GB" sz="2400" b="1" dirty="0">
                <a:latin typeface="Arial" panose="020B0604020202020204" pitchFamily="34" charset="0"/>
                <a:cs typeface="Arial" panose="020B0604020202020204" pitchFamily="34" charset="0"/>
              </a:rPr>
              <a:t>List of references</a:t>
            </a:r>
          </a:p>
        </p:txBody>
      </p:sp>
    </p:spTree>
    <p:extLst>
      <p:ext uri="{BB962C8B-B14F-4D97-AF65-F5344CB8AC3E}">
        <p14:creationId xmlns:p14="http://schemas.microsoft.com/office/powerpoint/2010/main" val="16873505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44" name="Rectangle 43">
            <a:extLst>
              <a:ext uri="{FF2B5EF4-FFF2-40B4-BE49-F238E27FC236}">
                <a16:creationId xmlns:a16="http://schemas.microsoft.com/office/drawing/2014/main" id="{809C0BCD-BEE9-423F-A51C-BCCD8E5EAA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46" name="Rectangle 45">
            <a:extLst>
              <a:ext uri="{FF2B5EF4-FFF2-40B4-BE49-F238E27FC236}">
                <a16:creationId xmlns:a16="http://schemas.microsoft.com/office/drawing/2014/main" id="{9998D094-42B2-42BA-AA14-E8FBE073A5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48" name="Straight Connector 47">
            <a:extLst>
              <a:ext uri="{FF2B5EF4-FFF2-40B4-BE49-F238E27FC236}">
                <a16:creationId xmlns:a16="http://schemas.microsoft.com/office/drawing/2014/main" id="{8465D64B-59F4-4BDC-B833-A17EF1E046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50" name="Rectangle 49">
            <a:extLst>
              <a:ext uri="{FF2B5EF4-FFF2-40B4-BE49-F238E27FC236}">
                <a16:creationId xmlns:a16="http://schemas.microsoft.com/office/drawing/2014/main" id="{F7726A94-1EF0-4D91-B7BF-C033E3D6E5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accent1">
              <a:lumMod val="75000"/>
            </a:schemeClr>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25" name="Picture 24" descr="Empty office area">
            <a:extLst>
              <a:ext uri="{FF2B5EF4-FFF2-40B4-BE49-F238E27FC236}">
                <a16:creationId xmlns:a16="http://schemas.microsoft.com/office/drawing/2014/main" id="{F9DE4266-2BE2-E576-F519-7FE8CDC74A0B}"/>
              </a:ext>
            </a:extLst>
          </p:cNvPr>
          <p:cNvPicPr>
            <a:picLocks noChangeAspect="1"/>
          </p:cNvPicPr>
          <p:nvPr/>
        </p:nvPicPr>
        <p:blipFill>
          <a:blip r:embed="rId2">
            <a:duotone>
              <a:schemeClr val="accent1">
                <a:shade val="45000"/>
                <a:satMod val="135000"/>
              </a:schemeClr>
              <a:prstClr val="white"/>
            </a:duotone>
            <a:alphaModFix amt="60000"/>
          </a:blip>
          <a:srcRect t="1339" b="14391"/>
          <a:stretch>
            <a:fillRect/>
          </a:stretch>
        </p:blipFill>
        <p:spPr>
          <a:xfrm>
            <a:off x="20" y="-1"/>
            <a:ext cx="12191980" cy="6858001"/>
          </a:xfrm>
          <a:prstGeom prst="rect">
            <a:avLst/>
          </a:prstGeom>
        </p:spPr>
      </p:pic>
      <p:cxnSp>
        <p:nvCxnSpPr>
          <p:cNvPr id="52" name="Straight Connector 51">
            <a:extLst>
              <a:ext uri="{FF2B5EF4-FFF2-40B4-BE49-F238E27FC236}">
                <a16:creationId xmlns:a16="http://schemas.microsoft.com/office/drawing/2014/main" id="{98F0650C-11DF-45E6-8EC2-E3B298F0D8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54" name="Rectangle 53">
            <a:extLst>
              <a:ext uri="{FF2B5EF4-FFF2-40B4-BE49-F238E27FC236}">
                <a16:creationId xmlns:a16="http://schemas.microsoft.com/office/drawing/2014/main" id="{24FB4153-1E3E-4AE9-8306-E8C292894B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00" y="246888"/>
            <a:ext cx="11724640" cy="6377939"/>
          </a:xfrm>
          <a:prstGeom prst="rect">
            <a:avLst/>
          </a:pr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92C2BA49-94E0-BE08-FBC8-BEE5F273DF7E}"/>
              </a:ext>
            </a:extLst>
          </p:cNvPr>
          <p:cNvSpPr>
            <a:spLocks noGrp="1"/>
          </p:cNvSpPr>
          <p:nvPr>
            <p:ph type="title"/>
          </p:nvPr>
        </p:nvSpPr>
        <p:spPr>
          <a:xfrm>
            <a:off x="1109980" y="882375"/>
            <a:ext cx="9966960" cy="2546625"/>
          </a:xfrm>
        </p:spPr>
        <p:txBody>
          <a:bodyPr vert="horz" lIns="91440" tIns="45720" rIns="91440" bIns="45720" rtlCol="0" anchor="b">
            <a:normAutofit/>
          </a:bodyPr>
          <a:lstStyle/>
          <a:p>
            <a:pPr algn="ctr">
              <a:lnSpc>
                <a:spcPct val="85000"/>
              </a:lnSpc>
            </a:pPr>
            <a:r>
              <a:rPr lang="en-US" sz="2800" b="1" cap="all" dirty="0">
                <a:solidFill>
                  <a:srgbClr val="FFFFFF"/>
                </a:solidFill>
                <a:latin typeface="Arial" panose="020B0604020202020204" pitchFamily="34" charset="0"/>
                <a:cs typeface="Arial" panose="020B0604020202020204" pitchFamily="34" charset="0"/>
              </a:rPr>
              <a:t>This is a Birmingham business based company for this new business transformation project, having a high success rate within this smooth running company. Providing this company has the quality recruitment process.</a:t>
            </a:r>
          </a:p>
        </p:txBody>
      </p:sp>
    </p:spTree>
    <p:extLst>
      <p:ext uri="{BB962C8B-B14F-4D97-AF65-F5344CB8AC3E}">
        <p14:creationId xmlns:p14="http://schemas.microsoft.com/office/powerpoint/2010/main" val="11140796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B086532B-5A3E-44A5-A0C2-22A0DB316C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5" name="Title 4">
            <a:extLst>
              <a:ext uri="{FF2B5EF4-FFF2-40B4-BE49-F238E27FC236}">
                <a16:creationId xmlns:a16="http://schemas.microsoft.com/office/drawing/2014/main" id="{3177AB9F-8FD8-ED24-1DB1-D5C002DD4948}"/>
              </a:ext>
            </a:extLst>
          </p:cNvPr>
          <p:cNvSpPr>
            <a:spLocks noGrp="1"/>
          </p:cNvSpPr>
          <p:nvPr>
            <p:ph type="title"/>
          </p:nvPr>
        </p:nvSpPr>
        <p:spPr>
          <a:xfrm>
            <a:off x="707064" y="609600"/>
            <a:ext cx="6993914" cy="1356360"/>
          </a:xfrm>
        </p:spPr>
        <p:txBody>
          <a:bodyPr>
            <a:normAutofit/>
          </a:bodyPr>
          <a:lstStyle/>
          <a:p>
            <a:r>
              <a:rPr lang="en-GB" b="1" dirty="0"/>
              <a:t>Recruitment Process for a Fast Food Restaurant</a:t>
            </a:r>
            <a:endParaRPr lang="en-GB" dirty="0"/>
          </a:p>
        </p:txBody>
      </p:sp>
      <p:sp>
        <p:nvSpPr>
          <p:cNvPr id="3" name="Content Placeholder 2">
            <a:extLst>
              <a:ext uri="{FF2B5EF4-FFF2-40B4-BE49-F238E27FC236}">
                <a16:creationId xmlns:a16="http://schemas.microsoft.com/office/drawing/2014/main" id="{6A5FEB99-D02B-3998-E3D2-25814ED629D1}"/>
              </a:ext>
            </a:extLst>
          </p:cNvPr>
          <p:cNvSpPr>
            <a:spLocks noGrp="1"/>
          </p:cNvSpPr>
          <p:nvPr>
            <p:ph idx="1"/>
          </p:nvPr>
        </p:nvSpPr>
        <p:spPr>
          <a:xfrm>
            <a:off x="707064" y="2057400"/>
            <a:ext cx="6470113" cy="3135414"/>
          </a:xfrm>
        </p:spPr>
        <p:txBody>
          <a:bodyPr>
            <a:noAutofit/>
          </a:bodyPr>
          <a:lstStyle/>
          <a:p>
            <a:pPr marL="45720" indent="0">
              <a:buNone/>
            </a:pPr>
            <a:r>
              <a:rPr lang="en-GB" sz="2400" dirty="0"/>
              <a:t>For this type of job involved in a fast food restaurant requires customer service techniques. This type of job requires customer service techniques to ensure quality interactions with customers.</a:t>
            </a:r>
          </a:p>
          <a:p>
            <a:pPr marL="45720" indent="0">
              <a:buNone/>
            </a:pPr>
            <a:r>
              <a:rPr lang="en-GB" sz="2400" dirty="0"/>
              <a:t>The recruitment process for a fast food restaurant involves several key steps to ensure the right candidates are hired for the role. Involves several key steps to ensure the right candidates are hired for the role.</a:t>
            </a:r>
          </a:p>
        </p:txBody>
      </p:sp>
      <p:pic>
        <p:nvPicPr>
          <p:cNvPr id="9" name="Graphic 8" descr="Burger and Drink">
            <a:extLst>
              <a:ext uri="{FF2B5EF4-FFF2-40B4-BE49-F238E27FC236}">
                <a16:creationId xmlns:a16="http://schemas.microsoft.com/office/drawing/2014/main" id="{59F59CB3-66E6-F365-C39D-99EAF593CA0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85610" y="1860302"/>
            <a:ext cx="3135414" cy="3135414"/>
          </a:xfrm>
          <a:prstGeom prst="rect">
            <a:avLst/>
          </a:prstGeom>
        </p:spPr>
      </p:pic>
    </p:spTree>
    <p:extLst>
      <p:ext uri="{BB962C8B-B14F-4D97-AF65-F5344CB8AC3E}">
        <p14:creationId xmlns:p14="http://schemas.microsoft.com/office/powerpoint/2010/main" val="28503977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321BB3-C02A-4F4B-9B2C-6C3FE64377AF}"/>
              </a:ext>
            </a:extLst>
          </p:cNvPr>
          <p:cNvSpPr>
            <a:spLocks noGrp="1"/>
          </p:cNvSpPr>
          <p:nvPr>
            <p:ph type="title"/>
          </p:nvPr>
        </p:nvSpPr>
        <p:spPr>
          <a:xfrm>
            <a:off x="1173480" y="506083"/>
            <a:ext cx="9875520" cy="1356360"/>
          </a:xfrm>
        </p:spPr>
        <p:txBody>
          <a:bodyPr>
            <a:normAutofit fontScale="90000"/>
          </a:bodyPr>
          <a:lstStyle/>
          <a:p>
            <a:r>
              <a:rPr lang="en-GB" b="1" dirty="0">
                <a:latin typeface="Arial" panose="020B0604020202020204" pitchFamily="34" charset="0"/>
                <a:cs typeface="Arial" panose="020B0604020202020204" pitchFamily="34" charset="0"/>
              </a:rPr>
              <a:t>Job Analysis</a:t>
            </a:r>
            <a:br>
              <a:rPr lang="en-GB" dirty="0"/>
            </a:br>
            <a:br>
              <a:rPr lang="en-GB" dirty="0"/>
            </a:br>
            <a:endParaRPr lang="en-GB" dirty="0"/>
          </a:p>
        </p:txBody>
      </p:sp>
      <p:sp>
        <p:nvSpPr>
          <p:cNvPr id="3" name="Content Placeholder 2">
            <a:extLst>
              <a:ext uri="{FF2B5EF4-FFF2-40B4-BE49-F238E27FC236}">
                <a16:creationId xmlns:a16="http://schemas.microsoft.com/office/drawing/2014/main" id="{25D77886-AB06-FA02-FE86-0F12A8F7A411}"/>
              </a:ext>
            </a:extLst>
          </p:cNvPr>
          <p:cNvSpPr>
            <a:spLocks noGrp="1"/>
          </p:cNvSpPr>
          <p:nvPr>
            <p:ph idx="1"/>
          </p:nvPr>
        </p:nvSpPr>
        <p:spPr>
          <a:xfrm>
            <a:off x="1143000" y="1414731"/>
            <a:ext cx="8397815" cy="4641012"/>
          </a:xfrm>
        </p:spPr>
        <p:txBody>
          <a:bodyPr>
            <a:normAutofit/>
          </a:bodyPr>
          <a:lstStyle/>
          <a:p>
            <a:pPr marL="45720" indent="0">
              <a:buNone/>
            </a:pPr>
            <a:r>
              <a:rPr lang="en-GB" sz="2400" dirty="0"/>
              <a:t>THE JOB ANALYSIS FOR THIS ROLE</a:t>
            </a:r>
          </a:p>
          <a:p>
            <a:pPr marL="45720" indent="0">
              <a:buNone/>
            </a:pPr>
            <a:r>
              <a:rPr lang="en-GB" sz="2400" b="1" dirty="0"/>
              <a:t>Tasks</a:t>
            </a:r>
          </a:p>
          <a:p>
            <a:r>
              <a:rPr lang="en-GB" sz="2400" dirty="0"/>
              <a:t>Taking customer orders, Preparing food, Maintaining cleanliness, Handling cash, Ensuring customer satisfaction, </a:t>
            </a:r>
          </a:p>
          <a:p>
            <a:pPr marL="45720" indent="0">
              <a:buNone/>
            </a:pPr>
            <a:r>
              <a:rPr lang="en-GB" sz="2400" b="1" dirty="0"/>
              <a:t>Skills</a:t>
            </a:r>
          </a:p>
          <a:p>
            <a:r>
              <a:rPr lang="en-GB" sz="2400" dirty="0"/>
              <a:t>Good communication, Teamwork, Time management, Ability to work under pressure</a:t>
            </a:r>
          </a:p>
          <a:p>
            <a:pPr marL="45720" indent="0">
              <a:buNone/>
            </a:pPr>
            <a:r>
              <a:rPr lang="en-GB" sz="2400" b="1" dirty="0"/>
              <a:t>Work Environment</a:t>
            </a:r>
          </a:p>
          <a:p>
            <a:r>
              <a:rPr lang="en-GB" sz="2400" dirty="0"/>
              <a:t>Fast-paced, Customer-facing, Often requires flexible hours</a:t>
            </a:r>
          </a:p>
          <a:p>
            <a:pPr marL="45720" indent="0">
              <a:buNone/>
            </a:pPr>
            <a:endParaRPr lang="en-GB" sz="2400" dirty="0"/>
          </a:p>
          <a:p>
            <a:endParaRPr lang="en-GB" dirty="0"/>
          </a:p>
        </p:txBody>
      </p:sp>
    </p:spTree>
    <p:extLst>
      <p:ext uri="{BB962C8B-B14F-4D97-AF65-F5344CB8AC3E}">
        <p14:creationId xmlns:p14="http://schemas.microsoft.com/office/powerpoint/2010/main" val="11446283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5901044-B7DC-FEE7-8701-B4EEDF647E41}"/>
              </a:ext>
            </a:extLst>
          </p:cNvPr>
          <p:cNvSpPr>
            <a:spLocks noGrp="1"/>
          </p:cNvSpPr>
          <p:nvPr>
            <p:ph idx="1"/>
          </p:nvPr>
        </p:nvSpPr>
        <p:spPr>
          <a:xfrm>
            <a:off x="569343" y="396815"/>
            <a:ext cx="11145329" cy="6055743"/>
          </a:xfrm>
        </p:spPr>
        <p:txBody>
          <a:bodyPr>
            <a:normAutofit fontScale="92500" lnSpcReduction="10000"/>
          </a:bodyPr>
          <a:lstStyle/>
          <a:p>
            <a:pPr marL="45720" indent="0">
              <a:buNone/>
            </a:pPr>
            <a:r>
              <a:rPr lang="en-GB" sz="2600" b="1" dirty="0">
                <a:latin typeface="Arial" panose="020B0604020202020204" pitchFamily="34" charset="0"/>
                <a:cs typeface="Arial" panose="020B0604020202020204" pitchFamily="34" charset="0"/>
              </a:rPr>
              <a:t>JOB SPECIFICATION</a:t>
            </a:r>
          </a:p>
          <a:p>
            <a:pPr marL="45720" indent="0">
              <a:buNone/>
            </a:pPr>
            <a:r>
              <a:rPr lang="en-GB" sz="2600" dirty="0"/>
              <a:t>The Job Specification for this Role, defines the qualities, skills, and experience required for the ideal candidate. For a fast food restaurant, this might include:</a:t>
            </a:r>
          </a:p>
          <a:p>
            <a:pPr marL="45720" indent="0">
              <a:buNone/>
            </a:pPr>
            <a:r>
              <a:rPr lang="en-GB" sz="2600" b="1" dirty="0"/>
              <a:t>Essential Criteria</a:t>
            </a:r>
            <a:r>
              <a:rPr lang="en-GB" sz="2600" dirty="0"/>
              <a:t>:</a:t>
            </a:r>
          </a:p>
          <a:p>
            <a:r>
              <a:rPr lang="en-GB" sz="2600" dirty="0"/>
              <a:t>Strong communication and interpersonal skills.</a:t>
            </a:r>
          </a:p>
          <a:p>
            <a:r>
              <a:rPr lang="en-GB" sz="2600" dirty="0"/>
              <a:t>Ability to work in a team and under pressure.</a:t>
            </a:r>
          </a:p>
          <a:p>
            <a:r>
              <a:rPr lang="en-GB" sz="2600" dirty="0"/>
              <a:t>Basic numeracy for handling cash.</a:t>
            </a:r>
          </a:p>
          <a:p>
            <a:r>
              <a:rPr lang="en-GB" sz="2600" dirty="0"/>
              <a:t>A positive attitude and willingness to learn.</a:t>
            </a:r>
          </a:p>
          <a:p>
            <a:pPr marL="45720" indent="0">
              <a:buNone/>
            </a:pPr>
            <a:r>
              <a:rPr lang="en-GB" sz="2600" b="1" dirty="0"/>
              <a:t>Desirable Criteria</a:t>
            </a:r>
            <a:r>
              <a:rPr lang="en-GB" sz="2600" dirty="0"/>
              <a:t>:</a:t>
            </a:r>
          </a:p>
          <a:p>
            <a:r>
              <a:rPr lang="en-GB" sz="2600" dirty="0"/>
              <a:t>Previous experience in customer service or food preparation.</a:t>
            </a:r>
          </a:p>
          <a:p>
            <a:r>
              <a:rPr lang="en-GB" sz="2600" dirty="0"/>
              <a:t>Knowledge of food safety and hygiene standards.</a:t>
            </a:r>
          </a:p>
          <a:p>
            <a:r>
              <a:rPr lang="en-GB" sz="2600" dirty="0"/>
              <a:t>This recruitment process is clear, efficient. Candidates are well-suited to the fast-paced environment of a fast food restaurant.</a:t>
            </a:r>
          </a:p>
          <a:p>
            <a:pPr marL="45720" indent="0">
              <a:buNone/>
            </a:pPr>
            <a:endParaRPr lang="en-GB" dirty="0"/>
          </a:p>
        </p:txBody>
      </p:sp>
    </p:spTree>
    <p:extLst>
      <p:ext uri="{BB962C8B-B14F-4D97-AF65-F5344CB8AC3E}">
        <p14:creationId xmlns:p14="http://schemas.microsoft.com/office/powerpoint/2010/main" val="5188710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DC1EE6-921A-8E7C-8228-440263D0EE14}"/>
              </a:ext>
            </a:extLst>
          </p:cNvPr>
          <p:cNvSpPr>
            <a:spLocks noGrp="1"/>
          </p:cNvSpPr>
          <p:nvPr>
            <p:ph type="title"/>
          </p:nvPr>
        </p:nvSpPr>
        <p:spPr/>
        <p:txBody>
          <a:bodyPr>
            <a:normAutofit/>
          </a:bodyPr>
          <a:lstStyle/>
          <a:p>
            <a:r>
              <a:rPr lang="en-GB" sz="4000" b="1" dirty="0">
                <a:latin typeface="Arial" panose="020B0604020202020204" pitchFamily="34" charset="0"/>
                <a:cs typeface="Arial" panose="020B0604020202020204" pitchFamily="34" charset="0"/>
              </a:rPr>
              <a:t>Job Description</a:t>
            </a:r>
          </a:p>
        </p:txBody>
      </p:sp>
      <p:sp>
        <p:nvSpPr>
          <p:cNvPr id="3" name="Content Placeholder 2">
            <a:extLst>
              <a:ext uri="{FF2B5EF4-FFF2-40B4-BE49-F238E27FC236}">
                <a16:creationId xmlns:a16="http://schemas.microsoft.com/office/drawing/2014/main" id="{E629287A-683C-88F6-9C90-B78DA34F23E9}"/>
              </a:ext>
            </a:extLst>
          </p:cNvPr>
          <p:cNvSpPr>
            <a:spLocks noGrp="1"/>
          </p:cNvSpPr>
          <p:nvPr>
            <p:ph idx="1"/>
          </p:nvPr>
        </p:nvSpPr>
        <p:spPr>
          <a:xfrm>
            <a:off x="1143000" y="2057400"/>
            <a:ext cx="9872871" cy="3998343"/>
          </a:xfrm>
        </p:spPr>
        <p:txBody>
          <a:bodyPr>
            <a:normAutofit fontScale="77500" lnSpcReduction="20000"/>
          </a:bodyPr>
          <a:lstStyle/>
          <a:p>
            <a:pPr marL="45720" indent="0">
              <a:buNone/>
            </a:pPr>
            <a:r>
              <a:rPr lang="en-GB" sz="4600" dirty="0">
                <a:latin typeface="Arial" panose="020B0604020202020204" pitchFamily="34" charset="0"/>
                <a:cs typeface="Arial" panose="020B0604020202020204" pitchFamily="34" charset="0"/>
              </a:rPr>
              <a:t>Job Description: Fast Food Restaurant Team Member</a:t>
            </a:r>
          </a:p>
          <a:p>
            <a:r>
              <a:rPr lang="en-GB" sz="4600" dirty="0">
                <a:latin typeface="Arial" panose="020B0604020202020204" pitchFamily="34" charset="0"/>
                <a:cs typeface="Arial" panose="020B0604020202020204" pitchFamily="34" charset="0"/>
              </a:rPr>
              <a:t> Seeking enthusiastic and reliable individuals to join a team in a fast-paced, customer-focused fast food environment. This role is ideal for candidates who thrive under pressure, enjoy working as part of a dynamic team, and are passionate about delivering excellent customer service.</a:t>
            </a:r>
          </a:p>
          <a:p>
            <a:pPr marL="45720" indent="0">
              <a:buNone/>
            </a:pPr>
            <a:endParaRPr lang="en-GB" dirty="0"/>
          </a:p>
        </p:txBody>
      </p:sp>
    </p:spTree>
    <p:extLst>
      <p:ext uri="{BB962C8B-B14F-4D97-AF65-F5344CB8AC3E}">
        <p14:creationId xmlns:p14="http://schemas.microsoft.com/office/powerpoint/2010/main" val="14696853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1A695F-707A-C63E-A9BC-3480EDBE498B}"/>
              </a:ext>
            </a:extLst>
          </p:cNvPr>
          <p:cNvSpPr>
            <a:spLocks noGrp="1"/>
          </p:cNvSpPr>
          <p:nvPr>
            <p:ph type="title"/>
          </p:nvPr>
        </p:nvSpPr>
        <p:spPr>
          <a:xfrm>
            <a:off x="1140352" y="762001"/>
            <a:ext cx="9875520" cy="1616015"/>
          </a:xfrm>
        </p:spPr>
        <p:txBody>
          <a:bodyPr>
            <a:noAutofit/>
          </a:bodyPr>
          <a:lstStyle/>
          <a:p>
            <a:r>
              <a:rPr lang="en-GB" sz="2800" b="1" dirty="0">
                <a:latin typeface="Arial" panose="020B0604020202020204" pitchFamily="34" charset="0"/>
                <a:cs typeface="Arial" panose="020B0604020202020204" pitchFamily="34" charset="0"/>
              </a:rPr>
              <a:t>Interview type 1</a:t>
            </a:r>
            <a:br>
              <a:rPr lang="en-GB" sz="2800" b="1" dirty="0">
                <a:latin typeface="Arial" panose="020B0604020202020204" pitchFamily="34" charset="0"/>
                <a:cs typeface="Arial" panose="020B0604020202020204" pitchFamily="34" charset="0"/>
              </a:rPr>
            </a:br>
            <a:br>
              <a:rPr lang="en-GB" sz="2800" b="1" dirty="0">
                <a:latin typeface="Arial" panose="020B0604020202020204" pitchFamily="34" charset="0"/>
                <a:cs typeface="Arial" panose="020B0604020202020204" pitchFamily="34" charset="0"/>
              </a:rPr>
            </a:br>
            <a:r>
              <a:rPr lang="en-GB" sz="2800" b="1" dirty="0">
                <a:latin typeface="Arial" panose="020B0604020202020204" pitchFamily="34" charset="0"/>
                <a:cs typeface="Arial" panose="020B0604020202020204" pitchFamily="34" charset="0"/>
              </a:rPr>
              <a:t>Panel Interview</a:t>
            </a:r>
            <a:br>
              <a:rPr lang="en-GB" sz="2800" b="1" dirty="0">
                <a:latin typeface="Arial" panose="020B0604020202020204" pitchFamily="34" charset="0"/>
                <a:cs typeface="Arial" panose="020B0604020202020204" pitchFamily="34" charset="0"/>
              </a:rPr>
            </a:br>
            <a:br>
              <a:rPr lang="en-GB" sz="2800" b="1" dirty="0">
                <a:latin typeface="Arial" panose="020B0604020202020204" pitchFamily="34" charset="0"/>
                <a:cs typeface="Arial" panose="020B0604020202020204" pitchFamily="34" charset="0"/>
              </a:rPr>
            </a:br>
            <a:r>
              <a:rPr lang="en-GB" sz="2800" b="1" dirty="0">
                <a:latin typeface="Arial" panose="020B0604020202020204" pitchFamily="34" charset="0"/>
                <a:cs typeface="Arial" panose="020B0604020202020204" pitchFamily="34" charset="0"/>
              </a:rPr>
              <a:t>For a fast food restaurant team member in this specific role, will be a choice of a panel interview.</a:t>
            </a:r>
          </a:p>
        </p:txBody>
      </p:sp>
      <p:sp>
        <p:nvSpPr>
          <p:cNvPr id="3" name="Content Placeholder 2">
            <a:extLst>
              <a:ext uri="{FF2B5EF4-FFF2-40B4-BE49-F238E27FC236}">
                <a16:creationId xmlns:a16="http://schemas.microsoft.com/office/drawing/2014/main" id="{7FC6703B-F0EB-13C0-2149-6E4FB58AF38A}"/>
              </a:ext>
            </a:extLst>
          </p:cNvPr>
          <p:cNvSpPr>
            <a:spLocks noGrp="1"/>
          </p:cNvSpPr>
          <p:nvPr>
            <p:ph idx="1"/>
          </p:nvPr>
        </p:nvSpPr>
        <p:spPr>
          <a:xfrm>
            <a:off x="1140352" y="2346384"/>
            <a:ext cx="9875520" cy="3749615"/>
          </a:xfrm>
        </p:spPr>
        <p:txBody>
          <a:bodyPr/>
          <a:lstStyle/>
          <a:p>
            <a:pPr marL="45720" indent="0">
              <a:buNone/>
            </a:pPr>
            <a:endParaRPr lang="en-GB" sz="2800" dirty="0"/>
          </a:p>
          <a:p>
            <a:pPr marL="45720" indent="0">
              <a:buNone/>
            </a:pPr>
            <a:r>
              <a:rPr lang="en-GB" sz="2800" dirty="0"/>
              <a:t>PANEL INTERVIEW</a:t>
            </a:r>
          </a:p>
          <a:p>
            <a:pPr marL="45720" indent="0">
              <a:buNone/>
            </a:pPr>
            <a:r>
              <a:rPr lang="en-GB" sz="2800" dirty="0"/>
              <a:t>A Panel interview is a type of job interview which the interviewee is interviewed by a group or more at the same time. The panel will have individuals all from a different department or level within the organization. The many interviewers will take turns asking all types of different questions, covering all aspects of the role applying for.</a:t>
            </a:r>
          </a:p>
          <a:p>
            <a:pPr marL="45720" indent="0">
              <a:buNone/>
            </a:pPr>
            <a:endParaRPr lang="en-GB" dirty="0"/>
          </a:p>
        </p:txBody>
      </p:sp>
    </p:spTree>
    <p:extLst>
      <p:ext uri="{BB962C8B-B14F-4D97-AF65-F5344CB8AC3E}">
        <p14:creationId xmlns:p14="http://schemas.microsoft.com/office/powerpoint/2010/main" val="9815065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5666E4-5F20-38C3-A7BD-5FE9E7D2C5C4}"/>
              </a:ext>
            </a:extLst>
          </p:cNvPr>
          <p:cNvSpPr>
            <a:spLocks noGrp="1"/>
          </p:cNvSpPr>
          <p:nvPr>
            <p:ph type="title"/>
          </p:nvPr>
        </p:nvSpPr>
        <p:spPr>
          <a:xfrm>
            <a:off x="1143000" y="500332"/>
            <a:ext cx="9519249" cy="1984076"/>
          </a:xfrm>
        </p:spPr>
        <p:txBody>
          <a:bodyPr>
            <a:noAutofit/>
          </a:bodyPr>
          <a:lstStyle/>
          <a:p>
            <a:r>
              <a:rPr lang="en-GB" sz="2800" b="1" dirty="0">
                <a:latin typeface="Arial" panose="020B0604020202020204" pitchFamily="34" charset="0"/>
                <a:cs typeface="Arial" panose="020B0604020202020204" pitchFamily="34" charset="0"/>
              </a:rPr>
              <a:t>Interview type 2</a:t>
            </a:r>
            <a:br>
              <a:rPr lang="en-GB" sz="2800" b="1" dirty="0">
                <a:latin typeface="Arial" panose="020B0604020202020204" pitchFamily="34" charset="0"/>
                <a:cs typeface="Arial" panose="020B0604020202020204" pitchFamily="34" charset="0"/>
              </a:rPr>
            </a:br>
            <a:br>
              <a:rPr lang="en-GB" sz="2800" b="1" dirty="0">
                <a:latin typeface="Arial" panose="020B0604020202020204" pitchFamily="34" charset="0"/>
                <a:cs typeface="Arial" panose="020B0604020202020204" pitchFamily="34" charset="0"/>
              </a:rPr>
            </a:br>
            <a:r>
              <a:rPr lang="en-GB" sz="2800" b="1" dirty="0">
                <a:latin typeface="Arial" panose="020B0604020202020204" pitchFamily="34" charset="0"/>
                <a:cs typeface="Arial" panose="020B0604020202020204" pitchFamily="34" charset="0"/>
              </a:rPr>
              <a:t>One-On-One Interview</a:t>
            </a:r>
            <a:br>
              <a:rPr lang="en-GB" sz="2800" b="1" dirty="0">
                <a:latin typeface="Arial" panose="020B0604020202020204" pitchFamily="34" charset="0"/>
                <a:cs typeface="Arial" panose="020B0604020202020204" pitchFamily="34" charset="0"/>
              </a:rPr>
            </a:br>
            <a:br>
              <a:rPr lang="en-GB" sz="2800" b="1" dirty="0">
                <a:latin typeface="Arial" panose="020B0604020202020204" pitchFamily="34" charset="0"/>
                <a:cs typeface="Arial" panose="020B0604020202020204" pitchFamily="34" charset="0"/>
              </a:rPr>
            </a:br>
            <a:r>
              <a:rPr lang="en-GB" sz="2800" b="1" dirty="0">
                <a:latin typeface="Arial" panose="020B0604020202020204" pitchFamily="34" charset="0"/>
                <a:cs typeface="Arial" panose="020B0604020202020204" pitchFamily="34" charset="0"/>
              </a:rPr>
              <a:t>For a fast food restaurant team member in this specific role, will be a choice of a one-on-one interview.</a:t>
            </a:r>
          </a:p>
        </p:txBody>
      </p:sp>
      <p:sp>
        <p:nvSpPr>
          <p:cNvPr id="3" name="Content Placeholder 2">
            <a:extLst>
              <a:ext uri="{FF2B5EF4-FFF2-40B4-BE49-F238E27FC236}">
                <a16:creationId xmlns:a16="http://schemas.microsoft.com/office/drawing/2014/main" id="{F5E41221-466A-DBD6-CB45-AD7ADA9C54E7}"/>
              </a:ext>
            </a:extLst>
          </p:cNvPr>
          <p:cNvSpPr>
            <a:spLocks noGrp="1"/>
          </p:cNvSpPr>
          <p:nvPr>
            <p:ph idx="1"/>
          </p:nvPr>
        </p:nvSpPr>
        <p:spPr>
          <a:xfrm>
            <a:off x="1143000" y="2643275"/>
            <a:ext cx="9519249" cy="3714393"/>
          </a:xfrm>
        </p:spPr>
        <p:txBody>
          <a:bodyPr>
            <a:normAutofit/>
          </a:bodyPr>
          <a:lstStyle/>
          <a:p>
            <a:pPr marL="45720" indent="0">
              <a:buNone/>
            </a:pPr>
            <a:endParaRPr lang="en-GB" sz="2400" dirty="0">
              <a:latin typeface="Arial" panose="020B0604020202020204" pitchFamily="34" charset="0"/>
              <a:cs typeface="Arial" panose="020B0604020202020204" pitchFamily="34" charset="0"/>
            </a:endParaRPr>
          </a:p>
          <a:p>
            <a:pPr marL="45720" indent="0">
              <a:buNone/>
            </a:pPr>
            <a:r>
              <a:rPr lang="en-GB" sz="2400" dirty="0">
                <a:latin typeface="Arial" panose="020B0604020202020204" pitchFamily="34" charset="0"/>
                <a:cs typeface="Arial" panose="020B0604020202020204" pitchFamily="34" charset="0"/>
              </a:rPr>
              <a:t>ONE-ON-ONE INTERVIEW</a:t>
            </a:r>
          </a:p>
          <a:p>
            <a:pPr marL="45720" indent="0">
              <a:buNone/>
            </a:pPr>
            <a:r>
              <a:rPr lang="en-GB" sz="2400" dirty="0">
                <a:latin typeface="Arial" panose="020B0604020202020204" pitchFamily="34" charset="0"/>
                <a:cs typeface="Arial" panose="020B0604020202020204" pitchFamily="34" charset="0"/>
              </a:rPr>
              <a:t>For this role, the interview will be conducted as a one-on-one interview between the interviewee and the manager, allowing for a more personalized and focused assessment of the candidate's suitability for the position. This interview will be a one-on-one format between the candidate and the manager, which allows for a direct and personal evaluation.</a:t>
            </a:r>
          </a:p>
        </p:txBody>
      </p:sp>
    </p:spTree>
    <p:extLst>
      <p:ext uri="{BB962C8B-B14F-4D97-AF65-F5344CB8AC3E}">
        <p14:creationId xmlns:p14="http://schemas.microsoft.com/office/powerpoint/2010/main" val="39665064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4E71B5-56A7-2D02-07DE-C0D859AB44B6}"/>
              </a:ext>
            </a:extLst>
          </p:cNvPr>
          <p:cNvSpPr>
            <a:spLocks noGrp="1"/>
          </p:cNvSpPr>
          <p:nvPr>
            <p:ph type="title"/>
          </p:nvPr>
        </p:nvSpPr>
        <p:spPr>
          <a:xfrm>
            <a:off x="1140351" y="902898"/>
            <a:ext cx="9875520" cy="1356360"/>
          </a:xfrm>
        </p:spPr>
        <p:txBody>
          <a:bodyPr>
            <a:noAutofit/>
          </a:bodyPr>
          <a:lstStyle/>
          <a:p>
            <a:r>
              <a:rPr lang="en-GB" sz="2800" b="1" dirty="0">
                <a:latin typeface="Arial" panose="020B0604020202020204" pitchFamily="34" charset="0"/>
                <a:cs typeface="Arial" panose="020B0604020202020204" pitchFamily="34" charset="0"/>
              </a:rPr>
              <a:t>Interview type 3 </a:t>
            </a:r>
            <a:br>
              <a:rPr lang="en-GB" sz="2800" b="1" dirty="0">
                <a:latin typeface="Arial" panose="020B0604020202020204" pitchFamily="34" charset="0"/>
                <a:cs typeface="Arial" panose="020B0604020202020204" pitchFamily="34" charset="0"/>
              </a:rPr>
            </a:br>
            <a:br>
              <a:rPr lang="en-GB" sz="2800" b="1" dirty="0">
                <a:latin typeface="Arial" panose="020B0604020202020204" pitchFamily="34" charset="0"/>
                <a:cs typeface="Arial" panose="020B0604020202020204" pitchFamily="34" charset="0"/>
              </a:rPr>
            </a:br>
            <a:r>
              <a:rPr lang="en-GB" sz="2800" b="1" dirty="0">
                <a:latin typeface="Arial" panose="020B0604020202020204" pitchFamily="34" charset="0"/>
                <a:cs typeface="Arial" panose="020B0604020202020204" pitchFamily="34" charset="0"/>
              </a:rPr>
              <a:t>Working Interview</a:t>
            </a:r>
            <a:br>
              <a:rPr lang="en-GB" sz="2800" b="1" dirty="0">
                <a:latin typeface="Arial" panose="020B0604020202020204" pitchFamily="34" charset="0"/>
                <a:cs typeface="Arial" panose="020B0604020202020204" pitchFamily="34" charset="0"/>
              </a:rPr>
            </a:br>
            <a:r>
              <a:rPr lang="en-GB" sz="2800" b="1" dirty="0">
                <a:latin typeface="Arial" panose="020B0604020202020204" pitchFamily="34" charset="0"/>
                <a:cs typeface="Arial" panose="020B0604020202020204" pitchFamily="34" charset="0"/>
              </a:rPr>
              <a:t> </a:t>
            </a:r>
            <a:br>
              <a:rPr lang="en-GB" sz="2800" b="1" dirty="0">
                <a:latin typeface="Arial" panose="020B0604020202020204" pitchFamily="34" charset="0"/>
                <a:cs typeface="Arial" panose="020B0604020202020204" pitchFamily="34" charset="0"/>
              </a:rPr>
            </a:br>
            <a:r>
              <a:rPr lang="en-GB" sz="2800" b="1" dirty="0">
                <a:latin typeface="Arial" panose="020B0604020202020204" pitchFamily="34" charset="0"/>
                <a:cs typeface="Arial" panose="020B0604020202020204" pitchFamily="34" charset="0"/>
              </a:rPr>
              <a:t>For a fast food restaurant team member, for this specific role will be an working interview</a:t>
            </a:r>
          </a:p>
        </p:txBody>
      </p:sp>
      <p:sp>
        <p:nvSpPr>
          <p:cNvPr id="3" name="Content Placeholder 2">
            <a:extLst>
              <a:ext uri="{FF2B5EF4-FFF2-40B4-BE49-F238E27FC236}">
                <a16:creationId xmlns:a16="http://schemas.microsoft.com/office/drawing/2014/main" id="{AD550A63-BC33-B614-3026-32076BE8A8C7}"/>
              </a:ext>
            </a:extLst>
          </p:cNvPr>
          <p:cNvSpPr>
            <a:spLocks noGrp="1"/>
          </p:cNvSpPr>
          <p:nvPr>
            <p:ph idx="1"/>
          </p:nvPr>
        </p:nvSpPr>
        <p:spPr>
          <a:xfrm>
            <a:off x="1159564" y="2819400"/>
            <a:ext cx="9872871" cy="4038600"/>
          </a:xfrm>
        </p:spPr>
        <p:txBody>
          <a:bodyPr/>
          <a:lstStyle/>
          <a:p>
            <a:pPr marL="45720" indent="0">
              <a:buNone/>
            </a:pPr>
            <a:endParaRPr lang="en-GB" dirty="0"/>
          </a:p>
          <a:p>
            <a:pPr marL="45720" indent="0">
              <a:buNone/>
            </a:pPr>
            <a:r>
              <a:rPr lang="en-GB" sz="2400" dirty="0">
                <a:latin typeface="Arial" panose="020B0604020202020204" pitchFamily="34" charset="0"/>
                <a:cs typeface="Arial" panose="020B0604020202020204" pitchFamily="34" charset="0"/>
              </a:rPr>
              <a:t>A working shift interview is a practical, hands-on interview where the candidate is asked to complete a short shift or perform a few tasks in the actual restaurant environment. This allows the employer to observe the candidate’s abilities and performance in real work conditions before making a final hiring decision also allows the hiring manager to assess the candidate’s practical abilities in a real restaurant setting.</a:t>
            </a:r>
          </a:p>
          <a:p>
            <a:pPr marL="45720" indent="0">
              <a:buNone/>
            </a:pPr>
            <a:endParaRPr lang="en-GB" dirty="0"/>
          </a:p>
        </p:txBody>
      </p:sp>
    </p:spTree>
    <p:extLst>
      <p:ext uri="{BB962C8B-B14F-4D97-AF65-F5344CB8AC3E}">
        <p14:creationId xmlns:p14="http://schemas.microsoft.com/office/powerpoint/2010/main" val="30204680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2E5A63-12E6-8AE3-DD77-B0191EB17241}"/>
              </a:ext>
            </a:extLst>
          </p:cNvPr>
          <p:cNvSpPr>
            <a:spLocks noGrp="1"/>
          </p:cNvSpPr>
          <p:nvPr>
            <p:ph type="title"/>
          </p:nvPr>
        </p:nvSpPr>
        <p:spPr>
          <a:xfrm>
            <a:off x="990373" y="345056"/>
            <a:ext cx="9872871" cy="1712344"/>
          </a:xfrm>
        </p:spPr>
        <p:txBody>
          <a:bodyPr>
            <a:normAutofit fontScale="90000"/>
          </a:bodyPr>
          <a:lstStyle/>
          <a:p>
            <a:br>
              <a:rPr lang="en-GB" sz="2000" dirty="0">
                <a:latin typeface="Arial" panose="020B0604020202020204" pitchFamily="34" charset="0"/>
                <a:cs typeface="Arial" panose="020B0604020202020204" pitchFamily="34" charset="0"/>
              </a:rPr>
            </a:br>
            <a:r>
              <a:rPr lang="en-GB" sz="2200" b="1" dirty="0">
                <a:latin typeface="Arial" panose="020B0604020202020204" pitchFamily="34" charset="0"/>
                <a:cs typeface="Arial" panose="020B0604020202020204" pitchFamily="34" charset="0"/>
              </a:rPr>
              <a:t>Questioning Techniques</a:t>
            </a:r>
            <a:br>
              <a:rPr lang="en-GB" sz="2200" b="1" dirty="0">
                <a:latin typeface="Arial" panose="020B0604020202020204" pitchFamily="34" charset="0"/>
                <a:cs typeface="Arial" panose="020B0604020202020204" pitchFamily="34" charset="0"/>
              </a:rPr>
            </a:br>
            <a:r>
              <a:rPr lang="en-GB" sz="2200" b="1" dirty="0">
                <a:latin typeface="Arial" panose="020B0604020202020204" pitchFamily="34" charset="0"/>
                <a:cs typeface="Arial" panose="020B0604020202020204" pitchFamily="34" charset="0"/>
              </a:rPr>
              <a:t>For this specific job role as a fast food restaurant team member.</a:t>
            </a:r>
            <a:br>
              <a:rPr lang="en-GB" sz="2200" b="1" dirty="0">
                <a:latin typeface="Arial" panose="020B0604020202020204" pitchFamily="34" charset="0"/>
                <a:cs typeface="Arial" panose="020B0604020202020204" pitchFamily="34" charset="0"/>
              </a:rPr>
            </a:br>
            <a:r>
              <a:rPr lang="en-GB" sz="2200" b="1" dirty="0">
                <a:latin typeface="Arial" panose="020B0604020202020204" pitchFamily="34" charset="0"/>
                <a:cs typeface="Arial" panose="020B0604020202020204" pitchFamily="34" charset="0"/>
              </a:rPr>
              <a:t>Fast food work is fast-paced and high-pressure, so it’s important to use a range of questioning techniques that assess how well candidates can perform under real-world conditions.</a:t>
            </a:r>
            <a:br>
              <a:rPr lang="en-GB" sz="2200" b="1" dirty="0">
                <a:latin typeface="Arial" panose="020B0604020202020204" pitchFamily="34" charset="0"/>
                <a:cs typeface="Arial" panose="020B0604020202020204" pitchFamily="34" charset="0"/>
              </a:rPr>
            </a:br>
            <a:r>
              <a:rPr lang="en-GB" sz="2200" b="1" dirty="0">
                <a:latin typeface="Arial" panose="020B0604020202020204" pitchFamily="34" charset="0"/>
                <a:cs typeface="Arial" panose="020B0604020202020204" pitchFamily="34" charset="0"/>
              </a:rPr>
              <a:t>.</a:t>
            </a:r>
          </a:p>
        </p:txBody>
      </p:sp>
      <p:sp>
        <p:nvSpPr>
          <p:cNvPr id="3" name="Content Placeholder 2">
            <a:extLst>
              <a:ext uri="{FF2B5EF4-FFF2-40B4-BE49-F238E27FC236}">
                <a16:creationId xmlns:a16="http://schemas.microsoft.com/office/drawing/2014/main" id="{AF890CE3-25A4-AB5E-B0D0-468F619629AF}"/>
              </a:ext>
            </a:extLst>
          </p:cNvPr>
          <p:cNvSpPr>
            <a:spLocks noGrp="1"/>
          </p:cNvSpPr>
          <p:nvPr>
            <p:ph idx="1"/>
          </p:nvPr>
        </p:nvSpPr>
        <p:spPr>
          <a:xfrm>
            <a:off x="1143000" y="2057400"/>
            <a:ext cx="10192109" cy="4455544"/>
          </a:xfrm>
        </p:spPr>
        <p:txBody>
          <a:bodyPr>
            <a:normAutofit fontScale="92500" lnSpcReduction="20000"/>
          </a:bodyPr>
          <a:lstStyle/>
          <a:p>
            <a:r>
              <a:rPr lang="en-GB" b="1" dirty="0">
                <a:latin typeface="Arial" panose="020B0604020202020204" pitchFamily="34" charset="0"/>
                <a:cs typeface="Arial" panose="020B0604020202020204" pitchFamily="34" charset="0"/>
              </a:rPr>
              <a:t>Open-ended questions </a:t>
            </a:r>
            <a:r>
              <a:rPr lang="en-GB" dirty="0">
                <a:latin typeface="Arial" panose="020B0604020202020204" pitchFamily="34" charset="0"/>
                <a:cs typeface="Arial" panose="020B0604020202020204" pitchFamily="34" charset="0"/>
              </a:rPr>
              <a:t>allow candidates to explain how they’ve handled real-life situations, giving the interviewer insight into their communication skills, problem-solving, and adaptability.</a:t>
            </a:r>
          </a:p>
          <a:p>
            <a:r>
              <a:rPr lang="en-GB" b="1" dirty="0" err="1">
                <a:latin typeface="Arial" panose="020B0604020202020204" pitchFamily="34" charset="0"/>
                <a:cs typeface="Arial" panose="020B0604020202020204" pitchFamily="34" charset="0"/>
              </a:rPr>
              <a:t>Behavioral</a:t>
            </a:r>
            <a:r>
              <a:rPr lang="en-GB" b="1" dirty="0">
                <a:latin typeface="Arial" panose="020B0604020202020204" pitchFamily="34" charset="0"/>
                <a:cs typeface="Arial" panose="020B0604020202020204" pitchFamily="34" charset="0"/>
              </a:rPr>
              <a:t> questions </a:t>
            </a:r>
            <a:r>
              <a:rPr lang="en-GB" dirty="0">
                <a:latin typeface="Arial" panose="020B0604020202020204" pitchFamily="34" charset="0"/>
                <a:cs typeface="Arial" panose="020B0604020202020204" pitchFamily="34" charset="0"/>
              </a:rPr>
              <a:t>help determine how the candidate has handled conflict, teamwork, or stress in past roles—key traits for success in a fast food environment.</a:t>
            </a:r>
          </a:p>
          <a:p>
            <a:r>
              <a:rPr lang="en-GB" b="1" dirty="0">
                <a:latin typeface="Arial" panose="020B0604020202020204" pitchFamily="34" charset="0"/>
                <a:cs typeface="Arial" panose="020B0604020202020204" pitchFamily="34" charset="0"/>
              </a:rPr>
              <a:t>Situational questions </a:t>
            </a:r>
            <a:r>
              <a:rPr lang="en-GB" dirty="0">
                <a:latin typeface="Arial" panose="020B0604020202020204" pitchFamily="34" charset="0"/>
                <a:cs typeface="Arial" panose="020B0604020202020204" pitchFamily="34" charset="0"/>
              </a:rPr>
              <a:t>present hypothetical scenarios that reflect typical challenges in a fast food setting. These questions help assess the candidate’s decision-making and customer service approach.</a:t>
            </a:r>
          </a:p>
          <a:p>
            <a:r>
              <a:rPr lang="en-GB" b="1" dirty="0">
                <a:latin typeface="Arial" panose="020B0604020202020204" pitchFamily="34" charset="0"/>
                <a:cs typeface="Arial" panose="020B0604020202020204" pitchFamily="34" charset="0"/>
              </a:rPr>
              <a:t>Closed-ended questions </a:t>
            </a:r>
            <a:r>
              <a:rPr lang="en-GB" dirty="0">
                <a:latin typeface="Arial" panose="020B0604020202020204" pitchFamily="34" charset="0"/>
                <a:cs typeface="Arial" panose="020B0604020202020204" pitchFamily="34" charset="0"/>
              </a:rPr>
              <a:t>are useful for quickly confirming availability, experience, or other key job requirements, such as willingness to work weekends.</a:t>
            </a:r>
          </a:p>
          <a:p>
            <a:r>
              <a:rPr lang="en-GB" b="1" dirty="0">
                <a:latin typeface="Arial" panose="020B0604020202020204" pitchFamily="34" charset="0"/>
                <a:cs typeface="Arial" panose="020B0604020202020204" pitchFamily="34" charset="0"/>
              </a:rPr>
              <a:t>Follow-up (probing)</a:t>
            </a:r>
            <a:r>
              <a:rPr lang="en-GB" dirty="0">
                <a:latin typeface="Arial" panose="020B0604020202020204" pitchFamily="34" charset="0"/>
                <a:cs typeface="Arial" panose="020B0604020202020204" pitchFamily="34" charset="0"/>
              </a:rPr>
              <a:t> questions help clarify vague answers and ensure the candidate isn’t just giving rehearsed or surface-level responses. They encourage more thoughtful, detailed replies.</a:t>
            </a:r>
          </a:p>
          <a:p>
            <a:r>
              <a:rPr lang="en-GB" b="1" dirty="0">
                <a:latin typeface="Arial" panose="020B0604020202020204" pitchFamily="34" charset="0"/>
                <a:cs typeface="Arial" panose="020B0604020202020204" pitchFamily="34" charset="0"/>
              </a:rPr>
              <a:t>Competency-based questions </a:t>
            </a:r>
            <a:r>
              <a:rPr lang="en-GB" dirty="0">
                <a:latin typeface="Arial" panose="020B0604020202020204" pitchFamily="34" charset="0"/>
                <a:cs typeface="Arial" panose="020B0604020202020204" pitchFamily="34" charset="0"/>
              </a:rPr>
              <a:t>assess whether the candidate possesses the necessary skills and traits — such as teamwork, time management, and multitasking — to handle the day-to-day responsibilities of the role effectively</a:t>
            </a:r>
          </a:p>
          <a:p>
            <a:endParaRPr lang="en-GB" dirty="0"/>
          </a:p>
        </p:txBody>
      </p:sp>
    </p:spTree>
    <p:extLst>
      <p:ext uri="{BB962C8B-B14F-4D97-AF65-F5344CB8AC3E}">
        <p14:creationId xmlns:p14="http://schemas.microsoft.com/office/powerpoint/2010/main" val="136937106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F3DD56-3F02-B468-986C-98529FA2A340}"/>
              </a:ext>
            </a:extLst>
          </p:cNvPr>
          <p:cNvSpPr>
            <a:spLocks noGrp="1"/>
          </p:cNvSpPr>
          <p:nvPr>
            <p:ph type="title"/>
          </p:nvPr>
        </p:nvSpPr>
        <p:spPr>
          <a:xfrm>
            <a:off x="1143000" y="609599"/>
            <a:ext cx="9889435" cy="1909313"/>
          </a:xfrm>
        </p:spPr>
        <p:txBody>
          <a:bodyPr>
            <a:noAutofit/>
          </a:bodyPr>
          <a:lstStyle/>
          <a:p>
            <a:r>
              <a:rPr lang="en-GB" sz="2400" b="1" dirty="0">
                <a:latin typeface="Arial" panose="020B0604020202020204" pitchFamily="34" charset="0"/>
                <a:cs typeface="Arial" panose="020B0604020202020204" pitchFamily="34" charset="0"/>
              </a:rPr>
              <a:t>Comparison and contrast between a face-to-face interview and Online Interview</a:t>
            </a:r>
            <a:br>
              <a:rPr lang="en-GB" sz="2400" b="1" dirty="0">
                <a:latin typeface="Arial" panose="020B0604020202020204" pitchFamily="34" charset="0"/>
                <a:cs typeface="Arial" panose="020B0604020202020204" pitchFamily="34" charset="0"/>
              </a:rPr>
            </a:br>
            <a:br>
              <a:rPr lang="en-GB" sz="2400" b="1" dirty="0">
                <a:latin typeface="Arial" panose="020B0604020202020204" pitchFamily="34" charset="0"/>
                <a:cs typeface="Arial" panose="020B0604020202020204" pitchFamily="34" charset="0"/>
              </a:rPr>
            </a:br>
            <a:r>
              <a:rPr lang="en-GB" sz="2400" b="1" dirty="0">
                <a:latin typeface="Arial" panose="020B0604020202020204" pitchFamily="34" charset="0"/>
                <a:cs typeface="Arial" panose="020B0604020202020204" pitchFamily="34" charset="0"/>
              </a:rPr>
              <a:t>There are many different aspects to consider when comparing face-to-face and online interviews. Depending on the job being interviewed for, the setting can significantly influence the candidate's performance and the overall outcome of the interview.</a:t>
            </a:r>
          </a:p>
        </p:txBody>
      </p:sp>
      <p:sp>
        <p:nvSpPr>
          <p:cNvPr id="3" name="Content Placeholder 2">
            <a:extLst>
              <a:ext uri="{FF2B5EF4-FFF2-40B4-BE49-F238E27FC236}">
                <a16:creationId xmlns:a16="http://schemas.microsoft.com/office/drawing/2014/main" id="{4FE7A297-F992-56B3-4FDD-CF8FF2A6F115}"/>
              </a:ext>
            </a:extLst>
          </p:cNvPr>
          <p:cNvSpPr>
            <a:spLocks noGrp="1"/>
          </p:cNvSpPr>
          <p:nvPr>
            <p:ph idx="1"/>
          </p:nvPr>
        </p:nvSpPr>
        <p:spPr>
          <a:xfrm>
            <a:off x="1159564" y="2749526"/>
            <a:ext cx="9872871" cy="4038600"/>
          </a:xfrm>
        </p:spPr>
        <p:txBody>
          <a:bodyPr/>
          <a:lstStyle/>
          <a:p>
            <a:pPr marL="45720" indent="0">
              <a:buNone/>
            </a:pPr>
            <a:r>
              <a:rPr lang="en-GB" b="1" dirty="0">
                <a:latin typeface="Arial" panose="020B0604020202020204" pitchFamily="34" charset="0"/>
                <a:cs typeface="Arial" panose="020B0604020202020204" pitchFamily="34" charset="0"/>
              </a:rPr>
              <a:t>Face-to-face</a:t>
            </a:r>
            <a:r>
              <a:rPr lang="en-GB" dirty="0">
                <a:latin typeface="Arial" panose="020B0604020202020204" pitchFamily="34" charset="0"/>
                <a:cs typeface="Arial" panose="020B0604020202020204" pitchFamily="34" charset="0"/>
              </a:rPr>
              <a:t> interviews allow managers to better evaluate a candidate’s body language, appearance, and overall presence, which are particularly important in customer-facing roles such as fast food team members. This interview format also gives candidates the opportunity to experience the real work environment and interact directly with the hiring manager. </a:t>
            </a:r>
          </a:p>
          <a:p>
            <a:pPr marL="45720" indent="0">
              <a:buNone/>
            </a:pPr>
            <a:r>
              <a:rPr lang="en-GB" b="1" dirty="0">
                <a:latin typeface="Arial" panose="020B0604020202020204" pitchFamily="34" charset="0"/>
                <a:cs typeface="Arial" panose="020B0604020202020204" pitchFamily="34" charset="0"/>
              </a:rPr>
              <a:t>Online interviews</a:t>
            </a:r>
            <a:r>
              <a:rPr lang="en-GB" dirty="0">
                <a:latin typeface="Arial" panose="020B0604020202020204" pitchFamily="34" charset="0"/>
                <a:cs typeface="Arial" panose="020B0604020202020204" pitchFamily="34" charset="0"/>
              </a:rPr>
              <a:t> are more suitable for </a:t>
            </a:r>
            <a:r>
              <a:rPr lang="en-GB" b="1" dirty="0">
                <a:latin typeface="Arial" panose="020B0604020202020204" pitchFamily="34" charset="0"/>
                <a:cs typeface="Arial" panose="020B0604020202020204" pitchFamily="34" charset="0"/>
              </a:rPr>
              <a:t>initial screening</a:t>
            </a:r>
            <a:r>
              <a:rPr lang="en-GB" dirty="0">
                <a:latin typeface="Arial" panose="020B0604020202020204" pitchFamily="34" charset="0"/>
                <a:cs typeface="Arial" panose="020B0604020202020204" pitchFamily="34" charset="0"/>
              </a:rPr>
              <a:t>, especially when hiring in large volumes or when candidates are located far from the restaurant. While online interviews help save time and resources, face-to-face interviews are generally more effective during the final hiring stage, as they provide a more accurate assessment of how the candidate may perform in a fast-paced, service-oriented setting.</a:t>
            </a:r>
          </a:p>
        </p:txBody>
      </p:sp>
    </p:spTree>
    <p:extLst>
      <p:ext uri="{BB962C8B-B14F-4D97-AF65-F5344CB8AC3E}">
        <p14:creationId xmlns:p14="http://schemas.microsoft.com/office/powerpoint/2010/main" val="79783179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249C9F-3BA4-5129-0E2A-584BC9D85CE2}"/>
              </a:ext>
            </a:extLst>
          </p:cNvPr>
          <p:cNvSpPr>
            <a:spLocks noGrp="1"/>
          </p:cNvSpPr>
          <p:nvPr>
            <p:ph type="title"/>
          </p:nvPr>
        </p:nvSpPr>
        <p:spPr/>
        <p:txBody>
          <a:bodyPr/>
          <a:lstStyle/>
          <a:p>
            <a:r>
              <a:rPr lang="en-GB" dirty="0" err="1"/>
              <a:t>Conlusion</a:t>
            </a:r>
            <a:endParaRPr lang="en-GB" dirty="0"/>
          </a:p>
        </p:txBody>
      </p:sp>
      <p:sp>
        <p:nvSpPr>
          <p:cNvPr id="3" name="Content Placeholder 2">
            <a:extLst>
              <a:ext uri="{FF2B5EF4-FFF2-40B4-BE49-F238E27FC236}">
                <a16:creationId xmlns:a16="http://schemas.microsoft.com/office/drawing/2014/main" id="{B0B204BD-C47B-E366-3003-A86A8EC4E980}"/>
              </a:ext>
            </a:extLst>
          </p:cNvPr>
          <p:cNvSpPr>
            <a:spLocks noGrp="1"/>
          </p:cNvSpPr>
          <p:nvPr>
            <p:ph idx="1"/>
          </p:nvPr>
        </p:nvSpPr>
        <p:spPr>
          <a:xfrm>
            <a:off x="1017918" y="1759789"/>
            <a:ext cx="9997954" cy="4336211"/>
          </a:xfrm>
        </p:spPr>
        <p:txBody>
          <a:bodyPr/>
          <a:lstStyle/>
          <a:p>
            <a:r>
              <a:rPr lang="en-GB" dirty="0">
                <a:latin typeface="Arial" panose="020B0604020202020204" pitchFamily="34" charset="0"/>
                <a:cs typeface="Arial" panose="020B0604020202020204" pitchFamily="34" charset="0"/>
              </a:rPr>
              <a:t>The role of a fast food restaurant team member demands a mix of practical skills, customer service ability, and the right attitude to succeed in a fast-paced environment. A structured recruitment process including job analysis, clear job specifications, and appropriate interview techniques—ensures that the most suitable candidates are hired.</a:t>
            </a:r>
          </a:p>
          <a:p>
            <a:r>
              <a:rPr lang="en-GB" dirty="0">
                <a:latin typeface="Arial" panose="020B0604020202020204" pitchFamily="34" charset="0"/>
                <a:cs typeface="Arial" panose="020B0604020202020204" pitchFamily="34" charset="0"/>
              </a:rPr>
              <a:t>Using a combination of interview methods and questioning techniques helps assess both the technical abilities and interpersonal skills required. While face-to-face interviews are best for assessing fit in the final stage, online interviews provide a time-efficient way to screen applicants early in the process.</a:t>
            </a:r>
          </a:p>
          <a:p>
            <a:pPr marL="45720" indent="0">
              <a:buNone/>
            </a:pPr>
            <a:endParaRPr lang="en-GB" dirty="0"/>
          </a:p>
        </p:txBody>
      </p:sp>
    </p:spTree>
    <p:extLst>
      <p:ext uri="{BB962C8B-B14F-4D97-AF65-F5344CB8AC3E}">
        <p14:creationId xmlns:p14="http://schemas.microsoft.com/office/powerpoint/2010/main" val="3450416175"/>
      </p:ext>
    </p:extLst>
  </p:cSld>
  <p:clrMapOvr>
    <a:masterClrMapping/>
  </p:clrMapOvr>
</p:sld>
</file>

<file path=ppt/theme/theme1.xml><?xml version="1.0" encoding="utf-8"?>
<a:theme xmlns:a="http://schemas.openxmlformats.org/drawingml/2006/main" name="Basis">
  <a:themeElements>
    <a:clrScheme name="Basis">
      <a:dk1>
        <a:srgbClr val="000000"/>
      </a:dk1>
      <a:lt1>
        <a:srgbClr val="FFFFFF"/>
      </a:lt1>
      <a:dk2>
        <a:srgbClr val="565349"/>
      </a:dk2>
      <a:lt2>
        <a:srgbClr val="DDDDDD"/>
      </a:lt2>
      <a:accent1>
        <a:srgbClr val="A6B727"/>
      </a:accent1>
      <a:accent2>
        <a:srgbClr val="DF5327"/>
      </a:accent2>
      <a:accent3>
        <a:srgbClr val="FE9E00"/>
      </a:accent3>
      <a:accent4>
        <a:srgbClr val="418AB3"/>
      </a:accent4>
      <a:accent5>
        <a:srgbClr val="D7D447"/>
      </a:accent5>
      <a:accent6>
        <a:srgbClr val="818183"/>
      </a:accent6>
      <a:hlink>
        <a:srgbClr val="F59E00"/>
      </a:hlink>
      <a:folHlink>
        <a:srgbClr val="B2B2B2"/>
      </a:folHlink>
    </a:clrScheme>
    <a:fontScheme name="Basis">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sis">
      <a:fillStyleLst>
        <a:solidFill>
          <a:schemeClr val="phClr"/>
        </a:solidFill>
        <a:solidFill>
          <a:schemeClr val="phClr">
            <a:tint val="55000"/>
            <a:satMod val="130000"/>
          </a:schemeClr>
        </a:solidFill>
        <a:gradFill rotWithShape="1">
          <a:gsLst>
            <a:gs pos="0">
              <a:schemeClr val="phClr"/>
            </a:gs>
            <a:gs pos="90000">
              <a:schemeClr val="phClr">
                <a:shade val="100000"/>
                <a:satMod val="105000"/>
              </a:schemeClr>
            </a:gs>
            <a:gs pos="100000">
              <a:schemeClr val="phClr">
                <a:shade val="80000"/>
                <a:satMod val="120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53975" cap="flat" cmpd="dbl"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27000"/>
                <a:satMod val="120000"/>
              </a:schemeClr>
            </a:contourClr>
          </a:sp3d>
        </a:effectStyle>
      </a:effectStyleLst>
      <a:bgFillStyleLst>
        <a:solidFill>
          <a:schemeClr val="phClr"/>
        </a:solidFill>
        <a:solidFill>
          <a:schemeClr val="phClr">
            <a:tint val="95000"/>
            <a:shade val="95000"/>
            <a:satMod val="140000"/>
          </a:schemeClr>
        </a:solidFill>
        <a:solidFill>
          <a:schemeClr val="phClr">
            <a:tint val="90000"/>
            <a:shade val="85000"/>
            <a:satMod val="160000"/>
            <a:lumMod val="110000"/>
          </a:schemeClr>
        </a:solidFill>
      </a:bgFillStyleLst>
    </a:fmtScheme>
  </a:themeElements>
  <a:objectDefaults/>
  <a:extraClrSchemeLst/>
  <a:extLst>
    <a:ext uri="{05A4C25C-085E-4340-85A3-A5531E510DB2}">
      <thm15:themeFamily xmlns:thm15="http://schemas.microsoft.com/office/thememl/2012/main" name="Basis" id="{5665723A-49BA-4B57-8411-A56F8F207965}" vid="{90E45F77-AEFC-46EF-A7C1-5B338C297B02}"/>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6E4C94D3791F742BF2CEB284273B86F" ma:contentTypeVersion="6" ma:contentTypeDescription="Create a new document." ma:contentTypeScope="" ma:versionID="fe0d7cf85951ee07dd064a7fcec0a869">
  <xsd:schema xmlns:xsd="http://www.w3.org/2001/XMLSchema" xmlns:xs="http://www.w3.org/2001/XMLSchema" xmlns:p="http://schemas.microsoft.com/office/2006/metadata/properties" xmlns:ns3="0085e1a2-9cbf-4b92-866b-21f3c89040b6" targetNamespace="http://schemas.microsoft.com/office/2006/metadata/properties" ma:root="true" ma:fieldsID="ae7830201a33a2d609f570f266dcdc87" ns3:_="">
    <xsd:import namespace="0085e1a2-9cbf-4b92-866b-21f3c89040b6"/>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085e1a2-9cbf-4b92-866b-21f3c89040b6"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0085e1a2-9cbf-4b92-866b-21f3c89040b6" xsi:nil="true"/>
  </documentManagement>
</p:properties>
</file>

<file path=customXml/itemProps1.xml><?xml version="1.0" encoding="utf-8"?>
<ds:datastoreItem xmlns:ds="http://schemas.openxmlformats.org/officeDocument/2006/customXml" ds:itemID="{F1707740-725C-4349-A9C7-67ECB619B3A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085e1a2-9cbf-4b92-866b-21f3c89040b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4EA7A874-34F4-411B-B9FB-48D0BFAE367D}">
  <ds:schemaRefs>
    <ds:schemaRef ds:uri="http://schemas.microsoft.com/sharepoint/v3/contenttype/forms"/>
  </ds:schemaRefs>
</ds:datastoreItem>
</file>

<file path=customXml/itemProps3.xml><?xml version="1.0" encoding="utf-8"?>
<ds:datastoreItem xmlns:ds="http://schemas.openxmlformats.org/officeDocument/2006/customXml" ds:itemID="{0E8656B2-6D39-4A68-BD27-FED8DFC3E269}">
  <ds:schemaRefs>
    <ds:schemaRef ds:uri="http://purl.org/dc/elements/1.1/"/>
    <ds:schemaRef ds:uri="http://schemas.microsoft.com/office/2006/documentManagement/types"/>
    <ds:schemaRef ds:uri="http://purl.org/dc/terms/"/>
    <ds:schemaRef ds:uri="http://schemas.openxmlformats.org/package/2006/metadata/core-properties"/>
    <ds:schemaRef ds:uri="http://schemas.microsoft.com/office/infopath/2007/PartnerControls"/>
    <ds:schemaRef ds:uri="0085e1a2-9cbf-4b92-866b-21f3c89040b6"/>
    <ds:schemaRef ds:uri="http://schemas.microsoft.com/office/2006/metadata/propertie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TM03457444[[fn=Basis]]</Template>
  <TotalTime>13261</TotalTime>
  <Words>1189</Words>
  <Application>Microsoft Office PowerPoint</Application>
  <PresentationFormat>Widescreen</PresentationFormat>
  <Paragraphs>65</Paragraphs>
  <Slides>14</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14</vt:i4>
      </vt:variant>
    </vt:vector>
  </HeadingPairs>
  <TitlesOfParts>
    <vt:vector size="17" baseType="lpstr">
      <vt:lpstr>Arial</vt:lpstr>
      <vt:lpstr>Corbel</vt:lpstr>
      <vt:lpstr>Basis</vt:lpstr>
      <vt:lpstr>PowerPoint Presentation</vt:lpstr>
      <vt:lpstr>Company Business Organisation Of A Fast Food Restaurant</vt:lpstr>
      <vt:lpstr>PowerPoint Presentation</vt:lpstr>
      <vt:lpstr>This is a Birmingham business based company for this new business transformation project, having a high success rate within this smooth running company. Providing this company has the quality recruitment process.</vt:lpstr>
      <vt:lpstr>Recruitment Process for a Fast Food Restaurant</vt:lpstr>
      <vt:lpstr>Job Analysis  </vt:lpstr>
      <vt:lpstr>PowerPoint Presentation</vt:lpstr>
      <vt:lpstr>Job Description</vt:lpstr>
      <vt:lpstr>Interview type 1  Panel Interview  For a fast food restaurant team member in this specific role, will be a choice of a panel interview.</vt:lpstr>
      <vt:lpstr>Interview type 2  One-On-One Interview  For a fast food restaurant team member in this specific role, will be a choice of a one-on-one interview.</vt:lpstr>
      <vt:lpstr>Interview type 3   Working Interview   For a fast food restaurant team member, for this specific role will be an working interview</vt:lpstr>
      <vt:lpstr> Questioning Techniques For this specific job role as a fast food restaurant team member. Fast food work is fast-paced and high-pressure, so it’s important to use a range of questioning techniques that assess how well candidates can perform under real-world conditions. .</vt:lpstr>
      <vt:lpstr>Comparison and contrast between a face-to-face interview and Online Interview  There are many different aspects to consider when comparing face-to-face and online interviews. Depending on the job being interviewed for, the setting can significantly influence the candidate's performance and the overall outcome of the interview.</vt:lpstr>
      <vt:lpstr>Conlusion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Leon Ronald Reid (2408647)</dc:creator>
  <cp:lastModifiedBy>Leon Ronald Reid (2408647)</cp:lastModifiedBy>
  <cp:revision>1</cp:revision>
  <dcterms:created xsi:type="dcterms:W3CDTF">2025-09-30T15:23:42Z</dcterms:created>
  <dcterms:modified xsi:type="dcterms:W3CDTF">2025-10-09T20:35:54Z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0x01010086E4C94D3791F742BF2CEB284273B86F</vt:lpwstr>
  </property>
</Properties>
</file>