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1"/>
  </p:notesMasterIdLst>
  <p:sldIdLst>
    <p:sldId id="256" r:id="rId5"/>
    <p:sldId id="307" r:id="rId6"/>
    <p:sldId id="341" r:id="rId7"/>
    <p:sldId id="278" r:id="rId8"/>
    <p:sldId id="484" r:id="rId9"/>
    <p:sldId id="280" r:id="rId10"/>
    <p:sldId id="388" r:id="rId11"/>
    <p:sldId id="406" r:id="rId12"/>
    <p:sldId id="467" r:id="rId13"/>
    <p:sldId id="469" r:id="rId14"/>
    <p:sldId id="470" r:id="rId15"/>
    <p:sldId id="471" r:id="rId16"/>
    <p:sldId id="472" r:id="rId17"/>
    <p:sldId id="473" r:id="rId18"/>
    <p:sldId id="474" r:id="rId19"/>
    <p:sldId id="475" r:id="rId20"/>
    <p:sldId id="476" r:id="rId21"/>
    <p:sldId id="477" r:id="rId22"/>
    <p:sldId id="478" r:id="rId23"/>
    <p:sldId id="479" r:id="rId24"/>
    <p:sldId id="480" r:id="rId25"/>
    <p:sldId id="481" r:id="rId26"/>
    <p:sldId id="482" r:id="rId27"/>
    <p:sldId id="483" r:id="rId28"/>
    <p:sldId id="402" r:id="rId29"/>
    <p:sldId id="485"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611E0-32FD-40DE-B63E-B72627530DF4}" v="15" dt="2025-02-22T17:25:58.7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2DA611E0-32FD-40DE-B63E-B72627530DF4}"/>
    <pc:docChg chg="custSel addSld delSld modSld sldOrd">
      <pc:chgData name="Cerys Davies" userId="61e71dc1-9594-4277-b52b-4420989f68ee" providerId="ADAL" clId="{2DA611E0-32FD-40DE-B63E-B72627530DF4}" dt="2025-02-22T17:33:01.078" v="825" actId="113"/>
      <pc:docMkLst>
        <pc:docMk/>
      </pc:docMkLst>
      <pc:sldChg chg="addSp modSp mod setBg">
        <pc:chgData name="Cerys Davies" userId="61e71dc1-9594-4277-b52b-4420989f68ee" providerId="ADAL" clId="{2DA611E0-32FD-40DE-B63E-B72627530DF4}" dt="2025-02-22T16:52:01.961" v="13" actId="1076"/>
        <pc:sldMkLst>
          <pc:docMk/>
          <pc:sldMk cId="1665280526" sldId="256"/>
        </pc:sldMkLst>
        <pc:spChg chg="mod">
          <ac:chgData name="Cerys Davies" userId="61e71dc1-9594-4277-b52b-4420989f68ee" providerId="ADAL" clId="{2DA611E0-32FD-40DE-B63E-B72627530DF4}" dt="2025-02-22T16:51:57.727" v="12" actId="14100"/>
          <ac:spMkLst>
            <pc:docMk/>
            <pc:sldMk cId="1665280526" sldId="256"/>
            <ac:spMk id="2" creationId="{290CC950-E77F-15A4-C7E0-E506331E160D}"/>
          </ac:spMkLst>
        </pc:spChg>
        <pc:spChg chg="mod">
          <ac:chgData name="Cerys Davies" userId="61e71dc1-9594-4277-b52b-4420989f68ee" providerId="ADAL" clId="{2DA611E0-32FD-40DE-B63E-B72627530DF4}" dt="2025-02-22T16:52:01.961" v="13" actId="1076"/>
          <ac:spMkLst>
            <pc:docMk/>
            <pc:sldMk cId="1665280526" sldId="256"/>
            <ac:spMk id="3" creationId="{B3C07B6A-DE2B-9CA1-97D5-CB2C65EFCC71}"/>
          </ac:spMkLst>
        </pc:spChg>
        <pc:spChg chg="add">
          <ac:chgData name="Cerys Davies" userId="61e71dc1-9594-4277-b52b-4420989f68ee" providerId="ADAL" clId="{2DA611E0-32FD-40DE-B63E-B72627530DF4}" dt="2025-02-22T16:51:29.019" v="5" actId="26606"/>
          <ac:spMkLst>
            <pc:docMk/>
            <pc:sldMk cId="1665280526" sldId="256"/>
            <ac:spMk id="9" creationId="{DC99427B-A97E-40A3-B1FD-4557346C6A91}"/>
          </ac:spMkLst>
        </pc:spChg>
        <pc:picChg chg="add mod">
          <ac:chgData name="Cerys Davies" userId="61e71dc1-9594-4277-b52b-4420989f68ee" providerId="ADAL" clId="{2DA611E0-32FD-40DE-B63E-B72627530DF4}" dt="2025-02-22T16:51:52.444" v="10" actId="1076"/>
          <ac:picMkLst>
            <pc:docMk/>
            <pc:sldMk cId="1665280526" sldId="256"/>
            <ac:picMk id="4" creationId="{6D365EF4-1D91-62EE-E205-37423352F34C}"/>
          </ac:picMkLst>
        </pc:picChg>
      </pc:sldChg>
      <pc:sldChg chg="del">
        <pc:chgData name="Cerys Davies" userId="61e71dc1-9594-4277-b52b-4420989f68ee" providerId="ADAL" clId="{2DA611E0-32FD-40DE-B63E-B72627530DF4}" dt="2025-02-22T16:52:05.688" v="14" actId="47"/>
        <pc:sldMkLst>
          <pc:docMk/>
          <pc:sldMk cId="0" sldId="277"/>
        </pc:sldMkLst>
      </pc:sldChg>
      <pc:sldChg chg="modSp mod">
        <pc:chgData name="Cerys Davies" userId="61e71dc1-9594-4277-b52b-4420989f68ee" providerId="ADAL" clId="{2DA611E0-32FD-40DE-B63E-B72627530DF4}" dt="2025-02-22T16:54:52.948" v="122" actId="14100"/>
        <pc:sldMkLst>
          <pc:docMk/>
          <pc:sldMk cId="0" sldId="278"/>
        </pc:sldMkLst>
        <pc:spChg chg="mod">
          <ac:chgData name="Cerys Davies" userId="61e71dc1-9594-4277-b52b-4420989f68ee" providerId="ADAL" clId="{2DA611E0-32FD-40DE-B63E-B72627530DF4}" dt="2025-02-22T16:54:15.127" v="95" actId="20577"/>
          <ac:spMkLst>
            <pc:docMk/>
            <pc:sldMk cId="0" sldId="278"/>
            <ac:spMk id="5122" creationId="{97F1ADA6-5E2B-7D34-26B2-45B4CFF04615}"/>
          </ac:spMkLst>
        </pc:spChg>
        <pc:spChg chg="mod">
          <ac:chgData name="Cerys Davies" userId="61e71dc1-9594-4277-b52b-4420989f68ee" providerId="ADAL" clId="{2DA611E0-32FD-40DE-B63E-B72627530DF4}" dt="2025-02-22T16:54:52.948" v="122" actId="14100"/>
          <ac:spMkLst>
            <pc:docMk/>
            <pc:sldMk cId="0" sldId="278"/>
            <ac:spMk id="5123" creationId="{A84344C0-22FE-956C-F2A5-1427FA6286C2}"/>
          </ac:spMkLst>
        </pc:spChg>
      </pc:sldChg>
      <pc:sldChg chg="delSp modSp del mod">
        <pc:chgData name="Cerys Davies" userId="61e71dc1-9594-4277-b52b-4420989f68ee" providerId="ADAL" clId="{2DA611E0-32FD-40DE-B63E-B72627530DF4}" dt="2025-02-22T17:26:01.510" v="162" actId="47"/>
        <pc:sldMkLst>
          <pc:docMk/>
          <pc:sldMk cId="0" sldId="279"/>
        </pc:sldMkLst>
        <pc:spChg chg="del">
          <ac:chgData name="Cerys Davies" userId="61e71dc1-9594-4277-b52b-4420989f68ee" providerId="ADAL" clId="{2DA611E0-32FD-40DE-B63E-B72627530DF4}" dt="2025-02-22T16:55:27.931" v="134" actId="478"/>
          <ac:spMkLst>
            <pc:docMk/>
            <pc:sldMk cId="0" sldId="279"/>
            <ac:spMk id="7171" creationId="{88F053E2-9454-1796-F8B7-D9DC91EF05D2}"/>
          </ac:spMkLst>
        </pc:spChg>
        <pc:picChg chg="mod">
          <ac:chgData name="Cerys Davies" userId="61e71dc1-9594-4277-b52b-4420989f68ee" providerId="ADAL" clId="{2DA611E0-32FD-40DE-B63E-B72627530DF4}" dt="2025-02-22T16:55:24.304" v="133" actId="1076"/>
          <ac:picMkLst>
            <pc:docMk/>
            <pc:sldMk cId="0" sldId="279"/>
            <ac:picMk id="7172" creationId="{6AC4CD8D-FAA4-E422-4F50-004BE6C76EE5}"/>
          </ac:picMkLst>
        </pc:picChg>
        <pc:picChg chg="mod">
          <ac:chgData name="Cerys Davies" userId="61e71dc1-9594-4277-b52b-4420989f68ee" providerId="ADAL" clId="{2DA611E0-32FD-40DE-B63E-B72627530DF4}" dt="2025-02-22T16:56:07.194" v="141" actId="1076"/>
          <ac:picMkLst>
            <pc:docMk/>
            <pc:sldMk cId="0" sldId="279"/>
            <ac:picMk id="7173" creationId="{C846ABE1-AD78-C798-C43A-D70486278121}"/>
          </ac:picMkLst>
        </pc:picChg>
        <pc:picChg chg="mod">
          <ac:chgData name="Cerys Davies" userId="61e71dc1-9594-4277-b52b-4420989f68ee" providerId="ADAL" clId="{2DA611E0-32FD-40DE-B63E-B72627530DF4}" dt="2025-02-22T16:56:19.158" v="144" actId="1076"/>
          <ac:picMkLst>
            <pc:docMk/>
            <pc:sldMk cId="0" sldId="279"/>
            <ac:picMk id="7174" creationId="{5917F685-9DAF-06A0-60CB-9FE82C17E90A}"/>
          </ac:picMkLst>
        </pc:picChg>
        <pc:picChg chg="mod">
          <ac:chgData name="Cerys Davies" userId="61e71dc1-9594-4277-b52b-4420989f68ee" providerId="ADAL" clId="{2DA611E0-32FD-40DE-B63E-B72627530DF4}" dt="2025-02-22T16:56:10.721" v="142" actId="1076"/>
          <ac:picMkLst>
            <pc:docMk/>
            <pc:sldMk cId="0" sldId="279"/>
            <ac:picMk id="7175" creationId="{7116360F-163A-E6DD-E4FD-1373358DF598}"/>
          </ac:picMkLst>
        </pc:picChg>
      </pc:sldChg>
      <pc:sldChg chg="modSp mod ord">
        <pc:chgData name="Cerys Davies" userId="61e71dc1-9594-4277-b52b-4420989f68ee" providerId="ADAL" clId="{2DA611E0-32FD-40DE-B63E-B72627530DF4}" dt="2025-02-22T17:23:32.302" v="158" actId="1076"/>
        <pc:sldMkLst>
          <pc:docMk/>
          <pc:sldMk cId="0" sldId="280"/>
        </pc:sldMkLst>
        <pc:spChg chg="mod">
          <ac:chgData name="Cerys Davies" userId="61e71dc1-9594-4277-b52b-4420989f68ee" providerId="ADAL" clId="{2DA611E0-32FD-40DE-B63E-B72627530DF4}" dt="2025-02-22T16:57:42.266" v="153" actId="14100"/>
          <ac:spMkLst>
            <pc:docMk/>
            <pc:sldMk cId="0" sldId="280"/>
            <ac:spMk id="8194" creationId="{2069647D-CDF6-862C-9E8E-DE06439ADFA5}"/>
          </ac:spMkLst>
        </pc:spChg>
        <pc:spChg chg="mod">
          <ac:chgData name="Cerys Davies" userId="61e71dc1-9594-4277-b52b-4420989f68ee" providerId="ADAL" clId="{2DA611E0-32FD-40DE-B63E-B72627530DF4}" dt="2025-02-22T17:23:32.302" v="158" actId="1076"/>
          <ac:spMkLst>
            <pc:docMk/>
            <pc:sldMk cId="0" sldId="280"/>
            <ac:spMk id="8195" creationId="{6EC1CCDC-7E75-30D2-FA89-BC4BAD779BCF}"/>
          </ac:spMkLst>
        </pc:spChg>
      </pc:sldChg>
      <pc:sldChg chg="modSp del mod">
        <pc:chgData name="Cerys Davies" userId="61e71dc1-9594-4277-b52b-4420989f68ee" providerId="ADAL" clId="{2DA611E0-32FD-40DE-B63E-B72627530DF4}" dt="2025-02-22T17:26:47.339" v="164" actId="47"/>
        <pc:sldMkLst>
          <pc:docMk/>
          <pc:sldMk cId="0" sldId="281"/>
        </pc:sldMkLst>
        <pc:spChg chg="mod">
          <ac:chgData name="Cerys Davies" userId="61e71dc1-9594-4277-b52b-4420989f68ee" providerId="ADAL" clId="{2DA611E0-32FD-40DE-B63E-B72627530DF4}" dt="2025-02-22T17:23:37.902" v="159" actId="1076"/>
          <ac:spMkLst>
            <pc:docMk/>
            <pc:sldMk cId="0" sldId="281"/>
            <ac:spMk id="9219" creationId="{CCC141E7-CAE9-3CC8-E390-56498F74EFE0}"/>
          </ac:spMkLst>
        </pc:spChg>
      </pc:sldChg>
      <pc:sldChg chg="del">
        <pc:chgData name="Cerys Davies" userId="61e71dc1-9594-4277-b52b-4420989f68ee" providerId="ADAL" clId="{2DA611E0-32FD-40DE-B63E-B72627530DF4}" dt="2025-02-22T17:26:47.339" v="164" actId="47"/>
        <pc:sldMkLst>
          <pc:docMk/>
          <pc:sldMk cId="0" sldId="282"/>
        </pc:sldMkLst>
      </pc:sldChg>
      <pc:sldChg chg="del">
        <pc:chgData name="Cerys Davies" userId="61e71dc1-9594-4277-b52b-4420989f68ee" providerId="ADAL" clId="{2DA611E0-32FD-40DE-B63E-B72627530DF4}" dt="2025-02-22T17:26:47.339" v="164" actId="47"/>
        <pc:sldMkLst>
          <pc:docMk/>
          <pc:sldMk cId="0" sldId="283"/>
        </pc:sldMkLst>
      </pc:sldChg>
      <pc:sldChg chg="del">
        <pc:chgData name="Cerys Davies" userId="61e71dc1-9594-4277-b52b-4420989f68ee" providerId="ADAL" clId="{2DA611E0-32FD-40DE-B63E-B72627530DF4}" dt="2025-02-22T17:26:47.339" v="164" actId="47"/>
        <pc:sldMkLst>
          <pc:docMk/>
          <pc:sldMk cId="0" sldId="284"/>
        </pc:sldMkLst>
      </pc:sldChg>
      <pc:sldChg chg="del">
        <pc:chgData name="Cerys Davies" userId="61e71dc1-9594-4277-b52b-4420989f68ee" providerId="ADAL" clId="{2DA611E0-32FD-40DE-B63E-B72627530DF4}" dt="2025-02-22T17:26:47.339" v="164" actId="47"/>
        <pc:sldMkLst>
          <pc:docMk/>
          <pc:sldMk cId="0" sldId="285"/>
        </pc:sldMkLst>
      </pc:sldChg>
      <pc:sldChg chg="del">
        <pc:chgData name="Cerys Davies" userId="61e71dc1-9594-4277-b52b-4420989f68ee" providerId="ADAL" clId="{2DA611E0-32FD-40DE-B63E-B72627530DF4}" dt="2025-02-22T17:26:47.339" v="164" actId="47"/>
        <pc:sldMkLst>
          <pc:docMk/>
          <pc:sldMk cId="0" sldId="287"/>
        </pc:sldMkLst>
      </pc:sldChg>
      <pc:sldChg chg="del">
        <pc:chgData name="Cerys Davies" userId="61e71dc1-9594-4277-b52b-4420989f68ee" providerId="ADAL" clId="{2DA611E0-32FD-40DE-B63E-B72627530DF4}" dt="2025-02-22T17:26:47.339" v="164" actId="47"/>
        <pc:sldMkLst>
          <pc:docMk/>
          <pc:sldMk cId="0" sldId="288"/>
        </pc:sldMkLst>
      </pc:sldChg>
      <pc:sldChg chg="del">
        <pc:chgData name="Cerys Davies" userId="61e71dc1-9594-4277-b52b-4420989f68ee" providerId="ADAL" clId="{2DA611E0-32FD-40DE-B63E-B72627530DF4}" dt="2025-02-22T17:26:47.339" v="164" actId="47"/>
        <pc:sldMkLst>
          <pc:docMk/>
          <pc:sldMk cId="0" sldId="289"/>
        </pc:sldMkLst>
      </pc:sldChg>
      <pc:sldChg chg="del">
        <pc:chgData name="Cerys Davies" userId="61e71dc1-9594-4277-b52b-4420989f68ee" providerId="ADAL" clId="{2DA611E0-32FD-40DE-B63E-B72627530DF4}" dt="2025-02-22T17:26:47.339" v="164" actId="47"/>
        <pc:sldMkLst>
          <pc:docMk/>
          <pc:sldMk cId="0" sldId="291"/>
        </pc:sldMkLst>
      </pc:sldChg>
      <pc:sldChg chg="del">
        <pc:chgData name="Cerys Davies" userId="61e71dc1-9594-4277-b52b-4420989f68ee" providerId="ADAL" clId="{2DA611E0-32FD-40DE-B63E-B72627530DF4}" dt="2025-02-22T17:26:47.339" v="164" actId="47"/>
        <pc:sldMkLst>
          <pc:docMk/>
          <pc:sldMk cId="0" sldId="292"/>
        </pc:sldMkLst>
      </pc:sldChg>
      <pc:sldChg chg="del">
        <pc:chgData name="Cerys Davies" userId="61e71dc1-9594-4277-b52b-4420989f68ee" providerId="ADAL" clId="{2DA611E0-32FD-40DE-B63E-B72627530DF4}" dt="2025-02-22T17:26:47.339" v="164" actId="47"/>
        <pc:sldMkLst>
          <pc:docMk/>
          <pc:sldMk cId="0" sldId="293"/>
        </pc:sldMkLst>
      </pc:sldChg>
      <pc:sldChg chg="del">
        <pc:chgData name="Cerys Davies" userId="61e71dc1-9594-4277-b52b-4420989f68ee" providerId="ADAL" clId="{2DA611E0-32FD-40DE-B63E-B72627530DF4}" dt="2025-02-22T17:26:47.339" v="164" actId="47"/>
        <pc:sldMkLst>
          <pc:docMk/>
          <pc:sldMk cId="0" sldId="294"/>
        </pc:sldMkLst>
      </pc:sldChg>
      <pc:sldChg chg="modSp mod">
        <pc:chgData name="Cerys Davies" userId="61e71dc1-9594-4277-b52b-4420989f68ee" providerId="ADAL" clId="{2DA611E0-32FD-40DE-B63E-B72627530DF4}" dt="2025-02-22T16:52:23.799" v="24" actId="255"/>
        <pc:sldMkLst>
          <pc:docMk/>
          <pc:sldMk cId="0" sldId="307"/>
        </pc:sldMkLst>
        <pc:spChg chg="mod">
          <ac:chgData name="Cerys Davies" userId="61e71dc1-9594-4277-b52b-4420989f68ee" providerId="ADAL" clId="{2DA611E0-32FD-40DE-B63E-B72627530DF4}" dt="2025-02-22T16:52:16.439" v="23" actId="20577"/>
          <ac:spMkLst>
            <pc:docMk/>
            <pc:sldMk cId="0" sldId="307"/>
            <ac:spMk id="3074" creationId="{BF46B297-250C-9131-17EA-807B9332BE07}"/>
          </ac:spMkLst>
        </pc:spChg>
        <pc:spChg chg="mod">
          <ac:chgData name="Cerys Davies" userId="61e71dc1-9594-4277-b52b-4420989f68ee" providerId="ADAL" clId="{2DA611E0-32FD-40DE-B63E-B72627530DF4}" dt="2025-02-22T16:52:23.799" v="24" actId="255"/>
          <ac:spMkLst>
            <pc:docMk/>
            <pc:sldMk cId="0" sldId="307"/>
            <ac:spMk id="3075" creationId="{4C1091F0-9DCE-4035-5D99-47F2FF4B2E60}"/>
          </ac:spMkLst>
        </pc:spChg>
      </pc:sldChg>
      <pc:sldChg chg="modSp mod">
        <pc:chgData name="Cerys Davies" userId="61e71dc1-9594-4277-b52b-4420989f68ee" providerId="ADAL" clId="{2DA611E0-32FD-40DE-B63E-B72627530DF4}" dt="2025-02-22T16:53:44.071" v="56" actId="255"/>
        <pc:sldMkLst>
          <pc:docMk/>
          <pc:sldMk cId="0" sldId="341"/>
        </pc:sldMkLst>
        <pc:spChg chg="mod">
          <ac:chgData name="Cerys Davies" userId="61e71dc1-9594-4277-b52b-4420989f68ee" providerId="ADAL" clId="{2DA611E0-32FD-40DE-B63E-B72627530DF4}" dt="2025-02-22T16:53:44.071" v="56" actId="255"/>
          <ac:spMkLst>
            <pc:docMk/>
            <pc:sldMk cId="0" sldId="341"/>
            <ac:spMk id="4099" creationId="{0CE5F555-3142-FABA-8387-91633AA82B71}"/>
          </ac:spMkLst>
        </pc:spChg>
      </pc:sldChg>
      <pc:sldChg chg="modSp del mod ord">
        <pc:chgData name="Cerys Davies" userId="61e71dc1-9594-4277-b52b-4420989f68ee" providerId="ADAL" clId="{2DA611E0-32FD-40DE-B63E-B72627530DF4}" dt="2025-02-22T17:26:47.339" v="164" actId="47"/>
        <pc:sldMkLst>
          <pc:docMk/>
          <pc:sldMk cId="0" sldId="342"/>
        </pc:sldMkLst>
        <pc:spChg chg="mod">
          <ac:chgData name="Cerys Davies" userId="61e71dc1-9594-4277-b52b-4420989f68ee" providerId="ADAL" clId="{2DA611E0-32FD-40DE-B63E-B72627530DF4}" dt="2025-02-22T16:55:04.793" v="131" actId="20577"/>
          <ac:spMkLst>
            <pc:docMk/>
            <pc:sldMk cId="0" sldId="342"/>
            <ac:spMk id="6146" creationId="{879044FB-F177-91AF-0E66-1C695CC71A7E}"/>
          </ac:spMkLst>
        </pc:spChg>
      </pc:sldChg>
      <pc:sldChg chg="del">
        <pc:chgData name="Cerys Davies" userId="61e71dc1-9594-4277-b52b-4420989f68ee" providerId="ADAL" clId="{2DA611E0-32FD-40DE-B63E-B72627530DF4}" dt="2025-02-22T17:26:47.339" v="164" actId="47"/>
        <pc:sldMkLst>
          <pc:docMk/>
          <pc:sldMk cId="0" sldId="343"/>
        </pc:sldMkLst>
      </pc:sldChg>
      <pc:sldChg chg="del">
        <pc:chgData name="Cerys Davies" userId="61e71dc1-9594-4277-b52b-4420989f68ee" providerId="ADAL" clId="{2DA611E0-32FD-40DE-B63E-B72627530DF4}" dt="2025-02-22T17:26:47.339" v="164" actId="47"/>
        <pc:sldMkLst>
          <pc:docMk/>
          <pc:sldMk cId="0" sldId="344"/>
        </pc:sldMkLst>
      </pc:sldChg>
      <pc:sldChg chg="del">
        <pc:chgData name="Cerys Davies" userId="61e71dc1-9594-4277-b52b-4420989f68ee" providerId="ADAL" clId="{2DA611E0-32FD-40DE-B63E-B72627530DF4}" dt="2025-02-22T17:26:47.339" v="164" actId="47"/>
        <pc:sldMkLst>
          <pc:docMk/>
          <pc:sldMk cId="0" sldId="345"/>
        </pc:sldMkLst>
      </pc:sldChg>
      <pc:sldChg chg="del">
        <pc:chgData name="Cerys Davies" userId="61e71dc1-9594-4277-b52b-4420989f68ee" providerId="ADAL" clId="{2DA611E0-32FD-40DE-B63E-B72627530DF4}" dt="2025-02-22T17:26:47.339" v="164" actId="47"/>
        <pc:sldMkLst>
          <pc:docMk/>
          <pc:sldMk cId="0" sldId="346"/>
        </pc:sldMkLst>
      </pc:sldChg>
      <pc:sldChg chg="del">
        <pc:chgData name="Cerys Davies" userId="61e71dc1-9594-4277-b52b-4420989f68ee" providerId="ADAL" clId="{2DA611E0-32FD-40DE-B63E-B72627530DF4}" dt="2025-02-22T17:26:47.339" v="164" actId="47"/>
        <pc:sldMkLst>
          <pc:docMk/>
          <pc:sldMk cId="0" sldId="347"/>
        </pc:sldMkLst>
      </pc:sldChg>
      <pc:sldChg chg="del">
        <pc:chgData name="Cerys Davies" userId="61e71dc1-9594-4277-b52b-4420989f68ee" providerId="ADAL" clId="{2DA611E0-32FD-40DE-B63E-B72627530DF4}" dt="2025-02-22T17:26:47.339" v="164" actId="47"/>
        <pc:sldMkLst>
          <pc:docMk/>
          <pc:sldMk cId="0" sldId="348"/>
        </pc:sldMkLst>
      </pc:sldChg>
      <pc:sldChg chg="del">
        <pc:chgData name="Cerys Davies" userId="61e71dc1-9594-4277-b52b-4420989f68ee" providerId="ADAL" clId="{2DA611E0-32FD-40DE-B63E-B72627530DF4}" dt="2025-02-22T17:26:47.339" v="164" actId="47"/>
        <pc:sldMkLst>
          <pc:docMk/>
          <pc:sldMk cId="0" sldId="349"/>
        </pc:sldMkLst>
      </pc:sldChg>
      <pc:sldChg chg="del">
        <pc:chgData name="Cerys Davies" userId="61e71dc1-9594-4277-b52b-4420989f68ee" providerId="ADAL" clId="{2DA611E0-32FD-40DE-B63E-B72627530DF4}" dt="2025-02-22T17:26:47.339" v="164" actId="47"/>
        <pc:sldMkLst>
          <pc:docMk/>
          <pc:sldMk cId="0" sldId="350"/>
        </pc:sldMkLst>
      </pc:sldChg>
      <pc:sldChg chg="del">
        <pc:chgData name="Cerys Davies" userId="61e71dc1-9594-4277-b52b-4420989f68ee" providerId="ADAL" clId="{2DA611E0-32FD-40DE-B63E-B72627530DF4}" dt="2025-02-22T17:26:47.339" v="164" actId="47"/>
        <pc:sldMkLst>
          <pc:docMk/>
          <pc:sldMk cId="0" sldId="351"/>
        </pc:sldMkLst>
      </pc:sldChg>
      <pc:sldChg chg="del">
        <pc:chgData name="Cerys Davies" userId="61e71dc1-9594-4277-b52b-4420989f68ee" providerId="ADAL" clId="{2DA611E0-32FD-40DE-B63E-B72627530DF4}" dt="2025-02-22T17:26:47.339" v="164" actId="47"/>
        <pc:sldMkLst>
          <pc:docMk/>
          <pc:sldMk cId="0" sldId="352"/>
        </pc:sldMkLst>
      </pc:sldChg>
      <pc:sldChg chg="del">
        <pc:chgData name="Cerys Davies" userId="61e71dc1-9594-4277-b52b-4420989f68ee" providerId="ADAL" clId="{2DA611E0-32FD-40DE-B63E-B72627530DF4}" dt="2025-02-22T17:26:47.339" v="164" actId="47"/>
        <pc:sldMkLst>
          <pc:docMk/>
          <pc:sldMk cId="0" sldId="353"/>
        </pc:sldMkLst>
      </pc:sldChg>
      <pc:sldChg chg="del">
        <pc:chgData name="Cerys Davies" userId="61e71dc1-9594-4277-b52b-4420989f68ee" providerId="ADAL" clId="{2DA611E0-32FD-40DE-B63E-B72627530DF4}" dt="2025-02-22T17:26:47.339" v="164" actId="47"/>
        <pc:sldMkLst>
          <pc:docMk/>
          <pc:sldMk cId="0" sldId="354"/>
        </pc:sldMkLst>
      </pc:sldChg>
      <pc:sldChg chg="add">
        <pc:chgData name="Cerys Davies" userId="61e71dc1-9594-4277-b52b-4420989f68ee" providerId="ADAL" clId="{2DA611E0-32FD-40DE-B63E-B72627530DF4}" dt="2025-02-22T17:25:22.456" v="160"/>
        <pc:sldMkLst>
          <pc:docMk/>
          <pc:sldMk cId="2173600932" sldId="388"/>
        </pc:sldMkLst>
      </pc:sldChg>
      <pc:sldChg chg="add">
        <pc:chgData name="Cerys Davies" userId="61e71dc1-9594-4277-b52b-4420989f68ee" providerId="ADAL" clId="{2DA611E0-32FD-40DE-B63E-B72627530DF4}" dt="2025-02-22T17:25:22.456" v="160"/>
        <pc:sldMkLst>
          <pc:docMk/>
          <pc:sldMk cId="972846083" sldId="402"/>
        </pc:sldMkLst>
      </pc:sldChg>
      <pc:sldChg chg="add">
        <pc:chgData name="Cerys Davies" userId="61e71dc1-9594-4277-b52b-4420989f68ee" providerId="ADAL" clId="{2DA611E0-32FD-40DE-B63E-B72627530DF4}" dt="2025-02-22T17:25:22.456" v="160"/>
        <pc:sldMkLst>
          <pc:docMk/>
          <pc:sldMk cId="485150325" sldId="406"/>
        </pc:sldMkLst>
      </pc:sldChg>
      <pc:sldChg chg="add del">
        <pc:chgData name="Cerys Davies" userId="61e71dc1-9594-4277-b52b-4420989f68ee" providerId="ADAL" clId="{2DA611E0-32FD-40DE-B63E-B72627530DF4}" dt="2025-02-22T17:26:47.339" v="164" actId="47"/>
        <pc:sldMkLst>
          <pc:docMk/>
          <pc:sldMk cId="3831561659" sldId="466"/>
        </pc:sldMkLst>
      </pc:sldChg>
      <pc:sldChg chg="add">
        <pc:chgData name="Cerys Davies" userId="61e71dc1-9594-4277-b52b-4420989f68ee" providerId="ADAL" clId="{2DA611E0-32FD-40DE-B63E-B72627530DF4}" dt="2025-02-22T17:25:22.456" v="160"/>
        <pc:sldMkLst>
          <pc:docMk/>
          <pc:sldMk cId="0" sldId="467"/>
        </pc:sldMkLst>
      </pc:sldChg>
      <pc:sldChg chg="add del">
        <pc:chgData name="Cerys Davies" userId="61e71dc1-9594-4277-b52b-4420989f68ee" providerId="ADAL" clId="{2DA611E0-32FD-40DE-B63E-B72627530DF4}" dt="2025-02-22T17:26:27.801" v="163" actId="47"/>
        <pc:sldMkLst>
          <pc:docMk/>
          <pc:sldMk cId="0" sldId="468"/>
        </pc:sldMkLst>
      </pc:sldChg>
      <pc:sldChg chg="add">
        <pc:chgData name="Cerys Davies" userId="61e71dc1-9594-4277-b52b-4420989f68ee" providerId="ADAL" clId="{2DA611E0-32FD-40DE-B63E-B72627530DF4}" dt="2025-02-22T17:25:22.456" v="160"/>
        <pc:sldMkLst>
          <pc:docMk/>
          <pc:sldMk cId="0" sldId="469"/>
        </pc:sldMkLst>
      </pc:sldChg>
      <pc:sldChg chg="add">
        <pc:chgData name="Cerys Davies" userId="61e71dc1-9594-4277-b52b-4420989f68ee" providerId="ADAL" clId="{2DA611E0-32FD-40DE-B63E-B72627530DF4}" dt="2025-02-22T17:25:22.456" v="160"/>
        <pc:sldMkLst>
          <pc:docMk/>
          <pc:sldMk cId="0" sldId="470"/>
        </pc:sldMkLst>
      </pc:sldChg>
      <pc:sldChg chg="add">
        <pc:chgData name="Cerys Davies" userId="61e71dc1-9594-4277-b52b-4420989f68ee" providerId="ADAL" clId="{2DA611E0-32FD-40DE-B63E-B72627530DF4}" dt="2025-02-22T17:25:22.456" v="160"/>
        <pc:sldMkLst>
          <pc:docMk/>
          <pc:sldMk cId="0" sldId="471"/>
        </pc:sldMkLst>
      </pc:sldChg>
      <pc:sldChg chg="add">
        <pc:chgData name="Cerys Davies" userId="61e71dc1-9594-4277-b52b-4420989f68ee" providerId="ADAL" clId="{2DA611E0-32FD-40DE-B63E-B72627530DF4}" dt="2025-02-22T17:25:22.456" v="160"/>
        <pc:sldMkLst>
          <pc:docMk/>
          <pc:sldMk cId="0" sldId="472"/>
        </pc:sldMkLst>
      </pc:sldChg>
      <pc:sldChg chg="add">
        <pc:chgData name="Cerys Davies" userId="61e71dc1-9594-4277-b52b-4420989f68ee" providerId="ADAL" clId="{2DA611E0-32FD-40DE-B63E-B72627530DF4}" dt="2025-02-22T17:25:22.456" v="160"/>
        <pc:sldMkLst>
          <pc:docMk/>
          <pc:sldMk cId="0" sldId="473"/>
        </pc:sldMkLst>
      </pc:sldChg>
      <pc:sldChg chg="add">
        <pc:chgData name="Cerys Davies" userId="61e71dc1-9594-4277-b52b-4420989f68ee" providerId="ADAL" clId="{2DA611E0-32FD-40DE-B63E-B72627530DF4}" dt="2025-02-22T17:25:22.456" v="160"/>
        <pc:sldMkLst>
          <pc:docMk/>
          <pc:sldMk cId="0" sldId="474"/>
        </pc:sldMkLst>
      </pc:sldChg>
      <pc:sldChg chg="add">
        <pc:chgData name="Cerys Davies" userId="61e71dc1-9594-4277-b52b-4420989f68ee" providerId="ADAL" clId="{2DA611E0-32FD-40DE-B63E-B72627530DF4}" dt="2025-02-22T17:25:22.456" v="160"/>
        <pc:sldMkLst>
          <pc:docMk/>
          <pc:sldMk cId="0" sldId="475"/>
        </pc:sldMkLst>
      </pc:sldChg>
      <pc:sldChg chg="add">
        <pc:chgData name="Cerys Davies" userId="61e71dc1-9594-4277-b52b-4420989f68ee" providerId="ADAL" clId="{2DA611E0-32FD-40DE-B63E-B72627530DF4}" dt="2025-02-22T17:25:22.456" v="160"/>
        <pc:sldMkLst>
          <pc:docMk/>
          <pc:sldMk cId="0" sldId="476"/>
        </pc:sldMkLst>
      </pc:sldChg>
      <pc:sldChg chg="add">
        <pc:chgData name="Cerys Davies" userId="61e71dc1-9594-4277-b52b-4420989f68ee" providerId="ADAL" clId="{2DA611E0-32FD-40DE-B63E-B72627530DF4}" dt="2025-02-22T17:25:22.456" v="160"/>
        <pc:sldMkLst>
          <pc:docMk/>
          <pc:sldMk cId="0" sldId="477"/>
        </pc:sldMkLst>
      </pc:sldChg>
      <pc:sldChg chg="add">
        <pc:chgData name="Cerys Davies" userId="61e71dc1-9594-4277-b52b-4420989f68ee" providerId="ADAL" clId="{2DA611E0-32FD-40DE-B63E-B72627530DF4}" dt="2025-02-22T17:25:22.456" v="160"/>
        <pc:sldMkLst>
          <pc:docMk/>
          <pc:sldMk cId="0" sldId="478"/>
        </pc:sldMkLst>
      </pc:sldChg>
      <pc:sldChg chg="add">
        <pc:chgData name="Cerys Davies" userId="61e71dc1-9594-4277-b52b-4420989f68ee" providerId="ADAL" clId="{2DA611E0-32FD-40DE-B63E-B72627530DF4}" dt="2025-02-22T17:25:22.456" v="160"/>
        <pc:sldMkLst>
          <pc:docMk/>
          <pc:sldMk cId="0" sldId="479"/>
        </pc:sldMkLst>
      </pc:sldChg>
      <pc:sldChg chg="add">
        <pc:chgData name="Cerys Davies" userId="61e71dc1-9594-4277-b52b-4420989f68ee" providerId="ADAL" clId="{2DA611E0-32FD-40DE-B63E-B72627530DF4}" dt="2025-02-22T17:25:22.456" v="160"/>
        <pc:sldMkLst>
          <pc:docMk/>
          <pc:sldMk cId="0" sldId="480"/>
        </pc:sldMkLst>
      </pc:sldChg>
      <pc:sldChg chg="add">
        <pc:chgData name="Cerys Davies" userId="61e71dc1-9594-4277-b52b-4420989f68ee" providerId="ADAL" clId="{2DA611E0-32FD-40DE-B63E-B72627530DF4}" dt="2025-02-22T17:25:22.456" v="160"/>
        <pc:sldMkLst>
          <pc:docMk/>
          <pc:sldMk cId="0" sldId="481"/>
        </pc:sldMkLst>
      </pc:sldChg>
      <pc:sldChg chg="add">
        <pc:chgData name="Cerys Davies" userId="61e71dc1-9594-4277-b52b-4420989f68ee" providerId="ADAL" clId="{2DA611E0-32FD-40DE-B63E-B72627530DF4}" dt="2025-02-22T17:25:22.456" v="160"/>
        <pc:sldMkLst>
          <pc:docMk/>
          <pc:sldMk cId="0" sldId="482"/>
        </pc:sldMkLst>
      </pc:sldChg>
      <pc:sldChg chg="add">
        <pc:chgData name="Cerys Davies" userId="61e71dc1-9594-4277-b52b-4420989f68ee" providerId="ADAL" clId="{2DA611E0-32FD-40DE-B63E-B72627530DF4}" dt="2025-02-22T17:25:22.456" v="160"/>
        <pc:sldMkLst>
          <pc:docMk/>
          <pc:sldMk cId="0" sldId="483"/>
        </pc:sldMkLst>
      </pc:sldChg>
      <pc:sldChg chg="add">
        <pc:chgData name="Cerys Davies" userId="61e71dc1-9594-4277-b52b-4420989f68ee" providerId="ADAL" clId="{2DA611E0-32FD-40DE-B63E-B72627530DF4}" dt="2025-02-22T17:25:58.785" v="161"/>
        <pc:sldMkLst>
          <pc:docMk/>
          <pc:sldMk cId="2893287305" sldId="484"/>
        </pc:sldMkLst>
      </pc:sldChg>
      <pc:sldChg chg="modSp new mod">
        <pc:chgData name="Cerys Davies" userId="61e71dc1-9594-4277-b52b-4420989f68ee" providerId="ADAL" clId="{2DA611E0-32FD-40DE-B63E-B72627530DF4}" dt="2025-02-22T17:33:01.078" v="825" actId="113"/>
        <pc:sldMkLst>
          <pc:docMk/>
          <pc:sldMk cId="3993203383" sldId="485"/>
        </pc:sldMkLst>
        <pc:spChg chg="mod">
          <ac:chgData name="Cerys Davies" userId="61e71dc1-9594-4277-b52b-4420989f68ee" providerId="ADAL" clId="{2DA611E0-32FD-40DE-B63E-B72627530DF4}" dt="2025-02-22T17:31:29.263" v="598" actId="255"/>
          <ac:spMkLst>
            <pc:docMk/>
            <pc:sldMk cId="3993203383" sldId="485"/>
            <ac:spMk id="2" creationId="{60F8FD0C-B1D2-DAA8-E3EE-9977D3A7250A}"/>
          </ac:spMkLst>
        </pc:spChg>
        <pc:spChg chg="mod">
          <ac:chgData name="Cerys Davies" userId="61e71dc1-9594-4277-b52b-4420989f68ee" providerId="ADAL" clId="{2DA611E0-32FD-40DE-B63E-B72627530DF4}" dt="2025-02-22T17:33:01.078" v="825" actId="113"/>
          <ac:spMkLst>
            <pc:docMk/>
            <pc:sldMk cId="3993203383" sldId="485"/>
            <ac:spMk id="3" creationId="{8CB8946B-3603-EA99-578E-8D0FBAE907AB}"/>
          </ac:spMkLst>
        </pc:spChg>
      </pc:sldChg>
    </pc:docChg>
  </pc:docChgLst>
  <pc:docChgLst>
    <pc:chgData name="Cerys Davies" userId="61e71dc1-9594-4277-b52b-4420989f68ee" providerId="ADAL" clId="{88C38183-28B7-48E9-9C81-18DBD6577452}"/>
    <pc:docChg chg="custSel addSld delSld modSld">
      <pc:chgData name="Cerys Davies" userId="61e71dc1-9594-4277-b52b-4420989f68ee" providerId="ADAL" clId="{88C38183-28B7-48E9-9C81-18DBD6577452}" dt="2025-01-18T14:49:51.536" v="49" actId="20577"/>
      <pc:docMkLst>
        <pc:docMk/>
      </pc:docMkLst>
      <pc:sldChg chg="modSp mod">
        <pc:chgData name="Cerys Davies" userId="61e71dc1-9594-4277-b52b-4420989f68ee" providerId="ADAL" clId="{88C38183-28B7-48E9-9C81-18DBD6577452}" dt="2025-01-18T14:49:51.536" v="49" actId="20577"/>
        <pc:sldMkLst>
          <pc:docMk/>
          <pc:sldMk cId="1665280526" sldId="256"/>
        </pc:sldMkLst>
        <pc:spChg chg="mod">
          <ac:chgData name="Cerys Davies" userId="61e71dc1-9594-4277-b52b-4420989f68ee" providerId="ADAL" clId="{88C38183-28B7-48E9-9C81-18DBD6577452}" dt="2025-01-12T21:43:29.184" v="36" actId="122"/>
          <ac:spMkLst>
            <pc:docMk/>
            <pc:sldMk cId="1665280526" sldId="256"/>
            <ac:spMk id="2" creationId="{290CC950-E77F-15A4-C7E0-E506331E160D}"/>
          </ac:spMkLst>
        </pc:spChg>
        <pc:spChg chg="mod">
          <ac:chgData name="Cerys Davies" userId="61e71dc1-9594-4277-b52b-4420989f68ee" providerId="ADAL" clId="{88C38183-28B7-48E9-9C81-18DBD6577452}" dt="2025-01-18T14:49:51.536" v="49" actId="20577"/>
          <ac:spMkLst>
            <pc:docMk/>
            <pc:sldMk cId="1665280526" sldId="256"/>
            <ac:spMk id="3" creationId="{B3C07B6A-DE2B-9CA1-97D5-CB2C65EFCC71}"/>
          </ac:spMkLst>
        </pc:spChg>
      </pc:sldChg>
      <pc:sldChg chg="add">
        <pc:chgData name="Cerys Davies" userId="61e71dc1-9594-4277-b52b-4420989f68ee" providerId="ADAL" clId="{88C38183-28B7-48E9-9C81-18DBD6577452}" dt="2025-01-12T21:44:10.794" v="37"/>
        <pc:sldMkLst>
          <pc:docMk/>
          <pc:sldMk cId="0" sldId="277"/>
        </pc:sldMkLst>
      </pc:sldChg>
      <pc:sldChg chg="modSp add mod">
        <pc:chgData name="Cerys Davies" userId="61e71dc1-9594-4277-b52b-4420989f68ee" providerId="ADAL" clId="{88C38183-28B7-48E9-9C81-18DBD6577452}" dt="2025-01-12T21:44:10.901" v="38" actId="27636"/>
        <pc:sldMkLst>
          <pc:docMk/>
          <pc:sldMk cId="0" sldId="278"/>
        </pc:sldMkLst>
        <pc:spChg chg="mod">
          <ac:chgData name="Cerys Davies" userId="61e71dc1-9594-4277-b52b-4420989f68ee" providerId="ADAL" clId="{88C38183-28B7-48E9-9C81-18DBD6577452}" dt="2025-01-12T21:44:10.901" v="38" actId="27636"/>
          <ac:spMkLst>
            <pc:docMk/>
            <pc:sldMk cId="0" sldId="278"/>
            <ac:spMk id="5123" creationId="{A84344C0-22FE-956C-F2A5-1427FA6286C2}"/>
          </ac:spMkLst>
        </pc:spChg>
      </pc:sldChg>
      <pc:sldChg chg="add">
        <pc:chgData name="Cerys Davies" userId="61e71dc1-9594-4277-b52b-4420989f68ee" providerId="ADAL" clId="{88C38183-28B7-48E9-9C81-18DBD6577452}" dt="2025-01-12T21:44:10.794" v="37"/>
        <pc:sldMkLst>
          <pc:docMk/>
          <pc:sldMk cId="0" sldId="279"/>
        </pc:sldMkLst>
      </pc:sldChg>
      <pc:sldChg chg="modSp add mod">
        <pc:chgData name="Cerys Davies" userId="61e71dc1-9594-4277-b52b-4420989f68ee" providerId="ADAL" clId="{88C38183-28B7-48E9-9C81-18DBD6577452}" dt="2025-01-12T21:44:10.917" v="39" actId="27636"/>
        <pc:sldMkLst>
          <pc:docMk/>
          <pc:sldMk cId="0" sldId="280"/>
        </pc:sldMkLst>
        <pc:spChg chg="mod">
          <ac:chgData name="Cerys Davies" userId="61e71dc1-9594-4277-b52b-4420989f68ee" providerId="ADAL" clId="{88C38183-28B7-48E9-9C81-18DBD6577452}" dt="2025-01-12T21:44:10.917" v="39" actId="27636"/>
          <ac:spMkLst>
            <pc:docMk/>
            <pc:sldMk cId="0" sldId="280"/>
            <ac:spMk id="8195" creationId="{6EC1CCDC-7E75-30D2-FA89-BC4BAD779BCF}"/>
          </ac:spMkLst>
        </pc:spChg>
      </pc:sldChg>
      <pc:sldChg chg="modSp add mod">
        <pc:chgData name="Cerys Davies" userId="61e71dc1-9594-4277-b52b-4420989f68ee" providerId="ADAL" clId="{88C38183-28B7-48E9-9C81-18DBD6577452}" dt="2025-01-12T21:44:10.935" v="40" actId="27636"/>
        <pc:sldMkLst>
          <pc:docMk/>
          <pc:sldMk cId="0" sldId="281"/>
        </pc:sldMkLst>
      </pc:sldChg>
      <pc:sldChg chg="modSp add mod">
        <pc:chgData name="Cerys Davies" userId="61e71dc1-9594-4277-b52b-4420989f68ee" providerId="ADAL" clId="{88C38183-28B7-48E9-9C81-18DBD6577452}" dt="2025-01-12T21:44:10.948" v="41" actId="27636"/>
        <pc:sldMkLst>
          <pc:docMk/>
          <pc:sldMk cId="0" sldId="282"/>
        </pc:sldMkLst>
      </pc:sldChg>
      <pc:sldChg chg="modSp add mod">
        <pc:chgData name="Cerys Davies" userId="61e71dc1-9594-4277-b52b-4420989f68ee" providerId="ADAL" clId="{88C38183-28B7-48E9-9C81-18DBD6577452}" dt="2025-01-12T21:44:10.964" v="42" actId="27636"/>
        <pc:sldMkLst>
          <pc:docMk/>
          <pc:sldMk cId="0" sldId="283"/>
        </pc:sldMkLst>
      </pc:sldChg>
      <pc:sldChg chg="add">
        <pc:chgData name="Cerys Davies" userId="61e71dc1-9594-4277-b52b-4420989f68ee" providerId="ADAL" clId="{88C38183-28B7-48E9-9C81-18DBD6577452}" dt="2025-01-12T21:44:10.794" v="37"/>
        <pc:sldMkLst>
          <pc:docMk/>
          <pc:sldMk cId="0" sldId="284"/>
        </pc:sldMkLst>
      </pc:sldChg>
      <pc:sldChg chg="add">
        <pc:chgData name="Cerys Davies" userId="61e71dc1-9594-4277-b52b-4420989f68ee" providerId="ADAL" clId="{88C38183-28B7-48E9-9C81-18DBD6577452}" dt="2025-01-12T21:44:10.794" v="37"/>
        <pc:sldMkLst>
          <pc:docMk/>
          <pc:sldMk cId="0" sldId="285"/>
        </pc:sldMkLst>
      </pc:sldChg>
      <pc:sldChg chg="add">
        <pc:chgData name="Cerys Davies" userId="61e71dc1-9594-4277-b52b-4420989f68ee" providerId="ADAL" clId="{88C38183-28B7-48E9-9C81-18DBD6577452}" dt="2025-01-12T21:44:10.794" v="37"/>
        <pc:sldMkLst>
          <pc:docMk/>
          <pc:sldMk cId="0" sldId="287"/>
        </pc:sldMkLst>
      </pc:sldChg>
      <pc:sldChg chg="modSp add mod">
        <pc:chgData name="Cerys Davies" userId="61e71dc1-9594-4277-b52b-4420989f68ee" providerId="ADAL" clId="{88C38183-28B7-48E9-9C81-18DBD6577452}" dt="2025-01-12T21:44:10.996" v="43" actId="27636"/>
        <pc:sldMkLst>
          <pc:docMk/>
          <pc:sldMk cId="0" sldId="288"/>
        </pc:sldMkLst>
      </pc:sldChg>
      <pc:sldChg chg="modSp add mod">
        <pc:chgData name="Cerys Davies" userId="61e71dc1-9594-4277-b52b-4420989f68ee" providerId="ADAL" clId="{88C38183-28B7-48E9-9C81-18DBD6577452}" dt="2025-01-12T21:44:11.006" v="44" actId="27636"/>
        <pc:sldMkLst>
          <pc:docMk/>
          <pc:sldMk cId="0" sldId="289"/>
        </pc:sldMkLst>
      </pc:sldChg>
      <pc:sldChg chg="add">
        <pc:chgData name="Cerys Davies" userId="61e71dc1-9594-4277-b52b-4420989f68ee" providerId="ADAL" clId="{88C38183-28B7-48E9-9C81-18DBD6577452}" dt="2025-01-12T21:44:10.794" v="37"/>
        <pc:sldMkLst>
          <pc:docMk/>
          <pc:sldMk cId="0" sldId="291"/>
        </pc:sldMkLst>
      </pc:sldChg>
      <pc:sldChg chg="modSp add mod">
        <pc:chgData name="Cerys Davies" userId="61e71dc1-9594-4277-b52b-4420989f68ee" providerId="ADAL" clId="{88C38183-28B7-48E9-9C81-18DBD6577452}" dt="2025-01-12T21:44:11.020" v="45" actId="27636"/>
        <pc:sldMkLst>
          <pc:docMk/>
          <pc:sldMk cId="0" sldId="292"/>
        </pc:sldMkLst>
      </pc:sldChg>
      <pc:sldChg chg="modSp add mod">
        <pc:chgData name="Cerys Davies" userId="61e71dc1-9594-4277-b52b-4420989f68ee" providerId="ADAL" clId="{88C38183-28B7-48E9-9C81-18DBD6577452}" dt="2025-01-12T21:44:11.036" v="46" actId="27636"/>
        <pc:sldMkLst>
          <pc:docMk/>
          <pc:sldMk cId="0" sldId="293"/>
        </pc:sldMkLst>
      </pc:sldChg>
      <pc:sldChg chg="add">
        <pc:chgData name="Cerys Davies" userId="61e71dc1-9594-4277-b52b-4420989f68ee" providerId="ADAL" clId="{88C38183-28B7-48E9-9C81-18DBD6577452}" dt="2025-01-12T21:44:10.794" v="37"/>
        <pc:sldMkLst>
          <pc:docMk/>
          <pc:sldMk cId="0" sldId="294"/>
        </pc:sldMkLst>
      </pc:sldChg>
      <pc:sldChg chg="add">
        <pc:chgData name="Cerys Davies" userId="61e71dc1-9594-4277-b52b-4420989f68ee" providerId="ADAL" clId="{88C38183-28B7-48E9-9C81-18DBD6577452}" dt="2025-01-12T21:44:10.794" v="37"/>
        <pc:sldMkLst>
          <pc:docMk/>
          <pc:sldMk cId="0" sldId="307"/>
        </pc:sldMkLst>
      </pc:sldChg>
      <pc:sldChg chg="del">
        <pc:chgData name="Cerys Davies" userId="61e71dc1-9594-4277-b52b-4420989f68ee" providerId="ADAL" clId="{88C38183-28B7-48E9-9C81-18DBD6577452}" dt="2025-01-12T21:45:03.847" v="47" actId="47"/>
        <pc:sldMkLst>
          <pc:docMk/>
          <pc:sldMk cId="0" sldId="311"/>
        </pc:sldMkLst>
      </pc:sldChg>
      <pc:sldChg chg="del">
        <pc:chgData name="Cerys Davies" userId="61e71dc1-9594-4277-b52b-4420989f68ee" providerId="ADAL" clId="{88C38183-28B7-48E9-9C81-18DBD6577452}" dt="2025-01-12T21:45:03.847" v="47" actId="47"/>
        <pc:sldMkLst>
          <pc:docMk/>
          <pc:sldMk cId="0" sldId="312"/>
        </pc:sldMkLst>
      </pc:sldChg>
      <pc:sldChg chg="del">
        <pc:chgData name="Cerys Davies" userId="61e71dc1-9594-4277-b52b-4420989f68ee" providerId="ADAL" clId="{88C38183-28B7-48E9-9C81-18DBD6577452}" dt="2025-01-12T21:45:03.847" v="47" actId="47"/>
        <pc:sldMkLst>
          <pc:docMk/>
          <pc:sldMk cId="0" sldId="314"/>
        </pc:sldMkLst>
      </pc:sldChg>
      <pc:sldChg chg="del">
        <pc:chgData name="Cerys Davies" userId="61e71dc1-9594-4277-b52b-4420989f68ee" providerId="ADAL" clId="{88C38183-28B7-48E9-9C81-18DBD6577452}" dt="2025-01-12T21:45:03.847" v="47" actId="47"/>
        <pc:sldMkLst>
          <pc:docMk/>
          <pc:sldMk cId="0" sldId="315"/>
        </pc:sldMkLst>
      </pc:sldChg>
      <pc:sldChg chg="del">
        <pc:chgData name="Cerys Davies" userId="61e71dc1-9594-4277-b52b-4420989f68ee" providerId="ADAL" clId="{88C38183-28B7-48E9-9C81-18DBD6577452}" dt="2025-01-12T21:45:03.847" v="47" actId="47"/>
        <pc:sldMkLst>
          <pc:docMk/>
          <pc:sldMk cId="0" sldId="316"/>
        </pc:sldMkLst>
      </pc:sldChg>
      <pc:sldChg chg="del">
        <pc:chgData name="Cerys Davies" userId="61e71dc1-9594-4277-b52b-4420989f68ee" providerId="ADAL" clId="{88C38183-28B7-48E9-9C81-18DBD6577452}" dt="2025-01-12T21:45:03.847" v="47" actId="47"/>
        <pc:sldMkLst>
          <pc:docMk/>
          <pc:sldMk cId="0" sldId="317"/>
        </pc:sldMkLst>
      </pc:sldChg>
      <pc:sldChg chg="del">
        <pc:chgData name="Cerys Davies" userId="61e71dc1-9594-4277-b52b-4420989f68ee" providerId="ADAL" clId="{88C38183-28B7-48E9-9C81-18DBD6577452}" dt="2025-01-12T21:45:03.847" v="47" actId="47"/>
        <pc:sldMkLst>
          <pc:docMk/>
          <pc:sldMk cId="0" sldId="318"/>
        </pc:sldMkLst>
      </pc:sldChg>
      <pc:sldChg chg="del">
        <pc:chgData name="Cerys Davies" userId="61e71dc1-9594-4277-b52b-4420989f68ee" providerId="ADAL" clId="{88C38183-28B7-48E9-9C81-18DBD6577452}" dt="2025-01-12T21:45:03.847" v="47" actId="47"/>
        <pc:sldMkLst>
          <pc:docMk/>
          <pc:sldMk cId="0" sldId="319"/>
        </pc:sldMkLst>
      </pc:sldChg>
      <pc:sldChg chg="del">
        <pc:chgData name="Cerys Davies" userId="61e71dc1-9594-4277-b52b-4420989f68ee" providerId="ADAL" clId="{88C38183-28B7-48E9-9C81-18DBD6577452}" dt="2025-01-12T21:45:03.847" v="47" actId="47"/>
        <pc:sldMkLst>
          <pc:docMk/>
          <pc:sldMk cId="0" sldId="321"/>
        </pc:sldMkLst>
      </pc:sldChg>
      <pc:sldChg chg="del">
        <pc:chgData name="Cerys Davies" userId="61e71dc1-9594-4277-b52b-4420989f68ee" providerId="ADAL" clId="{88C38183-28B7-48E9-9C81-18DBD6577452}" dt="2025-01-12T21:45:03.847" v="47" actId="47"/>
        <pc:sldMkLst>
          <pc:docMk/>
          <pc:sldMk cId="0" sldId="322"/>
        </pc:sldMkLst>
      </pc:sldChg>
      <pc:sldChg chg="del">
        <pc:chgData name="Cerys Davies" userId="61e71dc1-9594-4277-b52b-4420989f68ee" providerId="ADAL" clId="{88C38183-28B7-48E9-9C81-18DBD6577452}" dt="2025-01-12T21:45:03.847" v="47" actId="47"/>
        <pc:sldMkLst>
          <pc:docMk/>
          <pc:sldMk cId="0" sldId="323"/>
        </pc:sldMkLst>
      </pc:sldChg>
      <pc:sldChg chg="del">
        <pc:chgData name="Cerys Davies" userId="61e71dc1-9594-4277-b52b-4420989f68ee" providerId="ADAL" clId="{88C38183-28B7-48E9-9C81-18DBD6577452}" dt="2025-01-12T21:45:03.847" v="47" actId="47"/>
        <pc:sldMkLst>
          <pc:docMk/>
          <pc:sldMk cId="0" sldId="324"/>
        </pc:sldMkLst>
      </pc:sldChg>
      <pc:sldChg chg="del">
        <pc:chgData name="Cerys Davies" userId="61e71dc1-9594-4277-b52b-4420989f68ee" providerId="ADAL" clId="{88C38183-28B7-48E9-9C81-18DBD6577452}" dt="2025-01-12T21:45:03.847" v="47" actId="47"/>
        <pc:sldMkLst>
          <pc:docMk/>
          <pc:sldMk cId="0" sldId="325"/>
        </pc:sldMkLst>
      </pc:sldChg>
      <pc:sldChg chg="del">
        <pc:chgData name="Cerys Davies" userId="61e71dc1-9594-4277-b52b-4420989f68ee" providerId="ADAL" clId="{88C38183-28B7-48E9-9C81-18DBD6577452}" dt="2025-01-12T21:45:03.847" v="47" actId="47"/>
        <pc:sldMkLst>
          <pc:docMk/>
          <pc:sldMk cId="0" sldId="331"/>
        </pc:sldMkLst>
      </pc:sldChg>
      <pc:sldChg chg="add">
        <pc:chgData name="Cerys Davies" userId="61e71dc1-9594-4277-b52b-4420989f68ee" providerId="ADAL" clId="{88C38183-28B7-48E9-9C81-18DBD6577452}" dt="2025-01-12T21:44:10.794" v="37"/>
        <pc:sldMkLst>
          <pc:docMk/>
          <pc:sldMk cId="0" sldId="341"/>
        </pc:sldMkLst>
      </pc:sldChg>
      <pc:sldChg chg="add">
        <pc:chgData name="Cerys Davies" userId="61e71dc1-9594-4277-b52b-4420989f68ee" providerId="ADAL" clId="{88C38183-28B7-48E9-9C81-18DBD6577452}" dt="2025-01-12T21:44:10.794" v="37"/>
        <pc:sldMkLst>
          <pc:docMk/>
          <pc:sldMk cId="0" sldId="342"/>
        </pc:sldMkLst>
      </pc:sldChg>
      <pc:sldChg chg="add">
        <pc:chgData name="Cerys Davies" userId="61e71dc1-9594-4277-b52b-4420989f68ee" providerId="ADAL" clId="{88C38183-28B7-48E9-9C81-18DBD6577452}" dt="2025-01-12T21:44:10.794" v="37"/>
        <pc:sldMkLst>
          <pc:docMk/>
          <pc:sldMk cId="0" sldId="343"/>
        </pc:sldMkLst>
      </pc:sldChg>
      <pc:sldChg chg="add">
        <pc:chgData name="Cerys Davies" userId="61e71dc1-9594-4277-b52b-4420989f68ee" providerId="ADAL" clId="{88C38183-28B7-48E9-9C81-18DBD6577452}" dt="2025-01-12T21:44:10.794" v="37"/>
        <pc:sldMkLst>
          <pc:docMk/>
          <pc:sldMk cId="0" sldId="344"/>
        </pc:sldMkLst>
      </pc:sldChg>
      <pc:sldChg chg="add">
        <pc:chgData name="Cerys Davies" userId="61e71dc1-9594-4277-b52b-4420989f68ee" providerId="ADAL" clId="{88C38183-28B7-48E9-9C81-18DBD6577452}" dt="2025-01-12T21:44:10.794" v="37"/>
        <pc:sldMkLst>
          <pc:docMk/>
          <pc:sldMk cId="0" sldId="345"/>
        </pc:sldMkLst>
      </pc:sldChg>
      <pc:sldChg chg="add">
        <pc:chgData name="Cerys Davies" userId="61e71dc1-9594-4277-b52b-4420989f68ee" providerId="ADAL" clId="{88C38183-28B7-48E9-9C81-18DBD6577452}" dt="2025-01-12T21:44:10.794" v="37"/>
        <pc:sldMkLst>
          <pc:docMk/>
          <pc:sldMk cId="0" sldId="346"/>
        </pc:sldMkLst>
      </pc:sldChg>
      <pc:sldChg chg="add">
        <pc:chgData name="Cerys Davies" userId="61e71dc1-9594-4277-b52b-4420989f68ee" providerId="ADAL" clId="{88C38183-28B7-48E9-9C81-18DBD6577452}" dt="2025-01-12T21:44:10.794" v="37"/>
        <pc:sldMkLst>
          <pc:docMk/>
          <pc:sldMk cId="0" sldId="347"/>
        </pc:sldMkLst>
      </pc:sldChg>
      <pc:sldChg chg="add">
        <pc:chgData name="Cerys Davies" userId="61e71dc1-9594-4277-b52b-4420989f68ee" providerId="ADAL" clId="{88C38183-28B7-48E9-9C81-18DBD6577452}" dt="2025-01-12T21:44:10.794" v="37"/>
        <pc:sldMkLst>
          <pc:docMk/>
          <pc:sldMk cId="0" sldId="348"/>
        </pc:sldMkLst>
      </pc:sldChg>
      <pc:sldChg chg="add">
        <pc:chgData name="Cerys Davies" userId="61e71dc1-9594-4277-b52b-4420989f68ee" providerId="ADAL" clId="{88C38183-28B7-48E9-9C81-18DBD6577452}" dt="2025-01-12T21:44:10.794" v="37"/>
        <pc:sldMkLst>
          <pc:docMk/>
          <pc:sldMk cId="0" sldId="349"/>
        </pc:sldMkLst>
      </pc:sldChg>
      <pc:sldChg chg="add">
        <pc:chgData name="Cerys Davies" userId="61e71dc1-9594-4277-b52b-4420989f68ee" providerId="ADAL" clId="{88C38183-28B7-48E9-9C81-18DBD6577452}" dt="2025-01-12T21:44:10.794" v="37"/>
        <pc:sldMkLst>
          <pc:docMk/>
          <pc:sldMk cId="0" sldId="350"/>
        </pc:sldMkLst>
      </pc:sldChg>
      <pc:sldChg chg="add">
        <pc:chgData name="Cerys Davies" userId="61e71dc1-9594-4277-b52b-4420989f68ee" providerId="ADAL" clId="{88C38183-28B7-48E9-9C81-18DBD6577452}" dt="2025-01-12T21:44:10.794" v="37"/>
        <pc:sldMkLst>
          <pc:docMk/>
          <pc:sldMk cId="0" sldId="351"/>
        </pc:sldMkLst>
      </pc:sldChg>
      <pc:sldChg chg="add">
        <pc:chgData name="Cerys Davies" userId="61e71dc1-9594-4277-b52b-4420989f68ee" providerId="ADAL" clId="{88C38183-28B7-48E9-9C81-18DBD6577452}" dt="2025-01-12T21:44:10.794" v="37"/>
        <pc:sldMkLst>
          <pc:docMk/>
          <pc:sldMk cId="0" sldId="352"/>
        </pc:sldMkLst>
      </pc:sldChg>
      <pc:sldChg chg="add">
        <pc:chgData name="Cerys Davies" userId="61e71dc1-9594-4277-b52b-4420989f68ee" providerId="ADAL" clId="{88C38183-28B7-48E9-9C81-18DBD6577452}" dt="2025-01-12T21:44:10.794" v="37"/>
        <pc:sldMkLst>
          <pc:docMk/>
          <pc:sldMk cId="0" sldId="353"/>
        </pc:sldMkLst>
      </pc:sldChg>
      <pc:sldChg chg="add">
        <pc:chgData name="Cerys Davies" userId="61e71dc1-9594-4277-b52b-4420989f68ee" providerId="ADAL" clId="{88C38183-28B7-48E9-9C81-18DBD6577452}" dt="2025-01-12T21:44:10.794" v="37"/>
        <pc:sldMkLst>
          <pc:docMk/>
          <pc:sldMk cId="0" sldId="354"/>
        </pc:sldMkLst>
      </pc:sldChg>
      <pc:sldChg chg="del">
        <pc:chgData name="Cerys Davies" userId="61e71dc1-9594-4277-b52b-4420989f68ee" providerId="ADAL" clId="{88C38183-28B7-48E9-9C81-18DBD6577452}" dt="2025-01-12T21:45:03.847" v="47" actId="47"/>
        <pc:sldMkLst>
          <pc:docMk/>
          <pc:sldMk cId="0" sldId="424"/>
        </pc:sldMkLst>
      </pc:sldChg>
      <pc:sldChg chg="del">
        <pc:chgData name="Cerys Davies" userId="61e71dc1-9594-4277-b52b-4420989f68ee" providerId="ADAL" clId="{88C38183-28B7-48E9-9C81-18DBD6577452}" dt="2025-01-12T21:45:03.847" v="47" actId="47"/>
        <pc:sldMkLst>
          <pc:docMk/>
          <pc:sldMk cId="0" sldId="425"/>
        </pc:sldMkLst>
      </pc:sldChg>
      <pc:sldChg chg="del">
        <pc:chgData name="Cerys Davies" userId="61e71dc1-9594-4277-b52b-4420989f68ee" providerId="ADAL" clId="{88C38183-28B7-48E9-9C81-18DBD6577452}" dt="2025-01-12T21:45:03.847" v="47" actId="47"/>
        <pc:sldMkLst>
          <pc:docMk/>
          <pc:sldMk cId="0" sldId="426"/>
        </pc:sldMkLst>
      </pc:sldChg>
      <pc:sldChg chg="del">
        <pc:chgData name="Cerys Davies" userId="61e71dc1-9594-4277-b52b-4420989f68ee" providerId="ADAL" clId="{88C38183-28B7-48E9-9C81-18DBD6577452}" dt="2025-01-12T21:45:03.847" v="47" actId="47"/>
        <pc:sldMkLst>
          <pc:docMk/>
          <pc:sldMk cId="0" sldId="427"/>
        </pc:sldMkLst>
      </pc:sldChg>
      <pc:sldChg chg="del">
        <pc:chgData name="Cerys Davies" userId="61e71dc1-9594-4277-b52b-4420989f68ee" providerId="ADAL" clId="{88C38183-28B7-48E9-9C81-18DBD6577452}" dt="2025-01-12T21:45:03.847" v="47" actId="47"/>
        <pc:sldMkLst>
          <pc:docMk/>
          <pc:sldMk cId="0" sldId="428"/>
        </pc:sldMkLst>
      </pc:sldChg>
      <pc:sldChg chg="del">
        <pc:chgData name="Cerys Davies" userId="61e71dc1-9594-4277-b52b-4420989f68ee" providerId="ADAL" clId="{88C38183-28B7-48E9-9C81-18DBD6577452}" dt="2025-01-12T21:45:03.847" v="47" actId="47"/>
        <pc:sldMkLst>
          <pc:docMk/>
          <pc:sldMk cId="0" sldId="429"/>
        </pc:sldMkLst>
      </pc:sldChg>
      <pc:sldChg chg="del">
        <pc:chgData name="Cerys Davies" userId="61e71dc1-9594-4277-b52b-4420989f68ee" providerId="ADAL" clId="{88C38183-28B7-48E9-9C81-18DBD6577452}" dt="2025-01-12T21:45:03.847" v="47" actId="47"/>
        <pc:sldMkLst>
          <pc:docMk/>
          <pc:sldMk cId="0" sldId="430"/>
        </pc:sldMkLst>
      </pc:sldChg>
      <pc:sldChg chg="del">
        <pc:chgData name="Cerys Davies" userId="61e71dc1-9594-4277-b52b-4420989f68ee" providerId="ADAL" clId="{88C38183-28B7-48E9-9C81-18DBD6577452}" dt="2025-01-12T21:45:03.847" v="47" actId="47"/>
        <pc:sldMkLst>
          <pc:docMk/>
          <pc:sldMk cId="0" sldId="431"/>
        </pc:sldMkLst>
      </pc:sldChg>
      <pc:sldChg chg="del">
        <pc:chgData name="Cerys Davies" userId="61e71dc1-9594-4277-b52b-4420989f68ee" providerId="ADAL" clId="{88C38183-28B7-48E9-9C81-18DBD6577452}" dt="2025-01-12T21:45:03.847" v="47" actId="47"/>
        <pc:sldMkLst>
          <pc:docMk/>
          <pc:sldMk cId="0" sldId="432"/>
        </pc:sldMkLst>
      </pc:sldChg>
      <pc:sldChg chg="del">
        <pc:chgData name="Cerys Davies" userId="61e71dc1-9594-4277-b52b-4420989f68ee" providerId="ADAL" clId="{88C38183-28B7-48E9-9C81-18DBD6577452}" dt="2025-01-12T21:45:03.847" v="47" actId="47"/>
        <pc:sldMkLst>
          <pc:docMk/>
          <pc:sldMk cId="0" sldId="433"/>
        </pc:sldMkLst>
      </pc:sldChg>
      <pc:sldChg chg="del">
        <pc:chgData name="Cerys Davies" userId="61e71dc1-9594-4277-b52b-4420989f68ee" providerId="ADAL" clId="{88C38183-28B7-48E9-9C81-18DBD6577452}" dt="2025-01-12T21:45:03.847" v="47" actId="47"/>
        <pc:sldMkLst>
          <pc:docMk/>
          <pc:sldMk cId="0" sldId="434"/>
        </pc:sldMkLst>
      </pc:sldChg>
      <pc:sldChg chg="del">
        <pc:chgData name="Cerys Davies" userId="61e71dc1-9594-4277-b52b-4420989f68ee" providerId="ADAL" clId="{88C38183-28B7-48E9-9C81-18DBD6577452}" dt="2025-01-12T21:45:03.847" v="47" actId="47"/>
        <pc:sldMkLst>
          <pc:docMk/>
          <pc:sldMk cId="0" sldId="435"/>
        </pc:sldMkLst>
      </pc:sldChg>
      <pc:sldChg chg="del">
        <pc:chgData name="Cerys Davies" userId="61e71dc1-9594-4277-b52b-4420989f68ee" providerId="ADAL" clId="{88C38183-28B7-48E9-9C81-18DBD6577452}" dt="2025-01-12T21:45:03.847" v="47" actId="47"/>
        <pc:sldMkLst>
          <pc:docMk/>
          <pc:sldMk cId="0" sldId="436"/>
        </pc:sldMkLst>
      </pc:sldChg>
      <pc:sldChg chg="del">
        <pc:chgData name="Cerys Davies" userId="61e71dc1-9594-4277-b52b-4420989f68ee" providerId="ADAL" clId="{88C38183-28B7-48E9-9C81-18DBD6577452}" dt="2025-01-12T21:45:03.847" v="47" actId="47"/>
        <pc:sldMkLst>
          <pc:docMk/>
          <pc:sldMk cId="0" sldId="437"/>
        </pc:sldMkLst>
      </pc:sldChg>
      <pc:sldChg chg="del">
        <pc:chgData name="Cerys Davies" userId="61e71dc1-9594-4277-b52b-4420989f68ee" providerId="ADAL" clId="{88C38183-28B7-48E9-9C81-18DBD6577452}" dt="2025-01-12T21:45:03.847" v="47" actId="47"/>
        <pc:sldMkLst>
          <pc:docMk/>
          <pc:sldMk cId="0" sldId="438"/>
        </pc:sldMkLst>
      </pc:sldChg>
      <pc:sldChg chg="del">
        <pc:chgData name="Cerys Davies" userId="61e71dc1-9594-4277-b52b-4420989f68ee" providerId="ADAL" clId="{88C38183-28B7-48E9-9C81-18DBD6577452}" dt="2025-01-12T21:45:03.847" v="47" actId="47"/>
        <pc:sldMkLst>
          <pc:docMk/>
          <pc:sldMk cId="0" sldId="439"/>
        </pc:sldMkLst>
      </pc:sldChg>
      <pc:sldChg chg="del">
        <pc:chgData name="Cerys Davies" userId="61e71dc1-9594-4277-b52b-4420989f68ee" providerId="ADAL" clId="{88C38183-28B7-48E9-9C81-18DBD6577452}" dt="2025-01-12T21:45:03.847" v="47" actId="47"/>
        <pc:sldMkLst>
          <pc:docMk/>
          <pc:sldMk cId="0" sldId="440"/>
        </pc:sldMkLst>
      </pc:sldChg>
      <pc:sldChg chg="del">
        <pc:chgData name="Cerys Davies" userId="61e71dc1-9594-4277-b52b-4420989f68ee" providerId="ADAL" clId="{88C38183-28B7-48E9-9C81-18DBD6577452}" dt="2025-01-12T21:45:03.847" v="47" actId="47"/>
        <pc:sldMkLst>
          <pc:docMk/>
          <pc:sldMk cId="0" sldId="441"/>
        </pc:sldMkLst>
      </pc:sldChg>
      <pc:sldChg chg="del">
        <pc:chgData name="Cerys Davies" userId="61e71dc1-9594-4277-b52b-4420989f68ee" providerId="ADAL" clId="{88C38183-28B7-48E9-9C81-18DBD6577452}" dt="2025-01-12T21:45:03.847" v="47" actId="47"/>
        <pc:sldMkLst>
          <pc:docMk/>
          <pc:sldMk cId="0" sldId="442"/>
        </pc:sldMkLst>
      </pc:sldChg>
      <pc:sldChg chg="del">
        <pc:chgData name="Cerys Davies" userId="61e71dc1-9594-4277-b52b-4420989f68ee" providerId="ADAL" clId="{88C38183-28B7-48E9-9C81-18DBD6577452}" dt="2025-01-12T21:45:03.847" v="47" actId="47"/>
        <pc:sldMkLst>
          <pc:docMk/>
          <pc:sldMk cId="0" sldId="443"/>
        </pc:sldMkLst>
      </pc:sldChg>
      <pc:sldChg chg="del">
        <pc:chgData name="Cerys Davies" userId="61e71dc1-9594-4277-b52b-4420989f68ee" providerId="ADAL" clId="{88C38183-28B7-48E9-9C81-18DBD6577452}" dt="2025-01-12T21:45:03.847" v="47" actId="47"/>
        <pc:sldMkLst>
          <pc:docMk/>
          <pc:sldMk cId="0" sldId="444"/>
        </pc:sldMkLst>
      </pc:sldChg>
      <pc:sldChg chg="del">
        <pc:chgData name="Cerys Davies" userId="61e71dc1-9594-4277-b52b-4420989f68ee" providerId="ADAL" clId="{88C38183-28B7-48E9-9C81-18DBD6577452}" dt="2025-01-12T21:45:03.847" v="47" actId="47"/>
        <pc:sldMkLst>
          <pc:docMk/>
          <pc:sldMk cId="0" sldId="445"/>
        </pc:sldMkLst>
      </pc:sldChg>
      <pc:sldChg chg="del">
        <pc:chgData name="Cerys Davies" userId="61e71dc1-9594-4277-b52b-4420989f68ee" providerId="ADAL" clId="{88C38183-28B7-48E9-9C81-18DBD6577452}" dt="2025-01-12T21:45:03.847" v="47" actId="47"/>
        <pc:sldMkLst>
          <pc:docMk/>
          <pc:sldMk cId="0" sldId="446"/>
        </pc:sldMkLst>
      </pc:sldChg>
      <pc:sldChg chg="del">
        <pc:chgData name="Cerys Davies" userId="61e71dc1-9594-4277-b52b-4420989f68ee" providerId="ADAL" clId="{88C38183-28B7-48E9-9C81-18DBD6577452}" dt="2025-01-12T21:45:03.847" v="47" actId="47"/>
        <pc:sldMkLst>
          <pc:docMk/>
          <pc:sldMk cId="0" sldId="447"/>
        </pc:sldMkLst>
      </pc:sldChg>
      <pc:sldChg chg="del">
        <pc:chgData name="Cerys Davies" userId="61e71dc1-9594-4277-b52b-4420989f68ee" providerId="ADAL" clId="{88C38183-28B7-48E9-9C81-18DBD6577452}" dt="2025-01-12T21:45:03.847" v="47" actId="47"/>
        <pc:sldMkLst>
          <pc:docMk/>
          <pc:sldMk cId="0" sldId="448"/>
        </pc:sldMkLst>
      </pc:sldChg>
      <pc:sldChg chg="del">
        <pc:chgData name="Cerys Davies" userId="61e71dc1-9594-4277-b52b-4420989f68ee" providerId="ADAL" clId="{88C38183-28B7-48E9-9C81-18DBD6577452}" dt="2025-01-12T21:45:03.847" v="47" actId="47"/>
        <pc:sldMkLst>
          <pc:docMk/>
          <pc:sldMk cId="0" sldId="449"/>
        </pc:sldMkLst>
      </pc:sldChg>
      <pc:sldChg chg="del">
        <pc:chgData name="Cerys Davies" userId="61e71dc1-9594-4277-b52b-4420989f68ee" providerId="ADAL" clId="{88C38183-28B7-48E9-9C81-18DBD6577452}" dt="2025-01-12T21:45:03.847" v="47" actId="47"/>
        <pc:sldMkLst>
          <pc:docMk/>
          <pc:sldMk cId="0" sldId="450"/>
        </pc:sldMkLst>
      </pc:sldChg>
      <pc:sldChg chg="del">
        <pc:chgData name="Cerys Davies" userId="61e71dc1-9594-4277-b52b-4420989f68ee" providerId="ADAL" clId="{88C38183-28B7-48E9-9C81-18DBD6577452}" dt="2025-01-12T21:45:03.847" v="47" actId="47"/>
        <pc:sldMkLst>
          <pc:docMk/>
          <pc:sldMk cId="0" sldId="451"/>
        </pc:sldMkLst>
      </pc:sldChg>
      <pc:sldChg chg="del">
        <pc:chgData name="Cerys Davies" userId="61e71dc1-9594-4277-b52b-4420989f68ee" providerId="ADAL" clId="{88C38183-28B7-48E9-9C81-18DBD6577452}" dt="2025-01-12T21:45:03.847" v="47" actId="47"/>
        <pc:sldMkLst>
          <pc:docMk/>
          <pc:sldMk cId="0" sldId="452"/>
        </pc:sldMkLst>
      </pc:sldChg>
      <pc:sldChg chg="del">
        <pc:chgData name="Cerys Davies" userId="61e71dc1-9594-4277-b52b-4420989f68ee" providerId="ADAL" clId="{88C38183-28B7-48E9-9C81-18DBD6577452}" dt="2025-01-12T21:45:03.847" v="47" actId="47"/>
        <pc:sldMkLst>
          <pc:docMk/>
          <pc:sldMk cId="0" sldId="453"/>
        </pc:sldMkLst>
      </pc:sldChg>
      <pc:sldChg chg="del">
        <pc:chgData name="Cerys Davies" userId="61e71dc1-9594-4277-b52b-4420989f68ee" providerId="ADAL" clId="{88C38183-28B7-48E9-9C81-18DBD6577452}" dt="2025-01-12T21:45:03.847" v="47" actId="47"/>
        <pc:sldMkLst>
          <pc:docMk/>
          <pc:sldMk cId="0" sldId="454"/>
        </pc:sldMkLst>
      </pc:sldChg>
      <pc:sldChg chg="del">
        <pc:chgData name="Cerys Davies" userId="61e71dc1-9594-4277-b52b-4420989f68ee" providerId="ADAL" clId="{88C38183-28B7-48E9-9C81-18DBD6577452}" dt="2025-01-12T21:45:03.847" v="47" actId="47"/>
        <pc:sldMkLst>
          <pc:docMk/>
          <pc:sldMk cId="0" sldId="455"/>
        </pc:sldMkLst>
      </pc:sldChg>
      <pc:sldChg chg="del">
        <pc:chgData name="Cerys Davies" userId="61e71dc1-9594-4277-b52b-4420989f68ee" providerId="ADAL" clId="{88C38183-28B7-48E9-9C81-18DBD6577452}" dt="2025-01-12T21:45:03.847" v="47" actId="47"/>
        <pc:sldMkLst>
          <pc:docMk/>
          <pc:sldMk cId="0" sldId="456"/>
        </pc:sldMkLst>
      </pc:sldChg>
      <pc:sldChg chg="del">
        <pc:chgData name="Cerys Davies" userId="61e71dc1-9594-4277-b52b-4420989f68ee" providerId="ADAL" clId="{88C38183-28B7-48E9-9C81-18DBD6577452}" dt="2025-01-12T21:45:03.847" v="47" actId="47"/>
        <pc:sldMkLst>
          <pc:docMk/>
          <pc:sldMk cId="0" sldId="457"/>
        </pc:sldMkLst>
      </pc:sldChg>
      <pc:sldChg chg="del">
        <pc:chgData name="Cerys Davies" userId="61e71dc1-9594-4277-b52b-4420989f68ee" providerId="ADAL" clId="{88C38183-28B7-48E9-9C81-18DBD6577452}" dt="2025-01-12T21:45:03.847" v="47" actId="47"/>
        <pc:sldMkLst>
          <pc:docMk/>
          <pc:sldMk cId="0" sldId="458"/>
        </pc:sldMkLst>
      </pc:sldChg>
      <pc:sldChg chg="del">
        <pc:chgData name="Cerys Davies" userId="61e71dc1-9594-4277-b52b-4420989f68ee" providerId="ADAL" clId="{88C38183-28B7-48E9-9C81-18DBD6577452}" dt="2025-01-12T21:45:03.847" v="47" actId="47"/>
        <pc:sldMkLst>
          <pc:docMk/>
          <pc:sldMk cId="0" sldId="459"/>
        </pc:sldMkLst>
      </pc:sldChg>
      <pc:sldChg chg="del">
        <pc:chgData name="Cerys Davies" userId="61e71dc1-9594-4277-b52b-4420989f68ee" providerId="ADAL" clId="{88C38183-28B7-48E9-9C81-18DBD6577452}" dt="2025-01-12T21:45:03.847" v="47" actId="47"/>
        <pc:sldMkLst>
          <pc:docMk/>
          <pc:sldMk cId="0" sldId="460"/>
        </pc:sldMkLst>
      </pc:sldChg>
      <pc:sldChg chg="del">
        <pc:chgData name="Cerys Davies" userId="61e71dc1-9594-4277-b52b-4420989f68ee" providerId="ADAL" clId="{88C38183-28B7-48E9-9C81-18DBD6577452}" dt="2025-01-12T21:45:03.847" v="47" actId="47"/>
        <pc:sldMkLst>
          <pc:docMk/>
          <pc:sldMk cId="0" sldId="4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3014600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22/02/2025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22/02/2025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ommons.wikimedia.org/wiki/File:SMirC-thumbsdown.svg"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ommons.wikimedia.org/wiki/File:SMirC-thumbsdown.svg"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commons.wikimedia.org/wiki/File:SMirC-thumbsdown.svg"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119641" y="718988"/>
            <a:ext cx="6933226" cy="3249131"/>
          </a:xfrm>
        </p:spPr>
        <p:txBody>
          <a:bodyPr>
            <a:normAutofit/>
          </a:bodyPr>
          <a:lstStyle/>
          <a:p>
            <a:pPr algn="l"/>
            <a:r>
              <a:rPr lang="en-GB" b="1" dirty="0"/>
              <a:t>Alternative Dispute Resolution</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2092823" y="4514446"/>
            <a:ext cx="4299666" cy="871042"/>
          </a:xfrm>
        </p:spPr>
        <p:txBody>
          <a:bodyPr>
            <a:noAutofit/>
          </a:bodyPr>
          <a:lstStyle/>
          <a:p>
            <a:pPr algn="l"/>
            <a:r>
              <a:rPr lang="en-GB" sz="6000" b="1" dirty="0"/>
              <a:t>Week 5 </a:t>
            </a:r>
          </a:p>
        </p:txBody>
      </p:sp>
      <p:sp>
        <p:nvSpPr>
          <p:cNvPr id="9" name="Isosceles Triangle 8">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9" descr="adr 2">
            <a:extLst>
              <a:ext uri="{FF2B5EF4-FFF2-40B4-BE49-F238E27FC236}">
                <a16:creationId xmlns:a16="http://schemas.microsoft.com/office/drawing/2014/main" id="{6D365EF4-1D91-62EE-E205-37423352F3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66057" y="781991"/>
            <a:ext cx="2972917" cy="250992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BF46B297-250C-9131-17EA-807B9332BE07}"/>
              </a:ext>
            </a:extLst>
          </p:cNvPr>
          <p:cNvSpPr>
            <a:spLocks noGrp="1" noChangeArrowheads="1"/>
          </p:cNvSpPr>
          <p:nvPr>
            <p:ph type="title"/>
          </p:nvPr>
        </p:nvSpPr>
        <p:spPr/>
        <p:txBody>
          <a:bodyPr/>
          <a:lstStyle/>
          <a:p>
            <a:pPr eaLnBrk="1" hangingPunct="1"/>
            <a:r>
              <a:rPr lang="en-GB" altLang="en-US" dirty="0"/>
              <a:t>AIMS:</a:t>
            </a:r>
          </a:p>
        </p:txBody>
      </p:sp>
      <p:sp>
        <p:nvSpPr>
          <p:cNvPr id="3075" name="Rectangle 3">
            <a:extLst>
              <a:ext uri="{FF2B5EF4-FFF2-40B4-BE49-F238E27FC236}">
                <a16:creationId xmlns:a16="http://schemas.microsoft.com/office/drawing/2014/main" id="{4C1091F0-9DCE-4035-5D99-47F2FF4B2E60}"/>
              </a:ext>
            </a:extLst>
          </p:cNvPr>
          <p:cNvSpPr>
            <a:spLocks noGrp="1" noChangeArrowheads="1"/>
          </p:cNvSpPr>
          <p:nvPr>
            <p:ph type="body" idx="1"/>
          </p:nvPr>
        </p:nvSpPr>
        <p:spPr>
          <a:xfrm>
            <a:off x="723342" y="1694763"/>
            <a:ext cx="8596668" cy="3880773"/>
          </a:xfrm>
        </p:spPr>
        <p:txBody>
          <a:bodyPr/>
          <a:lstStyle/>
          <a:p>
            <a:pPr eaLnBrk="1" hangingPunct="1"/>
            <a:r>
              <a:rPr lang="en-GB" altLang="en-US" sz="3600" dirty="0"/>
              <a:t>To know and understand the growth of alternative ways of resolving disputes </a:t>
            </a:r>
          </a:p>
          <a:p>
            <a:pPr eaLnBrk="1" hangingPunct="1"/>
            <a:r>
              <a:rPr lang="en-GB" altLang="en-US" sz="3600" dirty="0"/>
              <a:t>To describe alternative methods, outside of the Court process, to resolve disputes</a:t>
            </a:r>
          </a:p>
          <a:p>
            <a:pPr eaLnBrk="1" hangingPunct="1"/>
            <a:r>
              <a:rPr lang="en-GB" altLang="en-US" sz="3600" dirty="0"/>
              <a:t>To evaluate those alternative methods.</a:t>
            </a:r>
          </a:p>
          <a:p>
            <a:pPr eaLnBrk="1" hangingPunct="1"/>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4663554A-9751-5F25-B20E-1D9CA839E33B}"/>
              </a:ext>
            </a:extLst>
          </p:cNvPr>
          <p:cNvSpPr>
            <a:spLocks noGrp="1" noChangeArrowheads="1"/>
          </p:cNvSpPr>
          <p:nvPr>
            <p:ph type="title"/>
          </p:nvPr>
        </p:nvSpPr>
        <p:spPr/>
        <p:txBody>
          <a:bodyPr/>
          <a:lstStyle/>
          <a:p>
            <a:pPr eaLnBrk="1" hangingPunct="1"/>
            <a:r>
              <a:rPr lang="en-GB" altLang="en-US"/>
              <a:t>Introduction</a:t>
            </a:r>
          </a:p>
        </p:txBody>
      </p:sp>
      <p:sp>
        <p:nvSpPr>
          <p:cNvPr id="4099" name="Content Placeholder 2">
            <a:extLst>
              <a:ext uri="{FF2B5EF4-FFF2-40B4-BE49-F238E27FC236}">
                <a16:creationId xmlns:a16="http://schemas.microsoft.com/office/drawing/2014/main" id="{0CE5F555-3142-FABA-8387-91633AA82B71}"/>
              </a:ext>
            </a:extLst>
          </p:cNvPr>
          <p:cNvSpPr>
            <a:spLocks noGrp="1" noChangeArrowheads="1"/>
          </p:cNvSpPr>
          <p:nvPr>
            <p:ph idx="1"/>
          </p:nvPr>
        </p:nvSpPr>
        <p:spPr>
          <a:xfrm>
            <a:off x="677334" y="1722599"/>
            <a:ext cx="8596668" cy="4586186"/>
          </a:xfrm>
        </p:spPr>
        <p:txBody>
          <a:bodyPr>
            <a:normAutofit/>
          </a:bodyPr>
          <a:lstStyle/>
          <a:p>
            <a:r>
              <a:rPr lang="en-GB" altLang="en-US" sz="2800" dirty="0"/>
              <a:t>Litigation is considered the last resort </a:t>
            </a:r>
          </a:p>
          <a:p>
            <a:r>
              <a:rPr lang="en-GB" altLang="en-US" sz="2800" dirty="0"/>
              <a:t>Parties should seek to resolve disputes amicably before bringing proceedings against each other.</a:t>
            </a:r>
          </a:p>
          <a:p>
            <a:r>
              <a:rPr lang="en-GB" altLang="en-US" sz="2800" dirty="0"/>
              <a:t>This may be achieved via the parties attempting ADR.  </a:t>
            </a:r>
          </a:p>
          <a:p>
            <a:r>
              <a:rPr lang="en-GB" altLang="en-US" sz="2800" dirty="0"/>
              <a:t>ADR is specifically referred to in the CPR and court must encourage parties to use ADR if the court considers it appropriate. (</a:t>
            </a:r>
            <a:r>
              <a:rPr lang="en-GB" altLang="en-US" sz="2800" b="1" dirty="0"/>
              <a:t>CPR r1.4(2)(e)</a:t>
            </a:r>
            <a:r>
              <a:rPr lang="en-GB" altLang="en-US" sz="2800" dirty="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97F1ADA6-5E2B-7D34-26B2-45B4CFF04615}"/>
              </a:ext>
            </a:extLst>
          </p:cNvPr>
          <p:cNvSpPr>
            <a:spLocks noGrp="1" noChangeArrowheads="1"/>
          </p:cNvSpPr>
          <p:nvPr>
            <p:ph type="title"/>
          </p:nvPr>
        </p:nvSpPr>
        <p:spPr/>
        <p:txBody>
          <a:bodyPr/>
          <a:lstStyle/>
          <a:p>
            <a:pPr eaLnBrk="1" hangingPunct="1"/>
            <a:r>
              <a:rPr lang="en-GB" altLang="en-US" dirty="0"/>
              <a:t>ADR – Alternative Dispute Resolution</a:t>
            </a:r>
          </a:p>
        </p:txBody>
      </p:sp>
      <p:sp>
        <p:nvSpPr>
          <p:cNvPr id="5123" name="Rectangle 3">
            <a:extLst>
              <a:ext uri="{FF2B5EF4-FFF2-40B4-BE49-F238E27FC236}">
                <a16:creationId xmlns:a16="http://schemas.microsoft.com/office/drawing/2014/main" id="{A84344C0-22FE-956C-F2A5-1427FA6286C2}"/>
              </a:ext>
            </a:extLst>
          </p:cNvPr>
          <p:cNvSpPr>
            <a:spLocks noGrp="1" noChangeArrowheads="1"/>
          </p:cNvSpPr>
          <p:nvPr>
            <p:ph type="body" idx="1"/>
          </p:nvPr>
        </p:nvSpPr>
        <p:spPr>
          <a:xfrm>
            <a:off x="677334" y="1585495"/>
            <a:ext cx="9139526" cy="4740543"/>
          </a:xfrm>
        </p:spPr>
        <p:txBody>
          <a:bodyPr>
            <a:normAutofit/>
          </a:bodyPr>
          <a:lstStyle/>
          <a:p>
            <a:r>
              <a:rPr lang="en-GB" altLang="en-US" sz="2800" dirty="0"/>
              <a:t>Generic term for ways of resolving disputes which are quite independent from the legal system.  </a:t>
            </a:r>
          </a:p>
          <a:p>
            <a:r>
              <a:rPr lang="en-GB" altLang="en-US" sz="2800" dirty="0"/>
              <a:t>In Civil cases it is the Claimant who decides whether or not to start a court case.  People do not want to start a case unnecessarily and will usually try and settle the problem in another way where possible.</a:t>
            </a:r>
          </a:p>
          <a:p>
            <a:r>
              <a:rPr lang="en-GB" altLang="en-US" sz="2800" dirty="0"/>
              <a:t>ADR has become popular, especially with businesses, as a cheap and quick way of sorting out a dispute.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A6A7C-92CD-2BA2-1BB3-E7C20F06C1AB}"/>
            </a:ext>
          </a:extLst>
        </p:cNvPr>
        <p:cNvGrpSpPr/>
        <p:nvPr/>
      </p:nvGrpSpPr>
      <p:grpSpPr>
        <a:xfrm>
          <a:off x="0" y="0"/>
          <a:ext cx="0" cy="0"/>
          <a:chOff x="0" y="0"/>
          <a:chExt cx="0" cy="0"/>
        </a:xfrm>
      </p:grpSpPr>
      <p:sp>
        <p:nvSpPr>
          <p:cNvPr id="7170" name="Rectangle 2">
            <a:extLst>
              <a:ext uri="{FF2B5EF4-FFF2-40B4-BE49-F238E27FC236}">
                <a16:creationId xmlns:a16="http://schemas.microsoft.com/office/drawing/2014/main" id="{7C95FE7E-951F-2E1D-F82A-C8D112F12559}"/>
              </a:ext>
            </a:extLst>
          </p:cNvPr>
          <p:cNvSpPr>
            <a:spLocks noGrp="1" noChangeArrowheads="1"/>
          </p:cNvSpPr>
          <p:nvPr>
            <p:ph type="title"/>
          </p:nvPr>
        </p:nvSpPr>
        <p:spPr/>
        <p:txBody>
          <a:bodyPr/>
          <a:lstStyle/>
          <a:p>
            <a:pPr eaLnBrk="1" hangingPunct="1"/>
            <a:r>
              <a:rPr lang="en-GB" altLang="en-US" dirty="0"/>
              <a:t>The types of ADR + Early Neutral Evaluation (ENE)</a:t>
            </a:r>
          </a:p>
        </p:txBody>
      </p:sp>
      <p:sp>
        <p:nvSpPr>
          <p:cNvPr id="7171" name="Rectangle 3">
            <a:extLst>
              <a:ext uri="{FF2B5EF4-FFF2-40B4-BE49-F238E27FC236}">
                <a16:creationId xmlns:a16="http://schemas.microsoft.com/office/drawing/2014/main" id="{D6A2F515-21F1-4ED2-770A-5564EBB7EAC5}"/>
              </a:ext>
            </a:extLst>
          </p:cNvPr>
          <p:cNvSpPr>
            <a:spLocks noGrp="1" noChangeArrowheads="1"/>
          </p:cNvSpPr>
          <p:nvPr>
            <p:ph type="body" idx="1"/>
          </p:nvPr>
        </p:nvSpPr>
        <p:spPr/>
        <p:txBody>
          <a:bodyPr/>
          <a:lstStyle/>
          <a:p>
            <a:pPr eaLnBrk="1" hangingPunct="1">
              <a:buFontTx/>
              <a:buNone/>
            </a:pPr>
            <a:endParaRPr lang="en-US" altLang="en-US" dirty="0"/>
          </a:p>
        </p:txBody>
      </p:sp>
      <p:pic>
        <p:nvPicPr>
          <p:cNvPr id="7172" name="Picture 4" descr="negotiation">
            <a:extLst>
              <a:ext uri="{FF2B5EF4-FFF2-40B4-BE49-F238E27FC236}">
                <a16:creationId xmlns:a16="http://schemas.microsoft.com/office/drawing/2014/main" id="{207F8AA4-AAA0-5779-821F-2AA0C26518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214" y="2205038"/>
            <a:ext cx="3240087"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5" descr="mediation">
            <a:extLst>
              <a:ext uri="{FF2B5EF4-FFF2-40B4-BE49-F238E27FC236}">
                <a16:creationId xmlns:a16="http://schemas.microsoft.com/office/drawing/2014/main" id="{E4FFAF23-F6C0-6C94-86C6-6D13FD7B03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2625" y="1989139"/>
            <a:ext cx="2592388" cy="174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6" descr="conciliation">
            <a:extLst>
              <a:ext uri="{FF2B5EF4-FFF2-40B4-BE49-F238E27FC236}">
                <a16:creationId xmlns:a16="http://schemas.microsoft.com/office/drawing/2014/main" id="{023509B3-8EE0-E3A6-8C47-DC31E609FB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79650" y="4365626"/>
            <a:ext cx="2736850"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7" descr="arbitration">
            <a:extLst>
              <a:ext uri="{FF2B5EF4-FFF2-40B4-BE49-F238E27FC236}">
                <a16:creationId xmlns:a16="http://schemas.microsoft.com/office/drawing/2014/main" id="{BF0465E2-8EFC-38E7-F789-6350344141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32626" y="4076701"/>
            <a:ext cx="2519363" cy="155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3287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2069647D-CDF6-862C-9E8E-DE06439ADFA5}"/>
              </a:ext>
            </a:extLst>
          </p:cNvPr>
          <p:cNvSpPr>
            <a:spLocks noGrp="1" noChangeArrowheads="1"/>
          </p:cNvSpPr>
          <p:nvPr>
            <p:ph type="title"/>
          </p:nvPr>
        </p:nvSpPr>
        <p:spPr>
          <a:xfrm>
            <a:off x="591070" y="379563"/>
            <a:ext cx="8596668" cy="966158"/>
          </a:xfrm>
        </p:spPr>
        <p:txBody>
          <a:bodyPr/>
          <a:lstStyle/>
          <a:p>
            <a:pPr eaLnBrk="1" hangingPunct="1"/>
            <a:r>
              <a:rPr lang="en-GB" altLang="en-US" dirty="0"/>
              <a:t>Types of ADR continued…</a:t>
            </a:r>
          </a:p>
        </p:txBody>
      </p:sp>
      <p:sp>
        <p:nvSpPr>
          <p:cNvPr id="8195" name="Rectangle 3">
            <a:extLst>
              <a:ext uri="{FF2B5EF4-FFF2-40B4-BE49-F238E27FC236}">
                <a16:creationId xmlns:a16="http://schemas.microsoft.com/office/drawing/2014/main" id="{6EC1CCDC-7E75-30D2-FA89-BC4BAD779BCF}"/>
              </a:ext>
            </a:extLst>
          </p:cNvPr>
          <p:cNvSpPr>
            <a:spLocks noGrp="1" noChangeArrowheads="1"/>
          </p:cNvSpPr>
          <p:nvPr>
            <p:ph type="body" idx="1"/>
          </p:nvPr>
        </p:nvSpPr>
        <p:spPr>
          <a:xfrm>
            <a:off x="533560" y="1159926"/>
            <a:ext cx="9030258" cy="4826807"/>
          </a:xfrm>
        </p:spPr>
        <p:txBody>
          <a:bodyPr>
            <a:normAutofit/>
          </a:bodyPr>
          <a:lstStyle/>
          <a:p>
            <a:r>
              <a:rPr lang="en-GB" altLang="en-US" sz="2800" dirty="0"/>
              <a:t>In negotiation, mediation and conciliation the parties are encouraged to come to a settlement </a:t>
            </a:r>
            <a:r>
              <a:rPr lang="en-GB" altLang="en-US" sz="2800" b="1" dirty="0"/>
              <a:t>themselves</a:t>
            </a:r>
            <a:r>
              <a:rPr lang="en-GB" altLang="en-US" sz="2800" dirty="0"/>
              <a:t> instead of allowing another person (a judge or arbitrator) to make a decision. Quite often a </a:t>
            </a:r>
            <a:r>
              <a:rPr lang="en-GB" altLang="en-US" sz="2800" dirty="0">
                <a:solidFill>
                  <a:schemeClr val="bg2">
                    <a:lumMod val="50000"/>
                  </a:schemeClr>
                </a:solidFill>
              </a:rPr>
              <a:t>third party </a:t>
            </a:r>
            <a:r>
              <a:rPr lang="en-GB" altLang="en-US" sz="2800" dirty="0"/>
              <a:t>is used, such as a mediator, to help the parties break the deadlock.</a:t>
            </a:r>
            <a:br>
              <a:rPr lang="en-GB" altLang="en-US" sz="2800" dirty="0"/>
            </a:br>
            <a:endParaRPr lang="en-GB" altLang="en-US" sz="2800" dirty="0"/>
          </a:p>
          <a:p>
            <a:r>
              <a:rPr lang="en-GB" altLang="en-US" sz="2800" dirty="0"/>
              <a:t>Arbitration is different as this is where the parties get an </a:t>
            </a:r>
            <a:r>
              <a:rPr lang="en-GB" altLang="en-US" sz="2800" dirty="0">
                <a:solidFill>
                  <a:schemeClr val="bg2">
                    <a:lumMod val="50000"/>
                  </a:schemeClr>
                </a:solidFill>
              </a:rPr>
              <a:t>independent arbitrator </a:t>
            </a:r>
            <a:r>
              <a:rPr lang="en-GB" altLang="en-US" sz="2800" dirty="0"/>
              <a:t>to decide the dispute.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F2A15-B6D1-81EF-71A0-50300B1EDCC9}"/>
              </a:ext>
            </a:extLst>
          </p:cNvPr>
          <p:cNvSpPr>
            <a:spLocks noGrp="1"/>
          </p:cNvSpPr>
          <p:nvPr>
            <p:ph type="title"/>
          </p:nvPr>
        </p:nvSpPr>
        <p:spPr>
          <a:xfrm>
            <a:off x="251543" y="100048"/>
            <a:ext cx="9318245" cy="716590"/>
          </a:xfrm>
        </p:spPr>
        <p:txBody>
          <a:bodyPr/>
          <a:lstStyle/>
          <a:p>
            <a:r>
              <a:rPr lang="en-GB" dirty="0"/>
              <a:t>Cases emphasising the importance of ADR</a:t>
            </a:r>
          </a:p>
        </p:txBody>
      </p:sp>
      <p:sp>
        <p:nvSpPr>
          <p:cNvPr id="3" name="Content Placeholder 2">
            <a:extLst>
              <a:ext uri="{FF2B5EF4-FFF2-40B4-BE49-F238E27FC236}">
                <a16:creationId xmlns:a16="http://schemas.microsoft.com/office/drawing/2014/main" id="{96885FA3-45E3-1960-D34E-CB5C8E72D351}"/>
              </a:ext>
            </a:extLst>
          </p:cNvPr>
          <p:cNvSpPr>
            <a:spLocks noGrp="1"/>
          </p:cNvSpPr>
          <p:nvPr>
            <p:ph idx="1"/>
          </p:nvPr>
        </p:nvSpPr>
        <p:spPr>
          <a:xfrm>
            <a:off x="370207" y="876241"/>
            <a:ext cx="9562549" cy="5580400"/>
          </a:xfrm>
        </p:spPr>
        <p:txBody>
          <a:bodyPr>
            <a:normAutofit lnSpcReduction="10000"/>
          </a:bodyPr>
          <a:lstStyle/>
          <a:p>
            <a:pPr algn="l" fontAlgn="base"/>
            <a:r>
              <a:rPr lang="en-US" sz="2400" b="1" i="1" dirty="0">
                <a:solidFill>
                  <a:srgbClr val="000000"/>
                </a:solidFill>
                <a:effectLst/>
                <a:latin typeface="inherit"/>
              </a:rPr>
              <a:t>Halsey v Milton Keynes General NHS Trust [2004]</a:t>
            </a:r>
            <a:r>
              <a:rPr lang="en-US" sz="2400" b="0" i="0" dirty="0">
                <a:solidFill>
                  <a:srgbClr val="000000"/>
                </a:solidFill>
                <a:effectLst/>
                <a:latin typeface="Inter"/>
              </a:rPr>
              <a:t>, whereby the Court of Appeal </a:t>
            </a:r>
            <a:r>
              <a:rPr lang="en-US" sz="2400" b="0" i="0" dirty="0" err="1">
                <a:solidFill>
                  <a:srgbClr val="000000"/>
                </a:solidFill>
                <a:effectLst/>
                <a:latin typeface="Inter"/>
              </a:rPr>
              <a:t>recognised</a:t>
            </a:r>
            <a:r>
              <a:rPr lang="en-US" sz="2400" b="0" i="0" dirty="0">
                <a:solidFill>
                  <a:srgbClr val="000000"/>
                </a:solidFill>
                <a:effectLst/>
                <a:latin typeface="Inter"/>
              </a:rPr>
              <a:t> that the power of the courts to </a:t>
            </a:r>
            <a:r>
              <a:rPr lang="en-US" sz="2400" b="0" i="0" dirty="0" err="1">
                <a:solidFill>
                  <a:srgbClr val="000000"/>
                </a:solidFill>
                <a:effectLst/>
                <a:latin typeface="Inter"/>
              </a:rPr>
              <a:t>penalise</a:t>
            </a:r>
            <a:r>
              <a:rPr lang="en-US" sz="2400" b="0" i="0" dirty="0">
                <a:solidFill>
                  <a:srgbClr val="000000"/>
                </a:solidFill>
                <a:effectLst/>
                <a:latin typeface="Inter"/>
              </a:rPr>
              <a:t> a party in costs as a consequence of an unreasonable refusal to engage in ADR. The court considered factors which may justify a party declining to accept an invitation from an opponent to participate in ADR at a particular time. Those factors included:</a:t>
            </a:r>
          </a:p>
          <a:p>
            <a:pPr algn="l" fontAlgn="base">
              <a:buFont typeface="Arial" panose="020B0604020202020204" pitchFamily="34" charset="0"/>
              <a:buChar char="•"/>
            </a:pPr>
            <a:r>
              <a:rPr lang="en-US" sz="2400" b="0" i="0" dirty="0">
                <a:solidFill>
                  <a:srgbClr val="000000"/>
                </a:solidFill>
                <a:effectLst/>
                <a:latin typeface="inherit"/>
              </a:rPr>
              <a:t>the nature of the dispute</a:t>
            </a:r>
          </a:p>
          <a:p>
            <a:pPr algn="l" fontAlgn="base">
              <a:buFont typeface="Arial" panose="020B0604020202020204" pitchFamily="34" charset="0"/>
              <a:buChar char="•"/>
            </a:pPr>
            <a:r>
              <a:rPr lang="en-US" sz="2400" b="0" i="0" dirty="0">
                <a:solidFill>
                  <a:srgbClr val="000000"/>
                </a:solidFill>
                <a:effectLst/>
                <a:latin typeface="inherit"/>
              </a:rPr>
              <a:t>the merits of the case</a:t>
            </a:r>
          </a:p>
          <a:p>
            <a:pPr algn="l" fontAlgn="base">
              <a:buFont typeface="Arial" panose="020B0604020202020204" pitchFamily="34" charset="0"/>
              <a:buChar char="•"/>
            </a:pPr>
            <a:r>
              <a:rPr lang="en-US" sz="2400" b="0" i="0" dirty="0">
                <a:solidFill>
                  <a:srgbClr val="000000"/>
                </a:solidFill>
                <a:effectLst/>
                <a:latin typeface="inherit"/>
              </a:rPr>
              <a:t>the extent to which other settlement methods have been attempted</a:t>
            </a:r>
          </a:p>
          <a:p>
            <a:pPr algn="l" fontAlgn="base">
              <a:buFont typeface="Arial" panose="020B0604020202020204" pitchFamily="34" charset="0"/>
              <a:buChar char="•"/>
            </a:pPr>
            <a:r>
              <a:rPr lang="en-US" sz="2400" b="0" i="0" dirty="0">
                <a:solidFill>
                  <a:srgbClr val="000000"/>
                </a:solidFill>
                <a:effectLst/>
                <a:latin typeface="inherit"/>
              </a:rPr>
              <a:t>whether the costs of the ADR would be disproportionately high</a:t>
            </a:r>
          </a:p>
          <a:p>
            <a:pPr algn="l" fontAlgn="base">
              <a:buFont typeface="Arial" panose="020B0604020202020204" pitchFamily="34" charset="0"/>
              <a:buChar char="•"/>
            </a:pPr>
            <a:r>
              <a:rPr lang="en-US" sz="2400" b="0" i="0" dirty="0">
                <a:solidFill>
                  <a:srgbClr val="000000"/>
                </a:solidFill>
                <a:effectLst/>
                <a:latin typeface="inherit"/>
              </a:rPr>
              <a:t>whether any delay in setting up and attending the ADR would have been prejudicial</a:t>
            </a:r>
          </a:p>
          <a:p>
            <a:pPr algn="l" fontAlgn="base">
              <a:buFont typeface="Arial" panose="020B0604020202020204" pitchFamily="34" charset="0"/>
              <a:buChar char="•"/>
            </a:pPr>
            <a:r>
              <a:rPr lang="en-US" sz="2400" b="0" i="0" dirty="0">
                <a:solidFill>
                  <a:srgbClr val="000000"/>
                </a:solidFill>
                <a:effectLst/>
                <a:latin typeface="inherit"/>
              </a:rPr>
              <a:t>whether the ADR had a reasonable prospect of success</a:t>
            </a:r>
          </a:p>
          <a:p>
            <a:pPr marL="0" indent="0">
              <a:buNone/>
            </a:pPr>
            <a:endParaRPr lang="en-GB" dirty="0"/>
          </a:p>
        </p:txBody>
      </p:sp>
    </p:spTree>
    <p:extLst>
      <p:ext uri="{BB962C8B-B14F-4D97-AF65-F5344CB8AC3E}">
        <p14:creationId xmlns:p14="http://schemas.microsoft.com/office/powerpoint/2010/main" val="2173600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D90890-F52A-5FC9-4C88-EEFCEFB2B1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33610C-0EBD-A50E-3075-E8916C8B293F}"/>
              </a:ext>
            </a:extLst>
          </p:cNvPr>
          <p:cNvSpPr>
            <a:spLocks noGrp="1"/>
          </p:cNvSpPr>
          <p:nvPr>
            <p:ph type="title"/>
          </p:nvPr>
        </p:nvSpPr>
        <p:spPr>
          <a:xfrm>
            <a:off x="251543" y="100048"/>
            <a:ext cx="9318245" cy="716590"/>
          </a:xfrm>
        </p:spPr>
        <p:txBody>
          <a:bodyPr/>
          <a:lstStyle/>
          <a:p>
            <a:r>
              <a:rPr lang="en-GB" dirty="0"/>
              <a:t>Cases emphasising the importance of ADR</a:t>
            </a:r>
          </a:p>
        </p:txBody>
      </p:sp>
      <p:sp>
        <p:nvSpPr>
          <p:cNvPr id="3" name="Content Placeholder 2">
            <a:extLst>
              <a:ext uri="{FF2B5EF4-FFF2-40B4-BE49-F238E27FC236}">
                <a16:creationId xmlns:a16="http://schemas.microsoft.com/office/drawing/2014/main" id="{2C93E1CC-628F-8D27-746A-601939796C54}"/>
              </a:ext>
            </a:extLst>
          </p:cNvPr>
          <p:cNvSpPr>
            <a:spLocks noGrp="1"/>
          </p:cNvSpPr>
          <p:nvPr>
            <p:ph idx="1"/>
          </p:nvPr>
        </p:nvSpPr>
        <p:spPr>
          <a:xfrm>
            <a:off x="370207" y="876241"/>
            <a:ext cx="9562549" cy="5580400"/>
          </a:xfrm>
        </p:spPr>
        <p:txBody>
          <a:bodyPr>
            <a:normAutofit/>
          </a:bodyPr>
          <a:lstStyle/>
          <a:p>
            <a:pPr algn="l" fontAlgn="base"/>
            <a:r>
              <a:rPr lang="en-US" b="1" i="1" dirty="0">
                <a:solidFill>
                  <a:srgbClr val="000000"/>
                </a:solidFill>
                <a:effectLst/>
                <a:latin typeface="inherit"/>
              </a:rPr>
              <a:t>PGF II SA v OMFS Co. and another [2013]</a:t>
            </a:r>
            <a:r>
              <a:rPr lang="en-US" b="0" i="0" dirty="0">
                <a:solidFill>
                  <a:srgbClr val="000000"/>
                </a:solidFill>
                <a:effectLst/>
                <a:latin typeface="Inter"/>
              </a:rPr>
              <a:t> the Court of Appeal considered that a party’s failure to respond at all to an invitation to engage in ADR would be treated as tantamount to a refusal to engage in ADR and that such silence was, as a general rule, unreasonable.</a:t>
            </a:r>
          </a:p>
          <a:p>
            <a:pPr algn="l" fontAlgn="base"/>
            <a:r>
              <a:rPr lang="en-US" b="0" i="0" dirty="0">
                <a:solidFill>
                  <a:srgbClr val="000000"/>
                </a:solidFill>
                <a:effectLst/>
                <a:latin typeface="Inter"/>
              </a:rPr>
              <a:t>Court of Appeal in </a:t>
            </a:r>
            <a:r>
              <a:rPr lang="en-US" b="1" i="1" dirty="0">
                <a:solidFill>
                  <a:srgbClr val="000000"/>
                </a:solidFill>
                <a:effectLst/>
                <a:latin typeface="inherit"/>
              </a:rPr>
              <a:t>Churchill v Merthyr Tydfil County Borough Council [2023]</a:t>
            </a:r>
            <a:r>
              <a:rPr lang="en-US" b="0" i="0" dirty="0">
                <a:solidFill>
                  <a:srgbClr val="000000"/>
                </a:solidFill>
                <a:effectLst/>
                <a:latin typeface="Inter"/>
              </a:rPr>
              <a:t> ruled that the courts have the power to </a:t>
            </a:r>
            <a:r>
              <a:rPr lang="en-US" b="1" i="0" dirty="0">
                <a:solidFill>
                  <a:srgbClr val="000000"/>
                </a:solidFill>
                <a:effectLst/>
                <a:latin typeface="inherit"/>
              </a:rPr>
              <a:t>order </a:t>
            </a:r>
            <a:r>
              <a:rPr lang="en-US" b="0" i="0" dirty="0">
                <a:solidFill>
                  <a:srgbClr val="000000"/>
                </a:solidFill>
                <a:effectLst/>
                <a:latin typeface="Inter"/>
              </a:rPr>
              <a:t>parties to engage in ADR, as long as such an order:</a:t>
            </a:r>
          </a:p>
          <a:p>
            <a:pPr algn="l" fontAlgn="base">
              <a:buFont typeface="Arial" panose="020B0604020202020204" pitchFamily="34" charset="0"/>
              <a:buChar char="•"/>
            </a:pPr>
            <a:r>
              <a:rPr lang="en-US" b="0" i="0" dirty="0">
                <a:solidFill>
                  <a:srgbClr val="000000"/>
                </a:solidFill>
                <a:effectLst/>
                <a:latin typeface="inherit"/>
              </a:rPr>
              <a:t>does not impair the claimant’s right to proceed to a judicial hearing; and</a:t>
            </a:r>
          </a:p>
          <a:p>
            <a:pPr algn="l" fontAlgn="base">
              <a:buFont typeface="Arial" panose="020B0604020202020204" pitchFamily="34" charset="0"/>
              <a:buChar char="•"/>
            </a:pPr>
            <a:r>
              <a:rPr lang="en-US" b="0" i="0" dirty="0">
                <a:solidFill>
                  <a:srgbClr val="000000"/>
                </a:solidFill>
                <a:effectLst/>
                <a:latin typeface="inherit"/>
              </a:rPr>
              <a:t>is proportionate to achieving the legitimate aim of settling the dispute fairly, quickly, and at reasonable cost.</a:t>
            </a:r>
          </a:p>
          <a:p>
            <a:pPr algn="l" fontAlgn="base"/>
            <a:r>
              <a:rPr lang="en-US" b="0" i="0" dirty="0">
                <a:solidFill>
                  <a:srgbClr val="000000"/>
                </a:solidFill>
                <a:effectLst/>
                <a:latin typeface="Inter"/>
              </a:rPr>
              <a:t>The Court did not specify what sanctions might apply to a party who fails to comply with an order to engage in ADR, but it might be that courts develop principles which might include costs sanctions.</a:t>
            </a:r>
          </a:p>
          <a:p>
            <a:pPr algn="l" fontAlgn="base"/>
            <a:r>
              <a:rPr lang="en-US" b="0" i="0" dirty="0">
                <a:solidFill>
                  <a:srgbClr val="000000"/>
                </a:solidFill>
                <a:effectLst/>
                <a:latin typeface="Inter"/>
              </a:rPr>
              <a:t>Rules provide for mandatory mediation in claims issued (whether on paper or via Money Claims Online) on or after 22 May 2024 once a </a:t>
            </a:r>
            <a:r>
              <a:rPr lang="en-US" b="0" i="0" dirty="0" err="1">
                <a:solidFill>
                  <a:srgbClr val="000000"/>
                </a:solidFill>
                <a:effectLst/>
                <a:latin typeface="Inter"/>
              </a:rPr>
              <a:t>defence</a:t>
            </a:r>
            <a:r>
              <a:rPr lang="en-US" b="0" i="0" dirty="0">
                <a:solidFill>
                  <a:srgbClr val="000000"/>
                </a:solidFill>
                <a:effectLst/>
                <a:latin typeface="Inter"/>
              </a:rPr>
              <a:t> has been filed and the claim allocated to the small claims track. The mediation will be by telephone, with an independent mediator provided by HMCTS.</a:t>
            </a:r>
          </a:p>
          <a:p>
            <a:pPr algn="l" fontAlgn="base"/>
            <a:r>
              <a:rPr lang="en-US" b="0" i="0" dirty="0">
                <a:solidFill>
                  <a:srgbClr val="000000"/>
                </a:solidFill>
                <a:effectLst/>
                <a:latin typeface="Inter"/>
              </a:rPr>
              <a:t>At the time of writing, the Civil Procedure Rules Committee is consulting on amending the CPR to extend the procedural powers of the court to order ADR for other claims.so.</a:t>
            </a:r>
          </a:p>
          <a:p>
            <a:endParaRPr lang="en-GB" dirty="0"/>
          </a:p>
        </p:txBody>
      </p:sp>
    </p:spTree>
    <p:extLst>
      <p:ext uri="{BB962C8B-B14F-4D97-AF65-F5344CB8AC3E}">
        <p14:creationId xmlns:p14="http://schemas.microsoft.com/office/powerpoint/2010/main" val="485150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690C9B5-DB6B-3BFA-7CC9-59361C901DE5}"/>
              </a:ext>
            </a:extLst>
          </p:cNvPr>
          <p:cNvSpPr>
            <a:spLocks noGrp="1" noChangeArrowheads="1"/>
          </p:cNvSpPr>
          <p:nvPr>
            <p:ph type="title"/>
          </p:nvPr>
        </p:nvSpPr>
        <p:spPr/>
        <p:txBody>
          <a:bodyPr/>
          <a:lstStyle/>
          <a:p>
            <a:pPr eaLnBrk="1" hangingPunct="1"/>
            <a:r>
              <a:rPr lang="en-GB" altLang="en-US" dirty="0"/>
              <a:t>The types of ADR + Early Neutral Evaluation (ENE)</a:t>
            </a:r>
          </a:p>
        </p:txBody>
      </p:sp>
      <p:sp>
        <p:nvSpPr>
          <p:cNvPr id="7171" name="Rectangle 3">
            <a:extLst>
              <a:ext uri="{FF2B5EF4-FFF2-40B4-BE49-F238E27FC236}">
                <a16:creationId xmlns:a16="http://schemas.microsoft.com/office/drawing/2014/main" id="{88F053E2-9454-1796-F8B7-D9DC91EF05D2}"/>
              </a:ext>
            </a:extLst>
          </p:cNvPr>
          <p:cNvSpPr>
            <a:spLocks noGrp="1" noChangeArrowheads="1"/>
          </p:cNvSpPr>
          <p:nvPr>
            <p:ph type="body" idx="1"/>
          </p:nvPr>
        </p:nvSpPr>
        <p:spPr/>
        <p:txBody>
          <a:bodyPr/>
          <a:lstStyle/>
          <a:p>
            <a:pPr eaLnBrk="1" hangingPunct="1">
              <a:buFontTx/>
              <a:buNone/>
            </a:pPr>
            <a:endParaRPr lang="en-US" altLang="en-US" dirty="0"/>
          </a:p>
        </p:txBody>
      </p:sp>
      <p:pic>
        <p:nvPicPr>
          <p:cNvPr id="7172" name="Picture 4" descr="negotiation">
            <a:extLst>
              <a:ext uri="{FF2B5EF4-FFF2-40B4-BE49-F238E27FC236}">
                <a16:creationId xmlns:a16="http://schemas.microsoft.com/office/drawing/2014/main" id="{6AC4CD8D-FAA4-E422-4F50-004BE6C76E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214" y="2205038"/>
            <a:ext cx="3240087"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5" descr="mediation">
            <a:extLst>
              <a:ext uri="{FF2B5EF4-FFF2-40B4-BE49-F238E27FC236}">
                <a16:creationId xmlns:a16="http://schemas.microsoft.com/office/drawing/2014/main" id="{C846ABE1-AD78-C798-C43A-D704862781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2625" y="1989139"/>
            <a:ext cx="2592388" cy="174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6" descr="conciliation">
            <a:extLst>
              <a:ext uri="{FF2B5EF4-FFF2-40B4-BE49-F238E27FC236}">
                <a16:creationId xmlns:a16="http://schemas.microsoft.com/office/drawing/2014/main" id="{5917F685-9DAF-06A0-60CB-9FE82C17E9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79650" y="4365626"/>
            <a:ext cx="2736850"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7" descr="arbitration">
            <a:extLst>
              <a:ext uri="{FF2B5EF4-FFF2-40B4-BE49-F238E27FC236}">
                <a16:creationId xmlns:a16="http://schemas.microsoft.com/office/drawing/2014/main" id="{7116360F-163A-E6DD-E4FD-1373358DF5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32626" y="4076701"/>
            <a:ext cx="2519363" cy="155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0E2B61C-4E20-9D4A-0CB8-C440D48132ED}"/>
              </a:ext>
            </a:extLst>
          </p:cNvPr>
          <p:cNvSpPr>
            <a:spLocks noGrp="1" noChangeArrowheads="1"/>
          </p:cNvSpPr>
          <p:nvPr>
            <p:ph type="title"/>
          </p:nvPr>
        </p:nvSpPr>
        <p:spPr>
          <a:xfrm>
            <a:off x="677334" y="609600"/>
            <a:ext cx="8596668" cy="716629"/>
          </a:xfrm>
        </p:spPr>
        <p:txBody>
          <a:bodyPr/>
          <a:lstStyle/>
          <a:p>
            <a:pPr eaLnBrk="1" hangingPunct="1"/>
            <a:r>
              <a:rPr lang="en-GB" altLang="en-US" dirty="0"/>
              <a:t>Negotiation</a:t>
            </a:r>
          </a:p>
        </p:txBody>
      </p:sp>
      <p:sp>
        <p:nvSpPr>
          <p:cNvPr id="9219" name="Rectangle 3">
            <a:extLst>
              <a:ext uri="{FF2B5EF4-FFF2-40B4-BE49-F238E27FC236}">
                <a16:creationId xmlns:a16="http://schemas.microsoft.com/office/drawing/2014/main" id="{CCC141E7-CAE9-3CC8-E390-56498F74EFE0}"/>
              </a:ext>
            </a:extLst>
          </p:cNvPr>
          <p:cNvSpPr>
            <a:spLocks noGrp="1" noChangeArrowheads="1"/>
          </p:cNvSpPr>
          <p:nvPr>
            <p:ph type="body" idx="1"/>
          </p:nvPr>
        </p:nvSpPr>
        <p:spPr>
          <a:xfrm>
            <a:off x="677334" y="1560296"/>
            <a:ext cx="8596668" cy="3880773"/>
          </a:xfrm>
        </p:spPr>
        <p:txBody>
          <a:bodyPr>
            <a:normAutofit lnSpcReduction="10000"/>
          </a:bodyPr>
          <a:lstStyle/>
          <a:p>
            <a:pPr>
              <a:lnSpc>
                <a:spcPct val="90000"/>
              </a:lnSpc>
            </a:pPr>
            <a:r>
              <a:rPr lang="en-GB" altLang="en-US" sz="2400" dirty="0"/>
              <a:t>Anyone who has a dispute with another person can always try and resolve it by negotiating directly with them.  This has the advantage of being completely private, and is also the quickest and cheapest method.</a:t>
            </a:r>
          </a:p>
          <a:p>
            <a:pPr>
              <a:lnSpc>
                <a:spcPct val="90000"/>
              </a:lnSpc>
            </a:pPr>
            <a:r>
              <a:rPr lang="en-GB" altLang="en-US" sz="2400" dirty="0"/>
              <a:t>If the parties can’t come to an agreement, they may decide to take the step of instructing solicitors and those solicitors can try and negotiate a settlement.</a:t>
            </a:r>
          </a:p>
          <a:p>
            <a:pPr>
              <a:lnSpc>
                <a:spcPct val="90000"/>
              </a:lnSpc>
            </a:pPr>
            <a:r>
              <a:rPr lang="en-GB" altLang="en-US" sz="2400" dirty="0"/>
              <a:t>In fact, even when court proceedings have been commenced, the lawyers for the parties will often continue to negotiate and this is reflected in the high number of cases which are settled out of court.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31D2317F-EFA9-6889-C8CD-65D4F8C77CFB}"/>
              </a:ext>
            </a:extLst>
          </p:cNvPr>
          <p:cNvSpPr>
            <a:spLocks noGrp="1" noChangeArrowheads="1"/>
          </p:cNvSpPr>
          <p:nvPr>
            <p:ph type="title"/>
          </p:nvPr>
        </p:nvSpPr>
        <p:spPr>
          <a:xfrm>
            <a:off x="481890" y="232672"/>
            <a:ext cx="8596668" cy="1320800"/>
          </a:xfrm>
        </p:spPr>
        <p:txBody>
          <a:bodyPr/>
          <a:lstStyle/>
          <a:p>
            <a:pPr eaLnBrk="1" hangingPunct="1"/>
            <a:r>
              <a:rPr lang="en-GB" altLang="en-US" dirty="0"/>
              <a:t>Advantages of negotiation</a:t>
            </a:r>
          </a:p>
        </p:txBody>
      </p:sp>
      <p:sp>
        <p:nvSpPr>
          <p:cNvPr id="10243" name="Rectangle 3">
            <a:extLst>
              <a:ext uri="{FF2B5EF4-FFF2-40B4-BE49-F238E27FC236}">
                <a16:creationId xmlns:a16="http://schemas.microsoft.com/office/drawing/2014/main" id="{6AA25880-6F52-4FA9-BC61-80AAA178AC12}"/>
              </a:ext>
            </a:extLst>
          </p:cNvPr>
          <p:cNvSpPr>
            <a:spLocks noGrp="1" noChangeArrowheads="1"/>
          </p:cNvSpPr>
          <p:nvPr>
            <p:ph type="body" idx="1"/>
          </p:nvPr>
        </p:nvSpPr>
        <p:spPr>
          <a:xfrm>
            <a:off x="614513" y="1350892"/>
            <a:ext cx="8596668" cy="4931245"/>
          </a:xfrm>
        </p:spPr>
        <p:txBody>
          <a:bodyPr>
            <a:normAutofit lnSpcReduction="10000"/>
          </a:bodyPr>
          <a:lstStyle/>
          <a:p>
            <a:pPr eaLnBrk="1" hangingPunct="1">
              <a:lnSpc>
                <a:spcPct val="90000"/>
              </a:lnSpc>
            </a:pPr>
            <a:r>
              <a:rPr lang="en-GB" altLang="en-US" sz="2400" dirty="0"/>
              <a:t>Much quicker than taking a case to court</a:t>
            </a:r>
          </a:p>
          <a:p>
            <a:pPr eaLnBrk="1" hangingPunct="1">
              <a:lnSpc>
                <a:spcPct val="90000"/>
              </a:lnSpc>
            </a:pPr>
            <a:r>
              <a:rPr lang="en-GB" altLang="en-US" sz="2400" dirty="0"/>
              <a:t>More convenient as the parties can conduct the negotiation in writing, by phone or email</a:t>
            </a:r>
          </a:p>
          <a:p>
            <a:pPr eaLnBrk="1" hangingPunct="1">
              <a:lnSpc>
                <a:spcPct val="90000"/>
              </a:lnSpc>
            </a:pPr>
            <a:r>
              <a:rPr lang="en-GB" altLang="en-US" sz="2400" dirty="0"/>
              <a:t>It is informal.  People prefer it to the formality of court</a:t>
            </a:r>
          </a:p>
          <a:p>
            <a:pPr eaLnBrk="1" hangingPunct="1">
              <a:lnSpc>
                <a:spcPct val="90000"/>
              </a:lnSpc>
            </a:pPr>
            <a:r>
              <a:rPr lang="en-GB" altLang="en-US" sz="2400" dirty="0"/>
              <a:t>It allows the parties flexibility in the terms of their settlement.  The court can only award damages (money) but in negotiation the parties may agree other matters as well as or instead of a money settlement</a:t>
            </a:r>
          </a:p>
          <a:p>
            <a:pPr eaLnBrk="1" hangingPunct="1">
              <a:lnSpc>
                <a:spcPct val="90000"/>
              </a:lnSpc>
            </a:pPr>
            <a:r>
              <a:rPr lang="en-GB" altLang="en-US" sz="2400" dirty="0"/>
              <a:t>Negotiation is much cheaper.  </a:t>
            </a:r>
          </a:p>
          <a:p>
            <a:pPr eaLnBrk="1" hangingPunct="1">
              <a:lnSpc>
                <a:spcPct val="90000"/>
              </a:lnSpc>
            </a:pPr>
            <a:r>
              <a:rPr lang="en-GB" altLang="en-US" sz="2400" dirty="0"/>
              <a:t>All negotiations are conducted in private.  The agreement will not be made public</a:t>
            </a:r>
          </a:p>
          <a:p>
            <a:pPr eaLnBrk="1" hangingPunct="1">
              <a:lnSpc>
                <a:spcPct val="90000"/>
              </a:lnSpc>
            </a:pPr>
            <a:r>
              <a:rPr lang="en-GB" altLang="en-US" sz="2400" dirty="0"/>
              <a:t>The parties can walk away at any time</a:t>
            </a:r>
          </a:p>
          <a:p>
            <a:pPr eaLnBrk="1" hangingPunct="1">
              <a:lnSpc>
                <a:spcPct val="90000"/>
              </a:lnSpc>
            </a:pPr>
            <a:r>
              <a:rPr lang="en-GB" altLang="en-US" sz="2400" dirty="0"/>
              <a:t>Avoiding litigation may preserve the relationship.</a:t>
            </a:r>
          </a:p>
        </p:txBody>
      </p:sp>
      <p:pic>
        <p:nvPicPr>
          <p:cNvPr id="3" name="Picture 2" descr="A cartoon emoji with a thumbs up&#10;&#10;Description automatically generated">
            <a:extLst>
              <a:ext uri="{FF2B5EF4-FFF2-40B4-BE49-F238E27FC236}">
                <a16:creationId xmlns:a16="http://schemas.microsoft.com/office/drawing/2014/main" id="{A6BE765B-7921-A983-1C70-A4D5E88419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6272" y="574285"/>
            <a:ext cx="2223840" cy="155321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2A143BDF-7B22-7832-C886-111EE0BAA84F}"/>
              </a:ext>
            </a:extLst>
          </p:cNvPr>
          <p:cNvSpPr>
            <a:spLocks noGrp="1" noChangeArrowheads="1"/>
          </p:cNvSpPr>
          <p:nvPr>
            <p:ph type="title"/>
          </p:nvPr>
        </p:nvSpPr>
        <p:spPr/>
        <p:txBody>
          <a:bodyPr/>
          <a:lstStyle/>
          <a:p>
            <a:pPr eaLnBrk="1" hangingPunct="1"/>
            <a:r>
              <a:rPr lang="en-GB" altLang="en-US"/>
              <a:t>Disadvantages of negotiation</a:t>
            </a:r>
          </a:p>
        </p:txBody>
      </p:sp>
      <p:sp>
        <p:nvSpPr>
          <p:cNvPr id="11267" name="Rectangle 3">
            <a:extLst>
              <a:ext uri="{FF2B5EF4-FFF2-40B4-BE49-F238E27FC236}">
                <a16:creationId xmlns:a16="http://schemas.microsoft.com/office/drawing/2014/main" id="{171DDD80-D588-CBE3-D80C-FE72DEFC346F}"/>
              </a:ext>
            </a:extLst>
          </p:cNvPr>
          <p:cNvSpPr>
            <a:spLocks noGrp="1" noChangeArrowheads="1"/>
          </p:cNvSpPr>
          <p:nvPr>
            <p:ph type="body" idx="1"/>
          </p:nvPr>
        </p:nvSpPr>
        <p:spPr>
          <a:xfrm>
            <a:off x="621493" y="1488613"/>
            <a:ext cx="8596668" cy="4933127"/>
          </a:xfrm>
        </p:spPr>
        <p:txBody>
          <a:bodyPr>
            <a:normAutofit/>
          </a:bodyPr>
          <a:lstStyle/>
          <a:p>
            <a:pPr eaLnBrk="1" hangingPunct="1">
              <a:lnSpc>
                <a:spcPct val="90000"/>
              </a:lnSpc>
            </a:pPr>
            <a:r>
              <a:rPr lang="en-GB" altLang="en-US" sz="2400" dirty="0"/>
              <a:t>There may be an imbalance of power.  </a:t>
            </a:r>
            <a:r>
              <a:rPr lang="en-GB" altLang="en-US" sz="2400" dirty="0" err="1"/>
              <a:t>Eg</a:t>
            </a:r>
            <a:r>
              <a:rPr lang="en-GB" altLang="en-US" sz="2400" dirty="0"/>
              <a:t> where one party is an individual and the other a big business.</a:t>
            </a:r>
          </a:p>
          <a:p>
            <a:pPr eaLnBrk="1" hangingPunct="1">
              <a:lnSpc>
                <a:spcPct val="90000"/>
              </a:lnSpc>
            </a:pPr>
            <a:r>
              <a:rPr lang="en-GB" altLang="en-US" sz="2400" dirty="0"/>
              <a:t>The other sides demands may be unrealistic.</a:t>
            </a:r>
          </a:p>
          <a:p>
            <a:pPr eaLnBrk="1" hangingPunct="1">
              <a:lnSpc>
                <a:spcPct val="90000"/>
              </a:lnSpc>
            </a:pPr>
            <a:r>
              <a:rPr lang="en-GB" altLang="en-US" sz="2400" dirty="0"/>
              <a:t>The parties may not be able to come to an agreement.  If they cannot, then they will have to try another method of resolving their dispute</a:t>
            </a:r>
          </a:p>
          <a:p>
            <a:pPr eaLnBrk="1" hangingPunct="1">
              <a:lnSpc>
                <a:spcPct val="90000"/>
              </a:lnSpc>
            </a:pPr>
            <a:r>
              <a:rPr lang="en-GB" altLang="en-US" sz="2400" dirty="0"/>
              <a:t>If the dispute involves a point of law, the parties will not have the necessary legal knowledge to deal with it.  They will either have to use lawyers to negotiate or take the matter to court.</a:t>
            </a:r>
          </a:p>
          <a:p>
            <a:pPr eaLnBrk="1" hangingPunct="1">
              <a:lnSpc>
                <a:spcPct val="90000"/>
              </a:lnSpc>
            </a:pPr>
            <a:r>
              <a:rPr lang="en-GB" altLang="en-US" sz="2400" dirty="0"/>
              <a:t>Hiring a negotiator is potentially costly.</a:t>
            </a:r>
          </a:p>
        </p:txBody>
      </p:sp>
      <p:pic>
        <p:nvPicPr>
          <p:cNvPr id="3" name="Picture 2" descr="A yellow emoji with a sad face and a hand holding a stick&#10;&#10;Description automatically generated">
            <a:extLst>
              <a:ext uri="{FF2B5EF4-FFF2-40B4-BE49-F238E27FC236}">
                <a16:creationId xmlns:a16="http://schemas.microsoft.com/office/drawing/2014/main" id="{4760B843-393B-127A-2F13-F382A69204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66985" y="609600"/>
            <a:ext cx="1774166" cy="177416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DAAB3F29-6AE4-1016-CADF-2A783B427223}"/>
              </a:ext>
            </a:extLst>
          </p:cNvPr>
          <p:cNvSpPr>
            <a:spLocks noGrp="1" noChangeArrowheads="1"/>
          </p:cNvSpPr>
          <p:nvPr>
            <p:ph type="title"/>
          </p:nvPr>
        </p:nvSpPr>
        <p:spPr>
          <a:xfrm>
            <a:off x="488870" y="239652"/>
            <a:ext cx="8596668" cy="1320800"/>
          </a:xfrm>
        </p:spPr>
        <p:txBody>
          <a:bodyPr/>
          <a:lstStyle/>
          <a:p>
            <a:pPr eaLnBrk="1" hangingPunct="1"/>
            <a:r>
              <a:rPr lang="en-GB" altLang="en-US" dirty="0"/>
              <a:t>Mediation</a:t>
            </a:r>
          </a:p>
        </p:txBody>
      </p:sp>
      <p:sp>
        <p:nvSpPr>
          <p:cNvPr id="12291" name="Rectangle 3">
            <a:extLst>
              <a:ext uri="{FF2B5EF4-FFF2-40B4-BE49-F238E27FC236}">
                <a16:creationId xmlns:a16="http://schemas.microsoft.com/office/drawing/2014/main" id="{1E090A80-3D1C-C2F3-47D1-93193FDED1B7}"/>
              </a:ext>
            </a:extLst>
          </p:cNvPr>
          <p:cNvSpPr>
            <a:spLocks noGrp="1" noChangeArrowheads="1"/>
          </p:cNvSpPr>
          <p:nvPr>
            <p:ph type="body" idx="1"/>
          </p:nvPr>
        </p:nvSpPr>
        <p:spPr>
          <a:xfrm>
            <a:off x="342287" y="1036784"/>
            <a:ext cx="9374086" cy="5316318"/>
          </a:xfrm>
        </p:spPr>
        <p:txBody>
          <a:bodyPr>
            <a:normAutofit fontScale="92500" lnSpcReduction="10000"/>
          </a:bodyPr>
          <a:lstStyle/>
          <a:p>
            <a:pPr>
              <a:lnSpc>
                <a:spcPct val="80000"/>
              </a:lnSpc>
            </a:pPr>
            <a:r>
              <a:rPr lang="en-GB" altLang="en-US" sz="2400" dirty="0"/>
              <a:t>A neutral mediator helps the parties to reach a compromise solution, at a neutral venue.  </a:t>
            </a:r>
          </a:p>
          <a:p>
            <a:pPr>
              <a:lnSpc>
                <a:spcPct val="80000"/>
              </a:lnSpc>
            </a:pPr>
            <a:r>
              <a:rPr lang="en-GB" altLang="en-US" sz="2400" dirty="0"/>
              <a:t>The role of a mediator is to consult with each party and see how much common ground there is between them.  </a:t>
            </a:r>
          </a:p>
          <a:p>
            <a:pPr>
              <a:lnSpc>
                <a:spcPct val="80000"/>
              </a:lnSpc>
            </a:pPr>
            <a:r>
              <a:rPr lang="en-GB" altLang="en-US" sz="2400" dirty="0"/>
              <a:t>The mediator will explore the position with each party, looking at their needs and carrying their offers to and </a:t>
            </a:r>
            <a:r>
              <a:rPr lang="en-GB" altLang="en-US" sz="2400" dirty="0" err="1"/>
              <a:t>fro</a:t>
            </a:r>
            <a:r>
              <a:rPr lang="en-GB" altLang="en-US" sz="2400" dirty="0"/>
              <a:t>, while keeping confidentiality</a:t>
            </a:r>
          </a:p>
          <a:p>
            <a:r>
              <a:rPr lang="en-GB" altLang="en-US" sz="2400" dirty="0"/>
              <a:t>Initially, the parties will outline their dispute to the mediator in the presence of the other side.  After this, the parties separate into private rooms. A mediator will </a:t>
            </a:r>
            <a:r>
              <a:rPr lang="en-GB" altLang="en-US" sz="2400" b="1" dirty="0"/>
              <a:t>not usually tell the parties his own views of the merits of the dispute</a:t>
            </a:r>
            <a:r>
              <a:rPr lang="en-GB" altLang="en-US" sz="2400" dirty="0"/>
              <a:t>.  The role is to act as a </a:t>
            </a:r>
            <a:r>
              <a:rPr lang="en-GB" altLang="en-US" sz="2400" dirty="0">
                <a:solidFill>
                  <a:schemeClr val="tx2">
                    <a:lumMod val="60000"/>
                    <a:lumOff val="40000"/>
                  </a:schemeClr>
                </a:solidFill>
              </a:rPr>
              <a:t>‘facilitator’, </a:t>
            </a:r>
            <a:r>
              <a:rPr lang="en-GB" altLang="en-US" sz="2400" dirty="0"/>
              <a:t>so that an agreement is reached between the parties.  However, a mediator can be asked for an opinion of the merits and in this case the mediation becomes more of an evaluation exercise, which again aims at ending the dispute.  </a:t>
            </a:r>
          </a:p>
          <a:p>
            <a:r>
              <a:rPr lang="en-GB" altLang="en-US" sz="2400" dirty="0"/>
              <a:t>If the parties reach agreement it is written down and is binding.</a:t>
            </a:r>
          </a:p>
          <a:p>
            <a:pPr>
              <a:lnSpc>
                <a:spcPct val="80000"/>
              </a:lnSpc>
            </a:pPr>
            <a:endParaRPr lang="en-GB" alt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F58A4BF-3676-D016-FEB0-49C4BDED4C53}"/>
              </a:ext>
            </a:extLst>
          </p:cNvPr>
          <p:cNvSpPr>
            <a:spLocks noGrp="1" noChangeArrowheads="1"/>
          </p:cNvSpPr>
          <p:nvPr>
            <p:ph type="title"/>
          </p:nvPr>
        </p:nvSpPr>
        <p:spPr/>
        <p:txBody>
          <a:bodyPr/>
          <a:lstStyle/>
          <a:p>
            <a:pPr eaLnBrk="1" hangingPunct="1"/>
            <a:r>
              <a:rPr lang="en-GB" altLang="en-US"/>
              <a:t>Conciliation</a:t>
            </a:r>
          </a:p>
        </p:txBody>
      </p:sp>
      <p:sp>
        <p:nvSpPr>
          <p:cNvPr id="14339" name="Rectangle 3">
            <a:extLst>
              <a:ext uri="{FF2B5EF4-FFF2-40B4-BE49-F238E27FC236}">
                <a16:creationId xmlns:a16="http://schemas.microsoft.com/office/drawing/2014/main" id="{5589794C-DEAB-C235-64F7-71587565D35C}"/>
              </a:ext>
            </a:extLst>
          </p:cNvPr>
          <p:cNvSpPr>
            <a:spLocks noGrp="1" noChangeArrowheads="1"/>
          </p:cNvSpPr>
          <p:nvPr>
            <p:ph type="body" idx="1"/>
          </p:nvPr>
        </p:nvSpPr>
        <p:spPr>
          <a:xfrm>
            <a:off x="579612" y="1406733"/>
            <a:ext cx="8596668" cy="3880773"/>
          </a:xfrm>
        </p:spPr>
        <p:txBody>
          <a:bodyPr/>
          <a:lstStyle/>
          <a:p>
            <a:r>
              <a:rPr lang="en-GB" altLang="en-US" sz="2800" dirty="0"/>
              <a:t>This has similarities to mediation in that a neutral third party helps to resolve the dispute, but the main difference is that the conciliator will usually play a more active role.  The conciliator will be expected to suggest grounds for  compromise and the possible basis for a settlement.</a:t>
            </a:r>
          </a:p>
          <a:p>
            <a:r>
              <a:rPr lang="en-GB" altLang="en-US" sz="2800" dirty="0"/>
              <a:t>It has been used in complex multi-party disputes such as some employment disputes.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1579F7B2-3802-CEDC-324A-978DE91ED96B}"/>
              </a:ext>
            </a:extLst>
          </p:cNvPr>
          <p:cNvSpPr>
            <a:spLocks noGrp="1" noChangeArrowheads="1"/>
          </p:cNvSpPr>
          <p:nvPr>
            <p:ph type="title"/>
          </p:nvPr>
        </p:nvSpPr>
        <p:spPr>
          <a:xfrm>
            <a:off x="441546" y="218535"/>
            <a:ext cx="8596668" cy="845390"/>
          </a:xfrm>
        </p:spPr>
        <p:txBody>
          <a:bodyPr/>
          <a:lstStyle/>
          <a:p>
            <a:pPr eaLnBrk="1" hangingPunct="1"/>
            <a:r>
              <a:rPr lang="en-GB" altLang="en-US" dirty="0"/>
              <a:t>Advantages of mediation</a:t>
            </a:r>
          </a:p>
        </p:txBody>
      </p:sp>
      <p:sp>
        <p:nvSpPr>
          <p:cNvPr id="15363" name="Content Placeholder 2">
            <a:extLst>
              <a:ext uri="{FF2B5EF4-FFF2-40B4-BE49-F238E27FC236}">
                <a16:creationId xmlns:a16="http://schemas.microsoft.com/office/drawing/2014/main" id="{C2FF0D89-AE04-D2E9-FE08-BAA0C15F555D}"/>
              </a:ext>
            </a:extLst>
          </p:cNvPr>
          <p:cNvSpPr>
            <a:spLocks noGrp="1" noChangeArrowheads="1"/>
          </p:cNvSpPr>
          <p:nvPr>
            <p:ph idx="1"/>
          </p:nvPr>
        </p:nvSpPr>
        <p:spPr>
          <a:xfrm>
            <a:off x="506474" y="1126078"/>
            <a:ext cx="8596668" cy="5268971"/>
          </a:xfrm>
        </p:spPr>
        <p:txBody>
          <a:bodyPr/>
          <a:lstStyle/>
          <a:p>
            <a:pPr eaLnBrk="1" hangingPunct="1"/>
            <a:r>
              <a:rPr lang="en-GB" altLang="en-US" sz="2000" dirty="0"/>
              <a:t>The parties agree a resolution of their choice, allowing wider scope than that of courts;</a:t>
            </a:r>
          </a:p>
          <a:p>
            <a:pPr eaLnBrk="1" hangingPunct="1"/>
            <a:r>
              <a:rPr lang="en-GB" altLang="en-US" sz="2000" dirty="0"/>
              <a:t>This tailored “win-win” result compares favourably with the “win-lose” outcome of litigation and allows business relationships to continue;</a:t>
            </a:r>
          </a:p>
          <a:p>
            <a:pPr eaLnBrk="1" hangingPunct="1"/>
            <a:r>
              <a:rPr lang="en-GB" altLang="en-US" sz="2000" dirty="0"/>
              <a:t>The parties can walk away at any time;</a:t>
            </a:r>
          </a:p>
          <a:p>
            <a:pPr eaLnBrk="1" hangingPunct="1"/>
            <a:r>
              <a:rPr lang="en-GB" altLang="en-US" sz="2000" dirty="0"/>
              <a:t>The mediator is independent and neutral</a:t>
            </a:r>
          </a:p>
          <a:p>
            <a:pPr eaLnBrk="1" hangingPunct="1"/>
            <a:r>
              <a:rPr lang="en-GB" altLang="en-US" sz="2000" dirty="0"/>
              <a:t>It is a confidential process;</a:t>
            </a:r>
          </a:p>
          <a:p>
            <a:pPr eaLnBrk="1" hangingPunct="1"/>
            <a:r>
              <a:rPr lang="en-GB" altLang="en-US" sz="2000" dirty="0"/>
              <a:t>It is quicker and cheaper than litigation;</a:t>
            </a:r>
          </a:p>
          <a:p>
            <a:pPr eaLnBrk="1" hangingPunct="1"/>
            <a:r>
              <a:rPr lang="en-GB" altLang="en-US" sz="2000" dirty="0"/>
              <a:t>The parties cannot use information obtained in mediation in court as it is without prejudice.</a:t>
            </a:r>
          </a:p>
          <a:p>
            <a:pPr eaLnBrk="1" hangingPunct="1"/>
            <a:endParaRPr lang="en-GB" altLang="en-US" dirty="0"/>
          </a:p>
        </p:txBody>
      </p:sp>
      <p:pic>
        <p:nvPicPr>
          <p:cNvPr id="2" name="Picture 1" descr="A cartoon emoji with a thumbs up&#10;&#10;Description automatically generated">
            <a:extLst>
              <a:ext uri="{FF2B5EF4-FFF2-40B4-BE49-F238E27FC236}">
                <a16:creationId xmlns:a16="http://schemas.microsoft.com/office/drawing/2014/main" id="{CF07A0B0-0834-B1EA-6B0B-60D0314C596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84375" y="218535"/>
            <a:ext cx="1778045" cy="1241853"/>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2917179-9E32-ABE6-D913-62E1FF03F5B4}"/>
              </a:ext>
            </a:extLst>
          </p:cNvPr>
          <p:cNvSpPr>
            <a:spLocks noGrp="1" noChangeArrowheads="1"/>
          </p:cNvSpPr>
          <p:nvPr>
            <p:ph type="title"/>
          </p:nvPr>
        </p:nvSpPr>
        <p:spPr>
          <a:xfrm>
            <a:off x="384036" y="253042"/>
            <a:ext cx="8596668" cy="1320800"/>
          </a:xfrm>
        </p:spPr>
        <p:txBody>
          <a:bodyPr/>
          <a:lstStyle/>
          <a:p>
            <a:pPr eaLnBrk="1" hangingPunct="1"/>
            <a:r>
              <a:rPr lang="en-GB" altLang="en-US" dirty="0"/>
              <a:t>Disadvantages of mediation</a:t>
            </a:r>
          </a:p>
        </p:txBody>
      </p:sp>
      <p:sp>
        <p:nvSpPr>
          <p:cNvPr id="17411" name="Content Placeholder 2">
            <a:extLst>
              <a:ext uri="{FF2B5EF4-FFF2-40B4-BE49-F238E27FC236}">
                <a16:creationId xmlns:a16="http://schemas.microsoft.com/office/drawing/2014/main" id="{3630C3CB-84FE-107E-7791-0520D8D16F68}"/>
              </a:ext>
            </a:extLst>
          </p:cNvPr>
          <p:cNvSpPr>
            <a:spLocks noGrp="1" noChangeArrowheads="1"/>
          </p:cNvSpPr>
          <p:nvPr>
            <p:ph idx="1"/>
          </p:nvPr>
        </p:nvSpPr>
        <p:spPr>
          <a:xfrm>
            <a:off x="384036" y="1120553"/>
            <a:ext cx="8596668" cy="4705153"/>
          </a:xfrm>
        </p:spPr>
        <p:txBody>
          <a:bodyPr>
            <a:normAutofit/>
          </a:bodyPr>
          <a:lstStyle/>
          <a:p>
            <a:pPr eaLnBrk="1" hangingPunct="1"/>
            <a:r>
              <a:rPr lang="en-GB" altLang="en-US" sz="2400" dirty="0"/>
              <a:t>Hiring a mediator can be costly, even though the parties generally spilt the cost;</a:t>
            </a:r>
          </a:p>
          <a:p>
            <a:pPr eaLnBrk="1" hangingPunct="1"/>
            <a:r>
              <a:rPr lang="en-GB" altLang="en-US" sz="2400" dirty="0"/>
              <a:t>The parties must pay their own costs of attending;</a:t>
            </a:r>
          </a:p>
          <a:p>
            <a:pPr eaLnBrk="1" hangingPunct="1"/>
            <a:r>
              <a:rPr lang="en-GB" altLang="en-US" sz="2400" dirty="0"/>
              <a:t>The other party may not share the same attitude to mediation as your client and so resolution isn’t guaranteed;</a:t>
            </a:r>
          </a:p>
          <a:p>
            <a:pPr eaLnBrk="1" hangingPunct="1"/>
            <a:r>
              <a:rPr lang="en-GB" altLang="en-US" sz="2400" dirty="0"/>
              <a:t>Mediation is unsuitable if a party wants to set a legal precedent. It is unhelpful if a party needs an injunction;</a:t>
            </a:r>
          </a:p>
          <a:p>
            <a:pPr eaLnBrk="1" hangingPunct="1"/>
            <a:r>
              <a:rPr lang="en-GB" altLang="en-US" sz="2400" dirty="0"/>
              <a:t>If a client has an overwhelmingly strong case, he may prefer the court to find in his favour rather than compromise.</a:t>
            </a:r>
          </a:p>
          <a:p>
            <a:pPr marL="0" indent="0" eaLnBrk="1" hangingPunct="1">
              <a:buNone/>
            </a:pPr>
            <a:endParaRPr lang="en-GB" altLang="en-US" dirty="0"/>
          </a:p>
        </p:txBody>
      </p:sp>
      <p:pic>
        <p:nvPicPr>
          <p:cNvPr id="2" name="Picture 1" descr="A yellow emoji with a sad face and a hand holding a stick&#10;&#10;Description automatically generated">
            <a:extLst>
              <a:ext uri="{FF2B5EF4-FFF2-40B4-BE49-F238E27FC236}">
                <a16:creationId xmlns:a16="http://schemas.microsoft.com/office/drawing/2014/main" id="{BDE8588C-91FE-AEBB-7A94-99C6830D001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66985" y="609600"/>
            <a:ext cx="1774166" cy="1774166"/>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C7822F0-DE08-384B-B280-DC241376DB10}"/>
              </a:ext>
            </a:extLst>
          </p:cNvPr>
          <p:cNvSpPr>
            <a:spLocks noGrp="1" noChangeArrowheads="1"/>
          </p:cNvSpPr>
          <p:nvPr>
            <p:ph type="title"/>
          </p:nvPr>
        </p:nvSpPr>
        <p:spPr/>
        <p:txBody>
          <a:bodyPr/>
          <a:lstStyle/>
          <a:p>
            <a:pPr eaLnBrk="1" hangingPunct="1"/>
            <a:r>
              <a:rPr lang="en-GB" altLang="en-US"/>
              <a:t>Automatic referral to mediation for small claims</a:t>
            </a:r>
          </a:p>
        </p:txBody>
      </p:sp>
      <p:sp>
        <p:nvSpPr>
          <p:cNvPr id="19459" name="Content Placeholder 2">
            <a:extLst>
              <a:ext uri="{FF2B5EF4-FFF2-40B4-BE49-F238E27FC236}">
                <a16:creationId xmlns:a16="http://schemas.microsoft.com/office/drawing/2014/main" id="{1669B8A8-BA15-E797-47EC-EA38BF8C21B6}"/>
              </a:ext>
            </a:extLst>
          </p:cNvPr>
          <p:cNvSpPr>
            <a:spLocks noGrp="1" noChangeArrowheads="1"/>
          </p:cNvSpPr>
          <p:nvPr>
            <p:ph idx="1"/>
          </p:nvPr>
        </p:nvSpPr>
        <p:spPr/>
        <p:txBody>
          <a:bodyPr>
            <a:normAutofit/>
          </a:bodyPr>
          <a:lstStyle/>
          <a:p>
            <a:pPr marL="0" indent="0">
              <a:buNone/>
            </a:pPr>
            <a:r>
              <a:rPr lang="en-GB" altLang="en-US" sz="2800" dirty="0"/>
              <a:t>Cases issued in the County Court which are allocated to the small claims track will be automatically referred to mediation provided that all parties have indicated their agreement.  </a:t>
            </a:r>
          </a:p>
          <a:p>
            <a:pPr marL="0" indent="0">
              <a:buNone/>
            </a:pPr>
            <a:r>
              <a:rPr lang="en-GB" altLang="en-US" sz="2800" dirty="0"/>
              <a:t>Personal injury claims are an exception to this.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65173A9-70A7-0D48-69BD-C30FF550E313}"/>
              </a:ext>
            </a:extLst>
          </p:cNvPr>
          <p:cNvSpPr>
            <a:spLocks noGrp="1" noChangeArrowheads="1"/>
          </p:cNvSpPr>
          <p:nvPr>
            <p:ph type="title"/>
          </p:nvPr>
        </p:nvSpPr>
        <p:spPr>
          <a:xfrm>
            <a:off x="1981200" y="457200"/>
            <a:ext cx="8229600" cy="1143000"/>
          </a:xfrm>
        </p:spPr>
        <p:txBody>
          <a:bodyPr/>
          <a:lstStyle/>
          <a:p>
            <a:pPr eaLnBrk="1" hangingPunct="1"/>
            <a:r>
              <a:rPr lang="en-GB" altLang="en-US"/>
              <a:t>Arbitration</a:t>
            </a:r>
          </a:p>
        </p:txBody>
      </p:sp>
      <p:sp>
        <p:nvSpPr>
          <p:cNvPr id="20483" name="Rectangle 3">
            <a:extLst>
              <a:ext uri="{FF2B5EF4-FFF2-40B4-BE49-F238E27FC236}">
                <a16:creationId xmlns:a16="http://schemas.microsoft.com/office/drawing/2014/main" id="{0FB848FE-8288-EDFB-6FFF-EC21EDBF1AD4}"/>
              </a:ext>
            </a:extLst>
          </p:cNvPr>
          <p:cNvSpPr>
            <a:spLocks noGrp="1" noChangeArrowheads="1"/>
          </p:cNvSpPr>
          <p:nvPr>
            <p:ph type="body" idx="1"/>
          </p:nvPr>
        </p:nvSpPr>
        <p:spPr>
          <a:xfrm>
            <a:off x="565652" y="1211288"/>
            <a:ext cx="8596668" cy="5252333"/>
          </a:xfrm>
        </p:spPr>
        <p:txBody>
          <a:bodyPr>
            <a:normAutofit/>
          </a:bodyPr>
          <a:lstStyle/>
          <a:p>
            <a:r>
              <a:rPr lang="en-GB" altLang="en-US" dirty="0"/>
              <a:t>Going to arbitration means that the parties voluntarily agree to have their dispute judged by another person privately and not in court.  They agree to accept the decision as final.</a:t>
            </a:r>
          </a:p>
          <a:p>
            <a:r>
              <a:rPr lang="en-GB" altLang="en-US" dirty="0"/>
              <a:t>This is very different from the other means of ADR</a:t>
            </a:r>
          </a:p>
          <a:p>
            <a:r>
              <a:rPr lang="en-GB" altLang="en-US" dirty="0"/>
              <a:t>It is a substitute for litigation – you can’t do both.</a:t>
            </a:r>
          </a:p>
          <a:p>
            <a:r>
              <a:rPr lang="en-GB" altLang="en-US" dirty="0"/>
              <a:t>Agreement to go to arbitration </a:t>
            </a:r>
            <a:r>
              <a:rPr lang="en-GB" altLang="en-US" sz="1800" dirty="0"/>
              <a:t>is often made in writing at the time the parties made the original contract ( contractual arbitration)  At this time there wouldn’t be a dispute but the agreement would be aimed at any future dispute. This type of arbitration agreement is known as a </a:t>
            </a:r>
            <a:r>
              <a:rPr lang="en-GB" altLang="en-US" sz="1800" b="1" i="1" dirty="0"/>
              <a:t>Scott v Avery </a:t>
            </a:r>
            <a:r>
              <a:rPr lang="en-GB" altLang="en-US" sz="1800" b="1" dirty="0"/>
              <a:t>clause </a:t>
            </a:r>
            <a:r>
              <a:rPr lang="en-GB" altLang="en-US" sz="1800" dirty="0"/>
              <a:t>being named after a case in 1856.</a:t>
            </a:r>
          </a:p>
          <a:p>
            <a:r>
              <a:rPr lang="en-GB" altLang="en-US" sz="1800" dirty="0"/>
              <a:t>Many organisations automatically include arbitration clauses in any contracts made.  In particular, they are found in car insurance contracts and contracts for package holidays.</a:t>
            </a:r>
          </a:p>
          <a:p>
            <a:r>
              <a:rPr lang="en-GB" altLang="en-US" dirty="0"/>
              <a:t>Judicial arbitration: parties seek a final and binding decision that deals with the areas of dispute –either by an expert or an arbitration panel</a:t>
            </a:r>
            <a:endParaRPr lang="en-GB" altLang="en-US" sz="1800" dirty="0"/>
          </a:p>
          <a:p>
            <a:endParaRPr lang="en-GB" altLang="en-US" dirty="0"/>
          </a:p>
          <a:p>
            <a:pPr eaLnBrk="1" hangingPunct="1">
              <a:buFontTx/>
              <a:buNone/>
            </a:pPr>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42A4E55-E82C-1690-3CB7-9A29A06FD851}"/>
              </a:ext>
            </a:extLst>
          </p:cNvPr>
          <p:cNvSpPr>
            <a:spLocks noGrp="1" noChangeArrowheads="1"/>
          </p:cNvSpPr>
          <p:nvPr>
            <p:ph type="title"/>
          </p:nvPr>
        </p:nvSpPr>
        <p:spPr/>
        <p:txBody>
          <a:bodyPr/>
          <a:lstStyle/>
          <a:p>
            <a:pPr eaLnBrk="1" hangingPunct="1"/>
            <a:r>
              <a:rPr lang="en-GB" altLang="en-US" dirty="0"/>
              <a:t>Example Arbitration clause in a contract</a:t>
            </a:r>
          </a:p>
        </p:txBody>
      </p:sp>
      <p:sp>
        <p:nvSpPr>
          <p:cNvPr id="22531" name="Rectangle 3">
            <a:extLst>
              <a:ext uri="{FF2B5EF4-FFF2-40B4-BE49-F238E27FC236}">
                <a16:creationId xmlns:a16="http://schemas.microsoft.com/office/drawing/2014/main" id="{E959C57D-2CE1-50C5-0DE9-22BF7C6ADD48}"/>
              </a:ext>
            </a:extLst>
          </p:cNvPr>
          <p:cNvSpPr>
            <a:spLocks noGrp="1" noChangeArrowheads="1"/>
          </p:cNvSpPr>
          <p:nvPr>
            <p:ph type="body" idx="1"/>
          </p:nvPr>
        </p:nvSpPr>
        <p:spPr/>
        <p:txBody>
          <a:bodyPr>
            <a:normAutofit lnSpcReduction="10000"/>
          </a:bodyPr>
          <a:lstStyle/>
          <a:p>
            <a:pPr eaLnBrk="1" hangingPunct="1">
              <a:buFontTx/>
              <a:buNone/>
            </a:pPr>
            <a:r>
              <a:rPr lang="en-GB" altLang="en-US" sz="2800" i="1"/>
              <a:t>“Disputes arising out of, or in connection with your contract which cannot be amicably settled may be referred to arbitration if you so wish under an arbitration scheme arranged by the Association of British Travel Agents and administered independently.  The scheme provides for a simple and inexpensive method of arbitration on documents alone with restricted liability on you in respect of costs.”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A0AD283B-FA30-5C83-120C-F53FFF481CD5}"/>
              </a:ext>
            </a:extLst>
          </p:cNvPr>
          <p:cNvSpPr>
            <a:spLocks noGrp="1" noChangeArrowheads="1"/>
          </p:cNvSpPr>
          <p:nvPr>
            <p:ph type="title"/>
          </p:nvPr>
        </p:nvSpPr>
        <p:spPr>
          <a:xfrm>
            <a:off x="377187" y="134950"/>
            <a:ext cx="8596668" cy="688708"/>
          </a:xfrm>
        </p:spPr>
        <p:txBody>
          <a:bodyPr/>
          <a:lstStyle/>
          <a:p>
            <a:pPr eaLnBrk="1" hangingPunct="1"/>
            <a:r>
              <a:rPr lang="en-GB" altLang="en-US" dirty="0"/>
              <a:t>Arbitration</a:t>
            </a:r>
          </a:p>
        </p:txBody>
      </p:sp>
      <p:sp>
        <p:nvSpPr>
          <p:cNvPr id="23555" name="Rectangle 3">
            <a:extLst>
              <a:ext uri="{FF2B5EF4-FFF2-40B4-BE49-F238E27FC236}">
                <a16:creationId xmlns:a16="http://schemas.microsoft.com/office/drawing/2014/main" id="{100A165F-5F7F-92A9-F079-BFB82B0CED0E}"/>
              </a:ext>
            </a:extLst>
          </p:cNvPr>
          <p:cNvSpPr>
            <a:spLocks noGrp="1" noChangeArrowheads="1"/>
          </p:cNvSpPr>
          <p:nvPr>
            <p:ph type="body" idx="1"/>
          </p:nvPr>
        </p:nvSpPr>
        <p:spPr>
          <a:xfrm>
            <a:off x="377187" y="879615"/>
            <a:ext cx="9474179" cy="5472324"/>
          </a:xfrm>
        </p:spPr>
        <p:txBody>
          <a:bodyPr>
            <a:normAutofit lnSpcReduction="10000"/>
          </a:bodyPr>
          <a:lstStyle/>
          <a:p>
            <a:r>
              <a:rPr lang="en-GB" altLang="en-US" dirty="0"/>
              <a:t>When people agree to use arbitration the courts will normally refuse to allow them to take proceedings in court instead of going to arbitration.</a:t>
            </a:r>
          </a:p>
          <a:p>
            <a:pPr>
              <a:lnSpc>
                <a:spcPct val="90000"/>
              </a:lnSpc>
            </a:pPr>
            <a:r>
              <a:rPr lang="en-GB" altLang="en-US" sz="1800" dirty="0"/>
              <a:t>Popular with businesses and is used by many companies.  International companies often use what is called the London Court of Arbitration to resolve their disputes. There is also the Institute of Arbitrators which provide Arbitrators for major disputes.</a:t>
            </a:r>
          </a:p>
          <a:p>
            <a:pPr>
              <a:lnSpc>
                <a:spcPct val="90000"/>
              </a:lnSpc>
            </a:pPr>
            <a:r>
              <a:rPr lang="en-GB" altLang="en-US" sz="1800" dirty="0"/>
              <a:t>Can also be used to resolve disputes between businesses and customers in a variety of services and industries.</a:t>
            </a:r>
          </a:p>
          <a:p>
            <a:pPr>
              <a:lnSpc>
                <a:spcPct val="90000"/>
              </a:lnSpc>
            </a:pPr>
            <a:r>
              <a:rPr lang="en-GB" altLang="en-US" sz="1800" dirty="0"/>
              <a:t>The difference between arbitration and other forms of ADR is that </a:t>
            </a:r>
            <a:r>
              <a:rPr lang="en-GB" altLang="en-US" sz="1800" b="1" dirty="0"/>
              <a:t>both parties are bound by the decision</a:t>
            </a:r>
            <a:r>
              <a:rPr lang="en-GB" altLang="en-US" sz="1800" dirty="0"/>
              <a:t>, while in the other forms the parties either negotiate directly to come to a settlement or are helped to come to an agreement by a neutral third party.</a:t>
            </a:r>
          </a:p>
          <a:p>
            <a:pPr>
              <a:lnSpc>
                <a:spcPct val="90000"/>
              </a:lnSpc>
            </a:pPr>
            <a:r>
              <a:rPr lang="en-GB" altLang="en-US" sz="1800" dirty="0"/>
              <a:t>Arbitrator can be anyone whom the parties agree can decide their case.  It may be a lawyer who specialises in the type of law involved or a non-lawyer who is an expert in a particular area. This would be relevant where the dispute was over the quality of goods or work done. </a:t>
            </a:r>
            <a:r>
              <a:rPr lang="en-GB" altLang="en-US" sz="1800" dirty="0" err="1"/>
              <a:t>Eg</a:t>
            </a:r>
            <a:r>
              <a:rPr lang="en-GB" altLang="en-US" sz="1800" dirty="0"/>
              <a:t> an engineer making a decision about a faulty machine.</a:t>
            </a:r>
          </a:p>
          <a:p>
            <a:pPr>
              <a:lnSpc>
                <a:spcPct val="90000"/>
              </a:lnSpc>
            </a:pPr>
            <a:r>
              <a:rPr lang="en-GB" altLang="en-US" sz="1800" dirty="0"/>
              <a:t>The agreement to go to Arbitration will usually name or provide a method for choosing the arbitrator.</a:t>
            </a:r>
          </a:p>
          <a:p>
            <a:pPr>
              <a:lnSpc>
                <a:spcPct val="90000"/>
              </a:lnSpc>
            </a:pPr>
            <a:r>
              <a:rPr lang="en-GB" altLang="en-US" dirty="0"/>
              <a:t>The decision of the Arbitrator is called the ‘award’ and can be enforced in the same way as a judgment of the court. There is normally no right of appeal from the Arbitrators decision.</a:t>
            </a:r>
          </a:p>
          <a:p>
            <a:pPr>
              <a:lnSpc>
                <a:spcPct val="90000"/>
              </a:lnSpc>
            </a:pPr>
            <a:endParaRPr lang="en-GB" altLang="en-US" sz="1800" dirty="0"/>
          </a:p>
          <a:p>
            <a:pPr eaLnBrk="1" hangingPunct="1">
              <a:lnSpc>
                <a:spcPct val="90000"/>
              </a:lnSpc>
              <a:buFontTx/>
              <a:buNone/>
            </a:pPr>
            <a:endParaRPr lang="en-GB" altLang="en-US" sz="1800" dirty="0"/>
          </a:p>
          <a:p>
            <a:pPr eaLnBrk="1" hangingPunct="1">
              <a:buFontTx/>
              <a:buNone/>
            </a:pPr>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176A84E7-8318-262C-2DAE-AB7B65F84014}"/>
              </a:ext>
            </a:extLst>
          </p:cNvPr>
          <p:cNvSpPr>
            <a:spLocks noGrp="1" noChangeArrowheads="1"/>
          </p:cNvSpPr>
          <p:nvPr>
            <p:ph type="title"/>
          </p:nvPr>
        </p:nvSpPr>
        <p:spPr>
          <a:xfrm>
            <a:off x="315024" y="189781"/>
            <a:ext cx="8596668" cy="1320800"/>
          </a:xfrm>
        </p:spPr>
        <p:txBody>
          <a:bodyPr/>
          <a:lstStyle/>
          <a:p>
            <a:pPr eaLnBrk="1" hangingPunct="1"/>
            <a:r>
              <a:rPr lang="en-GB" altLang="en-US" dirty="0"/>
              <a:t>Judicial arbitration and Contractual Arbitration</a:t>
            </a:r>
          </a:p>
        </p:txBody>
      </p:sp>
      <p:sp>
        <p:nvSpPr>
          <p:cNvPr id="27651" name="Content Placeholder 2">
            <a:extLst>
              <a:ext uri="{FF2B5EF4-FFF2-40B4-BE49-F238E27FC236}">
                <a16:creationId xmlns:a16="http://schemas.microsoft.com/office/drawing/2014/main" id="{CCC74552-9DE7-D70F-C2E8-90C0D8D93129}"/>
              </a:ext>
            </a:extLst>
          </p:cNvPr>
          <p:cNvSpPr>
            <a:spLocks noGrp="1" noChangeArrowheads="1"/>
          </p:cNvSpPr>
          <p:nvPr>
            <p:ph idx="1"/>
          </p:nvPr>
        </p:nvSpPr>
        <p:spPr>
          <a:xfrm>
            <a:off x="366782" y="1510581"/>
            <a:ext cx="8596668" cy="3880773"/>
          </a:xfrm>
        </p:spPr>
        <p:txBody>
          <a:bodyPr>
            <a:normAutofit fontScale="92500" lnSpcReduction="10000"/>
          </a:bodyPr>
          <a:lstStyle/>
          <a:p>
            <a:pPr marL="0" indent="0">
              <a:buNone/>
            </a:pPr>
            <a:r>
              <a:rPr lang="en-GB" altLang="en-US" sz="2400" b="1" dirty="0"/>
              <a:t>Judicial arbitration </a:t>
            </a:r>
            <a:r>
              <a:rPr lang="en-GB" altLang="en-US" sz="2400" dirty="0"/>
              <a:t>: a process in which the parties seek a final and binding decision that deals with the areas of dispute.  It can involve expert determination where the parties refer their dispute to a 3</a:t>
            </a:r>
            <a:r>
              <a:rPr lang="en-GB" altLang="en-US" sz="2400" baseline="30000" dirty="0"/>
              <a:t>rd</a:t>
            </a:r>
            <a:r>
              <a:rPr lang="en-GB" altLang="en-US" sz="2400" dirty="0"/>
              <a:t> party who is both neutral and a specialist in the area of the dispute.  Alternatively the parties can choose an arbitration panel hearing.  The increasing use of Sharia courts is an example of this.</a:t>
            </a:r>
          </a:p>
          <a:p>
            <a:pPr marL="0" indent="0">
              <a:buNone/>
            </a:pPr>
            <a:endParaRPr lang="en-GB" altLang="en-US" sz="2400" dirty="0"/>
          </a:p>
          <a:p>
            <a:pPr marL="0" indent="0">
              <a:buNone/>
            </a:pPr>
            <a:r>
              <a:rPr lang="en-GB" altLang="en-US" sz="2400" b="1" dirty="0"/>
              <a:t>Contractual Arbitration</a:t>
            </a:r>
            <a:r>
              <a:rPr lang="en-GB" altLang="en-US" sz="2400" dirty="0"/>
              <a:t>: where the parties are contractually bound to use a particular arbitration process, as previously outlined.  It is common in shipping and construction and holidays.</a:t>
            </a:r>
          </a:p>
          <a:p>
            <a:pPr marL="0" indent="0">
              <a:buNone/>
            </a:pPr>
            <a:endParaRPr lang="en-GB" altLang="en-US" sz="2400" dirty="0"/>
          </a:p>
          <a:p>
            <a:pPr marL="0" indent="0">
              <a:buNone/>
            </a:pPr>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F94BF615-3E7A-98D3-B49E-8CE087D21989}"/>
              </a:ext>
            </a:extLst>
          </p:cNvPr>
          <p:cNvSpPr>
            <a:spLocks noGrp="1" noChangeArrowheads="1"/>
          </p:cNvSpPr>
          <p:nvPr>
            <p:ph type="title"/>
          </p:nvPr>
        </p:nvSpPr>
        <p:spPr/>
        <p:txBody>
          <a:bodyPr/>
          <a:lstStyle/>
          <a:p>
            <a:pPr eaLnBrk="1" hangingPunct="1"/>
            <a:r>
              <a:rPr lang="en-GB" altLang="en-US"/>
              <a:t>Advantages of arbitration</a:t>
            </a:r>
          </a:p>
        </p:txBody>
      </p:sp>
      <p:sp>
        <p:nvSpPr>
          <p:cNvPr id="29699" name="Content Placeholder 2">
            <a:extLst>
              <a:ext uri="{FF2B5EF4-FFF2-40B4-BE49-F238E27FC236}">
                <a16:creationId xmlns:a16="http://schemas.microsoft.com/office/drawing/2014/main" id="{768EFAF6-503A-FDA9-B942-39A832149F4B}"/>
              </a:ext>
            </a:extLst>
          </p:cNvPr>
          <p:cNvSpPr>
            <a:spLocks noGrp="1" noChangeArrowheads="1"/>
          </p:cNvSpPr>
          <p:nvPr>
            <p:ph idx="1"/>
          </p:nvPr>
        </p:nvSpPr>
        <p:spPr>
          <a:xfrm>
            <a:off x="516790" y="1488613"/>
            <a:ext cx="8596668" cy="3880773"/>
          </a:xfrm>
        </p:spPr>
        <p:txBody>
          <a:bodyPr>
            <a:normAutofit lnSpcReduction="10000"/>
          </a:bodyPr>
          <a:lstStyle/>
          <a:p>
            <a:pPr eaLnBrk="1" hangingPunct="1"/>
            <a:r>
              <a:rPr lang="en-GB" altLang="en-US" sz="2800"/>
              <a:t>The decision is final, giving certainty;</a:t>
            </a:r>
          </a:p>
          <a:p>
            <a:pPr eaLnBrk="1" hangingPunct="1"/>
            <a:r>
              <a:rPr lang="en-GB" altLang="en-US" sz="2800"/>
              <a:t>The decision is binding on the parties and can be enforced by the courts;</a:t>
            </a:r>
          </a:p>
          <a:p>
            <a:pPr eaLnBrk="1" hangingPunct="1"/>
            <a:r>
              <a:rPr lang="en-GB" altLang="en-US" sz="2800"/>
              <a:t>It is a flexible process;</a:t>
            </a:r>
          </a:p>
          <a:p>
            <a:pPr eaLnBrk="1" hangingPunct="1"/>
            <a:r>
              <a:rPr lang="en-GB" altLang="en-US" sz="2800"/>
              <a:t>It is private and confidential – there is no public decision;</a:t>
            </a:r>
          </a:p>
          <a:p>
            <a:pPr eaLnBrk="1" hangingPunct="1"/>
            <a:r>
              <a:rPr lang="en-GB" altLang="en-US" sz="2800"/>
              <a:t>There is no need for litigation;</a:t>
            </a:r>
          </a:p>
          <a:p>
            <a:pPr eaLnBrk="1" hangingPunct="1"/>
            <a:r>
              <a:rPr lang="en-GB" altLang="en-US" sz="2800"/>
              <a:t>The decision is made by impartial 3</a:t>
            </a:r>
            <a:r>
              <a:rPr lang="en-GB" altLang="en-US" sz="2800" baseline="30000"/>
              <a:t>rd</a:t>
            </a:r>
            <a:r>
              <a:rPr lang="en-GB" altLang="en-US" sz="2800"/>
              <a:t> parties</a:t>
            </a:r>
          </a:p>
          <a:p>
            <a:pPr eaLnBrk="1" hangingPunct="1"/>
            <a:endParaRPr lang="en-GB" altLang="en-US" dirty="0"/>
          </a:p>
        </p:txBody>
      </p:sp>
      <p:pic>
        <p:nvPicPr>
          <p:cNvPr id="2" name="Picture 1" descr="A cartoon emoji with a thumbs up&#10;&#10;Description automatically generated">
            <a:extLst>
              <a:ext uri="{FF2B5EF4-FFF2-40B4-BE49-F238E27FC236}">
                <a16:creationId xmlns:a16="http://schemas.microsoft.com/office/drawing/2014/main" id="{67F0E1EA-98F5-A496-5A6F-AB414801B5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6272" y="574285"/>
            <a:ext cx="2223840" cy="1553213"/>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EEC8A255-5183-EBFE-6E62-88FCB557C985}"/>
              </a:ext>
            </a:extLst>
          </p:cNvPr>
          <p:cNvSpPr>
            <a:spLocks noGrp="1" noChangeArrowheads="1"/>
          </p:cNvSpPr>
          <p:nvPr>
            <p:ph type="title"/>
          </p:nvPr>
        </p:nvSpPr>
        <p:spPr/>
        <p:txBody>
          <a:bodyPr/>
          <a:lstStyle/>
          <a:p>
            <a:pPr eaLnBrk="1" hangingPunct="1"/>
            <a:r>
              <a:rPr lang="en-GB" altLang="en-US"/>
              <a:t>Disadvantages of arbitration</a:t>
            </a:r>
          </a:p>
        </p:txBody>
      </p:sp>
      <p:sp>
        <p:nvSpPr>
          <p:cNvPr id="30723" name="Content Placeholder 2">
            <a:extLst>
              <a:ext uri="{FF2B5EF4-FFF2-40B4-BE49-F238E27FC236}">
                <a16:creationId xmlns:a16="http://schemas.microsoft.com/office/drawing/2014/main" id="{D1F52BE2-598F-ECB4-39D6-E0CD9A362130}"/>
              </a:ext>
            </a:extLst>
          </p:cNvPr>
          <p:cNvSpPr>
            <a:spLocks noGrp="1" noChangeArrowheads="1"/>
          </p:cNvSpPr>
          <p:nvPr>
            <p:ph idx="1"/>
          </p:nvPr>
        </p:nvSpPr>
        <p:spPr>
          <a:xfrm>
            <a:off x="677334" y="1553315"/>
            <a:ext cx="8596668" cy="3880773"/>
          </a:xfrm>
        </p:spPr>
        <p:txBody>
          <a:bodyPr>
            <a:normAutofit/>
          </a:bodyPr>
          <a:lstStyle/>
          <a:p>
            <a:pPr eaLnBrk="1" hangingPunct="1"/>
            <a:r>
              <a:rPr lang="en-GB" altLang="en-US" sz="2800" dirty="0"/>
              <a:t>Arbitration panel or expert are potentially costly;</a:t>
            </a:r>
          </a:p>
          <a:p>
            <a:pPr eaLnBrk="1" hangingPunct="1"/>
            <a:r>
              <a:rPr lang="en-GB" altLang="en-US" sz="2800" dirty="0"/>
              <a:t>Parties often want to be represented by lawyers, which adds significantly to the cost;</a:t>
            </a:r>
          </a:p>
          <a:p>
            <a:pPr eaLnBrk="1" hangingPunct="1"/>
            <a:r>
              <a:rPr lang="en-GB" altLang="en-US" sz="2800" dirty="0"/>
              <a:t>The process can be time consuming;</a:t>
            </a:r>
          </a:p>
          <a:p>
            <a:pPr eaLnBrk="1" hangingPunct="1"/>
            <a:r>
              <a:rPr lang="en-GB" altLang="en-US" sz="2800" dirty="0"/>
              <a:t>The decision is binding and cannot be appealed</a:t>
            </a:r>
          </a:p>
        </p:txBody>
      </p:sp>
      <p:pic>
        <p:nvPicPr>
          <p:cNvPr id="2" name="Picture 1" descr="A yellow emoji with a sad face and a hand holding a stick&#10;&#10;Description automatically generated">
            <a:extLst>
              <a:ext uri="{FF2B5EF4-FFF2-40B4-BE49-F238E27FC236}">
                <a16:creationId xmlns:a16="http://schemas.microsoft.com/office/drawing/2014/main" id="{55468186-24AA-EAE6-539B-BA6302DF10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66985" y="609600"/>
            <a:ext cx="1774166" cy="1774166"/>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7D5800D-5635-7D5F-7089-09E81D55AB7C}"/>
              </a:ext>
            </a:extLst>
          </p:cNvPr>
          <p:cNvSpPr>
            <a:spLocks noGrp="1" noChangeArrowheads="1"/>
          </p:cNvSpPr>
          <p:nvPr>
            <p:ph type="title"/>
          </p:nvPr>
        </p:nvSpPr>
        <p:spPr>
          <a:xfrm>
            <a:off x="565652" y="195532"/>
            <a:ext cx="8596668" cy="730370"/>
          </a:xfrm>
        </p:spPr>
        <p:txBody>
          <a:bodyPr/>
          <a:lstStyle/>
          <a:p>
            <a:pPr eaLnBrk="1" hangingPunct="1"/>
            <a:r>
              <a:rPr lang="en-GB" altLang="en-US" dirty="0"/>
              <a:t>Early neutral evaluation</a:t>
            </a:r>
          </a:p>
        </p:txBody>
      </p:sp>
      <p:sp>
        <p:nvSpPr>
          <p:cNvPr id="31747" name="Content Placeholder 2">
            <a:extLst>
              <a:ext uri="{FF2B5EF4-FFF2-40B4-BE49-F238E27FC236}">
                <a16:creationId xmlns:a16="http://schemas.microsoft.com/office/drawing/2014/main" id="{4445B3AE-2E28-CC51-F033-AB6FE5767952}"/>
              </a:ext>
            </a:extLst>
          </p:cNvPr>
          <p:cNvSpPr>
            <a:spLocks noGrp="1" noChangeArrowheads="1"/>
          </p:cNvSpPr>
          <p:nvPr>
            <p:ph idx="1"/>
          </p:nvPr>
        </p:nvSpPr>
        <p:spPr>
          <a:xfrm>
            <a:off x="479388" y="1236453"/>
            <a:ext cx="8596668" cy="5503653"/>
          </a:xfrm>
        </p:spPr>
        <p:txBody>
          <a:bodyPr>
            <a:normAutofit/>
          </a:bodyPr>
          <a:lstStyle/>
          <a:p>
            <a:r>
              <a:rPr lang="en-GB" altLang="en-US" sz="2000" dirty="0"/>
              <a:t>ENE is a form of ADR in which the parties refer their dispute to a 3</a:t>
            </a:r>
            <a:r>
              <a:rPr lang="en-GB" altLang="en-US" sz="2000" baseline="30000" dirty="0"/>
              <a:t>rd</a:t>
            </a:r>
            <a:r>
              <a:rPr lang="en-GB" altLang="en-US" sz="2000" dirty="0"/>
              <a:t> party (usually an expert in the field) to make a preliminary assessment of the merits of the case.  The aim is to determine the likely outcome of the dispute if it proceeds to trial.  The neutral 3</a:t>
            </a:r>
            <a:r>
              <a:rPr lang="en-GB" altLang="en-US" sz="2000" baseline="30000" dirty="0"/>
              <a:t>rd</a:t>
            </a:r>
            <a:r>
              <a:rPr lang="en-GB" altLang="en-US" sz="2000" dirty="0"/>
              <a:t> party will hear evidence and discuss the case with each party on a WP basis before making a recommendation.</a:t>
            </a:r>
          </a:p>
          <a:p>
            <a:r>
              <a:rPr lang="en-GB" altLang="en-US" sz="2000" dirty="0"/>
              <a:t>The court’s powers of case management (Part 3) specifically include ordering and hearing an ENE.  The reasoning behind this is that parties will take advice from a judge that they will not from their lawyer, particularly given the ever-increasing numbers of litigants in person, who may have an unrealistic view of their case.</a:t>
            </a:r>
          </a:p>
          <a:p>
            <a:r>
              <a:rPr lang="en-GB" altLang="en-US" sz="2000" dirty="0"/>
              <a:t>The advantages are that the process is quick and confidential and assists the parties in reaching a reasoned settlement.  However, a disadvantage may be that the option is not binding.</a:t>
            </a:r>
          </a:p>
          <a:p>
            <a:pPr marL="0" indent="0">
              <a:buNone/>
            </a:pPr>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4E26-832E-1951-6537-9C79762DD2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pic>
        <p:nvPicPr>
          <p:cNvPr id="4" name="Picture 3" descr="A group of colorful bubbles with white question marks&#10;&#10;Description automatically generated">
            <a:extLst>
              <a:ext uri="{FF2B5EF4-FFF2-40B4-BE49-F238E27FC236}">
                <a16:creationId xmlns:a16="http://schemas.microsoft.com/office/drawing/2014/main" id="{1C3D67CD-FA80-7CCA-6DC6-97B4CD192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9728460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8FD0C-B1D2-DAA8-E3EE-9977D3A7250A}"/>
              </a:ext>
            </a:extLst>
          </p:cNvPr>
          <p:cNvSpPr>
            <a:spLocks noGrp="1"/>
          </p:cNvSpPr>
          <p:nvPr>
            <p:ph type="title"/>
          </p:nvPr>
        </p:nvSpPr>
        <p:spPr>
          <a:xfrm>
            <a:off x="401289" y="207034"/>
            <a:ext cx="1830077" cy="764875"/>
          </a:xfrm>
        </p:spPr>
        <p:txBody>
          <a:bodyPr>
            <a:normAutofit/>
          </a:bodyPr>
          <a:lstStyle/>
          <a:p>
            <a:r>
              <a:rPr lang="en-GB" sz="4400" dirty="0"/>
              <a:t>Task</a:t>
            </a:r>
          </a:p>
        </p:txBody>
      </p:sp>
      <p:sp>
        <p:nvSpPr>
          <p:cNvPr id="3" name="Content Placeholder 2">
            <a:extLst>
              <a:ext uri="{FF2B5EF4-FFF2-40B4-BE49-F238E27FC236}">
                <a16:creationId xmlns:a16="http://schemas.microsoft.com/office/drawing/2014/main" id="{8CB8946B-3603-EA99-578E-8D0FBAE907AB}"/>
              </a:ext>
            </a:extLst>
          </p:cNvPr>
          <p:cNvSpPr>
            <a:spLocks noGrp="1"/>
          </p:cNvSpPr>
          <p:nvPr>
            <p:ph idx="1"/>
          </p:nvPr>
        </p:nvSpPr>
        <p:spPr>
          <a:xfrm>
            <a:off x="319640" y="971909"/>
            <a:ext cx="9312055" cy="3583796"/>
          </a:xfrm>
        </p:spPr>
        <p:txBody>
          <a:bodyPr>
            <a:noAutofit/>
          </a:bodyPr>
          <a:lstStyle/>
          <a:p>
            <a:r>
              <a:rPr lang="en-GB" sz="2400" dirty="0"/>
              <a:t>Consider the following scenarios and discuss what might be the most appropriate form of alternative dispute resolution in each case</a:t>
            </a:r>
          </a:p>
          <a:p>
            <a:pPr lvl="1"/>
            <a:r>
              <a:rPr lang="en-GB" sz="2400" dirty="0"/>
              <a:t>The personal injury matter of Adam Glover</a:t>
            </a:r>
          </a:p>
          <a:p>
            <a:pPr lvl="1"/>
            <a:r>
              <a:rPr lang="en-GB" sz="2400" dirty="0"/>
              <a:t>A dispute with a builder who has not completed building work for a customer</a:t>
            </a:r>
          </a:p>
          <a:p>
            <a:pPr lvl="1"/>
            <a:r>
              <a:rPr lang="en-GB" sz="2400" dirty="0"/>
              <a:t>Two parties getting a divorce and needing to discuss a financial settlement</a:t>
            </a:r>
          </a:p>
          <a:p>
            <a:pPr marL="457200" lvl="1" indent="0">
              <a:buNone/>
            </a:pPr>
            <a:br>
              <a:rPr lang="en-GB" sz="2400" dirty="0"/>
            </a:br>
            <a:r>
              <a:rPr lang="en-GB" sz="2400" dirty="0"/>
              <a:t>In each of the above cases, consider and note down why that particular method might be most appropriate and why other forms of ADR would NOT be as appropriate ( </a:t>
            </a:r>
            <a:r>
              <a:rPr lang="en-GB" sz="2400" b="1" dirty="0"/>
              <a:t>ANALYSIS and EVALUATION)</a:t>
            </a:r>
          </a:p>
        </p:txBody>
      </p:sp>
    </p:spTree>
    <p:extLst>
      <p:ext uri="{BB962C8B-B14F-4D97-AF65-F5344CB8AC3E}">
        <p14:creationId xmlns:p14="http://schemas.microsoft.com/office/powerpoint/2010/main" val="399320338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391</TotalTime>
  <Words>2443</Words>
  <Application>Microsoft Office PowerPoint</Application>
  <PresentationFormat>Widescreen</PresentationFormat>
  <Paragraphs>127</Paragraphs>
  <Slides>26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inherit</vt:lpstr>
      <vt:lpstr>Inter</vt:lpstr>
      <vt:lpstr>Aptos</vt:lpstr>
      <vt:lpstr>Arial</vt:lpstr>
      <vt:lpstr>Trebuchet MS</vt:lpstr>
      <vt:lpstr>Wingdings 3</vt:lpstr>
      <vt:lpstr>Facet</vt:lpstr>
      <vt:lpstr>Alternative Dispute Resolution</vt:lpstr>
      <vt:lpstr>AIMS:</vt:lpstr>
      <vt:lpstr>Introduction</vt:lpstr>
      <vt:lpstr>ADR – Alternative Dispute Resolution</vt:lpstr>
      <vt:lpstr>The types of ADR + Early Neutral Evaluation (ENE)</vt:lpstr>
      <vt:lpstr>Types of ADR continued…</vt:lpstr>
      <vt:lpstr>Cases emphasising the importance of ADR</vt:lpstr>
      <vt:lpstr>Cases emphasising the importance of ADR</vt:lpstr>
      <vt:lpstr>The types of ADR + Early Neutral Evaluation (ENE)</vt:lpstr>
      <vt:lpstr>Negotiation</vt:lpstr>
      <vt:lpstr>Advantages of negotiation</vt:lpstr>
      <vt:lpstr>Disadvantages of negotiation</vt:lpstr>
      <vt:lpstr>Mediation</vt:lpstr>
      <vt:lpstr>Conciliation</vt:lpstr>
      <vt:lpstr>Advantages of mediation</vt:lpstr>
      <vt:lpstr>Disadvantages of mediation</vt:lpstr>
      <vt:lpstr>Automatic referral to mediation for small claims</vt:lpstr>
      <vt:lpstr>Arbitration</vt:lpstr>
      <vt:lpstr>Example Arbitration clause in a contract</vt:lpstr>
      <vt:lpstr>Arbitration</vt:lpstr>
      <vt:lpstr>Judicial arbitration and Contractual Arbitration</vt:lpstr>
      <vt:lpstr>Advantages of arbitration</vt:lpstr>
      <vt:lpstr>Disadvantages of arbitration</vt:lpstr>
      <vt:lpstr>Early neutral evaluation</vt:lpstr>
      <vt:lpstr>Any questions?</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8</cp:revision>
  <dcterms:created xsi:type="dcterms:W3CDTF">2024-02-03T18:13:02Z</dcterms:created>
  <dcterms:modified xsi:type="dcterms:W3CDTF">2025-02-22T17:33:08Z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