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4"/>
  </p:notesMasterIdLst>
  <p:sldIdLst>
    <p:sldId id="257" r:id="rId2"/>
    <p:sldId id="256" r:id="rId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0" y="111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0471A30-4A2C-801B-3A47-8D72EC017FD8}"/>
              </a:ext>
            </a:extLst>
          </p:cNvPr>
          <p:cNvSpPr txBox="1"/>
          <p:nvPr/>
        </p:nvSpPr>
        <p:spPr>
          <a:xfrm>
            <a:off x="2286000" y="825909"/>
            <a:ext cx="432127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buNone/>
            </a:pPr>
            <a:r>
              <a:rPr lang="en-GB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Student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Name:Jigarkumar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Prajapati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Student ID</a:t>
            </a:r>
            <a:r>
              <a:rPr lang="en-GB" b="1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2430810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Module Name: Marketing Management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Module Code: LCMB7024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Lecturer’s Name:</a:t>
            </a:r>
            <a:r>
              <a:rPr lang="en-GB" sz="1050" kern="100" dirty="0">
                <a:solidFill>
                  <a:srgbClr val="1D2125"/>
                </a:solidFill>
                <a:effectLst/>
                <a:latin typeface="Segoe UI" panose="020B0502040204020203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Dr Laila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Maazouz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Poster – Marketing Strategy Pitch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buNone/>
            </a:pPr>
            <a:r>
              <a:rPr lang="en-GB" sz="1400" b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Term 1</a:t>
            </a:r>
            <a:endParaRPr lang="en-US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9DBEA5-C0A7-D65A-97AF-CC804432A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54" y="149634"/>
            <a:ext cx="2538723" cy="10154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65928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4401" y="-14747"/>
            <a:ext cx="3286175" cy="177035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307300" y="20350"/>
            <a:ext cx="3073200" cy="1410300"/>
          </a:xfrm>
          <a:prstGeom prst="rect">
            <a:avLst/>
          </a:prstGeom>
          <a:solidFill>
            <a:srgbClr val="D9EAD3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product development</a:t>
            </a:r>
            <a:endParaRPr sz="1800"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Smart Sensor-Embedded Clothing</a:t>
            </a:r>
            <a:endParaRPr sz="9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MuscleMetria is a line of compression garments with medical-grade muscle sensors that track muscle load, fatigue, recovery and movement, delivering real-time data directly through the fabric.</a:t>
            </a:r>
            <a:endParaRPr sz="700" i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FACILITIES OFFERING:</a:t>
            </a:r>
            <a:endParaRPr sz="700" i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2730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Times New Roman"/>
              <a:buAutoNum type="arabicParenR"/>
            </a:pPr>
            <a:r>
              <a:rPr lang="en" sz="7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AI Coaching &amp; Injury Prevention</a:t>
            </a:r>
            <a:endParaRPr sz="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2730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Times New Roman"/>
              <a:buAutoNum type="arabicParenR"/>
            </a:pPr>
            <a:r>
              <a:rPr lang="en" sz="7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Support System</a:t>
            </a:r>
            <a:endParaRPr sz="7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9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" name="Google Shape;56;p13" title="WhatsApp Image 2025-11-27 at 11.34.36 PM.jpeg"/>
          <p:cNvPicPr preferRelativeResize="0"/>
          <p:nvPr/>
        </p:nvPicPr>
        <p:blipFill rotWithShape="1">
          <a:blip r:embed="rId4">
            <a:alphaModFix/>
          </a:blip>
          <a:srcRect t="35524" b="11150"/>
          <a:stretch/>
        </p:blipFill>
        <p:spPr>
          <a:xfrm>
            <a:off x="6380375" y="0"/>
            <a:ext cx="2724900" cy="1655074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0" y="1788000"/>
            <a:ext cx="1273800" cy="3355500"/>
          </a:xfrm>
          <a:prstGeom prst="rect">
            <a:avLst/>
          </a:prstGeom>
          <a:solidFill>
            <a:srgbClr val="EAD1D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Segmentation</a:t>
            </a:r>
            <a:endParaRPr sz="10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MuscleMetria targets middle- to high-income consumers who can afford premium smart apparel and subscriptions. Key age groups include 18–34 fitness enthusiasts, 35–50 amateur athletes, and adults 50+ focused on recovery. Psychographically, it appeals to tech adopters, biohackers, performance-driven athletes, and health-conscious users seeking injury prevention. Behaviourally, the audience includes frequent gym-goers training three or more times weekly, app subscribers, premium activewear buyers, and community-oriented users engaged with influencers and events. Geographically, the brand focuses on urban, fitness-dense markets across the UK, US, and EU with strong digital uptake and existing demand for high-end fitness technology</a:t>
            </a:r>
            <a:endParaRPr sz="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" name="Google Shape;58;p13"/>
          <p:cNvSpPr/>
          <p:nvPr/>
        </p:nvSpPr>
        <p:spPr>
          <a:xfrm>
            <a:off x="6336278" y="1712236"/>
            <a:ext cx="2769000" cy="1862400"/>
          </a:xfrm>
          <a:prstGeom prst="rect">
            <a:avLst/>
          </a:prstGeom>
          <a:solidFill>
            <a:srgbClr val="D9D2E9"/>
          </a:solidFill>
          <a:ln w="6975" cap="flat" cmpd="sng">
            <a:solidFill>
              <a:schemeClr val="accent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0275" tIns="25125" rIns="50275" bIns="25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6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is this product is aligning to the trends</a:t>
            </a:r>
            <a:r>
              <a:rPr lang="en" sz="886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886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32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MuscleMetria aligns strongly with emerging customer trends by integrating real-time biometric tracking, personalised coaching, and tech-enabled injury prevention—features increasingly demanded by fitness consumers. With 57% of households owning wearables and over 87% tracking health metrics, users now expect deeper, more accurate insights than traditional trackers provide. The rise of smart clothing, projected to reach USD 21.48 billion by 2030, reflects a shift toward seamless, embedded technology. MuscleMetria responds by merging medical-grade sensors with Gymshark’s trusted community-driven brand, offering data-rich performance feedback, AI coaching, and recovery support that match consumers’ desire for measurable progress, convenience, and holistic wellness.</a:t>
            </a:r>
            <a:endParaRPr sz="586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" name="Google Shape;59;p13" title="WhatsApp Image 2025-11-27 at 11.41.49 PM (3)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73800" y="1788000"/>
            <a:ext cx="2030024" cy="841526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3"/>
          <p:cNvSpPr txBox="1"/>
          <p:nvPr/>
        </p:nvSpPr>
        <p:spPr>
          <a:xfrm>
            <a:off x="3351526" y="2536961"/>
            <a:ext cx="2933700" cy="1647300"/>
          </a:xfrm>
          <a:prstGeom prst="rect">
            <a:avLst/>
          </a:prstGeom>
          <a:solidFill>
            <a:srgbClr val="D9EAD3"/>
          </a:solidFill>
          <a:ln>
            <a:noFill/>
          </a:ln>
        </p:spPr>
        <p:txBody>
          <a:bodyPr spcFirstLastPara="1" wrap="square" lIns="67025" tIns="67025" rIns="67025" bIns="670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26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Conclusion</a:t>
            </a:r>
            <a:endParaRPr sz="1026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32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tMuscleMetria represents the next step in Gymshark’s evolution toward technology-enabled performance solutions. By merging smart compression apparel with AI-driven coaching, the brand delivers measurable value that aligns with rising consumer expectations for personalised, data-rich fitness experiences. The strategy effectively integrates segmentation, targeting, and a premium marketing mix to create a product ecosystem built on innovation, community, and evidence-based training. MuscleMetria strengthens Gymshark’s position as a forward-thinking leader in performance apparel while opening long-term revenue opportunities through subscriptions and professional partnerships. Overall, the concept offers a compelling, trend-aligned solution that meets the needs of both athletes and wellness-focused consumers.</a:t>
            </a:r>
            <a:endParaRPr sz="732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" name="Google Shape;61;p13" title="WhatsApp Image 2025-11-27 at 11.55.20 PM.jpe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307300" y="1448500"/>
            <a:ext cx="3028976" cy="1064975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3"/>
          <p:cNvSpPr txBox="1"/>
          <p:nvPr/>
        </p:nvSpPr>
        <p:spPr>
          <a:xfrm>
            <a:off x="6380375" y="3649125"/>
            <a:ext cx="2724900" cy="14103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 List</a:t>
            </a:r>
            <a:endParaRPr sz="12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5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Deloitte, 2022. Healthy holidays: Wearables and health data may tip the scales toward better nutrition. Available at: https://www.deloitte.com/us/en/insights/industry/technology/wearable-technology-wellbeing-health-nutrition.html [Accessed on 24th October 2025]</a:t>
            </a:r>
            <a:endParaRPr sz="35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5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Deloitte, 2023. When digital tech becomes a medical device. Available at: https://www.deloitte.com/nl/en/Industries/tmt/perspectives/when-digital-tech-becomes-a-medical-device.html [Accessed on 24th October 2025]</a:t>
            </a:r>
            <a:endParaRPr sz="35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5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Duarte, N.,  2010. Resonate: Present visual stories that transform audiences. John Wiley &amp; Sons.https://books.google.com/books?hl=en&amp;lr=&amp;id=JJsM3Sedy0IC&amp;oi=fnd&amp;pg=PA3&amp;dq=Resonate:+Present+Visual+Stories+that+Transform+Audiences&amp;ots=FHpkBxWa1Q&amp;sig=gDGM7yJV_fnieabymXiSFOLoaI4</a:t>
            </a:r>
            <a:endParaRPr sz="35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5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Futurefit, 2025. 60+ Impressive Gymshark Statistics that explain why customers love this brand. Available at: https://www.futurefit.co.uk/blog/gymshark-statistics [Accessed on 24th October 2025]</a:t>
            </a:r>
            <a:endParaRPr sz="35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5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Grandviewresearch, 2024. Smart Clothing Market Size To Reach $21.48 Billion By 2030. Available at: https://www.grandviewresearch.com/press-release/global-smart-clothing-market [Accessed on 24th October 2025]</a:t>
            </a:r>
            <a:endParaRPr sz="35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5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Grandviewresearch, 2025. Smart Clothing Market (2025 - 2030). Available at: https://www.grandviewresearch.com/industry-analysis/smart-clothing-market-report [Accessed on 24th October 2025]</a:t>
            </a:r>
            <a:endParaRPr sz="35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5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Gymshark, 2025. ABOUT US. Available at: https://eu.gymshark.com/pages/about-us [Accessed on 24th October 2025]</a:t>
            </a:r>
            <a:endParaRPr sz="35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5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Medium, 2024. Gymshark: A $1.3B Powerhouse with Zero Ad Spend. Available at:  https://medium.com/illumination/gymshark-a-1-3b-powerhouse-with-zero-ad-spend-3c77cb51975e [Accessed on 24th October 2025]</a:t>
            </a:r>
            <a:endParaRPr sz="35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35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Vogue, 2022. Gymshark CEO on building an athleisure unicorn. Available at: https://www.vogue.com/article/gymshark-ceo-on-building-an-athleisure-unicorn [Accessed on 24th October 2025]</a:t>
            </a:r>
            <a:endParaRPr sz="35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5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" name="Google Shape;63;p13" title="WhatsApp Image 2025-11-27 at 11.55.19 PM (1).jpe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351425" y="4266475"/>
            <a:ext cx="2933801" cy="841526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3"/>
          <p:cNvSpPr txBox="1"/>
          <p:nvPr/>
        </p:nvSpPr>
        <p:spPr>
          <a:xfrm>
            <a:off x="1273750" y="2731725"/>
            <a:ext cx="2030100" cy="23277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00" b="1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 b="1" i="1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PRICE </a:t>
            </a:r>
            <a:endParaRPr sz="700" b="1" i="1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premium value-based pricing strategy sets garments at GBP 120–220 depending on sensor level, supported by Freemium, Standard (GBP 6.99), and Pro (GBP 19.99) app tiers. Bundles, trade-ins, and anchored launch discounts boost retention. Partnerships with insurers, clinics, and employers help subsidise costs for older rehabilitation users</a:t>
            </a:r>
            <a:endParaRPr sz="7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1" i="1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PLACE</a:t>
            </a:r>
            <a:endParaRPr sz="700" b="1" i="1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 relies on Gymshark’s global D2C platforms, supported by flagship stores and experiential pop-up labs in major fitness hubs for demos and calibration. B2B sales target sports teams, physiotherapy chains, universities, and wellness programmes. Strong logistics, fast sensor replacements, prepaid returns, and 24/7 support ensure reliability and brand trust.</a:t>
            </a:r>
            <a:endParaRPr sz="7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7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3661938" y="4266475"/>
            <a:ext cx="2475325" cy="3363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Merriweather"/>
              </a:rPr>
              <a:t>Brand</a:t>
            </a:r>
          </a:p>
        </p:txBody>
      </p:sp>
      <p:sp>
        <p:nvSpPr>
          <p:cNvPr id="66" name="Google Shape;66;p13"/>
          <p:cNvSpPr/>
          <p:nvPr/>
        </p:nvSpPr>
        <p:spPr>
          <a:xfrm>
            <a:off x="2021173" y="2768876"/>
            <a:ext cx="1052954" cy="2784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Arial"/>
              </a:rPr>
              <a:t>Marketing Mix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936</Words>
  <Application>Microsoft Office PowerPoint</Application>
  <PresentationFormat>On-screen Show (16:9)</PresentationFormat>
  <Paragraphs>48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Arial</vt:lpstr>
      <vt:lpstr>Merriweather</vt:lpstr>
      <vt:lpstr>Segoe UI</vt:lpstr>
      <vt:lpstr>Times New Roman</vt:lpstr>
      <vt:lpstr>Simple Light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vijay k</dc:creator>
  <cp:lastModifiedBy>vijay k</cp:lastModifiedBy>
  <cp:revision>3</cp:revision>
  <dcterms:modified xsi:type="dcterms:W3CDTF">2025-11-30T08:24:25Z</dcterms:modified>
</cp:coreProperties>
</file>