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9" r:id="rId1"/>
  </p:sldMasterIdLst>
  <p:handoutMasterIdLst>
    <p:handoutMasterId r:id="rId32"/>
  </p:handoutMasterIdLst>
  <p:sldIdLst>
    <p:sldId id="256" r:id="rId2"/>
    <p:sldId id="257" r:id="rId3"/>
    <p:sldId id="277" r:id="rId4"/>
    <p:sldId id="258" r:id="rId5"/>
    <p:sldId id="291" r:id="rId6"/>
    <p:sldId id="292" r:id="rId7"/>
    <p:sldId id="293" r:id="rId8"/>
    <p:sldId id="294" r:id="rId9"/>
    <p:sldId id="295" r:id="rId10"/>
    <p:sldId id="296" r:id="rId11"/>
    <p:sldId id="259" r:id="rId12"/>
    <p:sldId id="279" r:id="rId13"/>
    <p:sldId id="278" r:id="rId14"/>
    <p:sldId id="288" r:id="rId15"/>
    <p:sldId id="280" r:id="rId16"/>
    <p:sldId id="289" r:id="rId17"/>
    <p:sldId id="298" r:id="rId18"/>
    <p:sldId id="299" r:id="rId19"/>
    <p:sldId id="300" r:id="rId20"/>
    <p:sldId id="301" r:id="rId21"/>
    <p:sldId id="305" r:id="rId22"/>
    <p:sldId id="306" r:id="rId23"/>
    <p:sldId id="307" r:id="rId24"/>
    <p:sldId id="303" r:id="rId25"/>
    <p:sldId id="304" r:id="rId26"/>
    <p:sldId id="287" r:id="rId27"/>
    <p:sldId id="297" r:id="rId28"/>
    <p:sldId id="302" r:id="rId29"/>
    <p:sldId id="290" r:id="rId30"/>
    <p:sldId id="308" r:id="rId31"/>
  </p:sldIdLst>
  <p:sldSz cx="9144000" cy="6858000" type="screen4x3"/>
  <p:notesSz cx="6858000" cy="9945688"/>
  <p:defaultTextStyle>
    <a:defPPr>
      <a:defRPr lang="en-US"/>
    </a:defPPr>
    <a:lvl1pPr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CBE7EC-B7D3-4263-BAF4-BDAC81B009C1}" v="5" dt="2022-01-28T08:33:32.3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990"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16CBE7EC-B7D3-4263-BAF4-BDAC81B009C1}"/>
    <pc:docChg chg="undo custSel addSld delSld modSld">
      <pc:chgData name="Sian Turvey" userId="9a374997-2901-41ac-b51e-a8948a26085a" providerId="ADAL" clId="{16CBE7EC-B7D3-4263-BAF4-BDAC81B009C1}" dt="2022-01-28T08:33:32.346" v="473"/>
      <pc:docMkLst>
        <pc:docMk/>
      </pc:docMkLst>
      <pc:sldChg chg="addSp delSp modSp modTransition modAnim">
        <pc:chgData name="Sian Turvey" userId="9a374997-2901-41ac-b51e-a8948a26085a" providerId="ADAL" clId="{16CBE7EC-B7D3-4263-BAF4-BDAC81B009C1}" dt="2022-01-28T08:33:32.346" v="473"/>
        <pc:sldMkLst>
          <pc:docMk/>
          <pc:sldMk cId="0" sldId="256"/>
        </pc:sldMkLst>
        <pc:picChg chg="add del mod">
          <ac:chgData name="Sian Turvey" userId="9a374997-2901-41ac-b51e-a8948a26085a" providerId="ADAL" clId="{16CBE7EC-B7D3-4263-BAF4-BDAC81B009C1}" dt="2022-01-28T08:33:32.346" v="473"/>
          <ac:picMkLst>
            <pc:docMk/>
            <pc:sldMk cId="0" sldId="256"/>
            <ac:picMk id="2" creationId="{2759AFE7-1EB8-4124-8FC7-5D1657BADAA2}"/>
          </ac:picMkLst>
        </pc:picChg>
      </pc:sldChg>
      <pc:sldChg chg="addSp delSp modSp modTransition modAnim">
        <pc:chgData name="Sian Turvey" userId="9a374997-2901-41ac-b51e-a8948a26085a" providerId="ADAL" clId="{16CBE7EC-B7D3-4263-BAF4-BDAC81B009C1}" dt="2022-01-28T08:33:32.346" v="473"/>
        <pc:sldMkLst>
          <pc:docMk/>
          <pc:sldMk cId="0" sldId="257"/>
        </pc:sldMkLst>
        <pc:picChg chg="add del mod">
          <ac:chgData name="Sian Turvey" userId="9a374997-2901-41ac-b51e-a8948a26085a" providerId="ADAL" clId="{16CBE7EC-B7D3-4263-BAF4-BDAC81B009C1}" dt="2022-01-28T08:33:32.346" v="473"/>
          <ac:picMkLst>
            <pc:docMk/>
            <pc:sldMk cId="0" sldId="257"/>
            <ac:picMk id="2" creationId="{0F87DA31-D094-42EA-9CEF-E0A4530F169F}"/>
          </ac:picMkLst>
        </pc:picChg>
      </pc:sldChg>
      <pc:sldChg chg="addSp delSp modSp modTransition modAnim">
        <pc:chgData name="Sian Turvey" userId="9a374997-2901-41ac-b51e-a8948a26085a" providerId="ADAL" clId="{16CBE7EC-B7D3-4263-BAF4-BDAC81B009C1}" dt="2022-01-28T08:33:32.346" v="473"/>
        <pc:sldMkLst>
          <pc:docMk/>
          <pc:sldMk cId="0" sldId="258"/>
        </pc:sldMkLst>
        <pc:picChg chg="add del mod">
          <ac:chgData name="Sian Turvey" userId="9a374997-2901-41ac-b51e-a8948a26085a" providerId="ADAL" clId="{16CBE7EC-B7D3-4263-BAF4-BDAC81B009C1}" dt="2022-01-28T08:33:32.346" v="473"/>
          <ac:picMkLst>
            <pc:docMk/>
            <pc:sldMk cId="0" sldId="258"/>
            <ac:picMk id="2" creationId="{5454FF0A-6AA5-45A3-9E70-FD9591031DD5}"/>
          </ac:picMkLst>
        </pc:picChg>
      </pc:sldChg>
      <pc:sldChg chg="addSp delSp modSp modTransition modAnim">
        <pc:chgData name="Sian Turvey" userId="9a374997-2901-41ac-b51e-a8948a26085a" providerId="ADAL" clId="{16CBE7EC-B7D3-4263-BAF4-BDAC81B009C1}" dt="2022-01-28T08:33:32.346" v="473"/>
        <pc:sldMkLst>
          <pc:docMk/>
          <pc:sldMk cId="0" sldId="259"/>
        </pc:sldMkLst>
        <pc:picChg chg="add del mod">
          <ac:chgData name="Sian Turvey" userId="9a374997-2901-41ac-b51e-a8948a26085a" providerId="ADAL" clId="{16CBE7EC-B7D3-4263-BAF4-BDAC81B009C1}" dt="2022-01-28T08:33:32.346" v="473"/>
          <ac:picMkLst>
            <pc:docMk/>
            <pc:sldMk cId="0" sldId="259"/>
            <ac:picMk id="2" creationId="{70E4C433-83F9-43AB-90BE-ABC7A02E13EC}"/>
          </ac:picMkLst>
        </pc:picChg>
      </pc:sldChg>
      <pc:sldChg chg="addSp delSp modSp modTransition modAnim">
        <pc:chgData name="Sian Turvey" userId="9a374997-2901-41ac-b51e-a8948a26085a" providerId="ADAL" clId="{16CBE7EC-B7D3-4263-BAF4-BDAC81B009C1}" dt="2022-01-28T08:33:32.346" v="473"/>
        <pc:sldMkLst>
          <pc:docMk/>
          <pc:sldMk cId="0" sldId="277"/>
        </pc:sldMkLst>
        <pc:picChg chg="add del mod">
          <ac:chgData name="Sian Turvey" userId="9a374997-2901-41ac-b51e-a8948a26085a" providerId="ADAL" clId="{16CBE7EC-B7D3-4263-BAF4-BDAC81B009C1}" dt="2022-01-28T08:33:32.346" v="473"/>
          <ac:picMkLst>
            <pc:docMk/>
            <pc:sldMk cId="0" sldId="277"/>
            <ac:picMk id="2" creationId="{930ED2B3-F22E-46BE-A815-28E449EC4EDE}"/>
          </ac:picMkLst>
        </pc:picChg>
      </pc:sldChg>
      <pc:sldChg chg="addSp delSp modSp modTransition modAnim">
        <pc:chgData name="Sian Turvey" userId="9a374997-2901-41ac-b51e-a8948a26085a" providerId="ADAL" clId="{16CBE7EC-B7D3-4263-BAF4-BDAC81B009C1}" dt="2022-01-28T08:33:32.346" v="473"/>
        <pc:sldMkLst>
          <pc:docMk/>
          <pc:sldMk cId="0" sldId="278"/>
        </pc:sldMkLst>
        <pc:picChg chg="add del mod">
          <ac:chgData name="Sian Turvey" userId="9a374997-2901-41ac-b51e-a8948a26085a" providerId="ADAL" clId="{16CBE7EC-B7D3-4263-BAF4-BDAC81B009C1}" dt="2022-01-28T08:33:32.346" v="473"/>
          <ac:picMkLst>
            <pc:docMk/>
            <pc:sldMk cId="0" sldId="278"/>
            <ac:picMk id="2" creationId="{99B7F0A4-EDA3-47EA-BF0B-999D9092A7E5}"/>
          </ac:picMkLst>
        </pc:picChg>
      </pc:sldChg>
      <pc:sldChg chg="addSp delSp modSp modTransition modAnim">
        <pc:chgData name="Sian Turvey" userId="9a374997-2901-41ac-b51e-a8948a26085a" providerId="ADAL" clId="{16CBE7EC-B7D3-4263-BAF4-BDAC81B009C1}" dt="2022-01-28T08:33:32.346" v="473"/>
        <pc:sldMkLst>
          <pc:docMk/>
          <pc:sldMk cId="0" sldId="279"/>
        </pc:sldMkLst>
        <pc:picChg chg="add del mod">
          <ac:chgData name="Sian Turvey" userId="9a374997-2901-41ac-b51e-a8948a26085a" providerId="ADAL" clId="{16CBE7EC-B7D3-4263-BAF4-BDAC81B009C1}" dt="2022-01-28T08:33:32.346" v="473"/>
          <ac:picMkLst>
            <pc:docMk/>
            <pc:sldMk cId="0" sldId="279"/>
            <ac:picMk id="2" creationId="{31C1E956-FE88-4C44-BF5F-12D04A7E071D}"/>
          </ac:picMkLst>
        </pc:picChg>
      </pc:sldChg>
      <pc:sldChg chg="modTransition">
        <pc:chgData name="Sian Turvey" userId="9a374997-2901-41ac-b51e-a8948a26085a" providerId="ADAL" clId="{16CBE7EC-B7D3-4263-BAF4-BDAC81B009C1}" dt="2022-01-28T08:33:28.798" v="472"/>
        <pc:sldMkLst>
          <pc:docMk/>
          <pc:sldMk cId="0" sldId="280"/>
        </pc:sldMkLst>
      </pc:sldChg>
      <pc:sldChg chg="modTransition">
        <pc:chgData name="Sian Turvey" userId="9a374997-2901-41ac-b51e-a8948a26085a" providerId="ADAL" clId="{16CBE7EC-B7D3-4263-BAF4-BDAC81B009C1}" dt="2022-01-28T08:33:28.798" v="472"/>
        <pc:sldMkLst>
          <pc:docMk/>
          <pc:sldMk cId="0" sldId="287"/>
        </pc:sldMkLst>
      </pc:sldChg>
      <pc:sldChg chg="modTransition">
        <pc:chgData name="Sian Turvey" userId="9a374997-2901-41ac-b51e-a8948a26085a" providerId="ADAL" clId="{16CBE7EC-B7D3-4263-BAF4-BDAC81B009C1}" dt="2022-01-28T08:33:28.798" v="472"/>
        <pc:sldMkLst>
          <pc:docMk/>
          <pc:sldMk cId="1405755398" sldId="288"/>
        </pc:sldMkLst>
      </pc:sldChg>
      <pc:sldChg chg="modTransition">
        <pc:chgData name="Sian Turvey" userId="9a374997-2901-41ac-b51e-a8948a26085a" providerId="ADAL" clId="{16CBE7EC-B7D3-4263-BAF4-BDAC81B009C1}" dt="2022-01-28T08:33:28.798" v="472"/>
        <pc:sldMkLst>
          <pc:docMk/>
          <pc:sldMk cId="2207800338" sldId="289"/>
        </pc:sldMkLst>
      </pc:sldChg>
      <pc:sldChg chg="modTransition">
        <pc:chgData name="Sian Turvey" userId="9a374997-2901-41ac-b51e-a8948a26085a" providerId="ADAL" clId="{16CBE7EC-B7D3-4263-BAF4-BDAC81B009C1}" dt="2022-01-28T08:33:28.798" v="472"/>
        <pc:sldMkLst>
          <pc:docMk/>
          <pc:sldMk cId="2820654469" sldId="290"/>
        </pc:sldMkLst>
      </pc:sldChg>
      <pc:sldChg chg="addSp delSp modSp new mod modTransition modAnim">
        <pc:chgData name="Sian Turvey" userId="9a374997-2901-41ac-b51e-a8948a26085a" providerId="ADAL" clId="{16CBE7EC-B7D3-4263-BAF4-BDAC81B009C1}" dt="2022-01-28T08:33:32.346" v="473"/>
        <pc:sldMkLst>
          <pc:docMk/>
          <pc:sldMk cId="283727557" sldId="291"/>
        </pc:sldMkLst>
        <pc:spChg chg="mod">
          <ac:chgData name="Sian Turvey" userId="9a374997-2901-41ac-b51e-a8948a26085a" providerId="ADAL" clId="{16CBE7EC-B7D3-4263-BAF4-BDAC81B009C1}" dt="2022-01-06T16:44:08.459" v="12" actId="20577"/>
          <ac:spMkLst>
            <pc:docMk/>
            <pc:sldMk cId="283727557" sldId="291"/>
            <ac:spMk id="2" creationId="{BF71B4C1-B943-4793-9C6E-E768FC1AE813}"/>
          </ac:spMkLst>
        </pc:spChg>
        <pc:spChg chg="mod">
          <ac:chgData name="Sian Turvey" userId="9a374997-2901-41ac-b51e-a8948a26085a" providerId="ADAL" clId="{16CBE7EC-B7D3-4263-BAF4-BDAC81B009C1}" dt="2022-01-06T16:44:39.425" v="16" actId="20577"/>
          <ac:spMkLst>
            <pc:docMk/>
            <pc:sldMk cId="283727557" sldId="291"/>
            <ac:spMk id="3" creationId="{7FDD839D-8EF4-4A80-87FC-E4CACC57A538}"/>
          </ac:spMkLst>
        </pc:spChg>
        <pc:picChg chg="add del mod">
          <ac:chgData name="Sian Turvey" userId="9a374997-2901-41ac-b51e-a8948a26085a" providerId="ADAL" clId="{16CBE7EC-B7D3-4263-BAF4-BDAC81B009C1}" dt="2022-01-28T08:33:32.346" v="473"/>
          <ac:picMkLst>
            <pc:docMk/>
            <pc:sldMk cId="283727557" sldId="291"/>
            <ac:picMk id="4" creationId="{58EEB1A5-0819-4620-A368-BB74BBB3BCD7}"/>
          </ac:picMkLst>
        </pc:picChg>
      </pc:sldChg>
      <pc:sldChg chg="addSp delSp modSp new mod modTransition modAnim">
        <pc:chgData name="Sian Turvey" userId="9a374997-2901-41ac-b51e-a8948a26085a" providerId="ADAL" clId="{16CBE7EC-B7D3-4263-BAF4-BDAC81B009C1}" dt="2022-01-28T08:33:32.346" v="473"/>
        <pc:sldMkLst>
          <pc:docMk/>
          <pc:sldMk cId="3524461405" sldId="292"/>
        </pc:sldMkLst>
        <pc:spChg chg="mod">
          <ac:chgData name="Sian Turvey" userId="9a374997-2901-41ac-b51e-a8948a26085a" providerId="ADAL" clId="{16CBE7EC-B7D3-4263-BAF4-BDAC81B009C1}" dt="2022-01-06T16:44:58.153" v="54" actId="20577"/>
          <ac:spMkLst>
            <pc:docMk/>
            <pc:sldMk cId="3524461405" sldId="292"/>
            <ac:spMk id="2" creationId="{F35C0643-54E3-4D07-A8F1-1B073FAA3F04}"/>
          </ac:spMkLst>
        </pc:spChg>
        <pc:spChg chg="mod">
          <ac:chgData name="Sian Turvey" userId="9a374997-2901-41ac-b51e-a8948a26085a" providerId="ADAL" clId="{16CBE7EC-B7D3-4263-BAF4-BDAC81B009C1}" dt="2022-01-06T16:45:46.248" v="61" actId="21"/>
          <ac:spMkLst>
            <pc:docMk/>
            <pc:sldMk cId="3524461405" sldId="292"/>
            <ac:spMk id="3" creationId="{7D2224D1-FD01-4E9C-89A8-E7EAACBA2802}"/>
          </ac:spMkLst>
        </pc:spChg>
        <pc:picChg chg="add del mod">
          <ac:chgData name="Sian Turvey" userId="9a374997-2901-41ac-b51e-a8948a26085a" providerId="ADAL" clId="{16CBE7EC-B7D3-4263-BAF4-BDAC81B009C1}" dt="2022-01-28T08:33:32.346" v="473"/>
          <ac:picMkLst>
            <pc:docMk/>
            <pc:sldMk cId="3524461405" sldId="292"/>
            <ac:picMk id="4" creationId="{3554379D-47DA-4412-909F-022091295750}"/>
          </ac:picMkLst>
        </pc:picChg>
      </pc:sldChg>
      <pc:sldChg chg="addSp delSp modSp new mod modTransition modAnim">
        <pc:chgData name="Sian Turvey" userId="9a374997-2901-41ac-b51e-a8948a26085a" providerId="ADAL" clId="{16CBE7EC-B7D3-4263-BAF4-BDAC81B009C1}" dt="2022-01-28T08:33:32.346" v="473"/>
        <pc:sldMkLst>
          <pc:docMk/>
          <pc:sldMk cId="174356705" sldId="293"/>
        </pc:sldMkLst>
        <pc:spChg chg="mod">
          <ac:chgData name="Sian Turvey" userId="9a374997-2901-41ac-b51e-a8948a26085a" providerId="ADAL" clId="{16CBE7EC-B7D3-4263-BAF4-BDAC81B009C1}" dt="2022-01-06T16:45:59.925" v="65" actId="20577"/>
          <ac:spMkLst>
            <pc:docMk/>
            <pc:sldMk cId="174356705" sldId="293"/>
            <ac:spMk id="3" creationId="{239CC7ED-583C-4C44-822E-FB50BB448E84}"/>
          </ac:spMkLst>
        </pc:spChg>
        <pc:picChg chg="add del mod">
          <ac:chgData name="Sian Turvey" userId="9a374997-2901-41ac-b51e-a8948a26085a" providerId="ADAL" clId="{16CBE7EC-B7D3-4263-BAF4-BDAC81B009C1}" dt="2022-01-28T08:33:32.346" v="473"/>
          <ac:picMkLst>
            <pc:docMk/>
            <pc:sldMk cId="174356705" sldId="293"/>
            <ac:picMk id="4" creationId="{08619B68-ED96-4948-A697-1ED4D9575246}"/>
          </ac:picMkLst>
        </pc:picChg>
      </pc:sldChg>
      <pc:sldChg chg="addSp delSp modSp new mod modTransition modAnim">
        <pc:chgData name="Sian Turvey" userId="9a374997-2901-41ac-b51e-a8948a26085a" providerId="ADAL" clId="{16CBE7EC-B7D3-4263-BAF4-BDAC81B009C1}" dt="2022-01-28T08:33:32.346" v="473"/>
        <pc:sldMkLst>
          <pc:docMk/>
          <pc:sldMk cId="3647514086" sldId="294"/>
        </pc:sldMkLst>
        <pc:spChg chg="mod">
          <ac:chgData name="Sian Turvey" userId="9a374997-2901-41ac-b51e-a8948a26085a" providerId="ADAL" clId="{16CBE7EC-B7D3-4263-BAF4-BDAC81B009C1}" dt="2022-01-06T16:46:22.983" v="90" actId="20577"/>
          <ac:spMkLst>
            <pc:docMk/>
            <pc:sldMk cId="3647514086" sldId="294"/>
            <ac:spMk id="2" creationId="{E739BB1B-BE56-4DC9-88AD-EE9D0F910430}"/>
          </ac:spMkLst>
        </pc:spChg>
        <pc:spChg chg="mod">
          <ac:chgData name="Sian Turvey" userId="9a374997-2901-41ac-b51e-a8948a26085a" providerId="ADAL" clId="{16CBE7EC-B7D3-4263-BAF4-BDAC81B009C1}" dt="2022-01-06T16:46:50.415" v="107" actId="20577"/>
          <ac:spMkLst>
            <pc:docMk/>
            <pc:sldMk cId="3647514086" sldId="294"/>
            <ac:spMk id="3" creationId="{A467D0B2-1FBC-4B4F-BA8A-2F0653A60A68}"/>
          </ac:spMkLst>
        </pc:spChg>
        <pc:picChg chg="add del mod">
          <ac:chgData name="Sian Turvey" userId="9a374997-2901-41ac-b51e-a8948a26085a" providerId="ADAL" clId="{16CBE7EC-B7D3-4263-BAF4-BDAC81B009C1}" dt="2022-01-28T08:33:32.346" v="473"/>
          <ac:picMkLst>
            <pc:docMk/>
            <pc:sldMk cId="3647514086" sldId="294"/>
            <ac:picMk id="4" creationId="{A74F7C59-89AB-4576-A82A-9E0100D6F431}"/>
          </ac:picMkLst>
        </pc:picChg>
      </pc:sldChg>
      <pc:sldChg chg="addSp delSp modSp new mod modTransition modAnim">
        <pc:chgData name="Sian Turvey" userId="9a374997-2901-41ac-b51e-a8948a26085a" providerId="ADAL" clId="{16CBE7EC-B7D3-4263-BAF4-BDAC81B009C1}" dt="2022-01-28T08:33:32.346" v="473"/>
        <pc:sldMkLst>
          <pc:docMk/>
          <pc:sldMk cId="2241880023" sldId="295"/>
        </pc:sldMkLst>
        <pc:spChg chg="mod">
          <ac:chgData name="Sian Turvey" userId="9a374997-2901-41ac-b51e-a8948a26085a" providerId="ADAL" clId="{16CBE7EC-B7D3-4263-BAF4-BDAC81B009C1}" dt="2022-01-06T16:47:13.621" v="111" actId="20577"/>
          <ac:spMkLst>
            <pc:docMk/>
            <pc:sldMk cId="2241880023" sldId="295"/>
            <ac:spMk id="3" creationId="{F575550C-74A4-45DB-84A4-462E25B9A1CA}"/>
          </ac:spMkLst>
        </pc:spChg>
        <pc:picChg chg="add del mod">
          <ac:chgData name="Sian Turvey" userId="9a374997-2901-41ac-b51e-a8948a26085a" providerId="ADAL" clId="{16CBE7EC-B7D3-4263-BAF4-BDAC81B009C1}" dt="2022-01-28T08:33:32.346" v="473"/>
          <ac:picMkLst>
            <pc:docMk/>
            <pc:sldMk cId="2241880023" sldId="295"/>
            <ac:picMk id="4" creationId="{C31E30EA-A70A-44D0-8EE2-87E3A9A23FD6}"/>
          </ac:picMkLst>
        </pc:picChg>
      </pc:sldChg>
      <pc:sldChg chg="addSp delSp modSp new mod modTransition modAnim">
        <pc:chgData name="Sian Turvey" userId="9a374997-2901-41ac-b51e-a8948a26085a" providerId="ADAL" clId="{16CBE7EC-B7D3-4263-BAF4-BDAC81B009C1}" dt="2022-01-28T08:33:32.346" v="473"/>
        <pc:sldMkLst>
          <pc:docMk/>
          <pc:sldMk cId="2433010928" sldId="296"/>
        </pc:sldMkLst>
        <pc:spChg chg="mod">
          <ac:chgData name="Sian Turvey" userId="9a374997-2901-41ac-b51e-a8948a26085a" providerId="ADAL" clId="{16CBE7EC-B7D3-4263-BAF4-BDAC81B009C1}" dt="2022-01-06T16:47:54.847" v="121" actId="20577"/>
          <ac:spMkLst>
            <pc:docMk/>
            <pc:sldMk cId="2433010928" sldId="296"/>
            <ac:spMk id="2" creationId="{B5116E61-BBBA-418D-8F36-D4596604A076}"/>
          </ac:spMkLst>
        </pc:spChg>
        <pc:spChg chg="mod">
          <ac:chgData name="Sian Turvey" userId="9a374997-2901-41ac-b51e-a8948a26085a" providerId="ADAL" clId="{16CBE7EC-B7D3-4263-BAF4-BDAC81B009C1}" dt="2022-01-06T16:48:14.618" v="125" actId="20577"/>
          <ac:spMkLst>
            <pc:docMk/>
            <pc:sldMk cId="2433010928" sldId="296"/>
            <ac:spMk id="3" creationId="{A1CC0D03-C118-4F91-9D51-6F8AE0CB3D94}"/>
          </ac:spMkLst>
        </pc:spChg>
        <pc:picChg chg="add del mod">
          <ac:chgData name="Sian Turvey" userId="9a374997-2901-41ac-b51e-a8948a26085a" providerId="ADAL" clId="{16CBE7EC-B7D3-4263-BAF4-BDAC81B009C1}" dt="2022-01-28T08:33:32.346" v="473"/>
          <ac:picMkLst>
            <pc:docMk/>
            <pc:sldMk cId="2433010928" sldId="296"/>
            <ac:picMk id="4" creationId="{869FA601-04F2-423D-960B-0DBAF2CDF335}"/>
          </ac:picMkLst>
        </pc:picChg>
      </pc:sldChg>
      <pc:sldChg chg="addSp delSp modSp new mod modTransition">
        <pc:chgData name="Sian Turvey" userId="9a374997-2901-41ac-b51e-a8948a26085a" providerId="ADAL" clId="{16CBE7EC-B7D3-4263-BAF4-BDAC81B009C1}" dt="2022-01-28T08:33:28.798" v="472"/>
        <pc:sldMkLst>
          <pc:docMk/>
          <pc:sldMk cId="2664578147" sldId="297"/>
        </pc:sldMkLst>
        <pc:spChg chg="mod">
          <ac:chgData name="Sian Turvey" userId="9a374997-2901-41ac-b51e-a8948a26085a" providerId="ADAL" clId="{16CBE7EC-B7D3-4263-BAF4-BDAC81B009C1}" dt="2022-01-06T16:50:37.109" v="147"/>
          <ac:spMkLst>
            <pc:docMk/>
            <pc:sldMk cId="2664578147" sldId="297"/>
            <ac:spMk id="2" creationId="{81927772-7049-412B-A526-9175C0ADA310}"/>
          </ac:spMkLst>
        </pc:spChg>
        <pc:spChg chg="del">
          <ac:chgData name="Sian Turvey" userId="9a374997-2901-41ac-b51e-a8948a26085a" providerId="ADAL" clId="{16CBE7EC-B7D3-4263-BAF4-BDAC81B009C1}" dt="2022-01-06T16:50:52.396" v="148" actId="478"/>
          <ac:spMkLst>
            <pc:docMk/>
            <pc:sldMk cId="2664578147" sldId="297"/>
            <ac:spMk id="3" creationId="{42367894-453B-447F-852A-7922A6DC75C3}"/>
          </ac:spMkLst>
        </pc:spChg>
        <pc:spChg chg="add mod">
          <ac:chgData name="Sian Turvey" userId="9a374997-2901-41ac-b51e-a8948a26085a" providerId="ADAL" clId="{16CBE7EC-B7D3-4263-BAF4-BDAC81B009C1}" dt="2022-01-06T16:51:13.567" v="153" actId="20577"/>
          <ac:spMkLst>
            <pc:docMk/>
            <pc:sldMk cId="2664578147" sldId="297"/>
            <ac:spMk id="5" creationId="{95CFE2AF-DD0A-45F5-ABB4-C299D9499DF6}"/>
          </ac:spMkLst>
        </pc:spChg>
      </pc:sldChg>
      <pc:sldChg chg="modSp new mod modTransition">
        <pc:chgData name="Sian Turvey" userId="9a374997-2901-41ac-b51e-a8948a26085a" providerId="ADAL" clId="{16CBE7EC-B7D3-4263-BAF4-BDAC81B009C1}" dt="2022-01-28T08:33:28.798" v="472"/>
        <pc:sldMkLst>
          <pc:docMk/>
          <pc:sldMk cId="306236887" sldId="298"/>
        </pc:sldMkLst>
        <pc:spChg chg="mod">
          <ac:chgData name="Sian Turvey" userId="9a374997-2901-41ac-b51e-a8948a26085a" providerId="ADAL" clId="{16CBE7EC-B7D3-4263-BAF4-BDAC81B009C1}" dt="2022-01-06T16:53:28.205" v="165" actId="20577"/>
          <ac:spMkLst>
            <pc:docMk/>
            <pc:sldMk cId="306236887" sldId="298"/>
            <ac:spMk id="2" creationId="{5898461F-F077-4D9E-B4D0-09080778BE8E}"/>
          </ac:spMkLst>
        </pc:spChg>
        <pc:spChg chg="mod">
          <ac:chgData name="Sian Turvey" userId="9a374997-2901-41ac-b51e-a8948a26085a" providerId="ADAL" clId="{16CBE7EC-B7D3-4263-BAF4-BDAC81B009C1}" dt="2022-01-06T16:55:11.153" v="218" actId="20577"/>
          <ac:spMkLst>
            <pc:docMk/>
            <pc:sldMk cId="306236887" sldId="298"/>
            <ac:spMk id="3" creationId="{50F517F2-146C-4E0F-8A1E-F3D37EFC3A81}"/>
          </ac:spMkLst>
        </pc:spChg>
      </pc:sldChg>
      <pc:sldChg chg="new del">
        <pc:chgData name="Sian Turvey" userId="9a374997-2901-41ac-b51e-a8948a26085a" providerId="ADAL" clId="{16CBE7EC-B7D3-4263-BAF4-BDAC81B009C1}" dt="2022-01-06T16:50:57.945" v="150" actId="680"/>
        <pc:sldMkLst>
          <pc:docMk/>
          <pc:sldMk cId="658825606" sldId="298"/>
        </pc:sldMkLst>
      </pc:sldChg>
      <pc:sldChg chg="modSp new mod modTransition">
        <pc:chgData name="Sian Turvey" userId="9a374997-2901-41ac-b51e-a8948a26085a" providerId="ADAL" clId="{16CBE7EC-B7D3-4263-BAF4-BDAC81B009C1}" dt="2022-01-28T08:33:28.798" v="472"/>
        <pc:sldMkLst>
          <pc:docMk/>
          <pc:sldMk cId="1530549485" sldId="299"/>
        </pc:sldMkLst>
        <pc:spChg chg="mod">
          <ac:chgData name="Sian Turvey" userId="9a374997-2901-41ac-b51e-a8948a26085a" providerId="ADAL" clId="{16CBE7EC-B7D3-4263-BAF4-BDAC81B009C1}" dt="2022-01-06T16:53:45.987" v="173" actId="20577"/>
          <ac:spMkLst>
            <pc:docMk/>
            <pc:sldMk cId="1530549485" sldId="299"/>
            <ac:spMk id="2" creationId="{D94A13C8-0F34-459F-8136-507CBB53706A}"/>
          </ac:spMkLst>
        </pc:spChg>
        <pc:spChg chg="mod">
          <ac:chgData name="Sian Turvey" userId="9a374997-2901-41ac-b51e-a8948a26085a" providerId="ADAL" clId="{16CBE7EC-B7D3-4263-BAF4-BDAC81B009C1}" dt="2022-01-06T16:54:57.332" v="216" actId="20577"/>
          <ac:spMkLst>
            <pc:docMk/>
            <pc:sldMk cId="1530549485" sldId="299"/>
            <ac:spMk id="3" creationId="{491D2935-6A66-49DD-807B-9330801B533E}"/>
          </ac:spMkLst>
        </pc:spChg>
      </pc:sldChg>
      <pc:sldChg chg="modSp new mod modTransition">
        <pc:chgData name="Sian Turvey" userId="9a374997-2901-41ac-b51e-a8948a26085a" providerId="ADAL" clId="{16CBE7EC-B7D3-4263-BAF4-BDAC81B009C1}" dt="2022-01-28T08:33:28.798" v="472"/>
        <pc:sldMkLst>
          <pc:docMk/>
          <pc:sldMk cId="2699930070" sldId="300"/>
        </pc:sldMkLst>
        <pc:spChg chg="mod">
          <ac:chgData name="Sian Turvey" userId="9a374997-2901-41ac-b51e-a8948a26085a" providerId="ADAL" clId="{16CBE7EC-B7D3-4263-BAF4-BDAC81B009C1}" dt="2022-01-06T16:54:24.327" v="211" actId="20577"/>
          <ac:spMkLst>
            <pc:docMk/>
            <pc:sldMk cId="2699930070" sldId="300"/>
            <ac:spMk id="2" creationId="{13014580-EB84-4FA9-A7FC-9C5E0DAA8496}"/>
          </ac:spMkLst>
        </pc:spChg>
        <pc:spChg chg="mod">
          <ac:chgData name="Sian Turvey" userId="9a374997-2901-41ac-b51e-a8948a26085a" providerId="ADAL" clId="{16CBE7EC-B7D3-4263-BAF4-BDAC81B009C1}" dt="2022-01-06T16:54:32.886" v="213" actId="20577"/>
          <ac:spMkLst>
            <pc:docMk/>
            <pc:sldMk cId="2699930070" sldId="300"/>
            <ac:spMk id="3" creationId="{E956C639-EA25-4ECA-8EA8-B8A982956DE2}"/>
          </ac:spMkLst>
        </pc:spChg>
      </pc:sldChg>
      <pc:sldChg chg="modSp new mod modTransition">
        <pc:chgData name="Sian Turvey" userId="9a374997-2901-41ac-b51e-a8948a26085a" providerId="ADAL" clId="{16CBE7EC-B7D3-4263-BAF4-BDAC81B009C1}" dt="2022-01-28T08:33:28.798" v="472"/>
        <pc:sldMkLst>
          <pc:docMk/>
          <pc:sldMk cId="3559985737" sldId="301"/>
        </pc:sldMkLst>
        <pc:spChg chg="mod">
          <ac:chgData name="Sian Turvey" userId="9a374997-2901-41ac-b51e-a8948a26085a" providerId="ADAL" clId="{16CBE7EC-B7D3-4263-BAF4-BDAC81B009C1}" dt="2022-01-06T16:55:53.711" v="248" actId="20577"/>
          <ac:spMkLst>
            <pc:docMk/>
            <pc:sldMk cId="3559985737" sldId="301"/>
            <ac:spMk id="2" creationId="{F03DAC2F-3A45-49CA-A99C-740E94CAEDE7}"/>
          </ac:spMkLst>
        </pc:spChg>
        <pc:spChg chg="mod">
          <ac:chgData name="Sian Turvey" userId="9a374997-2901-41ac-b51e-a8948a26085a" providerId="ADAL" clId="{16CBE7EC-B7D3-4263-BAF4-BDAC81B009C1}" dt="2022-01-06T16:55:58.589" v="249" actId="20577"/>
          <ac:spMkLst>
            <pc:docMk/>
            <pc:sldMk cId="3559985737" sldId="301"/>
            <ac:spMk id="3" creationId="{FB97EE99-C19A-41C1-B63D-4CF8DC238409}"/>
          </ac:spMkLst>
        </pc:spChg>
      </pc:sldChg>
      <pc:sldChg chg="addSp delSp modSp new mod modTransition">
        <pc:chgData name="Sian Turvey" userId="9a374997-2901-41ac-b51e-a8948a26085a" providerId="ADAL" clId="{16CBE7EC-B7D3-4263-BAF4-BDAC81B009C1}" dt="2022-01-28T08:33:28.798" v="472"/>
        <pc:sldMkLst>
          <pc:docMk/>
          <pc:sldMk cId="2032764827" sldId="302"/>
        </pc:sldMkLst>
        <pc:spChg chg="mod">
          <ac:chgData name="Sian Turvey" userId="9a374997-2901-41ac-b51e-a8948a26085a" providerId="ADAL" clId="{16CBE7EC-B7D3-4263-BAF4-BDAC81B009C1}" dt="2022-01-06T16:56:53.676" v="271" actId="20577"/>
          <ac:spMkLst>
            <pc:docMk/>
            <pc:sldMk cId="2032764827" sldId="302"/>
            <ac:spMk id="2" creationId="{CF33AF7F-AE2C-44D1-9465-DA8BC6CC61BF}"/>
          </ac:spMkLst>
        </pc:spChg>
        <pc:spChg chg="del">
          <ac:chgData name="Sian Turvey" userId="9a374997-2901-41ac-b51e-a8948a26085a" providerId="ADAL" clId="{16CBE7EC-B7D3-4263-BAF4-BDAC81B009C1}" dt="2022-01-06T16:57:18.274" v="272" actId="478"/>
          <ac:spMkLst>
            <pc:docMk/>
            <pc:sldMk cId="2032764827" sldId="302"/>
            <ac:spMk id="3" creationId="{4E1C0B66-A1A2-4D83-9EFC-A99A6F61BA01}"/>
          </ac:spMkLst>
        </pc:spChg>
        <pc:spChg chg="add mod">
          <ac:chgData name="Sian Turvey" userId="9a374997-2901-41ac-b51e-a8948a26085a" providerId="ADAL" clId="{16CBE7EC-B7D3-4263-BAF4-BDAC81B009C1}" dt="2022-01-06T16:57:42.604" v="279" actId="20577"/>
          <ac:spMkLst>
            <pc:docMk/>
            <pc:sldMk cId="2032764827" sldId="302"/>
            <ac:spMk id="5" creationId="{CA50F4D2-B47B-46F6-AA72-91234ABBE02D}"/>
          </ac:spMkLst>
        </pc:spChg>
      </pc:sldChg>
      <pc:sldChg chg="modSp new mod modTransition">
        <pc:chgData name="Sian Turvey" userId="9a374997-2901-41ac-b51e-a8948a26085a" providerId="ADAL" clId="{16CBE7EC-B7D3-4263-BAF4-BDAC81B009C1}" dt="2022-01-28T08:33:28.798" v="472"/>
        <pc:sldMkLst>
          <pc:docMk/>
          <pc:sldMk cId="858475126" sldId="303"/>
        </pc:sldMkLst>
        <pc:spChg chg="mod">
          <ac:chgData name="Sian Turvey" userId="9a374997-2901-41ac-b51e-a8948a26085a" providerId="ADAL" clId="{16CBE7EC-B7D3-4263-BAF4-BDAC81B009C1}" dt="2022-01-28T08:24:12.879" v="288" actId="20577"/>
          <ac:spMkLst>
            <pc:docMk/>
            <pc:sldMk cId="858475126" sldId="303"/>
            <ac:spMk id="2" creationId="{E6B1413D-A55A-4AB7-8567-B246716B855D}"/>
          </ac:spMkLst>
        </pc:spChg>
        <pc:spChg chg="mod">
          <ac:chgData name="Sian Turvey" userId="9a374997-2901-41ac-b51e-a8948a26085a" providerId="ADAL" clId="{16CBE7EC-B7D3-4263-BAF4-BDAC81B009C1}" dt="2022-01-28T08:24:08.306" v="284" actId="20577"/>
          <ac:spMkLst>
            <pc:docMk/>
            <pc:sldMk cId="858475126" sldId="303"/>
            <ac:spMk id="3" creationId="{795A4887-3D9C-45FD-B99A-CC0509112A90}"/>
          </ac:spMkLst>
        </pc:spChg>
      </pc:sldChg>
      <pc:sldChg chg="modSp new mod modTransition">
        <pc:chgData name="Sian Turvey" userId="9a374997-2901-41ac-b51e-a8948a26085a" providerId="ADAL" clId="{16CBE7EC-B7D3-4263-BAF4-BDAC81B009C1}" dt="2022-01-28T08:33:28.798" v="472"/>
        <pc:sldMkLst>
          <pc:docMk/>
          <pc:sldMk cId="688744598" sldId="304"/>
        </pc:sldMkLst>
        <pc:spChg chg="mod">
          <ac:chgData name="Sian Turvey" userId="9a374997-2901-41ac-b51e-a8948a26085a" providerId="ADAL" clId="{16CBE7EC-B7D3-4263-BAF4-BDAC81B009C1}" dt="2022-01-28T08:24:43.460" v="316" actId="20577"/>
          <ac:spMkLst>
            <pc:docMk/>
            <pc:sldMk cId="688744598" sldId="304"/>
            <ac:spMk id="2" creationId="{D1CB347E-2CDE-4023-9550-574B516361E1}"/>
          </ac:spMkLst>
        </pc:spChg>
        <pc:spChg chg="mod">
          <ac:chgData name="Sian Turvey" userId="9a374997-2901-41ac-b51e-a8948a26085a" providerId="ADAL" clId="{16CBE7EC-B7D3-4263-BAF4-BDAC81B009C1}" dt="2022-01-28T08:25:09.994" v="319" actId="20577"/>
          <ac:spMkLst>
            <pc:docMk/>
            <pc:sldMk cId="688744598" sldId="304"/>
            <ac:spMk id="3" creationId="{6D6F76F3-8297-4EC7-9699-5262A8DC56BD}"/>
          </ac:spMkLst>
        </pc:spChg>
      </pc:sldChg>
      <pc:sldChg chg="modSp new mod modTransition">
        <pc:chgData name="Sian Turvey" userId="9a374997-2901-41ac-b51e-a8948a26085a" providerId="ADAL" clId="{16CBE7EC-B7D3-4263-BAF4-BDAC81B009C1}" dt="2022-01-28T08:33:28.798" v="472"/>
        <pc:sldMkLst>
          <pc:docMk/>
          <pc:sldMk cId="2554299010" sldId="305"/>
        </pc:sldMkLst>
        <pc:spChg chg="mod">
          <ac:chgData name="Sian Turvey" userId="9a374997-2901-41ac-b51e-a8948a26085a" providerId="ADAL" clId="{16CBE7EC-B7D3-4263-BAF4-BDAC81B009C1}" dt="2022-01-28T08:25:45.441" v="338" actId="20577"/>
          <ac:spMkLst>
            <pc:docMk/>
            <pc:sldMk cId="2554299010" sldId="305"/>
            <ac:spMk id="2" creationId="{C5A44C52-341E-49EE-B17F-1EEC4C7A38F1}"/>
          </ac:spMkLst>
        </pc:spChg>
        <pc:spChg chg="mod">
          <ac:chgData name="Sian Turvey" userId="9a374997-2901-41ac-b51e-a8948a26085a" providerId="ADAL" clId="{16CBE7EC-B7D3-4263-BAF4-BDAC81B009C1}" dt="2022-01-28T08:26:26.764" v="374" actId="20577"/>
          <ac:spMkLst>
            <pc:docMk/>
            <pc:sldMk cId="2554299010" sldId="305"/>
            <ac:spMk id="3" creationId="{8BFCF9D1-DE0B-4ACE-A842-428EBA3BC4E1}"/>
          </ac:spMkLst>
        </pc:spChg>
      </pc:sldChg>
      <pc:sldChg chg="modSp new mod modTransition">
        <pc:chgData name="Sian Turvey" userId="9a374997-2901-41ac-b51e-a8948a26085a" providerId="ADAL" clId="{16CBE7EC-B7D3-4263-BAF4-BDAC81B009C1}" dt="2022-01-28T08:33:28.798" v="472"/>
        <pc:sldMkLst>
          <pc:docMk/>
          <pc:sldMk cId="374670287" sldId="306"/>
        </pc:sldMkLst>
        <pc:spChg chg="mod">
          <ac:chgData name="Sian Turvey" userId="9a374997-2901-41ac-b51e-a8948a26085a" providerId="ADAL" clId="{16CBE7EC-B7D3-4263-BAF4-BDAC81B009C1}" dt="2022-01-28T08:27:04.545" v="422" actId="20577"/>
          <ac:spMkLst>
            <pc:docMk/>
            <pc:sldMk cId="374670287" sldId="306"/>
            <ac:spMk id="2" creationId="{FBA12E80-7890-4BAD-B0AE-C99B85786A4C}"/>
          </ac:spMkLst>
        </pc:spChg>
        <pc:spChg chg="mod">
          <ac:chgData name="Sian Turvey" userId="9a374997-2901-41ac-b51e-a8948a26085a" providerId="ADAL" clId="{16CBE7EC-B7D3-4263-BAF4-BDAC81B009C1}" dt="2022-01-28T08:27:36.498" v="427" actId="21"/>
          <ac:spMkLst>
            <pc:docMk/>
            <pc:sldMk cId="374670287" sldId="306"/>
            <ac:spMk id="3" creationId="{0C8F716A-2987-45DF-B402-C1E45D7AE4CD}"/>
          </ac:spMkLst>
        </pc:spChg>
      </pc:sldChg>
      <pc:sldChg chg="modSp new mod modTransition">
        <pc:chgData name="Sian Turvey" userId="9a374997-2901-41ac-b51e-a8948a26085a" providerId="ADAL" clId="{16CBE7EC-B7D3-4263-BAF4-BDAC81B009C1}" dt="2022-01-28T08:33:28.798" v="472"/>
        <pc:sldMkLst>
          <pc:docMk/>
          <pc:sldMk cId="2202141587" sldId="307"/>
        </pc:sldMkLst>
        <pc:spChg chg="mod">
          <ac:chgData name="Sian Turvey" userId="9a374997-2901-41ac-b51e-a8948a26085a" providerId="ADAL" clId="{16CBE7EC-B7D3-4263-BAF4-BDAC81B009C1}" dt="2022-01-28T08:27:59.796" v="452" actId="20577"/>
          <ac:spMkLst>
            <pc:docMk/>
            <pc:sldMk cId="2202141587" sldId="307"/>
            <ac:spMk id="3" creationId="{2783B748-79B7-464E-87CA-EE5FF3D50B84}"/>
          </ac:spMkLst>
        </pc:spChg>
      </pc:sldChg>
      <pc:sldChg chg="modSp new mod modTransition">
        <pc:chgData name="Sian Turvey" userId="9a374997-2901-41ac-b51e-a8948a26085a" providerId="ADAL" clId="{16CBE7EC-B7D3-4263-BAF4-BDAC81B009C1}" dt="2022-01-28T08:33:28.798" v="472"/>
        <pc:sldMkLst>
          <pc:docMk/>
          <pc:sldMk cId="1532743933" sldId="308"/>
        </pc:sldMkLst>
        <pc:spChg chg="mod">
          <ac:chgData name="Sian Turvey" userId="9a374997-2901-41ac-b51e-a8948a26085a" providerId="ADAL" clId="{16CBE7EC-B7D3-4263-BAF4-BDAC81B009C1}" dt="2022-01-28T08:32:55.118" v="471" actId="20577"/>
          <ac:spMkLst>
            <pc:docMk/>
            <pc:sldMk cId="1532743933" sldId="308"/>
            <ac:spMk id="2" creationId="{31F09B12-7A3A-4456-B546-8253AB8ABB6E}"/>
          </ac:spMkLst>
        </pc:spChg>
        <pc:spChg chg="mod">
          <ac:chgData name="Sian Turvey" userId="9a374997-2901-41ac-b51e-a8948a26085a" providerId="ADAL" clId="{16CBE7EC-B7D3-4263-BAF4-BDAC81B009C1}" dt="2022-01-28T08:32:45.557" v="454"/>
          <ac:spMkLst>
            <pc:docMk/>
            <pc:sldMk cId="1532743933" sldId="308"/>
            <ac:spMk id="3" creationId="{1561D6DC-D531-4322-A236-65767955C21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E3DC47-8385-4173-9266-C45409B0FF0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8258CA8-C05D-4179-9954-0C9C8ECB18AA}">
      <dgm:prSet/>
      <dgm:spPr/>
      <dgm:t>
        <a:bodyPr/>
        <a:lstStyle/>
        <a:p>
          <a:r>
            <a:rPr lang="en-US" dirty="0"/>
            <a:t>A judge does not have to make a decision on their own knowledge of the law but can use decisions made in past cases. In most cases they MUST follow decisions of past cases. This is known as a BINDING PRECEDENT.</a:t>
          </a:r>
        </a:p>
      </dgm:t>
    </dgm:pt>
    <dgm:pt modelId="{34FA6C43-E2CE-494E-8CFE-5DE5BD4CE7D3}" type="parTrans" cxnId="{94EBF2B1-3D14-48EF-B535-A59A572719BA}">
      <dgm:prSet/>
      <dgm:spPr/>
      <dgm:t>
        <a:bodyPr/>
        <a:lstStyle/>
        <a:p>
          <a:endParaRPr lang="en-US"/>
        </a:p>
      </dgm:t>
    </dgm:pt>
    <dgm:pt modelId="{8B77B077-4F17-493E-9E3E-944CCF30B605}" type="sibTrans" cxnId="{94EBF2B1-3D14-48EF-B535-A59A572719BA}">
      <dgm:prSet/>
      <dgm:spPr/>
      <dgm:t>
        <a:bodyPr/>
        <a:lstStyle/>
        <a:p>
          <a:endParaRPr lang="en-US"/>
        </a:p>
      </dgm:t>
    </dgm:pt>
    <dgm:pt modelId="{5579CB7C-CCE7-4FFE-A7C9-39C4136CECE6}">
      <dgm:prSet/>
      <dgm:spPr/>
      <dgm:t>
        <a:bodyPr/>
        <a:lstStyle/>
        <a:p>
          <a:r>
            <a:rPr lang="en-US"/>
            <a:t>Rules:</a:t>
          </a:r>
        </a:p>
      </dgm:t>
    </dgm:pt>
    <dgm:pt modelId="{8C8CB70A-6A01-491B-841E-E6087F5AE977}" type="parTrans" cxnId="{A985D812-72AE-4E5F-B16B-D733F43B2E0D}">
      <dgm:prSet/>
      <dgm:spPr/>
      <dgm:t>
        <a:bodyPr/>
        <a:lstStyle/>
        <a:p>
          <a:endParaRPr lang="en-US"/>
        </a:p>
      </dgm:t>
    </dgm:pt>
    <dgm:pt modelId="{66ECA0B7-FC31-4173-A5A7-8EC8E16964DE}" type="sibTrans" cxnId="{A985D812-72AE-4E5F-B16B-D733F43B2E0D}">
      <dgm:prSet/>
      <dgm:spPr/>
      <dgm:t>
        <a:bodyPr/>
        <a:lstStyle/>
        <a:p>
          <a:endParaRPr lang="en-US"/>
        </a:p>
      </dgm:t>
    </dgm:pt>
    <dgm:pt modelId="{31D3635C-C048-499D-8620-20AFF49095C4}">
      <dgm:prSet/>
      <dgm:spPr/>
      <dgm:t>
        <a:bodyPr/>
        <a:lstStyle/>
        <a:p>
          <a:r>
            <a:rPr lang="en-US"/>
            <a:t>If the precedent is a decision of a court superior to t then they </a:t>
          </a:r>
          <a:r>
            <a:rPr lang="en-US" b="1"/>
            <a:t>MUST</a:t>
          </a:r>
          <a:r>
            <a:rPr lang="en-US"/>
            <a:t> follow.</a:t>
          </a:r>
        </a:p>
      </dgm:t>
    </dgm:pt>
    <dgm:pt modelId="{F3D556C6-7D85-4A31-AF93-D50E1517C93F}" type="parTrans" cxnId="{A054E498-3EC6-4A04-B108-967E2544FD16}">
      <dgm:prSet/>
      <dgm:spPr/>
      <dgm:t>
        <a:bodyPr/>
        <a:lstStyle/>
        <a:p>
          <a:endParaRPr lang="en-US"/>
        </a:p>
      </dgm:t>
    </dgm:pt>
    <dgm:pt modelId="{0F3E9D64-348E-4B2A-BE95-01233E7685F8}" type="sibTrans" cxnId="{A054E498-3EC6-4A04-B108-967E2544FD16}">
      <dgm:prSet/>
      <dgm:spPr/>
      <dgm:t>
        <a:bodyPr/>
        <a:lstStyle/>
        <a:p>
          <a:endParaRPr lang="en-US"/>
        </a:p>
      </dgm:t>
    </dgm:pt>
    <dgm:pt modelId="{22DC1BB6-EB40-4FB0-BD27-DF4CAFF9EB58}">
      <dgm:prSet/>
      <dgm:spPr/>
      <dgm:t>
        <a:bodyPr/>
        <a:lstStyle/>
        <a:p>
          <a:r>
            <a:rPr lang="en-US"/>
            <a:t>If the precedent is one of the courts </a:t>
          </a:r>
          <a:r>
            <a:rPr lang="en-US" b="1"/>
            <a:t>OWN</a:t>
          </a:r>
          <a:r>
            <a:rPr lang="en-US"/>
            <a:t> previous decisions, then they </a:t>
          </a:r>
          <a:r>
            <a:rPr lang="en-US" b="1"/>
            <a:t>MUST</a:t>
          </a:r>
          <a:r>
            <a:rPr lang="en-US"/>
            <a:t> follow it</a:t>
          </a:r>
        </a:p>
      </dgm:t>
    </dgm:pt>
    <dgm:pt modelId="{7523549C-70AE-4A52-A351-BFCAD948B87E}" type="parTrans" cxnId="{FB9CDFBD-7379-42C9-852C-992E86076C43}">
      <dgm:prSet/>
      <dgm:spPr/>
      <dgm:t>
        <a:bodyPr/>
        <a:lstStyle/>
        <a:p>
          <a:endParaRPr lang="en-US"/>
        </a:p>
      </dgm:t>
    </dgm:pt>
    <dgm:pt modelId="{1BE46805-221C-432E-8BBF-36AB2EC90FBF}" type="sibTrans" cxnId="{FB9CDFBD-7379-42C9-852C-992E86076C43}">
      <dgm:prSet/>
      <dgm:spPr/>
      <dgm:t>
        <a:bodyPr/>
        <a:lstStyle/>
        <a:p>
          <a:endParaRPr lang="en-US"/>
        </a:p>
      </dgm:t>
    </dgm:pt>
    <dgm:pt modelId="{E49AFC67-4CC9-4C7E-8553-B86A30704039}">
      <dgm:prSet/>
      <dgm:spPr/>
      <dgm:t>
        <a:bodyPr/>
        <a:lstStyle/>
        <a:p>
          <a:r>
            <a:rPr lang="en-US"/>
            <a:t>If the precedent is one from an inferior court, then they </a:t>
          </a:r>
          <a:r>
            <a:rPr lang="en-US" b="1"/>
            <a:t>ARE NOT </a:t>
          </a:r>
          <a:r>
            <a:rPr lang="en-US"/>
            <a:t>bound by it. </a:t>
          </a:r>
        </a:p>
      </dgm:t>
    </dgm:pt>
    <dgm:pt modelId="{09B2E9DD-6BE5-42AB-847E-2DBFE4D3C930}" type="parTrans" cxnId="{1E6455C8-0881-4496-BA32-572CB0EC7E66}">
      <dgm:prSet/>
      <dgm:spPr/>
      <dgm:t>
        <a:bodyPr/>
        <a:lstStyle/>
        <a:p>
          <a:endParaRPr lang="en-US"/>
        </a:p>
      </dgm:t>
    </dgm:pt>
    <dgm:pt modelId="{8913F88D-C0E1-45F5-AD30-098D2571221E}" type="sibTrans" cxnId="{1E6455C8-0881-4496-BA32-572CB0EC7E66}">
      <dgm:prSet/>
      <dgm:spPr/>
      <dgm:t>
        <a:bodyPr/>
        <a:lstStyle/>
        <a:p>
          <a:endParaRPr lang="en-US"/>
        </a:p>
      </dgm:t>
    </dgm:pt>
    <dgm:pt modelId="{6C3848E9-85E4-49F0-8E3F-5CC79EE00C18}" type="pres">
      <dgm:prSet presAssocID="{1EE3DC47-8385-4173-9266-C45409B0FF0E}" presName="linear" presStyleCnt="0">
        <dgm:presLayoutVars>
          <dgm:animLvl val="lvl"/>
          <dgm:resizeHandles val="exact"/>
        </dgm:presLayoutVars>
      </dgm:prSet>
      <dgm:spPr/>
    </dgm:pt>
    <dgm:pt modelId="{0D43195D-1935-46FD-9894-32012AADF0B0}" type="pres">
      <dgm:prSet presAssocID="{E8258CA8-C05D-4179-9954-0C9C8ECB18AA}" presName="parentText" presStyleLbl="node1" presStyleIdx="0" presStyleCnt="5">
        <dgm:presLayoutVars>
          <dgm:chMax val="0"/>
          <dgm:bulletEnabled val="1"/>
        </dgm:presLayoutVars>
      </dgm:prSet>
      <dgm:spPr/>
    </dgm:pt>
    <dgm:pt modelId="{3D6E3853-4A6F-4906-BA1F-09E2D96718F1}" type="pres">
      <dgm:prSet presAssocID="{8B77B077-4F17-493E-9E3E-944CCF30B605}" presName="spacer" presStyleCnt="0"/>
      <dgm:spPr/>
    </dgm:pt>
    <dgm:pt modelId="{CC8C5403-674D-4D93-B753-B9BB06D4875B}" type="pres">
      <dgm:prSet presAssocID="{5579CB7C-CCE7-4FFE-A7C9-39C4136CECE6}" presName="parentText" presStyleLbl="node1" presStyleIdx="1" presStyleCnt="5">
        <dgm:presLayoutVars>
          <dgm:chMax val="0"/>
          <dgm:bulletEnabled val="1"/>
        </dgm:presLayoutVars>
      </dgm:prSet>
      <dgm:spPr/>
    </dgm:pt>
    <dgm:pt modelId="{B7E6EF8F-977D-45C7-B341-7BFC68B71B83}" type="pres">
      <dgm:prSet presAssocID="{66ECA0B7-FC31-4173-A5A7-8EC8E16964DE}" presName="spacer" presStyleCnt="0"/>
      <dgm:spPr/>
    </dgm:pt>
    <dgm:pt modelId="{2DAB5A44-A024-4F83-8FFC-97741052028A}" type="pres">
      <dgm:prSet presAssocID="{31D3635C-C048-499D-8620-20AFF49095C4}" presName="parentText" presStyleLbl="node1" presStyleIdx="2" presStyleCnt="5">
        <dgm:presLayoutVars>
          <dgm:chMax val="0"/>
          <dgm:bulletEnabled val="1"/>
        </dgm:presLayoutVars>
      </dgm:prSet>
      <dgm:spPr/>
    </dgm:pt>
    <dgm:pt modelId="{AEC22740-65D7-4DF8-93C4-84588BC7AA11}" type="pres">
      <dgm:prSet presAssocID="{0F3E9D64-348E-4B2A-BE95-01233E7685F8}" presName="spacer" presStyleCnt="0"/>
      <dgm:spPr/>
    </dgm:pt>
    <dgm:pt modelId="{F9AE1AC6-052C-4976-9F5F-901581AAC255}" type="pres">
      <dgm:prSet presAssocID="{22DC1BB6-EB40-4FB0-BD27-DF4CAFF9EB58}" presName="parentText" presStyleLbl="node1" presStyleIdx="3" presStyleCnt="5">
        <dgm:presLayoutVars>
          <dgm:chMax val="0"/>
          <dgm:bulletEnabled val="1"/>
        </dgm:presLayoutVars>
      </dgm:prSet>
      <dgm:spPr/>
    </dgm:pt>
    <dgm:pt modelId="{9785EBB3-AF2D-47CF-8100-AA3CF5731C6B}" type="pres">
      <dgm:prSet presAssocID="{1BE46805-221C-432E-8BBF-36AB2EC90FBF}" presName="spacer" presStyleCnt="0"/>
      <dgm:spPr/>
    </dgm:pt>
    <dgm:pt modelId="{9D0E939E-4220-4194-93CB-26C5BB9A7B10}" type="pres">
      <dgm:prSet presAssocID="{E49AFC67-4CC9-4C7E-8553-B86A30704039}" presName="parentText" presStyleLbl="node1" presStyleIdx="4" presStyleCnt="5">
        <dgm:presLayoutVars>
          <dgm:chMax val="0"/>
          <dgm:bulletEnabled val="1"/>
        </dgm:presLayoutVars>
      </dgm:prSet>
      <dgm:spPr/>
    </dgm:pt>
  </dgm:ptLst>
  <dgm:cxnLst>
    <dgm:cxn modelId="{A985D812-72AE-4E5F-B16B-D733F43B2E0D}" srcId="{1EE3DC47-8385-4173-9266-C45409B0FF0E}" destId="{5579CB7C-CCE7-4FFE-A7C9-39C4136CECE6}" srcOrd="1" destOrd="0" parTransId="{8C8CB70A-6A01-491B-841E-E6087F5AE977}" sibTransId="{66ECA0B7-FC31-4173-A5A7-8EC8E16964DE}"/>
    <dgm:cxn modelId="{35801B15-FBD4-4F39-A67D-404F4D0A5BB1}" type="presOf" srcId="{22DC1BB6-EB40-4FB0-BD27-DF4CAFF9EB58}" destId="{F9AE1AC6-052C-4976-9F5F-901581AAC255}" srcOrd="0" destOrd="0" presId="urn:microsoft.com/office/officeart/2005/8/layout/vList2"/>
    <dgm:cxn modelId="{49A0DB5D-1577-43EC-860A-D618A75B03B1}" type="presOf" srcId="{5579CB7C-CCE7-4FFE-A7C9-39C4136CECE6}" destId="{CC8C5403-674D-4D93-B753-B9BB06D4875B}" srcOrd="0" destOrd="0" presId="urn:microsoft.com/office/officeart/2005/8/layout/vList2"/>
    <dgm:cxn modelId="{EA866F59-1F9C-4B64-BCB1-CA287FBB572B}" type="presOf" srcId="{E8258CA8-C05D-4179-9954-0C9C8ECB18AA}" destId="{0D43195D-1935-46FD-9894-32012AADF0B0}" srcOrd="0" destOrd="0" presId="urn:microsoft.com/office/officeart/2005/8/layout/vList2"/>
    <dgm:cxn modelId="{C4734E90-D130-4C4D-A10C-7E6B1C1689E7}" type="presOf" srcId="{E49AFC67-4CC9-4C7E-8553-B86A30704039}" destId="{9D0E939E-4220-4194-93CB-26C5BB9A7B10}" srcOrd="0" destOrd="0" presId="urn:microsoft.com/office/officeart/2005/8/layout/vList2"/>
    <dgm:cxn modelId="{A054E498-3EC6-4A04-B108-967E2544FD16}" srcId="{1EE3DC47-8385-4173-9266-C45409B0FF0E}" destId="{31D3635C-C048-499D-8620-20AFF49095C4}" srcOrd="2" destOrd="0" parTransId="{F3D556C6-7D85-4A31-AF93-D50E1517C93F}" sibTransId="{0F3E9D64-348E-4B2A-BE95-01233E7685F8}"/>
    <dgm:cxn modelId="{94EBF2B1-3D14-48EF-B535-A59A572719BA}" srcId="{1EE3DC47-8385-4173-9266-C45409B0FF0E}" destId="{E8258CA8-C05D-4179-9954-0C9C8ECB18AA}" srcOrd="0" destOrd="0" parTransId="{34FA6C43-E2CE-494E-8CFE-5DE5BD4CE7D3}" sibTransId="{8B77B077-4F17-493E-9E3E-944CCF30B605}"/>
    <dgm:cxn modelId="{FB9CDFBD-7379-42C9-852C-992E86076C43}" srcId="{1EE3DC47-8385-4173-9266-C45409B0FF0E}" destId="{22DC1BB6-EB40-4FB0-BD27-DF4CAFF9EB58}" srcOrd="3" destOrd="0" parTransId="{7523549C-70AE-4A52-A351-BFCAD948B87E}" sibTransId="{1BE46805-221C-432E-8BBF-36AB2EC90FBF}"/>
    <dgm:cxn modelId="{1E6455C8-0881-4496-BA32-572CB0EC7E66}" srcId="{1EE3DC47-8385-4173-9266-C45409B0FF0E}" destId="{E49AFC67-4CC9-4C7E-8553-B86A30704039}" srcOrd="4" destOrd="0" parTransId="{09B2E9DD-6BE5-42AB-847E-2DBFE4D3C930}" sibTransId="{8913F88D-C0E1-45F5-AD30-098D2571221E}"/>
    <dgm:cxn modelId="{4222D8CF-B118-4324-808F-F0172C1FA762}" type="presOf" srcId="{1EE3DC47-8385-4173-9266-C45409B0FF0E}" destId="{6C3848E9-85E4-49F0-8E3F-5CC79EE00C18}" srcOrd="0" destOrd="0" presId="urn:microsoft.com/office/officeart/2005/8/layout/vList2"/>
    <dgm:cxn modelId="{A51135D4-9220-4F80-B472-90AC02591A7F}" type="presOf" srcId="{31D3635C-C048-499D-8620-20AFF49095C4}" destId="{2DAB5A44-A024-4F83-8FFC-97741052028A}" srcOrd="0" destOrd="0" presId="urn:microsoft.com/office/officeart/2005/8/layout/vList2"/>
    <dgm:cxn modelId="{590D5CCF-55C9-4181-A6B8-4BFDA51C7256}" type="presParOf" srcId="{6C3848E9-85E4-49F0-8E3F-5CC79EE00C18}" destId="{0D43195D-1935-46FD-9894-32012AADF0B0}" srcOrd="0" destOrd="0" presId="urn:microsoft.com/office/officeart/2005/8/layout/vList2"/>
    <dgm:cxn modelId="{5F33EE0F-4764-4896-A53F-F46DD084244E}" type="presParOf" srcId="{6C3848E9-85E4-49F0-8E3F-5CC79EE00C18}" destId="{3D6E3853-4A6F-4906-BA1F-09E2D96718F1}" srcOrd="1" destOrd="0" presId="urn:microsoft.com/office/officeart/2005/8/layout/vList2"/>
    <dgm:cxn modelId="{7EFBD026-21EC-4C9F-A70B-6232C0152B89}" type="presParOf" srcId="{6C3848E9-85E4-49F0-8E3F-5CC79EE00C18}" destId="{CC8C5403-674D-4D93-B753-B9BB06D4875B}" srcOrd="2" destOrd="0" presId="urn:microsoft.com/office/officeart/2005/8/layout/vList2"/>
    <dgm:cxn modelId="{F17E80B4-0E69-4A5B-970A-6119B8C3C9CF}" type="presParOf" srcId="{6C3848E9-85E4-49F0-8E3F-5CC79EE00C18}" destId="{B7E6EF8F-977D-45C7-B341-7BFC68B71B83}" srcOrd="3" destOrd="0" presId="urn:microsoft.com/office/officeart/2005/8/layout/vList2"/>
    <dgm:cxn modelId="{7F55D9E9-A812-4230-9DBF-E9AD2FBDCAEC}" type="presParOf" srcId="{6C3848E9-85E4-49F0-8E3F-5CC79EE00C18}" destId="{2DAB5A44-A024-4F83-8FFC-97741052028A}" srcOrd="4" destOrd="0" presId="urn:microsoft.com/office/officeart/2005/8/layout/vList2"/>
    <dgm:cxn modelId="{8E753BAF-3373-42DC-A7B4-4BA4EF81F958}" type="presParOf" srcId="{6C3848E9-85E4-49F0-8E3F-5CC79EE00C18}" destId="{AEC22740-65D7-4DF8-93C4-84588BC7AA11}" srcOrd="5" destOrd="0" presId="urn:microsoft.com/office/officeart/2005/8/layout/vList2"/>
    <dgm:cxn modelId="{6DCD98E7-486E-4EC9-8138-52EA7F567657}" type="presParOf" srcId="{6C3848E9-85E4-49F0-8E3F-5CC79EE00C18}" destId="{F9AE1AC6-052C-4976-9F5F-901581AAC255}" srcOrd="6" destOrd="0" presId="urn:microsoft.com/office/officeart/2005/8/layout/vList2"/>
    <dgm:cxn modelId="{63999BD9-6BE3-449E-9304-2CDB8BD0F282}" type="presParOf" srcId="{6C3848E9-85E4-49F0-8E3F-5CC79EE00C18}" destId="{9785EBB3-AF2D-47CF-8100-AA3CF5731C6B}" srcOrd="7" destOrd="0" presId="urn:microsoft.com/office/officeart/2005/8/layout/vList2"/>
    <dgm:cxn modelId="{71CD9B7C-B9E0-49EF-AEDC-622DABA0CB3F}" type="presParOf" srcId="{6C3848E9-85E4-49F0-8E3F-5CC79EE00C18}" destId="{9D0E939E-4220-4194-93CB-26C5BB9A7B1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1BD05F-5C90-4C30-B04A-14E72D8D76F8}"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6DD4E476-31A4-45ED-967C-A7AA170B0B14}">
      <dgm:prSet custT="1"/>
      <dgm:spPr/>
      <dgm:t>
        <a:bodyPr/>
        <a:lstStyle/>
        <a:p>
          <a:r>
            <a:rPr lang="en-US" sz="2000" dirty="0"/>
            <a:t>The Literal Rule </a:t>
          </a:r>
        </a:p>
        <a:p>
          <a:r>
            <a:rPr lang="en-US" sz="1400" dirty="0">
              <a:solidFill>
                <a:schemeClr val="tx1"/>
              </a:solidFill>
            </a:rPr>
            <a:t>Whiteley v Chappell (1868)</a:t>
          </a:r>
        </a:p>
      </dgm:t>
    </dgm:pt>
    <dgm:pt modelId="{624D2888-BC60-48D8-AF10-BA2DCB1E7F4C}" type="parTrans" cxnId="{AF1E37BD-D6DC-4B7D-A7DB-22D5DE565D3B}">
      <dgm:prSet/>
      <dgm:spPr/>
      <dgm:t>
        <a:bodyPr/>
        <a:lstStyle/>
        <a:p>
          <a:endParaRPr lang="en-US"/>
        </a:p>
      </dgm:t>
    </dgm:pt>
    <dgm:pt modelId="{BEC7C3D0-084C-48C3-B768-74175F0C013C}" type="sibTrans" cxnId="{AF1E37BD-D6DC-4B7D-A7DB-22D5DE565D3B}">
      <dgm:prSet/>
      <dgm:spPr/>
      <dgm:t>
        <a:bodyPr/>
        <a:lstStyle/>
        <a:p>
          <a:endParaRPr lang="en-US"/>
        </a:p>
      </dgm:t>
    </dgm:pt>
    <dgm:pt modelId="{27B6A9F8-FCAD-4C83-8E55-8AF4A4495F7A}">
      <dgm:prSet custT="1"/>
      <dgm:spPr/>
      <dgm:t>
        <a:bodyPr/>
        <a:lstStyle/>
        <a:p>
          <a:r>
            <a:rPr lang="en-US" sz="2500" dirty="0"/>
            <a:t>The Golden Rule</a:t>
          </a:r>
        </a:p>
        <a:p>
          <a:r>
            <a:rPr lang="en-US" sz="1400" dirty="0">
              <a:solidFill>
                <a:schemeClr val="tx1"/>
              </a:solidFill>
            </a:rPr>
            <a:t>Adler v George (1964) </a:t>
          </a:r>
        </a:p>
      </dgm:t>
    </dgm:pt>
    <dgm:pt modelId="{BDB7C696-1BC9-4C2D-B573-F79C26F4C62D}" type="parTrans" cxnId="{9B8171C8-C95B-45B3-A20D-B9BA814EE604}">
      <dgm:prSet/>
      <dgm:spPr/>
      <dgm:t>
        <a:bodyPr/>
        <a:lstStyle/>
        <a:p>
          <a:endParaRPr lang="en-US"/>
        </a:p>
      </dgm:t>
    </dgm:pt>
    <dgm:pt modelId="{B7AE8F3B-CA4C-4478-8A55-404D29C4FAF3}" type="sibTrans" cxnId="{9B8171C8-C95B-45B3-A20D-B9BA814EE604}">
      <dgm:prSet/>
      <dgm:spPr/>
      <dgm:t>
        <a:bodyPr/>
        <a:lstStyle/>
        <a:p>
          <a:endParaRPr lang="en-US"/>
        </a:p>
      </dgm:t>
    </dgm:pt>
    <dgm:pt modelId="{834FCB1B-EE61-4CB5-B028-8E416A4EA590}">
      <dgm:prSet custT="1"/>
      <dgm:spPr/>
      <dgm:t>
        <a:bodyPr/>
        <a:lstStyle/>
        <a:p>
          <a:r>
            <a:rPr lang="en-US" sz="2400" dirty="0"/>
            <a:t>The Mischief Rule</a:t>
          </a:r>
        </a:p>
        <a:p>
          <a:r>
            <a:rPr lang="en-US" sz="1400" dirty="0">
              <a:solidFill>
                <a:schemeClr val="tx1"/>
              </a:solidFill>
            </a:rPr>
            <a:t>Smith v Hughes (1960)</a:t>
          </a:r>
        </a:p>
      </dgm:t>
    </dgm:pt>
    <dgm:pt modelId="{7B756DEC-AAB3-4C77-BFD9-95E11DEE04A4}" type="parTrans" cxnId="{B462EE51-F948-4084-AF3B-EA53FA0CC5A9}">
      <dgm:prSet/>
      <dgm:spPr/>
      <dgm:t>
        <a:bodyPr/>
        <a:lstStyle/>
        <a:p>
          <a:endParaRPr lang="en-US"/>
        </a:p>
      </dgm:t>
    </dgm:pt>
    <dgm:pt modelId="{0344182F-58C1-4E4B-8A0F-7D0CFA31E9BA}" type="sibTrans" cxnId="{B462EE51-F948-4084-AF3B-EA53FA0CC5A9}">
      <dgm:prSet/>
      <dgm:spPr/>
      <dgm:t>
        <a:bodyPr/>
        <a:lstStyle/>
        <a:p>
          <a:endParaRPr lang="en-US"/>
        </a:p>
      </dgm:t>
    </dgm:pt>
    <dgm:pt modelId="{580A99C6-F6EA-465D-ACC9-8CE4D2FF6625}" type="pres">
      <dgm:prSet presAssocID="{281BD05F-5C90-4C30-B04A-14E72D8D76F8}" presName="linear" presStyleCnt="0">
        <dgm:presLayoutVars>
          <dgm:dir/>
          <dgm:animLvl val="lvl"/>
          <dgm:resizeHandles val="exact"/>
        </dgm:presLayoutVars>
      </dgm:prSet>
      <dgm:spPr/>
    </dgm:pt>
    <dgm:pt modelId="{E4EB4B05-714C-48DE-9402-3563A108F3AE}" type="pres">
      <dgm:prSet presAssocID="{6DD4E476-31A4-45ED-967C-A7AA170B0B14}" presName="parentLin" presStyleCnt="0"/>
      <dgm:spPr/>
    </dgm:pt>
    <dgm:pt modelId="{61B90F3C-0B78-4F68-857C-F1E07C138524}" type="pres">
      <dgm:prSet presAssocID="{6DD4E476-31A4-45ED-967C-A7AA170B0B14}" presName="parentLeftMargin" presStyleLbl="node1" presStyleIdx="0" presStyleCnt="3"/>
      <dgm:spPr/>
    </dgm:pt>
    <dgm:pt modelId="{10405C5C-5EB7-4EEE-94C2-075695F1497D}" type="pres">
      <dgm:prSet presAssocID="{6DD4E476-31A4-45ED-967C-A7AA170B0B14}" presName="parentText" presStyleLbl="node1" presStyleIdx="0" presStyleCnt="3">
        <dgm:presLayoutVars>
          <dgm:chMax val="0"/>
          <dgm:bulletEnabled val="1"/>
        </dgm:presLayoutVars>
      </dgm:prSet>
      <dgm:spPr/>
    </dgm:pt>
    <dgm:pt modelId="{78D4FFEC-116D-4F0F-A672-C76E1581E2D0}" type="pres">
      <dgm:prSet presAssocID="{6DD4E476-31A4-45ED-967C-A7AA170B0B14}" presName="negativeSpace" presStyleCnt="0"/>
      <dgm:spPr/>
    </dgm:pt>
    <dgm:pt modelId="{96CAF267-23DE-4D0C-BD02-A436F62BD3AA}" type="pres">
      <dgm:prSet presAssocID="{6DD4E476-31A4-45ED-967C-A7AA170B0B14}" presName="childText" presStyleLbl="conFgAcc1" presStyleIdx="0" presStyleCnt="3">
        <dgm:presLayoutVars>
          <dgm:bulletEnabled val="1"/>
        </dgm:presLayoutVars>
      </dgm:prSet>
      <dgm:spPr/>
    </dgm:pt>
    <dgm:pt modelId="{D53D30C4-61A0-4279-AC8A-6117381C5B65}" type="pres">
      <dgm:prSet presAssocID="{BEC7C3D0-084C-48C3-B768-74175F0C013C}" presName="spaceBetweenRectangles" presStyleCnt="0"/>
      <dgm:spPr/>
    </dgm:pt>
    <dgm:pt modelId="{2613A374-7114-4C36-A383-CB9E5A165217}" type="pres">
      <dgm:prSet presAssocID="{27B6A9F8-FCAD-4C83-8E55-8AF4A4495F7A}" presName="parentLin" presStyleCnt="0"/>
      <dgm:spPr/>
    </dgm:pt>
    <dgm:pt modelId="{79FDF037-F9FC-4F8F-904D-5801349A793E}" type="pres">
      <dgm:prSet presAssocID="{27B6A9F8-FCAD-4C83-8E55-8AF4A4495F7A}" presName="parentLeftMargin" presStyleLbl="node1" presStyleIdx="0" presStyleCnt="3"/>
      <dgm:spPr/>
    </dgm:pt>
    <dgm:pt modelId="{A05D4525-B8B8-47A2-8303-B4DD6E5B003B}" type="pres">
      <dgm:prSet presAssocID="{27B6A9F8-FCAD-4C83-8E55-8AF4A4495F7A}" presName="parentText" presStyleLbl="node1" presStyleIdx="1" presStyleCnt="3" custLinFactX="-3306" custLinFactNeighborX="-100000" custLinFactNeighborY="10957">
        <dgm:presLayoutVars>
          <dgm:chMax val="0"/>
          <dgm:bulletEnabled val="1"/>
        </dgm:presLayoutVars>
      </dgm:prSet>
      <dgm:spPr/>
    </dgm:pt>
    <dgm:pt modelId="{198E1EC6-CD64-48BE-97F2-416A13C1BC32}" type="pres">
      <dgm:prSet presAssocID="{27B6A9F8-FCAD-4C83-8E55-8AF4A4495F7A}" presName="negativeSpace" presStyleCnt="0"/>
      <dgm:spPr/>
    </dgm:pt>
    <dgm:pt modelId="{D4B2E328-87D0-42C8-9B84-4FBAD8A6BEFA}" type="pres">
      <dgm:prSet presAssocID="{27B6A9F8-FCAD-4C83-8E55-8AF4A4495F7A}" presName="childText" presStyleLbl="conFgAcc1" presStyleIdx="1" presStyleCnt="3">
        <dgm:presLayoutVars>
          <dgm:bulletEnabled val="1"/>
        </dgm:presLayoutVars>
      </dgm:prSet>
      <dgm:spPr/>
    </dgm:pt>
    <dgm:pt modelId="{821C28E3-0D60-4BC8-88ED-799D0A3E32A2}" type="pres">
      <dgm:prSet presAssocID="{B7AE8F3B-CA4C-4478-8A55-404D29C4FAF3}" presName="spaceBetweenRectangles" presStyleCnt="0"/>
      <dgm:spPr/>
    </dgm:pt>
    <dgm:pt modelId="{25FD6895-B112-4F6D-B55B-0B187C4CF74E}" type="pres">
      <dgm:prSet presAssocID="{834FCB1B-EE61-4CB5-B028-8E416A4EA590}" presName="parentLin" presStyleCnt="0"/>
      <dgm:spPr/>
    </dgm:pt>
    <dgm:pt modelId="{9637E9AB-B4E6-4733-9737-57AF8C509853}" type="pres">
      <dgm:prSet presAssocID="{834FCB1B-EE61-4CB5-B028-8E416A4EA590}" presName="parentLeftMargin" presStyleLbl="node1" presStyleIdx="1" presStyleCnt="3"/>
      <dgm:spPr/>
    </dgm:pt>
    <dgm:pt modelId="{575C94A5-CB7A-4403-850C-B5BC6A00A6DB}" type="pres">
      <dgm:prSet presAssocID="{834FCB1B-EE61-4CB5-B028-8E416A4EA590}" presName="parentText" presStyleLbl="node1" presStyleIdx="2" presStyleCnt="3">
        <dgm:presLayoutVars>
          <dgm:chMax val="0"/>
          <dgm:bulletEnabled val="1"/>
        </dgm:presLayoutVars>
      </dgm:prSet>
      <dgm:spPr/>
    </dgm:pt>
    <dgm:pt modelId="{8E302981-7F33-432D-9E7B-098AB9A938A5}" type="pres">
      <dgm:prSet presAssocID="{834FCB1B-EE61-4CB5-B028-8E416A4EA590}" presName="negativeSpace" presStyleCnt="0"/>
      <dgm:spPr/>
    </dgm:pt>
    <dgm:pt modelId="{3B70515A-7369-4F2C-A5FD-17E33E74276A}" type="pres">
      <dgm:prSet presAssocID="{834FCB1B-EE61-4CB5-B028-8E416A4EA590}" presName="childText" presStyleLbl="conFgAcc1" presStyleIdx="2" presStyleCnt="3">
        <dgm:presLayoutVars>
          <dgm:bulletEnabled val="1"/>
        </dgm:presLayoutVars>
      </dgm:prSet>
      <dgm:spPr/>
    </dgm:pt>
  </dgm:ptLst>
  <dgm:cxnLst>
    <dgm:cxn modelId="{8C994765-C129-42AA-A7DF-1E20653831E8}" type="presOf" srcId="{281BD05F-5C90-4C30-B04A-14E72D8D76F8}" destId="{580A99C6-F6EA-465D-ACC9-8CE4D2FF6625}" srcOrd="0" destOrd="0" presId="urn:microsoft.com/office/officeart/2005/8/layout/list1"/>
    <dgm:cxn modelId="{B462EE51-F948-4084-AF3B-EA53FA0CC5A9}" srcId="{281BD05F-5C90-4C30-B04A-14E72D8D76F8}" destId="{834FCB1B-EE61-4CB5-B028-8E416A4EA590}" srcOrd="2" destOrd="0" parTransId="{7B756DEC-AAB3-4C77-BFD9-95E11DEE04A4}" sibTransId="{0344182F-58C1-4E4B-8A0F-7D0CFA31E9BA}"/>
    <dgm:cxn modelId="{2A9C8273-7437-4503-AE40-635C5C6A6D50}" type="presOf" srcId="{6DD4E476-31A4-45ED-967C-A7AA170B0B14}" destId="{61B90F3C-0B78-4F68-857C-F1E07C138524}" srcOrd="0" destOrd="0" presId="urn:microsoft.com/office/officeart/2005/8/layout/list1"/>
    <dgm:cxn modelId="{56718C7D-121C-4DD3-AD60-17EB200DA8F5}" type="presOf" srcId="{834FCB1B-EE61-4CB5-B028-8E416A4EA590}" destId="{575C94A5-CB7A-4403-850C-B5BC6A00A6DB}" srcOrd="1" destOrd="0" presId="urn:microsoft.com/office/officeart/2005/8/layout/list1"/>
    <dgm:cxn modelId="{6645D680-B3C6-4282-A03F-E75BC1A0BB7D}" type="presOf" srcId="{27B6A9F8-FCAD-4C83-8E55-8AF4A4495F7A}" destId="{A05D4525-B8B8-47A2-8303-B4DD6E5B003B}" srcOrd="1" destOrd="0" presId="urn:microsoft.com/office/officeart/2005/8/layout/list1"/>
    <dgm:cxn modelId="{4B177583-8C8E-429D-B2D2-8AF91DE7924A}" type="presOf" srcId="{834FCB1B-EE61-4CB5-B028-8E416A4EA590}" destId="{9637E9AB-B4E6-4733-9737-57AF8C509853}" srcOrd="0" destOrd="0" presId="urn:microsoft.com/office/officeart/2005/8/layout/list1"/>
    <dgm:cxn modelId="{40EFDF98-CA30-4C2F-9B53-8E65B41728E2}" type="presOf" srcId="{27B6A9F8-FCAD-4C83-8E55-8AF4A4495F7A}" destId="{79FDF037-F9FC-4F8F-904D-5801349A793E}" srcOrd="0" destOrd="0" presId="urn:microsoft.com/office/officeart/2005/8/layout/list1"/>
    <dgm:cxn modelId="{AF1E37BD-D6DC-4B7D-A7DB-22D5DE565D3B}" srcId="{281BD05F-5C90-4C30-B04A-14E72D8D76F8}" destId="{6DD4E476-31A4-45ED-967C-A7AA170B0B14}" srcOrd="0" destOrd="0" parTransId="{624D2888-BC60-48D8-AF10-BA2DCB1E7F4C}" sibTransId="{BEC7C3D0-084C-48C3-B768-74175F0C013C}"/>
    <dgm:cxn modelId="{9B8171C8-C95B-45B3-A20D-B9BA814EE604}" srcId="{281BD05F-5C90-4C30-B04A-14E72D8D76F8}" destId="{27B6A9F8-FCAD-4C83-8E55-8AF4A4495F7A}" srcOrd="1" destOrd="0" parTransId="{BDB7C696-1BC9-4C2D-B573-F79C26F4C62D}" sibTransId="{B7AE8F3B-CA4C-4478-8A55-404D29C4FAF3}"/>
    <dgm:cxn modelId="{B50581DF-9286-4ECA-94DA-2F021D0ECC88}" type="presOf" srcId="{6DD4E476-31A4-45ED-967C-A7AA170B0B14}" destId="{10405C5C-5EB7-4EEE-94C2-075695F1497D}" srcOrd="1" destOrd="0" presId="urn:microsoft.com/office/officeart/2005/8/layout/list1"/>
    <dgm:cxn modelId="{DB2BFF39-9F24-4487-B456-9A1975F5291A}" type="presParOf" srcId="{580A99C6-F6EA-465D-ACC9-8CE4D2FF6625}" destId="{E4EB4B05-714C-48DE-9402-3563A108F3AE}" srcOrd="0" destOrd="0" presId="urn:microsoft.com/office/officeart/2005/8/layout/list1"/>
    <dgm:cxn modelId="{3B895A6B-2BB9-4CFA-9E5E-931587A468B1}" type="presParOf" srcId="{E4EB4B05-714C-48DE-9402-3563A108F3AE}" destId="{61B90F3C-0B78-4F68-857C-F1E07C138524}" srcOrd="0" destOrd="0" presId="urn:microsoft.com/office/officeart/2005/8/layout/list1"/>
    <dgm:cxn modelId="{21DC99B1-B536-4021-A1C8-9EBDA5F89B63}" type="presParOf" srcId="{E4EB4B05-714C-48DE-9402-3563A108F3AE}" destId="{10405C5C-5EB7-4EEE-94C2-075695F1497D}" srcOrd="1" destOrd="0" presId="urn:microsoft.com/office/officeart/2005/8/layout/list1"/>
    <dgm:cxn modelId="{035B3E7C-D3D5-4196-BF7C-B2719E97244D}" type="presParOf" srcId="{580A99C6-F6EA-465D-ACC9-8CE4D2FF6625}" destId="{78D4FFEC-116D-4F0F-A672-C76E1581E2D0}" srcOrd="1" destOrd="0" presId="urn:microsoft.com/office/officeart/2005/8/layout/list1"/>
    <dgm:cxn modelId="{2189E84D-DDF8-434E-9B0F-442548ABE8F1}" type="presParOf" srcId="{580A99C6-F6EA-465D-ACC9-8CE4D2FF6625}" destId="{96CAF267-23DE-4D0C-BD02-A436F62BD3AA}" srcOrd="2" destOrd="0" presId="urn:microsoft.com/office/officeart/2005/8/layout/list1"/>
    <dgm:cxn modelId="{9F938B47-8C22-4A99-BBB0-8F1B0D524888}" type="presParOf" srcId="{580A99C6-F6EA-465D-ACC9-8CE4D2FF6625}" destId="{D53D30C4-61A0-4279-AC8A-6117381C5B65}" srcOrd="3" destOrd="0" presId="urn:microsoft.com/office/officeart/2005/8/layout/list1"/>
    <dgm:cxn modelId="{969FAE59-4CDE-4A0E-9DB6-44EA03B8DE69}" type="presParOf" srcId="{580A99C6-F6EA-465D-ACC9-8CE4D2FF6625}" destId="{2613A374-7114-4C36-A383-CB9E5A165217}" srcOrd="4" destOrd="0" presId="urn:microsoft.com/office/officeart/2005/8/layout/list1"/>
    <dgm:cxn modelId="{357DC1DA-2B3D-4E3C-A28E-05F1AECD7DA1}" type="presParOf" srcId="{2613A374-7114-4C36-A383-CB9E5A165217}" destId="{79FDF037-F9FC-4F8F-904D-5801349A793E}" srcOrd="0" destOrd="0" presId="urn:microsoft.com/office/officeart/2005/8/layout/list1"/>
    <dgm:cxn modelId="{6050704E-D049-4C09-BF93-2C377A5E4929}" type="presParOf" srcId="{2613A374-7114-4C36-A383-CB9E5A165217}" destId="{A05D4525-B8B8-47A2-8303-B4DD6E5B003B}" srcOrd="1" destOrd="0" presId="urn:microsoft.com/office/officeart/2005/8/layout/list1"/>
    <dgm:cxn modelId="{09B46C78-DBF6-4DBF-A5E5-9815CB09CDCF}" type="presParOf" srcId="{580A99C6-F6EA-465D-ACC9-8CE4D2FF6625}" destId="{198E1EC6-CD64-48BE-97F2-416A13C1BC32}" srcOrd="5" destOrd="0" presId="urn:microsoft.com/office/officeart/2005/8/layout/list1"/>
    <dgm:cxn modelId="{27F81587-C3DF-41AA-8430-138A839D658F}" type="presParOf" srcId="{580A99C6-F6EA-465D-ACC9-8CE4D2FF6625}" destId="{D4B2E328-87D0-42C8-9B84-4FBAD8A6BEFA}" srcOrd="6" destOrd="0" presId="urn:microsoft.com/office/officeart/2005/8/layout/list1"/>
    <dgm:cxn modelId="{199FB8D3-7393-41FE-AAC0-72EB1773E206}" type="presParOf" srcId="{580A99C6-F6EA-465D-ACC9-8CE4D2FF6625}" destId="{821C28E3-0D60-4BC8-88ED-799D0A3E32A2}" srcOrd="7" destOrd="0" presId="urn:microsoft.com/office/officeart/2005/8/layout/list1"/>
    <dgm:cxn modelId="{4741983C-328E-4465-93E1-0C2E0ABD518E}" type="presParOf" srcId="{580A99C6-F6EA-465D-ACC9-8CE4D2FF6625}" destId="{25FD6895-B112-4F6D-B55B-0B187C4CF74E}" srcOrd="8" destOrd="0" presId="urn:microsoft.com/office/officeart/2005/8/layout/list1"/>
    <dgm:cxn modelId="{844ADF52-D303-4FD0-A570-4457A36C6DDE}" type="presParOf" srcId="{25FD6895-B112-4F6D-B55B-0B187C4CF74E}" destId="{9637E9AB-B4E6-4733-9737-57AF8C509853}" srcOrd="0" destOrd="0" presId="urn:microsoft.com/office/officeart/2005/8/layout/list1"/>
    <dgm:cxn modelId="{079F3C5D-13AE-40DC-8212-315CCEF6B1A3}" type="presParOf" srcId="{25FD6895-B112-4F6D-B55B-0B187C4CF74E}" destId="{575C94A5-CB7A-4403-850C-B5BC6A00A6DB}" srcOrd="1" destOrd="0" presId="urn:microsoft.com/office/officeart/2005/8/layout/list1"/>
    <dgm:cxn modelId="{D5452E5F-13B5-437E-ACE5-278C0701257D}" type="presParOf" srcId="{580A99C6-F6EA-465D-ACC9-8CE4D2FF6625}" destId="{8E302981-7F33-432D-9E7B-098AB9A938A5}" srcOrd="9" destOrd="0" presId="urn:microsoft.com/office/officeart/2005/8/layout/list1"/>
    <dgm:cxn modelId="{EEAEDD0E-E012-42A5-91B7-D6AE884BEE15}" type="presParOf" srcId="{580A99C6-F6EA-465D-ACC9-8CE4D2FF6625}" destId="{3B70515A-7369-4F2C-A5FD-17E33E74276A}"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3195D-1935-46FD-9894-32012AADF0B0}">
      <dsp:nvSpPr>
        <dsp:cNvPr id="0" name=""/>
        <dsp:cNvSpPr/>
      </dsp:nvSpPr>
      <dsp:spPr>
        <a:xfrm>
          <a:off x="0" y="34050"/>
          <a:ext cx="4971603" cy="95004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 judge does not have to make a decision on their own knowledge of the law but can use decisions made in past cases. In most cases they MUST follow decisions of past cases. This is known as a BINDING PRECEDENT.</a:t>
          </a:r>
        </a:p>
      </dsp:txBody>
      <dsp:txXfrm>
        <a:off x="46377" y="80427"/>
        <a:ext cx="4878849" cy="857286"/>
      </dsp:txXfrm>
    </dsp:sp>
    <dsp:sp modelId="{CC8C5403-674D-4D93-B753-B9BB06D4875B}">
      <dsp:nvSpPr>
        <dsp:cNvPr id="0" name=""/>
        <dsp:cNvSpPr/>
      </dsp:nvSpPr>
      <dsp:spPr>
        <a:xfrm>
          <a:off x="0" y="1024410"/>
          <a:ext cx="4971603" cy="950040"/>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Rules:</a:t>
          </a:r>
        </a:p>
      </dsp:txBody>
      <dsp:txXfrm>
        <a:off x="46377" y="1070787"/>
        <a:ext cx="4878849" cy="857286"/>
      </dsp:txXfrm>
    </dsp:sp>
    <dsp:sp modelId="{2DAB5A44-A024-4F83-8FFC-97741052028A}">
      <dsp:nvSpPr>
        <dsp:cNvPr id="0" name=""/>
        <dsp:cNvSpPr/>
      </dsp:nvSpPr>
      <dsp:spPr>
        <a:xfrm>
          <a:off x="0" y="2014770"/>
          <a:ext cx="4971603" cy="95004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If the precedent is a decision of a court superior to t then they </a:t>
          </a:r>
          <a:r>
            <a:rPr lang="en-US" sz="1400" b="1" kern="1200"/>
            <a:t>MUST</a:t>
          </a:r>
          <a:r>
            <a:rPr lang="en-US" sz="1400" kern="1200"/>
            <a:t> follow.</a:t>
          </a:r>
        </a:p>
      </dsp:txBody>
      <dsp:txXfrm>
        <a:off x="46377" y="2061147"/>
        <a:ext cx="4878849" cy="857286"/>
      </dsp:txXfrm>
    </dsp:sp>
    <dsp:sp modelId="{F9AE1AC6-052C-4976-9F5F-901581AAC255}">
      <dsp:nvSpPr>
        <dsp:cNvPr id="0" name=""/>
        <dsp:cNvSpPr/>
      </dsp:nvSpPr>
      <dsp:spPr>
        <a:xfrm>
          <a:off x="0" y="3005130"/>
          <a:ext cx="4971603" cy="950040"/>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If the precedent is one of the courts </a:t>
          </a:r>
          <a:r>
            <a:rPr lang="en-US" sz="1400" b="1" kern="1200"/>
            <a:t>OWN</a:t>
          </a:r>
          <a:r>
            <a:rPr lang="en-US" sz="1400" kern="1200"/>
            <a:t> previous decisions, then they </a:t>
          </a:r>
          <a:r>
            <a:rPr lang="en-US" sz="1400" b="1" kern="1200"/>
            <a:t>MUST</a:t>
          </a:r>
          <a:r>
            <a:rPr lang="en-US" sz="1400" kern="1200"/>
            <a:t> follow it</a:t>
          </a:r>
        </a:p>
      </dsp:txBody>
      <dsp:txXfrm>
        <a:off x="46377" y="3051507"/>
        <a:ext cx="4878849" cy="857286"/>
      </dsp:txXfrm>
    </dsp:sp>
    <dsp:sp modelId="{9D0E939E-4220-4194-93CB-26C5BB9A7B10}">
      <dsp:nvSpPr>
        <dsp:cNvPr id="0" name=""/>
        <dsp:cNvSpPr/>
      </dsp:nvSpPr>
      <dsp:spPr>
        <a:xfrm>
          <a:off x="0" y="3995490"/>
          <a:ext cx="4971603" cy="95004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If the precedent is one from an inferior court, then they </a:t>
          </a:r>
          <a:r>
            <a:rPr lang="en-US" sz="1400" b="1" kern="1200"/>
            <a:t>ARE NOT </a:t>
          </a:r>
          <a:r>
            <a:rPr lang="en-US" sz="1400" kern="1200"/>
            <a:t>bound by it. </a:t>
          </a:r>
        </a:p>
      </dsp:txBody>
      <dsp:txXfrm>
        <a:off x="46377" y="4041867"/>
        <a:ext cx="4878849" cy="8572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AF267-23DE-4D0C-BD02-A436F62BD3AA}">
      <dsp:nvSpPr>
        <dsp:cNvPr id="0" name=""/>
        <dsp:cNvSpPr/>
      </dsp:nvSpPr>
      <dsp:spPr>
        <a:xfrm>
          <a:off x="0" y="567750"/>
          <a:ext cx="4971603" cy="957600"/>
        </a:xfrm>
        <a:prstGeom prst="rect">
          <a:avLst/>
        </a:prstGeom>
        <a:solidFill>
          <a:schemeClr val="lt1">
            <a:alpha val="90000"/>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10405C5C-5EB7-4EEE-94C2-075695F1497D}">
      <dsp:nvSpPr>
        <dsp:cNvPr id="0" name=""/>
        <dsp:cNvSpPr/>
      </dsp:nvSpPr>
      <dsp:spPr>
        <a:xfrm>
          <a:off x="248580" y="6870"/>
          <a:ext cx="3480122" cy="112176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1540" tIns="0" rIns="131540" bIns="0" numCol="1" spcCol="1270" anchor="ctr" anchorCtr="0">
          <a:noAutofit/>
        </a:bodyPr>
        <a:lstStyle/>
        <a:p>
          <a:pPr marL="0" lvl="0" indent="0" algn="l" defTabSz="889000">
            <a:lnSpc>
              <a:spcPct val="90000"/>
            </a:lnSpc>
            <a:spcBef>
              <a:spcPct val="0"/>
            </a:spcBef>
            <a:spcAft>
              <a:spcPct val="35000"/>
            </a:spcAft>
            <a:buNone/>
          </a:pPr>
          <a:r>
            <a:rPr lang="en-US" sz="2000" kern="1200" dirty="0"/>
            <a:t>The Literal Rule </a:t>
          </a:r>
        </a:p>
        <a:p>
          <a:pPr marL="0" lvl="0" indent="0" algn="l" defTabSz="889000">
            <a:lnSpc>
              <a:spcPct val="90000"/>
            </a:lnSpc>
            <a:spcBef>
              <a:spcPct val="0"/>
            </a:spcBef>
            <a:spcAft>
              <a:spcPct val="35000"/>
            </a:spcAft>
            <a:buNone/>
          </a:pPr>
          <a:r>
            <a:rPr lang="en-US" sz="1400" kern="1200" dirty="0">
              <a:solidFill>
                <a:schemeClr val="tx1"/>
              </a:solidFill>
            </a:rPr>
            <a:t>Whiteley v Chappell (1868)</a:t>
          </a:r>
        </a:p>
      </dsp:txBody>
      <dsp:txXfrm>
        <a:off x="303340" y="61630"/>
        <a:ext cx="3370602" cy="1012240"/>
      </dsp:txXfrm>
    </dsp:sp>
    <dsp:sp modelId="{D4B2E328-87D0-42C8-9B84-4FBAD8A6BEFA}">
      <dsp:nvSpPr>
        <dsp:cNvPr id="0" name=""/>
        <dsp:cNvSpPr/>
      </dsp:nvSpPr>
      <dsp:spPr>
        <a:xfrm>
          <a:off x="0" y="2291430"/>
          <a:ext cx="4971603" cy="957600"/>
        </a:xfrm>
        <a:prstGeom prst="rect">
          <a:avLst/>
        </a:prstGeom>
        <a:solidFill>
          <a:schemeClr val="lt1">
            <a:alpha val="90000"/>
            <a:hueOff val="0"/>
            <a:satOff val="0"/>
            <a:lumOff val="0"/>
            <a:alphaOff val="0"/>
          </a:schemeClr>
        </a:solidFill>
        <a:ln w="12700" cap="rnd" cmpd="sng" algn="ctr">
          <a:solidFill>
            <a:schemeClr val="accent2">
              <a:hueOff val="-1482143"/>
              <a:satOff val="7100"/>
              <a:lumOff val="6569"/>
              <a:alphaOff val="0"/>
            </a:schemeClr>
          </a:solidFill>
          <a:prstDash val="solid"/>
        </a:ln>
        <a:effectLst/>
      </dsp:spPr>
      <dsp:style>
        <a:lnRef idx="1">
          <a:scrgbClr r="0" g="0" b="0"/>
        </a:lnRef>
        <a:fillRef idx="1">
          <a:scrgbClr r="0" g="0" b="0"/>
        </a:fillRef>
        <a:effectRef idx="0">
          <a:scrgbClr r="0" g="0" b="0"/>
        </a:effectRef>
        <a:fontRef idx="minor"/>
      </dsp:style>
    </dsp:sp>
    <dsp:sp modelId="{A05D4525-B8B8-47A2-8303-B4DD6E5B003B}">
      <dsp:nvSpPr>
        <dsp:cNvPr id="0" name=""/>
        <dsp:cNvSpPr/>
      </dsp:nvSpPr>
      <dsp:spPr>
        <a:xfrm>
          <a:off x="0" y="1853461"/>
          <a:ext cx="3480122" cy="112176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1540" tIns="0" rIns="131540" bIns="0" numCol="1" spcCol="1270" anchor="ctr" anchorCtr="0">
          <a:noAutofit/>
        </a:bodyPr>
        <a:lstStyle/>
        <a:p>
          <a:pPr marL="0" lvl="0" indent="0" algn="l" defTabSz="1111250">
            <a:lnSpc>
              <a:spcPct val="90000"/>
            </a:lnSpc>
            <a:spcBef>
              <a:spcPct val="0"/>
            </a:spcBef>
            <a:spcAft>
              <a:spcPct val="35000"/>
            </a:spcAft>
            <a:buNone/>
          </a:pPr>
          <a:r>
            <a:rPr lang="en-US" sz="2500" kern="1200" dirty="0"/>
            <a:t>The Golden Rule</a:t>
          </a:r>
        </a:p>
        <a:p>
          <a:pPr marL="0" lvl="0" indent="0" algn="l" defTabSz="1111250">
            <a:lnSpc>
              <a:spcPct val="90000"/>
            </a:lnSpc>
            <a:spcBef>
              <a:spcPct val="0"/>
            </a:spcBef>
            <a:spcAft>
              <a:spcPct val="35000"/>
            </a:spcAft>
            <a:buNone/>
          </a:pPr>
          <a:r>
            <a:rPr lang="en-US" sz="1400" kern="1200" dirty="0">
              <a:solidFill>
                <a:schemeClr val="tx1"/>
              </a:solidFill>
            </a:rPr>
            <a:t>Adler v George (1964) </a:t>
          </a:r>
        </a:p>
      </dsp:txBody>
      <dsp:txXfrm>
        <a:off x="54760" y="1908221"/>
        <a:ext cx="3370602" cy="1012240"/>
      </dsp:txXfrm>
    </dsp:sp>
    <dsp:sp modelId="{3B70515A-7369-4F2C-A5FD-17E33E74276A}">
      <dsp:nvSpPr>
        <dsp:cNvPr id="0" name=""/>
        <dsp:cNvSpPr/>
      </dsp:nvSpPr>
      <dsp:spPr>
        <a:xfrm>
          <a:off x="0" y="4015110"/>
          <a:ext cx="4971603" cy="957600"/>
        </a:xfrm>
        <a:prstGeom prst="rect">
          <a:avLst/>
        </a:prstGeom>
        <a:solidFill>
          <a:schemeClr val="lt1">
            <a:alpha val="90000"/>
            <a:hueOff val="0"/>
            <a:satOff val="0"/>
            <a:lumOff val="0"/>
            <a:alphaOff val="0"/>
          </a:schemeClr>
        </a:solidFill>
        <a:ln w="12700" cap="rnd" cmpd="sng" algn="ctr">
          <a:solidFill>
            <a:schemeClr val="accent2">
              <a:hueOff val="-2964286"/>
              <a:satOff val="14200"/>
              <a:lumOff val="13137"/>
              <a:alphaOff val="0"/>
            </a:schemeClr>
          </a:solidFill>
          <a:prstDash val="solid"/>
        </a:ln>
        <a:effectLst/>
      </dsp:spPr>
      <dsp:style>
        <a:lnRef idx="1">
          <a:scrgbClr r="0" g="0" b="0"/>
        </a:lnRef>
        <a:fillRef idx="1">
          <a:scrgbClr r="0" g="0" b="0"/>
        </a:fillRef>
        <a:effectRef idx="0">
          <a:scrgbClr r="0" g="0" b="0"/>
        </a:effectRef>
        <a:fontRef idx="minor"/>
      </dsp:style>
    </dsp:sp>
    <dsp:sp modelId="{575C94A5-CB7A-4403-850C-B5BC6A00A6DB}">
      <dsp:nvSpPr>
        <dsp:cNvPr id="0" name=""/>
        <dsp:cNvSpPr/>
      </dsp:nvSpPr>
      <dsp:spPr>
        <a:xfrm>
          <a:off x="248580" y="3454230"/>
          <a:ext cx="3480122" cy="112176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1540" tIns="0" rIns="131540" bIns="0" numCol="1" spcCol="1270" anchor="ctr" anchorCtr="0">
          <a:noAutofit/>
        </a:bodyPr>
        <a:lstStyle/>
        <a:p>
          <a:pPr marL="0" lvl="0" indent="0" algn="l" defTabSz="1066800">
            <a:lnSpc>
              <a:spcPct val="90000"/>
            </a:lnSpc>
            <a:spcBef>
              <a:spcPct val="0"/>
            </a:spcBef>
            <a:spcAft>
              <a:spcPct val="35000"/>
            </a:spcAft>
            <a:buNone/>
          </a:pPr>
          <a:r>
            <a:rPr lang="en-US" sz="2400" kern="1200" dirty="0"/>
            <a:t>The Mischief Rule</a:t>
          </a:r>
        </a:p>
        <a:p>
          <a:pPr marL="0" lvl="0" indent="0" algn="l" defTabSz="1066800">
            <a:lnSpc>
              <a:spcPct val="90000"/>
            </a:lnSpc>
            <a:spcBef>
              <a:spcPct val="0"/>
            </a:spcBef>
            <a:spcAft>
              <a:spcPct val="35000"/>
            </a:spcAft>
            <a:buNone/>
          </a:pPr>
          <a:r>
            <a:rPr lang="en-US" sz="1400" kern="1200" dirty="0">
              <a:solidFill>
                <a:schemeClr val="tx1"/>
              </a:solidFill>
            </a:rPr>
            <a:t>Smith v Hughes (1960)</a:t>
          </a:r>
        </a:p>
      </dsp:txBody>
      <dsp:txXfrm>
        <a:off x="303340" y="3508990"/>
        <a:ext cx="3370602" cy="10122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B7525057-E2C5-4007-A01F-EFA1509AAB05}"/>
              </a:ext>
            </a:extLst>
          </p:cNvPr>
          <p:cNvSpPr>
            <a:spLocks noGrp="1" noChangeArrowheads="1"/>
          </p:cNvSpPr>
          <p:nvPr>
            <p:ph type="hdr" sz="quarter"/>
          </p:nvPr>
        </p:nvSpPr>
        <p:spPr bwMode="auto">
          <a:xfrm>
            <a:off x="0" y="1"/>
            <a:ext cx="2972725" cy="496961"/>
          </a:xfrm>
          <a:prstGeom prst="rect">
            <a:avLst/>
          </a:prstGeom>
          <a:noFill/>
          <a:ln w="9525">
            <a:noFill/>
            <a:miter lim="800000"/>
            <a:headEnd/>
            <a:tailEnd/>
          </a:ln>
          <a:effectLst/>
        </p:spPr>
        <p:txBody>
          <a:bodyPr vert="horz" wrap="square" lIns="93552" tIns="46776" rIns="93552" bIns="46776"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41987" name="Rectangle 3">
            <a:extLst>
              <a:ext uri="{FF2B5EF4-FFF2-40B4-BE49-F238E27FC236}">
                <a16:creationId xmlns:a16="http://schemas.microsoft.com/office/drawing/2014/main" id="{D4F2ADD0-A0F2-49F7-9B38-283875CC2B4C}"/>
              </a:ext>
            </a:extLst>
          </p:cNvPr>
          <p:cNvSpPr>
            <a:spLocks noGrp="1" noChangeArrowheads="1"/>
          </p:cNvSpPr>
          <p:nvPr>
            <p:ph type="dt" sz="quarter" idx="1"/>
          </p:nvPr>
        </p:nvSpPr>
        <p:spPr bwMode="auto">
          <a:xfrm>
            <a:off x="3883643" y="1"/>
            <a:ext cx="2972724" cy="496961"/>
          </a:xfrm>
          <a:prstGeom prst="rect">
            <a:avLst/>
          </a:prstGeom>
          <a:noFill/>
          <a:ln w="9525">
            <a:noFill/>
            <a:miter lim="800000"/>
            <a:headEnd/>
            <a:tailEnd/>
          </a:ln>
          <a:effectLst/>
        </p:spPr>
        <p:txBody>
          <a:bodyPr vert="horz" wrap="square" lIns="93552" tIns="46776" rIns="93552" bIns="46776"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GB"/>
          </a:p>
        </p:txBody>
      </p:sp>
      <p:sp>
        <p:nvSpPr>
          <p:cNvPr id="41988" name="Rectangle 4">
            <a:extLst>
              <a:ext uri="{FF2B5EF4-FFF2-40B4-BE49-F238E27FC236}">
                <a16:creationId xmlns:a16="http://schemas.microsoft.com/office/drawing/2014/main" id="{D3B087C5-3EDA-4BB2-94BA-64AA7C7CAB1E}"/>
              </a:ext>
            </a:extLst>
          </p:cNvPr>
          <p:cNvSpPr>
            <a:spLocks noGrp="1" noChangeArrowheads="1"/>
          </p:cNvSpPr>
          <p:nvPr>
            <p:ph type="ftr" sz="quarter" idx="2"/>
          </p:nvPr>
        </p:nvSpPr>
        <p:spPr bwMode="auto">
          <a:xfrm>
            <a:off x="0" y="9447109"/>
            <a:ext cx="2972725" cy="496961"/>
          </a:xfrm>
          <a:prstGeom prst="rect">
            <a:avLst/>
          </a:prstGeom>
          <a:noFill/>
          <a:ln w="9525">
            <a:noFill/>
            <a:miter lim="800000"/>
            <a:headEnd/>
            <a:tailEnd/>
          </a:ln>
          <a:effectLst/>
        </p:spPr>
        <p:txBody>
          <a:bodyPr vert="horz" wrap="square" lIns="93552" tIns="46776" rIns="93552" bIns="46776"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41989" name="Rectangle 5">
            <a:extLst>
              <a:ext uri="{FF2B5EF4-FFF2-40B4-BE49-F238E27FC236}">
                <a16:creationId xmlns:a16="http://schemas.microsoft.com/office/drawing/2014/main" id="{9FF92579-AA64-48A1-AE3D-7227F04A103F}"/>
              </a:ext>
            </a:extLst>
          </p:cNvPr>
          <p:cNvSpPr>
            <a:spLocks noGrp="1" noChangeArrowheads="1"/>
          </p:cNvSpPr>
          <p:nvPr>
            <p:ph type="sldNum" sz="quarter" idx="3"/>
          </p:nvPr>
        </p:nvSpPr>
        <p:spPr bwMode="auto">
          <a:xfrm>
            <a:off x="3883643" y="9447109"/>
            <a:ext cx="2972724" cy="496961"/>
          </a:xfrm>
          <a:prstGeom prst="rect">
            <a:avLst/>
          </a:prstGeom>
          <a:noFill/>
          <a:ln w="9525">
            <a:noFill/>
            <a:miter lim="800000"/>
            <a:headEnd/>
            <a:tailEnd/>
          </a:ln>
          <a:effectLst/>
        </p:spPr>
        <p:txBody>
          <a:bodyPr vert="horz" wrap="square" lIns="93552" tIns="46776" rIns="93552" bIns="46776"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1029DF2-9E7E-47A7-A9BD-BE71FEB333A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a:extLst>
              <a:ext uri="{FF2B5EF4-FFF2-40B4-BE49-F238E27FC236}">
                <a16:creationId xmlns:a16="http://schemas.microsoft.com/office/drawing/2014/main" id="{80014D60-F7F1-4719-847F-D61999E995F9}"/>
              </a:ext>
            </a:extLst>
          </p:cNvPr>
          <p:cNvGrpSpPr>
            <a:grpSpLocks/>
          </p:cNvGrpSpPr>
          <p:nvPr/>
        </p:nvGrpSpPr>
        <p:grpSpPr bwMode="auto">
          <a:xfrm>
            <a:off x="-7938" y="-7938"/>
            <a:ext cx="9169401" cy="6873876"/>
            <a:chOff x="-8466" y="-8468"/>
            <a:chExt cx="9169804" cy="6874935"/>
          </a:xfrm>
        </p:grpSpPr>
        <p:cxnSp>
          <p:nvCxnSpPr>
            <p:cNvPr id="5" name="Straight Connector 4">
              <a:extLst>
                <a:ext uri="{FF2B5EF4-FFF2-40B4-BE49-F238E27FC236}">
                  <a16:creationId xmlns:a16="http://schemas.microsoft.com/office/drawing/2014/main" id="{05E6F78E-C216-40ED-874E-C4FC0CF46585}"/>
                </a:ext>
              </a:extLst>
            </p:cNvPr>
            <p:cNvCxnSpPr/>
            <p:nvPr/>
          </p:nvCxnSpPr>
          <p:spPr>
            <a:xfrm flipV="1">
              <a:off x="5130498"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A80A55DD-CDFD-4A13-B583-BBEA4A057800}"/>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7" name="Freeform 20">
              <a:extLst>
                <a:ext uri="{FF2B5EF4-FFF2-40B4-BE49-F238E27FC236}">
                  <a16:creationId xmlns:a16="http://schemas.microsoft.com/office/drawing/2014/main" id="{07A10767-6AC7-4047-8DE8-6D10572B36FA}"/>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Freeform 21">
              <a:extLst>
                <a:ext uri="{FF2B5EF4-FFF2-40B4-BE49-F238E27FC236}">
                  <a16:creationId xmlns:a16="http://schemas.microsoft.com/office/drawing/2014/main" id="{926C70C0-93DA-4842-92FB-467C76BE450E}"/>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Freeform 22">
              <a:extLst>
                <a:ext uri="{FF2B5EF4-FFF2-40B4-BE49-F238E27FC236}">
                  <a16:creationId xmlns:a16="http://schemas.microsoft.com/office/drawing/2014/main" id="{1126BB3A-AA0D-4DEB-A9EF-0409FD298C16}"/>
                </a:ext>
              </a:extLst>
            </p:cNvPr>
            <p:cNvSpPr/>
            <p:nvPr/>
          </p:nvSpPr>
          <p:spPr>
            <a:xfrm>
              <a:off x="6638689" y="3919613"/>
              <a:ext cx="251312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23">
              <a:extLst>
                <a:ext uri="{FF2B5EF4-FFF2-40B4-BE49-F238E27FC236}">
                  <a16:creationId xmlns:a16="http://schemas.microsoft.com/office/drawing/2014/main" id="{B0858AFA-B9C4-44E4-8175-CF8662C4A80B}"/>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24">
              <a:extLst>
                <a:ext uri="{FF2B5EF4-FFF2-40B4-BE49-F238E27FC236}">
                  <a16:creationId xmlns:a16="http://schemas.microsoft.com/office/drawing/2014/main" id="{24FDF19C-6B9B-4A1F-8B12-78734994FBC3}"/>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25">
              <a:extLst>
                <a:ext uri="{FF2B5EF4-FFF2-40B4-BE49-F238E27FC236}">
                  <a16:creationId xmlns:a16="http://schemas.microsoft.com/office/drawing/2014/main" id="{8ADE1E92-77F4-463A-90B9-1801D5547800}"/>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26">
              <a:extLst>
                <a:ext uri="{FF2B5EF4-FFF2-40B4-BE49-F238E27FC236}">
                  <a16:creationId xmlns:a16="http://schemas.microsoft.com/office/drawing/2014/main" id="{81B97707-0E66-4C94-A134-595C59B08611}"/>
                </a:ext>
              </a:extLst>
            </p:cNvPr>
            <p:cNvSpPr/>
            <p:nvPr/>
          </p:nvSpPr>
          <p:spPr>
            <a:xfrm>
              <a:off x="8059565"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27">
              <a:extLst>
                <a:ext uri="{FF2B5EF4-FFF2-40B4-BE49-F238E27FC236}">
                  <a16:creationId xmlns:a16="http://schemas.microsoft.com/office/drawing/2014/main" id="{FB6913AC-9FA0-48D3-94DA-BB774D306D73}"/>
                </a:ext>
              </a:extLst>
            </p:cNvPr>
            <p:cNvSpPr/>
            <p:nvPr/>
          </p:nvSpPr>
          <p:spPr>
            <a:xfrm>
              <a:off x="-8466" y="-8468"/>
              <a:ext cx="863639" cy="5698416"/>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3">
            <a:extLst>
              <a:ext uri="{FF2B5EF4-FFF2-40B4-BE49-F238E27FC236}">
                <a16:creationId xmlns:a16="http://schemas.microsoft.com/office/drawing/2014/main" id="{7084F9A8-6E98-4518-87D8-04698F8A8C35}"/>
              </a:ext>
            </a:extLst>
          </p:cNvPr>
          <p:cNvSpPr>
            <a:spLocks noGrp="1"/>
          </p:cNvSpPr>
          <p:nvPr>
            <p:ph type="dt" sz="half" idx="10"/>
          </p:nvPr>
        </p:nvSpPr>
        <p:spPr/>
        <p:txBody>
          <a:bodyPr/>
          <a:lstStyle>
            <a:lvl1pPr>
              <a:defRPr/>
            </a:lvl1pPr>
          </a:lstStyle>
          <a:p>
            <a:pPr>
              <a:defRPr/>
            </a:pPr>
            <a:endParaRPr lang="en-GB"/>
          </a:p>
        </p:txBody>
      </p:sp>
      <p:sp>
        <p:nvSpPr>
          <p:cNvPr id="16" name="Footer Placeholder 4">
            <a:extLst>
              <a:ext uri="{FF2B5EF4-FFF2-40B4-BE49-F238E27FC236}">
                <a16:creationId xmlns:a16="http://schemas.microsoft.com/office/drawing/2014/main" id="{9709250B-B358-41FF-A69F-19EA51637A23}"/>
              </a:ext>
            </a:extLst>
          </p:cNvPr>
          <p:cNvSpPr>
            <a:spLocks noGrp="1"/>
          </p:cNvSpPr>
          <p:nvPr>
            <p:ph type="ftr" sz="quarter" idx="11"/>
          </p:nvPr>
        </p:nvSpPr>
        <p:spPr/>
        <p:txBody>
          <a:bodyPr/>
          <a:lstStyle>
            <a:lvl1pPr>
              <a:defRPr/>
            </a:lvl1pPr>
          </a:lstStyle>
          <a:p>
            <a:pPr>
              <a:defRPr/>
            </a:pPr>
            <a:endParaRPr lang="en-GB"/>
          </a:p>
        </p:txBody>
      </p:sp>
      <p:sp>
        <p:nvSpPr>
          <p:cNvPr id="17" name="Slide Number Placeholder 5">
            <a:extLst>
              <a:ext uri="{FF2B5EF4-FFF2-40B4-BE49-F238E27FC236}">
                <a16:creationId xmlns:a16="http://schemas.microsoft.com/office/drawing/2014/main" id="{A3EB2F0C-1E06-4983-A518-4FDA4DCAF860}"/>
              </a:ext>
            </a:extLst>
          </p:cNvPr>
          <p:cNvSpPr>
            <a:spLocks noGrp="1"/>
          </p:cNvSpPr>
          <p:nvPr>
            <p:ph type="sldNum" sz="quarter" idx="12"/>
          </p:nvPr>
        </p:nvSpPr>
        <p:spPr/>
        <p:txBody>
          <a:bodyPr/>
          <a:lstStyle>
            <a:lvl1pPr>
              <a:defRPr smtClean="0"/>
            </a:lvl1pPr>
          </a:lstStyle>
          <a:p>
            <a:pPr>
              <a:defRPr/>
            </a:pPr>
            <a:fld id="{41F90A5B-801A-4410-B0D3-441DF385BD56}" type="slidenum">
              <a:rPr lang="en-GB" altLang="en-US"/>
              <a:pPr>
                <a:defRPr/>
              </a:pPr>
              <a:t>‹#›</a:t>
            </a:fld>
            <a:endParaRPr lang="en-GB" altLang="en-US"/>
          </a:p>
        </p:txBody>
      </p:sp>
    </p:spTree>
    <p:extLst>
      <p:ext uri="{BB962C8B-B14F-4D97-AF65-F5344CB8AC3E}">
        <p14:creationId xmlns:p14="http://schemas.microsoft.com/office/powerpoint/2010/main" val="11644846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7932671-3819-4CC5-939E-CAA68EEA6FB8}"/>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BA983532-E9B4-4022-BD4B-3E361EB787C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393D24E-65DB-41F6-98CB-8EAB76C9A45B}"/>
              </a:ext>
            </a:extLst>
          </p:cNvPr>
          <p:cNvSpPr>
            <a:spLocks noGrp="1"/>
          </p:cNvSpPr>
          <p:nvPr>
            <p:ph type="sldNum" sz="quarter" idx="12"/>
          </p:nvPr>
        </p:nvSpPr>
        <p:spPr/>
        <p:txBody>
          <a:bodyPr/>
          <a:lstStyle>
            <a:lvl1pPr>
              <a:defRPr/>
            </a:lvl1pPr>
          </a:lstStyle>
          <a:p>
            <a:pPr>
              <a:defRPr/>
            </a:pPr>
            <a:fld id="{43FE9784-9CE2-4B00-A694-2E429B743AC3}" type="slidenum">
              <a:rPr lang="en-GB" altLang="en-US"/>
              <a:pPr>
                <a:defRPr/>
              </a:pPr>
              <a:t>‹#›</a:t>
            </a:fld>
            <a:endParaRPr lang="en-GB" altLang="en-US"/>
          </a:p>
        </p:txBody>
      </p:sp>
    </p:spTree>
    <p:extLst>
      <p:ext uri="{BB962C8B-B14F-4D97-AF65-F5344CB8AC3E}">
        <p14:creationId xmlns:p14="http://schemas.microsoft.com/office/powerpoint/2010/main" val="9041833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10E92D-0D1B-4FDB-BEE7-AC14F27EBEBD}"/>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F370C15C-5E2B-40EE-87D0-BF367ACFCFA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5D320EA-D324-4155-9BAD-BD69AEC177FC}"/>
              </a:ext>
            </a:extLst>
          </p:cNvPr>
          <p:cNvSpPr>
            <a:spLocks noGrp="1"/>
          </p:cNvSpPr>
          <p:nvPr>
            <p:ph type="sldNum" sz="quarter" idx="12"/>
          </p:nvPr>
        </p:nvSpPr>
        <p:spPr/>
        <p:txBody>
          <a:bodyPr/>
          <a:lstStyle>
            <a:lvl1pPr>
              <a:defRPr/>
            </a:lvl1pPr>
          </a:lstStyle>
          <a:p>
            <a:pPr>
              <a:defRPr/>
            </a:pPr>
            <a:fld id="{1DB31AB8-995A-435C-A27A-CAC313659578}" type="slidenum">
              <a:rPr lang="en-GB" altLang="en-US"/>
              <a:pPr>
                <a:defRPr/>
              </a:pPr>
              <a:t>‹#›</a:t>
            </a:fld>
            <a:endParaRPr lang="en-GB" altLang="en-US"/>
          </a:p>
        </p:txBody>
      </p:sp>
    </p:spTree>
    <p:extLst>
      <p:ext uri="{BB962C8B-B14F-4D97-AF65-F5344CB8AC3E}">
        <p14:creationId xmlns:p14="http://schemas.microsoft.com/office/powerpoint/2010/main" val="12379798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E2ADE85D-D189-4B7D-AFFC-4495BA456A40}"/>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549B0626-F5DB-4A61-A501-31F6AD986A7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68F1BE6-0A42-481C-BCDD-5C6A386B65D3}"/>
              </a:ext>
            </a:extLst>
          </p:cNvPr>
          <p:cNvSpPr>
            <a:spLocks noGrp="1"/>
          </p:cNvSpPr>
          <p:nvPr>
            <p:ph type="sldNum" sz="quarter" idx="12"/>
          </p:nvPr>
        </p:nvSpPr>
        <p:spPr/>
        <p:txBody>
          <a:bodyPr/>
          <a:lstStyle>
            <a:lvl1pPr>
              <a:defRPr/>
            </a:lvl1pPr>
          </a:lstStyle>
          <a:p>
            <a:pPr>
              <a:defRPr/>
            </a:pPr>
            <a:fld id="{D358F665-80E6-40A2-9DF6-D52BCD468A22}" type="slidenum">
              <a:rPr lang="en-GB" altLang="en-US"/>
              <a:pPr>
                <a:defRPr/>
              </a:pPr>
              <a:t>‹#›</a:t>
            </a:fld>
            <a:endParaRPr lang="en-GB" altLang="en-US"/>
          </a:p>
        </p:txBody>
      </p:sp>
    </p:spTree>
    <p:extLst>
      <p:ext uri="{BB962C8B-B14F-4D97-AF65-F5344CB8AC3E}">
        <p14:creationId xmlns:p14="http://schemas.microsoft.com/office/powerpoint/2010/main" val="11526985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2D5F5980-A88E-47FF-BBE7-4BC5078612C5}"/>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ED544BB1-3B0C-4899-886C-9BC641D90872}"/>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B7E192E-F294-475E-97ED-65C8A7395859}"/>
              </a:ext>
            </a:extLst>
          </p:cNvPr>
          <p:cNvSpPr>
            <a:spLocks noGrp="1"/>
          </p:cNvSpPr>
          <p:nvPr>
            <p:ph type="sldNum" sz="quarter" idx="12"/>
          </p:nvPr>
        </p:nvSpPr>
        <p:spPr/>
        <p:txBody>
          <a:bodyPr/>
          <a:lstStyle>
            <a:lvl1pPr>
              <a:defRPr/>
            </a:lvl1pPr>
          </a:lstStyle>
          <a:p>
            <a:pPr>
              <a:defRPr/>
            </a:pPr>
            <a:fld id="{DE0B9986-627E-46C0-B79C-9223693D9D25}" type="slidenum">
              <a:rPr lang="en-GB" altLang="en-US"/>
              <a:pPr>
                <a:defRPr/>
              </a:pPr>
              <a:t>‹#›</a:t>
            </a:fld>
            <a:endParaRPr lang="en-GB" altLang="en-US"/>
          </a:p>
        </p:txBody>
      </p:sp>
    </p:spTree>
    <p:extLst>
      <p:ext uri="{BB962C8B-B14F-4D97-AF65-F5344CB8AC3E}">
        <p14:creationId xmlns:p14="http://schemas.microsoft.com/office/powerpoint/2010/main" val="28421378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CF60F47B-D150-4F36-A27A-5957CAF096EA}"/>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7BDC2E28-FB33-4F42-8009-A6F1E419F25D}"/>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D8024E47-F9AC-4202-A47C-A9153C275277}"/>
              </a:ext>
            </a:extLst>
          </p:cNvPr>
          <p:cNvSpPr>
            <a:spLocks noGrp="1"/>
          </p:cNvSpPr>
          <p:nvPr>
            <p:ph type="sldNum" sz="quarter" idx="12"/>
          </p:nvPr>
        </p:nvSpPr>
        <p:spPr/>
        <p:txBody>
          <a:bodyPr/>
          <a:lstStyle>
            <a:lvl1pPr>
              <a:defRPr/>
            </a:lvl1pPr>
          </a:lstStyle>
          <a:p>
            <a:pPr>
              <a:defRPr/>
            </a:pPr>
            <a:fld id="{93235832-C0D5-420E-AB54-F038BAE10AEC}" type="slidenum">
              <a:rPr lang="en-GB" altLang="en-US"/>
              <a:pPr>
                <a:defRPr/>
              </a:pPr>
              <a:t>‹#›</a:t>
            </a:fld>
            <a:endParaRPr lang="en-GB" altLang="en-US"/>
          </a:p>
        </p:txBody>
      </p:sp>
    </p:spTree>
    <p:extLst>
      <p:ext uri="{BB962C8B-B14F-4D97-AF65-F5344CB8AC3E}">
        <p14:creationId xmlns:p14="http://schemas.microsoft.com/office/powerpoint/2010/main" val="24062196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B9EA92D-3008-429E-B2C5-608F9BC2F67E}"/>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320F56EF-E5CD-4853-B328-16A8F42C377C}"/>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524F6B9-B741-43F1-A07A-4C84CB59C2F1}"/>
              </a:ext>
            </a:extLst>
          </p:cNvPr>
          <p:cNvSpPr>
            <a:spLocks noGrp="1"/>
          </p:cNvSpPr>
          <p:nvPr>
            <p:ph type="sldNum" sz="quarter" idx="12"/>
          </p:nvPr>
        </p:nvSpPr>
        <p:spPr/>
        <p:txBody>
          <a:bodyPr/>
          <a:lstStyle>
            <a:lvl1pPr>
              <a:defRPr/>
            </a:lvl1pPr>
          </a:lstStyle>
          <a:p>
            <a:pPr>
              <a:defRPr/>
            </a:pPr>
            <a:fld id="{A2777D5D-A302-4333-AA82-F6FEBBE9537F}" type="slidenum">
              <a:rPr lang="en-GB" altLang="en-US"/>
              <a:pPr>
                <a:defRPr/>
              </a:pPr>
              <a:t>‹#›</a:t>
            </a:fld>
            <a:endParaRPr lang="en-GB" altLang="en-US"/>
          </a:p>
        </p:txBody>
      </p:sp>
    </p:spTree>
    <p:extLst>
      <p:ext uri="{BB962C8B-B14F-4D97-AF65-F5344CB8AC3E}">
        <p14:creationId xmlns:p14="http://schemas.microsoft.com/office/powerpoint/2010/main" val="15972817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373A524C-1684-4447-81C9-517A7C30F4E2}"/>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E15E2BD6-BA42-42F4-9B32-6A57C767BB4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00B0663-CD48-40AF-94D5-BB9442B3C148}"/>
              </a:ext>
            </a:extLst>
          </p:cNvPr>
          <p:cNvSpPr>
            <a:spLocks noGrp="1"/>
          </p:cNvSpPr>
          <p:nvPr>
            <p:ph type="sldNum" sz="quarter" idx="12"/>
          </p:nvPr>
        </p:nvSpPr>
        <p:spPr/>
        <p:txBody>
          <a:bodyPr/>
          <a:lstStyle>
            <a:lvl1pPr>
              <a:defRPr/>
            </a:lvl1pPr>
          </a:lstStyle>
          <a:p>
            <a:pPr>
              <a:defRPr/>
            </a:pPr>
            <a:fld id="{B5A21B37-35ED-4586-9D42-B5F666F6D23B}" type="slidenum">
              <a:rPr lang="en-GB" altLang="en-US"/>
              <a:pPr>
                <a:defRPr/>
              </a:pPr>
              <a:t>‹#›</a:t>
            </a:fld>
            <a:endParaRPr lang="en-GB" altLang="en-US"/>
          </a:p>
        </p:txBody>
      </p:sp>
    </p:spTree>
    <p:extLst>
      <p:ext uri="{BB962C8B-B14F-4D97-AF65-F5344CB8AC3E}">
        <p14:creationId xmlns:p14="http://schemas.microsoft.com/office/powerpoint/2010/main" val="40792072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D59679C-638B-4C5D-8642-85A004230EAF}"/>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345477C9-469C-43F9-BC92-A6126174010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8B8F944-0BBD-43DF-9AEF-6242F44DB8FC}"/>
              </a:ext>
            </a:extLst>
          </p:cNvPr>
          <p:cNvSpPr>
            <a:spLocks noGrp="1"/>
          </p:cNvSpPr>
          <p:nvPr>
            <p:ph type="sldNum" sz="quarter" idx="12"/>
          </p:nvPr>
        </p:nvSpPr>
        <p:spPr/>
        <p:txBody>
          <a:bodyPr/>
          <a:lstStyle>
            <a:lvl1pPr>
              <a:defRPr/>
            </a:lvl1pPr>
          </a:lstStyle>
          <a:p>
            <a:pPr>
              <a:defRPr/>
            </a:pPr>
            <a:fld id="{73880452-E012-41B5-9EE9-AA51D8C09A95}" type="slidenum">
              <a:rPr lang="en-GB" altLang="en-US"/>
              <a:pPr>
                <a:defRPr/>
              </a:pPr>
              <a:t>‹#›</a:t>
            </a:fld>
            <a:endParaRPr lang="en-GB" altLang="en-US"/>
          </a:p>
        </p:txBody>
      </p:sp>
    </p:spTree>
    <p:extLst>
      <p:ext uri="{BB962C8B-B14F-4D97-AF65-F5344CB8AC3E}">
        <p14:creationId xmlns:p14="http://schemas.microsoft.com/office/powerpoint/2010/main" val="1358984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07A242-E341-4FCF-8A8D-695B343AA97F}"/>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2F2B92F5-55F5-465D-9178-77F45E27C6B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EBB7D34-CF59-404C-9F53-149B0D9EA279}"/>
              </a:ext>
            </a:extLst>
          </p:cNvPr>
          <p:cNvSpPr>
            <a:spLocks noGrp="1"/>
          </p:cNvSpPr>
          <p:nvPr>
            <p:ph type="sldNum" sz="quarter" idx="12"/>
          </p:nvPr>
        </p:nvSpPr>
        <p:spPr/>
        <p:txBody>
          <a:bodyPr/>
          <a:lstStyle>
            <a:lvl1pPr>
              <a:defRPr/>
            </a:lvl1pPr>
          </a:lstStyle>
          <a:p>
            <a:pPr>
              <a:defRPr/>
            </a:pPr>
            <a:fld id="{576A154D-7ECE-4FDB-B432-9C2987782B09}" type="slidenum">
              <a:rPr lang="en-GB" altLang="en-US"/>
              <a:pPr>
                <a:defRPr/>
              </a:pPr>
              <a:t>‹#›</a:t>
            </a:fld>
            <a:endParaRPr lang="en-GB" altLang="en-US"/>
          </a:p>
        </p:txBody>
      </p:sp>
    </p:spTree>
    <p:extLst>
      <p:ext uri="{BB962C8B-B14F-4D97-AF65-F5344CB8AC3E}">
        <p14:creationId xmlns:p14="http://schemas.microsoft.com/office/powerpoint/2010/main" val="22198110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59BBE4E-8333-464B-8577-36D2A4304975}"/>
              </a:ext>
            </a:extLst>
          </p:cNvPr>
          <p:cNvSpPr txBox="1">
            <a:spLocks noChangeArrowheads="1"/>
          </p:cNvSpPr>
          <p:nvPr/>
        </p:nvSpPr>
        <p:spPr bwMode="auto">
          <a:xfrm>
            <a:off x="482600" y="790575"/>
            <a:ext cx="457200" cy="584200"/>
          </a:xfrm>
          <a:prstGeom prst="rect">
            <a:avLst/>
          </a:prstGeom>
          <a:noFill/>
          <a:ln>
            <a:noFill/>
          </a:ln>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6" name="TextBox 5">
            <a:extLst>
              <a:ext uri="{FF2B5EF4-FFF2-40B4-BE49-F238E27FC236}">
                <a16:creationId xmlns:a16="http://schemas.microsoft.com/office/drawing/2014/main" id="{DDDDA5DB-C674-41A2-896D-BC836DD8072D}"/>
              </a:ext>
            </a:extLst>
          </p:cNvPr>
          <p:cNvSpPr txBox="1">
            <a:spLocks noChangeArrowheads="1"/>
          </p:cNvSpPr>
          <p:nvPr/>
        </p:nvSpPr>
        <p:spPr bwMode="auto">
          <a:xfrm>
            <a:off x="6748463" y="2886075"/>
            <a:ext cx="457200" cy="585788"/>
          </a:xfrm>
          <a:prstGeom prst="rect">
            <a:avLst/>
          </a:prstGeom>
          <a:noFill/>
          <a:ln>
            <a:noFill/>
          </a:ln>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id="{8FDF0822-324B-4320-904D-CB00C441F138}"/>
              </a:ext>
            </a:extLst>
          </p:cNvPr>
          <p:cNvSpPr>
            <a:spLocks noGrp="1"/>
          </p:cNvSpPr>
          <p:nvPr>
            <p:ph type="dt" sz="half" idx="14"/>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8B7D1B99-A5D1-452B-9BCD-F820A70DE2BE}"/>
              </a:ext>
            </a:extLst>
          </p:cNvPr>
          <p:cNvSpPr>
            <a:spLocks noGrp="1"/>
          </p:cNvSpPr>
          <p:nvPr>
            <p:ph type="ftr" sz="quarter" idx="15"/>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C0B6F4A1-5EE8-43E6-980F-D484EAD693B6}"/>
              </a:ext>
            </a:extLst>
          </p:cNvPr>
          <p:cNvSpPr>
            <a:spLocks noGrp="1"/>
          </p:cNvSpPr>
          <p:nvPr>
            <p:ph type="sldNum" sz="quarter" idx="16"/>
          </p:nvPr>
        </p:nvSpPr>
        <p:spPr/>
        <p:txBody>
          <a:bodyPr/>
          <a:lstStyle>
            <a:lvl1pPr>
              <a:defRPr smtClean="0"/>
            </a:lvl1pPr>
          </a:lstStyle>
          <a:p>
            <a:pPr>
              <a:defRPr/>
            </a:pPr>
            <a:fld id="{15DDF577-6348-4CFF-AB17-D1CB192F26A3}" type="slidenum">
              <a:rPr lang="en-GB" altLang="en-US"/>
              <a:pPr>
                <a:defRPr/>
              </a:pPr>
              <a:t>‹#›</a:t>
            </a:fld>
            <a:endParaRPr lang="en-GB" altLang="en-US"/>
          </a:p>
        </p:txBody>
      </p:sp>
    </p:spTree>
    <p:extLst>
      <p:ext uri="{BB962C8B-B14F-4D97-AF65-F5344CB8AC3E}">
        <p14:creationId xmlns:p14="http://schemas.microsoft.com/office/powerpoint/2010/main" val="7394067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871694-5D51-47CF-A790-3272B7E902F4}"/>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29DCA65-9C21-4F41-B73B-70D9F0E54F0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EC6F06E-70C8-4915-B3D8-E62102C0F921}"/>
              </a:ext>
            </a:extLst>
          </p:cNvPr>
          <p:cNvSpPr>
            <a:spLocks noGrp="1"/>
          </p:cNvSpPr>
          <p:nvPr>
            <p:ph type="sldNum" sz="quarter" idx="12"/>
          </p:nvPr>
        </p:nvSpPr>
        <p:spPr/>
        <p:txBody>
          <a:bodyPr/>
          <a:lstStyle>
            <a:lvl1pPr>
              <a:defRPr/>
            </a:lvl1pPr>
          </a:lstStyle>
          <a:p>
            <a:pPr>
              <a:defRPr/>
            </a:pPr>
            <a:fld id="{75D1D38C-1EF5-4037-8B37-7F891F3E094E}" type="slidenum">
              <a:rPr lang="en-GB" altLang="en-US"/>
              <a:pPr>
                <a:defRPr/>
              </a:pPr>
              <a:t>‹#›</a:t>
            </a:fld>
            <a:endParaRPr lang="en-GB" altLang="en-US"/>
          </a:p>
        </p:txBody>
      </p:sp>
    </p:spTree>
    <p:extLst>
      <p:ext uri="{BB962C8B-B14F-4D97-AF65-F5344CB8AC3E}">
        <p14:creationId xmlns:p14="http://schemas.microsoft.com/office/powerpoint/2010/main" val="9923074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3DD442A-5E93-4A76-810A-B36915805329}"/>
              </a:ext>
            </a:extLst>
          </p:cNvPr>
          <p:cNvSpPr txBox="1">
            <a:spLocks noChangeArrowheads="1"/>
          </p:cNvSpPr>
          <p:nvPr/>
        </p:nvSpPr>
        <p:spPr bwMode="auto">
          <a:xfrm>
            <a:off x="482600" y="790575"/>
            <a:ext cx="457200" cy="584200"/>
          </a:xfrm>
          <a:prstGeom prst="rect">
            <a:avLst/>
          </a:prstGeom>
          <a:noFill/>
          <a:ln>
            <a:noFill/>
          </a:ln>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6" name="TextBox 5">
            <a:extLst>
              <a:ext uri="{FF2B5EF4-FFF2-40B4-BE49-F238E27FC236}">
                <a16:creationId xmlns:a16="http://schemas.microsoft.com/office/drawing/2014/main" id="{3095BE80-98AB-4847-96F6-823425D27CF3}"/>
              </a:ext>
            </a:extLst>
          </p:cNvPr>
          <p:cNvSpPr txBox="1">
            <a:spLocks noChangeArrowheads="1"/>
          </p:cNvSpPr>
          <p:nvPr/>
        </p:nvSpPr>
        <p:spPr bwMode="auto">
          <a:xfrm>
            <a:off x="6748463" y="2886075"/>
            <a:ext cx="457200" cy="585788"/>
          </a:xfrm>
          <a:prstGeom prst="rect">
            <a:avLst/>
          </a:prstGeom>
          <a:noFill/>
          <a:ln>
            <a:noFill/>
          </a:ln>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id="{DED188F0-8D1A-4BD4-8573-761283D714C3}"/>
              </a:ext>
            </a:extLst>
          </p:cNvPr>
          <p:cNvSpPr>
            <a:spLocks noGrp="1"/>
          </p:cNvSpPr>
          <p:nvPr>
            <p:ph type="dt" sz="half" idx="14"/>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DDF68537-952C-4694-BC70-68409BC124D8}"/>
              </a:ext>
            </a:extLst>
          </p:cNvPr>
          <p:cNvSpPr>
            <a:spLocks noGrp="1"/>
          </p:cNvSpPr>
          <p:nvPr>
            <p:ph type="ftr" sz="quarter" idx="15"/>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4DCEBBA2-7DA9-42F4-9F12-7C85C1A9D064}"/>
              </a:ext>
            </a:extLst>
          </p:cNvPr>
          <p:cNvSpPr>
            <a:spLocks noGrp="1"/>
          </p:cNvSpPr>
          <p:nvPr>
            <p:ph type="sldNum" sz="quarter" idx="16"/>
          </p:nvPr>
        </p:nvSpPr>
        <p:spPr/>
        <p:txBody>
          <a:bodyPr/>
          <a:lstStyle>
            <a:lvl1pPr>
              <a:defRPr smtClean="0"/>
            </a:lvl1pPr>
          </a:lstStyle>
          <a:p>
            <a:pPr>
              <a:defRPr/>
            </a:pPr>
            <a:fld id="{6C766775-3EB5-47EE-9FF4-E0B2CDDA24C7}" type="slidenum">
              <a:rPr lang="en-GB" altLang="en-US"/>
              <a:pPr>
                <a:defRPr/>
              </a:pPr>
              <a:t>‹#›</a:t>
            </a:fld>
            <a:endParaRPr lang="en-GB" altLang="en-US"/>
          </a:p>
        </p:txBody>
      </p:sp>
    </p:spTree>
    <p:extLst>
      <p:ext uri="{BB962C8B-B14F-4D97-AF65-F5344CB8AC3E}">
        <p14:creationId xmlns:p14="http://schemas.microsoft.com/office/powerpoint/2010/main" val="23400399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a:extLst>
              <a:ext uri="{FF2B5EF4-FFF2-40B4-BE49-F238E27FC236}">
                <a16:creationId xmlns:a16="http://schemas.microsoft.com/office/drawing/2014/main" id="{C0910BCE-EF4C-4CBA-BE69-C80F110757B7}"/>
              </a:ext>
            </a:extLst>
          </p:cNvPr>
          <p:cNvSpPr>
            <a:spLocks noGrp="1"/>
          </p:cNvSpPr>
          <p:nvPr>
            <p:ph type="dt" sz="half" idx="14"/>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B8099C66-F0D4-4F1B-944D-471984CF834A}"/>
              </a:ext>
            </a:extLst>
          </p:cNvPr>
          <p:cNvSpPr>
            <a:spLocks noGrp="1"/>
          </p:cNvSpPr>
          <p:nvPr>
            <p:ph type="ftr" sz="quarter" idx="15"/>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253F03B-BDF0-4BDC-A1CE-52B4B3B828E8}"/>
              </a:ext>
            </a:extLst>
          </p:cNvPr>
          <p:cNvSpPr>
            <a:spLocks noGrp="1"/>
          </p:cNvSpPr>
          <p:nvPr>
            <p:ph type="sldNum" sz="quarter" idx="16"/>
          </p:nvPr>
        </p:nvSpPr>
        <p:spPr/>
        <p:txBody>
          <a:bodyPr/>
          <a:lstStyle>
            <a:lvl1pPr>
              <a:defRPr/>
            </a:lvl1pPr>
          </a:lstStyle>
          <a:p>
            <a:pPr>
              <a:defRPr/>
            </a:pPr>
            <a:fld id="{F3D4C2D4-DC55-44A5-BD66-B744D147F3B2}" type="slidenum">
              <a:rPr lang="en-GB" altLang="en-US"/>
              <a:pPr>
                <a:defRPr/>
              </a:pPr>
              <a:t>‹#›</a:t>
            </a:fld>
            <a:endParaRPr lang="en-GB" altLang="en-US"/>
          </a:p>
        </p:txBody>
      </p:sp>
    </p:spTree>
    <p:extLst>
      <p:ext uri="{BB962C8B-B14F-4D97-AF65-F5344CB8AC3E}">
        <p14:creationId xmlns:p14="http://schemas.microsoft.com/office/powerpoint/2010/main" val="1511200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E7C27D2-B9EC-4397-BF86-9810D6D362C0}"/>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A6DCBF83-D664-4873-9D6E-FD3717EC6CA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F7FF030-B301-4F3F-A7A7-85048179154B}"/>
              </a:ext>
            </a:extLst>
          </p:cNvPr>
          <p:cNvSpPr>
            <a:spLocks noGrp="1"/>
          </p:cNvSpPr>
          <p:nvPr>
            <p:ph type="sldNum" sz="quarter" idx="12"/>
          </p:nvPr>
        </p:nvSpPr>
        <p:spPr/>
        <p:txBody>
          <a:bodyPr/>
          <a:lstStyle>
            <a:lvl1pPr>
              <a:defRPr/>
            </a:lvl1pPr>
          </a:lstStyle>
          <a:p>
            <a:pPr>
              <a:defRPr/>
            </a:pPr>
            <a:fld id="{4C3BDE62-271E-4D70-BA42-D48FBB97D1D6}" type="slidenum">
              <a:rPr lang="en-GB" altLang="en-US"/>
              <a:pPr>
                <a:defRPr/>
              </a:pPr>
              <a:t>‹#›</a:t>
            </a:fld>
            <a:endParaRPr lang="en-GB" altLang="en-US"/>
          </a:p>
        </p:txBody>
      </p:sp>
    </p:spTree>
    <p:extLst>
      <p:ext uri="{BB962C8B-B14F-4D97-AF65-F5344CB8AC3E}">
        <p14:creationId xmlns:p14="http://schemas.microsoft.com/office/powerpoint/2010/main" val="2990367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EED3D4-0BB7-4E72-A664-FE101DC61108}"/>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9167E67-E583-49EF-A29E-CCE1E130DD6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3FA7020-5BB1-4A92-8928-DD539A2413A7}"/>
              </a:ext>
            </a:extLst>
          </p:cNvPr>
          <p:cNvSpPr>
            <a:spLocks noGrp="1"/>
          </p:cNvSpPr>
          <p:nvPr>
            <p:ph type="sldNum" sz="quarter" idx="12"/>
          </p:nvPr>
        </p:nvSpPr>
        <p:spPr/>
        <p:txBody>
          <a:bodyPr/>
          <a:lstStyle>
            <a:lvl1pPr>
              <a:defRPr/>
            </a:lvl1pPr>
          </a:lstStyle>
          <a:p>
            <a:pPr>
              <a:defRPr/>
            </a:pPr>
            <a:fld id="{EE23E3CC-AE81-475A-8DF2-445A87444222}" type="slidenum">
              <a:rPr lang="en-GB" altLang="en-US"/>
              <a:pPr>
                <a:defRPr/>
              </a:pPr>
              <a:t>‹#›</a:t>
            </a:fld>
            <a:endParaRPr lang="en-GB" altLang="en-US"/>
          </a:p>
        </p:txBody>
      </p:sp>
    </p:spTree>
    <p:extLst>
      <p:ext uri="{BB962C8B-B14F-4D97-AF65-F5344CB8AC3E}">
        <p14:creationId xmlns:p14="http://schemas.microsoft.com/office/powerpoint/2010/main" val="34466488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150938" y="214313"/>
            <a:ext cx="7793037" cy="1462087"/>
          </a:xfrm>
        </p:spPr>
        <p:txBody>
          <a:bodyPr/>
          <a:lstStyle/>
          <a:p>
            <a:r>
              <a:rPr lang="en-US"/>
              <a:t>Click to edit Master title style</a:t>
            </a:r>
            <a:endParaRPr lang="en-GB"/>
          </a:p>
        </p:txBody>
      </p:sp>
      <p:sp>
        <p:nvSpPr>
          <p:cNvPr id="3" name="SmartArt Placeholder 2"/>
          <p:cNvSpPr>
            <a:spLocks noGrp="1"/>
          </p:cNvSpPr>
          <p:nvPr>
            <p:ph type="dgm" idx="1"/>
          </p:nvPr>
        </p:nvSpPr>
        <p:spPr>
          <a:xfrm>
            <a:off x="1182688" y="2017713"/>
            <a:ext cx="7772400" cy="4114800"/>
          </a:xfrm>
        </p:spPr>
        <p:txBody>
          <a:bodyPr rtlCol="0">
            <a:normAutofit/>
          </a:bodyPr>
          <a:lstStyle/>
          <a:p>
            <a:pPr lvl="0"/>
            <a:endParaRPr lang="en-GB" noProof="0"/>
          </a:p>
        </p:txBody>
      </p:sp>
      <p:sp>
        <p:nvSpPr>
          <p:cNvPr id="4" name="Date Placeholder 3">
            <a:extLst>
              <a:ext uri="{FF2B5EF4-FFF2-40B4-BE49-F238E27FC236}">
                <a16:creationId xmlns:a16="http://schemas.microsoft.com/office/drawing/2014/main" id="{2EEC4C75-C8A2-4959-B38C-0E75AC97B165}"/>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77F30348-964E-430B-8671-53F792A9BAF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D2D682A-83B0-4DB5-8C95-7ABCA33EC095}"/>
              </a:ext>
            </a:extLst>
          </p:cNvPr>
          <p:cNvSpPr>
            <a:spLocks noGrp="1"/>
          </p:cNvSpPr>
          <p:nvPr>
            <p:ph type="sldNum" sz="quarter" idx="12"/>
          </p:nvPr>
        </p:nvSpPr>
        <p:spPr/>
        <p:txBody>
          <a:bodyPr/>
          <a:lstStyle>
            <a:lvl1pPr>
              <a:defRPr/>
            </a:lvl1pPr>
          </a:lstStyle>
          <a:p>
            <a:pPr>
              <a:defRPr/>
            </a:pPr>
            <a:fld id="{CC1F4503-6423-46C3-B545-8ACB87E9862D}" type="slidenum">
              <a:rPr lang="en-GB" altLang="en-US"/>
              <a:pPr>
                <a:defRPr/>
              </a:pPr>
              <a:t>‹#›</a:t>
            </a:fld>
            <a:endParaRPr lang="en-GB" altLang="en-US"/>
          </a:p>
        </p:txBody>
      </p:sp>
    </p:spTree>
    <p:extLst>
      <p:ext uri="{BB962C8B-B14F-4D97-AF65-F5344CB8AC3E}">
        <p14:creationId xmlns:p14="http://schemas.microsoft.com/office/powerpoint/2010/main" val="13036129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4" name="Group 16">
            <a:extLst>
              <a:ext uri="{FF2B5EF4-FFF2-40B4-BE49-F238E27FC236}">
                <a16:creationId xmlns:a16="http://schemas.microsoft.com/office/drawing/2014/main" id="{E559A0F6-CDA9-4D61-84C1-53A2EF585CBA}"/>
              </a:ext>
            </a:extLst>
          </p:cNvPr>
          <p:cNvGrpSpPr>
            <a:grpSpLocks/>
          </p:cNvGrpSpPr>
          <p:nvPr/>
        </p:nvGrpSpPr>
        <p:grpSpPr bwMode="auto">
          <a:xfrm>
            <a:off x="-7938" y="-7938"/>
            <a:ext cx="9169401" cy="6873876"/>
            <a:chOff x="-8467" y="-8468"/>
            <a:chExt cx="9169805" cy="6874935"/>
          </a:xfrm>
        </p:grpSpPr>
        <p:sp>
          <p:nvSpPr>
            <p:cNvPr id="7" name="Freeform 6">
              <a:extLst>
                <a:ext uri="{FF2B5EF4-FFF2-40B4-BE49-F238E27FC236}">
                  <a16:creationId xmlns:a16="http://schemas.microsoft.com/office/drawing/2014/main" id="{6203EB7A-B518-409B-B6E7-11F1C6FD2A6A}"/>
                </a:ext>
              </a:extLst>
            </p:cNvPr>
            <p:cNvSpPr/>
            <p:nvPr/>
          </p:nvSpPr>
          <p:spPr>
            <a:xfrm>
              <a:off x="-8467" y="4013290"/>
              <a:ext cx="457221" cy="285317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a:extLst>
                <a:ext uri="{FF2B5EF4-FFF2-40B4-BE49-F238E27FC236}">
                  <a16:creationId xmlns:a16="http://schemas.microsoft.com/office/drawing/2014/main" id="{4058172F-E041-4A83-910C-4C9CB74913C4}"/>
                </a:ext>
              </a:extLst>
            </p:cNvPr>
            <p:cNvCxnSpPr/>
            <p:nvPr/>
          </p:nvCxnSpPr>
          <p:spPr>
            <a:xfrm flipV="1">
              <a:off x="5130497"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2BC9B370-14F1-48B3-840C-ECD58F3F268B}"/>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a:extLst>
                <a:ext uri="{FF2B5EF4-FFF2-40B4-BE49-F238E27FC236}">
                  <a16:creationId xmlns:a16="http://schemas.microsoft.com/office/drawing/2014/main" id="{36781358-29A6-4C36-BC56-D7E95FA4C30F}"/>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a:extLst>
                <a:ext uri="{FF2B5EF4-FFF2-40B4-BE49-F238E27FC236}">
                  <a16:creationId xmlns:a16="http://schemas.microsoft.com/office/drawing/2014/main" id="{1E2FC42C-DF13-4B2D-83CB-FFE9F4D3C8E5}"/>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859015A9-7B7B-4AA3-87D1-D39A2BAF54D5}"/>
                </a:ext>
              </a:extLst>
            </p:cNvPr>
            <p:cNvSpPr/>
            <p:nvPr/>
          </p:nvSpPr>
          <p:spPr>
            <a:xfrm>
              <a:off x="6638689" y="3919613"/>
              <a:ext cx="2513124"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a:extLst>
                <a:ext uri="{FF2B5EF4-FFF2-40B4-BE49-F238E27FC236}">
                  <a16:creationId xmlns:a16="http://schemas.microsoft.com/office/drawing/2014/main" id="{0BEA635C-ADEC-4B11-841C-EF1EE72F4BF3}"/>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id="{FB50CE8B-A34C-49DF-B739-2A0CEB682204}"/>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a:extLst>
                <a:ext uri="{FF2B5EF4-FFF2-40B4-BE49-F238E27FC236}">
                  <a16:creationId xmlns:a16="http://schemas.microsoft.com/office/drawing/2014/main" id="{64661946-FAF8-4B24-A304-5ED3A7DE4700}"/>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a:extLst>
                <a:ext uri="{FF2B5EF4-FFF2-40B4-BE49-F238E27FC236}">
                  <a16:creationId xmlns:a16="http://schemas.microsoft.com/office/drawing/2014/main" id="{67FCF978-BC39-4C54-B764-4942675D7C35}"/>
                </a:ext>
              </a:extLst>
            </p:cNvPr>
            <p:cNvSpPr/>
            <p:nvPr/>
          </p:nvSpPr>
          <p:spPr>
            <a:xfrm>
              <a:off x="8059564"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075" name="Title Placeholder 1">
            <a:extLst>
              <a:ext uri="{FF2B5EF4-FFF2-40B4-BE49-F238E27FC236}">
                <a16:creationId xmlns:a16="http://schemas.microsoft.com/office/drawing/2014/main" id="{1547CA74-FD7C-41B8-91B7-34CAA7BF2A85}"/>
              </a:ext>
            </a:extLst>
          </p:cNvPr>
          <p:cNvSpPr>
            <a:spLocks noGrp="1"/>
          </p:cNvSpPr>
          <p:nvPr>
            <p:ph type="title"/>
          </p:nvPr>
        </p:nvSpPr>
        <p:spPr bwMode="auto">
          <a:xfrm>
            <a:off x="609600" y="60960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3" name="Text Placeholder 2">
            <a:extLst>
              <a:ext uri="{FF2B5EF4-FFF2-40B4-BE49-F238E27FC236}">
                <a16:creationId xmlns:a16="http://schemas.microsoft.com/office/drawing/2014/main" id="{6A575F0F-73FE-4AA4-8893-7965DEDAEEA4}"/>
              </a:ext>
            </a:extLst>
          </p:cNvPr>
          <p:cNvSpPr>
            <a:spLocks noGrp="1"/>
          </p:cNvSpPr>
          <p:nvPr>
            <p:ph type="body" idx="1"/>
          </p:nvPr>
        </p:nvSpPr>
        <p:spPr bwMode="auto">
          <a:xfrm>
            <a:off x="609600" y="2160588"/>
            <a:ext cx="6348413"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30BD400B-06B1-479A-AA5E-FC0DBC7920C5}"/>
              </a:ext>
            </a:extLst>
          </p:cNvPr>
          <p:cNvSpPr>
            <a:spLocks noGrp="1"/>
          </p:cNvSpPr>
          <p:nvPr>
            <p:ph type="dt" sz="half" idx="2"/>
          </p:nvPr>
        </p:nvSpPr>
        <p:spPr>
          <a:xfrm>
            <a:off x="5405438" y="6042025"/>
            <a:ext cx="684212" cy="365125"/>
          </a:xfrm>
          <a:prstGeom prst="rect">
            <a:avLst/>
          </a:prstGeom>
        </p:spPr>
        <p:txBody>
          <a:bodyPr vert="horz" lIns="91440" tIns="45720" rIns="91440" bIns="45720" rtlCol="0" anchor="ctr"/>
          <a:lstStyle>
            <a:lvl1pPr algn="r" eaLnBrk="1" hangingPunct="1">
              <a:defRPr sz="900">
                <a:solidFill>
                  <a:schemeClr val="tx1">
                    <a:tint val="75000"/>
                  </a:schemeClr>
                </a:solidFill>
              </a:defRPr>
            </a:lvl1pPr>
          </a:lstStyle>
          <a:p>
            <a:pPr>
              <a:defRPr/>
            </a:pPr>
            <a:endParaRPr lang="en-GB"/>
          </a:p>
        </p:txBody>
      </p:sp>
      <p:sp>
        <p:nvSpPr>
          <p:cNvPr id="5" name="Footer Placeholder 4">
            <a:extLst>
              <a:ext uri="{FF2B5EF4-FFF2-40B4-BE49-F238E27FC236}">
                <a16:creationId xmlns:a16="http://schemas.microsoft.com/office/drawing/2014/main" id="{CD445B53-D20D-448A-BD0D-A8F701F99F53}"/>
              </a:ext>
            </a:extLst>
          </p:cNvPr>
          <p:cNvSpPr>
            <a:spLocks noGrp="1"/>
          </p:cNvSpPr>
          <p:nvPr>
            <p:ph type="ftr" sz="quarter" idx="3"/>
          </p:nvPr>
        </p:nvSpPr>
        <p:spPr>
          <a:xfrm>
            <a:off x="609600" y="6042025"/>
            <a:ext cx="4622800" cy="365125"/>
          </a:xfrm>
          <a:prstGeom prst="rect">
            <a:avLst/>
          </a:prstGeom>
        </p:spPr>
        <p:txBody>
          <a:bodyPr vert="horz" lIns="91440" tIns="45720" rIns="91440" bIns="45720" rtlCol="0" anchor="ctr"/>
          <a:lstStyle>
            <a:lvl1pPr algn="l" eaLnBrk="1" hangingPunct="1">
              <a:defRPr sz="9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D5C73178-9784-41E2-AC76-E765FDD9705B}"/>
              </a:ext>
            </a:extLst>
          </p:cNvPr>
          <p:cNvSpPr>
            <a:spLocks noGrp="1"/>
          </p:cNvSpPr>
          <p:nvPr>
            <p:ph type="sldNum" sz="quarter" idx="4"/>
          </p:nvPr>
        </p:nvSpPr>
        <p:spPr>
          <a:xfrm>
            <a:off x="6445250" y="6042025"/>
            <a:ext cx="512763"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chemeClr val="accent1"/>
                </a:solidFill>
              </a:defRPr>
            </a:lvl1pPr>
          </a:lstStyle>
          <a:p>
            <a:pPr>
              <a:defRPr/>
            </a:pPr>
            <a:fld id="{FC940EA4-9AC2-49C1-A2C8-2979899111E5}"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5"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6" r:id="rId11"/>
    <p:sldLayoutId id="2147483800" r:id="rId12"/>
    <p:sldLayoutId id="2147483807" r:id="rId13"/>
    <p:sldLayoutId id="2147483801" r:id="rId14"/>
    <p:sldLayoutId id="2147483802" r:id="rId15"/>
    <p:sldLayoutId id="2147483803" r:id="rId16"/>
    <p:sldLayoutId id="2147483804" r:id="rId17"/>
  </p:sldLayoutIdLst>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Lst>
      </p:bldP>
    </p:bldLst>
  </p:timing>
  <p:txStyles>
    <p:titleStyle>
      <a:lvl1pPr algn="l" defTabSz="457200" rtl="0" eaLnBrk="0" fontAlgn="base" hangingPunct="0">
        <a:spcBef>
          <a:spcPct val="0"/>
        </a:spcBef>
        <a:spcAft>
          <a:spcPct val="0"/>
        </a:spcAft>
        <a:defRPr sz="3600" kern="1200">
          <a:solidFill>
            <a:schemeClr val="accent1"/>
          </a:solidFill>
          <a:latin typeface="+mj-lt"/>
          <a:ea typeface="+mj-ea"/>
          <a:cs typeface="+mj-cs"/>
        </a:defRPr>
      </a:lvl1pPr>
      <a:lvl2pPr algn="l" defTabSz="457200" rtl="0" eaLnBrk="0" fontAlgn="base" hangingPunct="0">
        <a:spcBef>
          <a:spcPct val="0"/>
        </a:spcBef>
        <a:spcAft>
          <a:spcPct val="0"/>
        </a:spcAft>
        <a:defRPr sz="3600">
          <a:solidFill>
            <a:schemeClr val="accent1"/>
          </a:solidFill>
          <a:latin typeface="Trebuchet MS" panose="020B0603020202020204" pitchFamily="34" charset="0"/>
        </a:defRPr>
      </a:lvl2pPr>
      <a:lvl3pPr algn="l" defTabSz="457200" rtl="0" eaLnBrk="0" fontAlgn="base" hangingPunct="0">
        <a:spcBef>
          <a:spcPct val="0"/>
        </a:spcBef>
        <a:spcAft>
          <a:spcPct val="0"/>
        </a:spcAft>
        <a:defRPr sz="3600">
          <a:solidFill>
            <a:schemeClr val="accent1"/>
          </a:solidFill>
          <a:latin typeface="Trebuchet MS" panose="020B0603020202020204" pitchFamily="34" charset="0"/>
        </a:defRPr>
      </a:lvl3pPr>
      <a:lvl4pPr algn="l" defTabSz="457200" rtl="0" eaLnBrk="0" fontAlgn="base" hangingPunct="0">
        <a:spcBef>
          <a:spcPct val="0"/>
        </a:spcBef>
        <a:spcAft>
          <a:spcPct val="0"/>
        </a:spcAft>
        <a:defRPr sz="3600">
          <a:solidFill>
            <a:schemeClr val="accent1"/>
          </a:solidFill>
          <a:latin typeface="Trebuchet MS" panose="020B0603020202020204" pitchFamily="34" charset="0"/>
        </a:defRPr>
      </a:lvl4pPr>
      <a:lvl5pPr algn="l" defTabSz="457200" rtl="0" eaLnBrk="0" fontAlgn="base" hangingPunct="0">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3" Type="http://schemas.openxmlformats.org/officeDocument/2006/relationships/hyperlink" Target="https://www.legislation.gov.uk/uksi/2020/350/made" TargetMode="Externa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hyperlink" Target="https://www-vlebooks-com.ezproxy.uwtsd.ac.uk/Vleweb/Product/Index/2026532?page=0"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edoc.coe.int/en/educational-tools/5327-teaching-resources-the-european-convention-on-human-rights-rights-and-freedoms-in-practice.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0F23215-6088-4FF9-AB8F-32C58B98BD1C}"/>
              </a:ext>
            </a:extLst>
          </p:cNvPr>
          <p:cNvSpPr>
            <a:spLocks noGrp="1"/>
          </p:cNvSpPr>
          <p:nvPr>
            <p:ph type="ctrTitle"/>
          </p:nvPr>
        </p:nvSpPr>
        <p:spPr>
          <a:xfrm>
            <a:off x="3730752" y="1265314"/>
            <a:ext cx="3224750" cy="3249131"/>
          </a:xfrm>
        </p:spPr>
        <p:txBody>
          <a:bodyPr>
            <a:normAutofit/>
          </a:bodyPr>
          <a:lstStyle/>
          <a:p>
            <a:pPr algn="l" eaLnBrk="1" hangingPunct="1"/>
            <a:r>
              <a:rPr lang="en-GB" altLang="en-US"/>
              <a:t>Legal Process</a:t>
            </a:r>
            <a:endParaRPr lang="en-US" altLang="en-US"/>
          </a:p>
        </p:txBody>
      </p:sp>
      <p:sp>
        <p:nvSpPr>
          <p:cNvPr id="5123" name="Rectangle 3">
            <a:extLst>
              <a:ext uri="{FF2B5EF4-FFF2-40B4-BE49-F238E27FC236}">
                <a16:creationId xmlns:a16="http://schemas.microsoft.com/office/drawing/2014/main" id="{9D26A816-0AA0-4959-88D5-A19A16F05A7A}"/>
              </a:ext>
            </a:extLst>
          </p:cNvPr>
          <p:cNvSpPr>
            <a:spLocks noGrp="1" noChangeArrowheads="1"/>
          </p:cNvSpPr>
          <p:nvPr>
            <p:ph type="subTitle" idx="1"/>
          </p:nvPr>
        </p:nvSpPr>
        <p:spPr>
          <a:xfrm>
            <a:off x="3730752" y="4514446"/>
            <a:ext cx="3224749" cy="871042"/>
          </a:xfrm>
        </p:spPr>
        <p:txBody>
          <a:bodyPr rtlCol="0">
            <a:normAutofit/>
          </a:bodyPr>
          <a:lstStyle/>
          <a:p>
            <a:pPr algn="l" eaLnBrk="1" fontAlgn="auto" hangingPunct="1">
              <a:lnSpc>
                <a:spcPct val="90000"/>
              </a:lnSpc>
              <a:spcAft>
                <a:spcPts val="0"/>
              </a:spcAft>
              <a:buFont typeface="Wingdings 3" charset="2"/>
              <a:buNone/>
              <a:defRPr/>
            </a:pPr>
            <a:r>
              <a:rPr lang="en-GB" altLang="en-US" dirty="0"/>
              <a:t>The Law Makers  - Sources of Law in the English Legal System</a:t>
            </a:r>
            <a:endParaRPr lang="en-US" altLang="en-US"/>
          </a:p>
        </p:txBody>
      </p:sp>
      <p:sp>
        <p:nvSpPr>
          <p:cNvPr id="74" name="Isosceles Triangle 73">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80" y="1270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1" name="Graphic 70" descr="Gavel">
            <a:extLst>
              <a:ext uri="{FF2B5EF4-FFF2-40B4-BE49-F238E27FC236}">
                <a16:creationId xmlns:a16="http://schemas.microsoft.com/office/drawing/2014/main" id="{99B32577-CBD7-4D37-BFEC-A9F4B72B892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6453" y="2020850"/>
            <a:ext cx="2824269" cy="2824269"/>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9" name="Rectangle 3">
            <a:extLst>
              <a:ext uri="{FF2B5EF4-FFF2-40B4-BE49-F238E27FC236}">
                <a16:creationId xmlns:a16="http://schemas.microsoft.com/office/drawing/2014/main" id="{8A117382-E72A-4797-BCF3-13FA5B1D2AB6}"/>
              </a:ext>
            </a:extLst>
          </p:cNvPr>
          <p:cNvSpPr>
            <a:spLocks noGrp="1"/>
          </p:cNvSpPr>
          <p:nvPr>
            <p:ph idx="1"/>
          </p:nvPr>
        </p:nvSpPr>
        <p:spPr>
          <a:xfrm>
            <a:off x="508000" y="1253067"/>
            <a:ext cx="4616450" cy="4351866"/>
          </a:xfrm>
        </p:spPr>
        <p:txBody>
          <a:bodyPr anchor="ctr">
            <a:normAutofit/>
          </a:bodyPr>
          <a:lstStyle/>
          <a:p>
            <a:pPr eaLnBrk="1" hangingPunct="1">
              <a:buFont typeface="Wingdings" panose="05000000000000000000" pitchFamily="2" charset="2"/>
              <a:buNone/>
            </a:pPr>
            <a:endParaRPr lang="en-GB" altLang="en-US" dirty="0"/>
          </a:p>
          <a:p>
            <a:pPr eaLnBrk="1" hangingPunct="1">
              <a:buFont typeface="Wingdings" panose="05000000000000000000" pitchFamily="2" charset="2"/>
              <a:buNone/>
            </a:pPr>
            <a:endParaRPr lang="en-GB" altLang="en-US" dirty="0"/>
          </a:p>
          <a:p>
            <a:pPr eaLnBrk="1" hangingPunct="1">
              <a:buFont typeface="Wingdings" panose="05000000000000000000" pitchFamily="2" charset="2"/>
              <a:buNone/>
            </a:pPr>
            <a:r>
              <a:rPr lang="en-GB" altLang="en-US" dirty="0"/>
              <a:t>	The aim of this lecture is to provide you with an overview of the main sources of law in the English Legal System.</a:t>
            </a:r>
            <a:endParaRPr lang="en-US" altLang="en-US" dirty="0"/>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18" name="Rectangle 2">
            <a:extLst>
              <a:ext uri="{FF2B5EF4-FFF2-40B4-BE49-F238E27FC236}">
                <a16:creationId xmlns:a16="http://schemas.microsoft.com/office/drawing/2014/main" id="{BFC52F6B-105B-4A27-82F2-F8F97345D6FE}"/>
              </a:ext>
            </a:extLst>
          </p:cNvPr>
          <p:cNvSpPr>
            <a:spLocks noGrp="1"/>
          </p:cNvSpPr>
          <p:nvPr>
            <p:ph type="title"/>
          </p:nvPr>
        </p:nvSpPr>
        <p:spPr>
          <a:xfrm>
            <a:off x="5872243" y="1253067"/>
            <a:ext cx="2528807" cy="4351866"/>
          </a:xfrm>
        </p:spPr>
        <p:txBody>
          <a:bodyPr anchor="ctr">
            <a:normAutofit/>
          </a:bodyPr>
          <a:lstStyle/>
          <a:p>
            <a:pPr eaLnBrk="1" hangingPunct="1"/>
            <a:r>
              <a:rPr lang="en-GB" altLang="en-US">
                <a:solidFill>
                  <a:schemeClr val="bg1"/>
                </a:solidFill>
              </a:rPr>
              <a:t>Aim of the Lecture</a:t>
            </a:r>
            <a:endParaRPr lang="en-US" altLang="en-US">
              <a:solidFill>
                <a:schemeClr val="bg1"/>
              </a:solidFill>
            </a:endParaRPr>
          </a:p>
        </p:txBody>
      </p:sp>
    </p:spTree>
    <p:custDataLst>
      <p:tags r:id="rId1"/>
    </p:custData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2290" name="Rectangle 2">
            <a:extLst>
              <a:ext uri="{FF2B5EF4-FFF2-40B4-BE49-F238E27FC236}">
                <a16:creationId xmlns:a16="http://schemas.microsoft.com/office/drawing/2014/main" id="{7382CD06-B4DF-411B-A917-14A197797495}"/>
              </a:ext>
            </a:extLst>
          </p:cNvPr>
          <p:cNvSpPr>
            <a:spLocks noGrp="1"/>
          </p:cNvSpPr>
          <p:nvPr>
            <p:ph type="title"/>
          </p:nvPr>
        </p:nvSpPr>
        <p:spPr>
          <a:xfrm>
            <a:off x="482600" y="816638"/>
            <a:ext cx="2525519" cy="5224724"/>
          </a:xfrm>
        </p:spPr>
        <p:txBody>
          <a:bodyPr anchor="ctr">
            <a:normAutofit/>
          </a:bodyPr>
          <a:lstStyle/>
          <a:p>
            <a:r>
              <a:rPr lang="en-GB" altLang="en-US" dirty="0"/>
              <a:t>Law Making Institutions</a:t>
            </a:r>
            <a:endParaRPr lang="en-US" altLang="en-US" dirty="0"/>
          </a:p>
        </p:txBody>
      </p:sp>
      <p:sp>
        <p:nvSpPr>
          <p:cNvPr id="9219" name="Rectangle 3">
            <a:extLst>
              <a:ext uri="{FF2B5EF4-FFF2-40B4-BE49-F238E27FC236}">
                <a16:creationId xmlns:a16="http://schemas.microsoft.com/office/drawing/2014/main" id="{370D06FA-3DBD-43BE-92C0-49219349851C}"/>
              </a:ext>
            </a:extLst>
          </p:cNvPr>
          <p:cNvSpPr>
            <a:spLocks noGrp="1" noChangeArrowheads="1"/>
          </p:cNvSpPr>
          <p:nvPr>
            <p:ph idx="1"/>
          </p:nvPr>
        </p:nvSpPr>
        <p:spPr>
          <a:xfrm>
            <a:off x="3490721" y="816638"/>
            <a:ext cx="3464779" cy="5224724"/>
          </a:xfrm>
        </p:spPr>
        <p:txBody>
          <a:bodyPr anchor="ctr">
            <a:normAutofit/>
          </a:bodyPr>
          <a:lstStyle/>
          <a:p>
            <a:pPr marL="0" indent="0">
              <a:buNone/>
            </a:pPr>
            <a:endParaRPr lang="en-GB" altLang="en-US" dirty="0"/>
          </a:p>
          <a:p>
            <a:r>
              <a:rPr lang="en-GB" altLang="en-US" dirty="0"/>
              <a:t>Parliament </a:t>
            </a:r>
          </a:p>
          <a:p>
            <a:endParaRPr lang="en-GB" altLang="en-US" dirty="0"/>
          </a:p>
          <a:p>
            <a:r>
              <a:rPr lang="en-GB" altLang="en-US" dirty="0"/>
              <a:t>Government</a:t>
            </a:r>
          </a:p>
          <a:p>
            <a:endParaRPr lang="en-GB" altLang="en-US" dirty="0"/>
          </a:p>
          <a:p>
            <a:r>
              <a:rPr lang="en-GB" altLang="en-US" dirty="0"/>
              <a:t>European Union</a:t>
            </a:r>
          </a:p>
          <a:p>
            <a:endParaRPr lang="en-GB" altLang="en-US" dirty="0"/>
          </a:p>
          <a:p>
            <a:r>
              <a:rPr lang="en-GB" altLang="en-US" dirty="0"/>
              <a:t>Council of Europe – ECHR</a:t>
            </a:r>
          </a:p>
          <a:p>
            <a:endParaRPr lang="en-GB" altLang="en-US" dirty="0"/>
          </a:p>
          <a:p>
            <a:r>
              <a:rPr lang="en-US" altLang="en-US" dirty="0"/>
              <a:t>Courts – i.e. the judiciary</a:t>
            </a:r>
          </a:p>
          <a:p>
            <a:endParaRPr lang="en-US" altLang="en-US" dirty="0"/>
          </a:p>
        </p:txBody>
      </p:sp>
    </p:spTree>
    <p:custDataLst>
      <p:tags r:id="rId1"/>
    </p:custData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Rectangle 3">
            <a:extLst>
              <a:ext uri="{FF2B5EF4-FFF2-40B4-BE49-F238E27FC236}">
                <a16:creationId xmlns:a16="http://schemas.microsoft.com/office/drawing/2014/main" id="{F9865377-C1E1-4A16-9B93-459C2601C27D}"/>
              </a:ext>
            </a:extLst>
          </p:cNvPr>
          <p:cNvSpPr>
            <a:spLocks noGrp="1"/>
          </p:cNvSpPr>
          <p:nvPr>
            <p:ph idx="1"/>
          </p:nvPr>
        </p:nvSpPr>
        <p:spPr>
          <a:xfrm>
            <a:off x="508000" y="1253067"/>
            <a:ext cx="4616450" cy="4351866"/>
          </a:xfrm>
        </p:spPr>
        <p:txBody>
          <a:bodyPr anchor="ctr">
            <a:normAutofit/>
          </a:bodyPr>
          <a:lstStyle/>
          <a:p>
            <a:pPr eaLnBrk="1" hangingPunct="1"/>
            <a:r>
              <a:rPr lang="en-GB" altLang="en-US" dirty="0"/>
              <a:t>Acts of Parliament</a:t>
            </a:r>
          </a:p>
          <a:p>
            <a:pPr eaLnBrk="1" hangingPunct="1"/>
            <a:r>
              <a:rPr lang="en-GB" altLang="en-US" dirty="0"/>
              <a:t>Delegated legislation</a:t>
            </a:r>
          </a:p>
          <a:p>
            <a:pPr eaLnBrk="1" hangingPunct="1"/>
            <a:r>
              <a:rPr lang="en-GB" altLang="en-US" dirty="0"/>
              <a:t>Statutory interpretation</a:t>
            </a:r>
          </a:p>
          <a:p>
            <a:pPr eaLnBrk="1" hangingPunct="1"/>
            <a:r>
              <a:rPr lang="en-GB" altLang="en-US" dirty="0"/>
              <a:t>EU Law</a:t>
            </a:r>
          </a:p>
          <a:p>
            <a:pPr eaLnBrk="1" hangingPunct="1"/>
            <a:r>
              <a:rPr lang="en-GB" altLang="en-US" dirty="0"/>
              <a:t>ECHR</a:t>
            </a:r>
          </a:p>
          <a:p>
            <a:pPr eaLnBrk="1" hangingPunct="1"/>
            <a:r>
              <a:rPr lang="en-US" altLang="en-US" dirty="0"/>
              <a:t>Custom</a:t>
            </a:r>
          </a:p>
          <a:p>
            <a:pPr eaLnBrk="1" hangingPunct="1"/>
            <a:r>
              <a:rPr lang="en-US" altLang="en-US" dirty="0"/>
              <a:t>Case Law</a:t>
            </a:r>
          </a:p>
          <a:p>
            <a:pPr eaLnBrk="1" hangingPunct="1"/>
            <a:r>
              <a:rPr lang="en-US" altLang="en-US" dirty="0"/>
              <a:t>Equity </a:t>
            </a:r>
          </a:p>
          <a:p>
            <a:pPr eaLnBrk="1" hangingPunct="1"/>
            <a:endParaRPr lang="en-US" altLang="en-US" dirty="0"/>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314" name="Rectangle 2">
            <a:extLst>
              <a:ext uri="{FF2B5EF4-FFF2-40B4-BE49-F238E27FC236}">
                <a16:creationId xmlns:a16="http://schemas.microsoft.com/office/drawing/2014/main" id="{0DE6ABAA-02BE-4A85-BA45-8CFF471391EF}"/>
              </a:ext>
            </a:extLst>
          </p:cNvPr>
          <p:cNvSpPr>
            <a:spLocks noGrp="1"/>
          </p:cNvSpPr>
          <p:nvPr>
            <p:ph type="title"/>
          </p:nvPr>
        </p:nvSpPr>
        <p:spPr>
          <a:xfrm>
            <a:off x="5872243" y="1253067"/>
            <a:ext cx="2528807" cy="4351866"/>
          </a:xfrm>
        </p:spPr>
        <p:txBody>
          <a:bodyPr anchor="ctr">
            <a:normAutofit/>
          </a:bodyPr>
          <a:lstStyle/>
          <a:p>
            <a:pPr eaLnBrk="1" hangingPunct="1"/>
            <a:r>
              <a:rPr lang="en-GB" altLang="en-US">
                <a:solidFill>
                  <a:schemeClr val="bg1"/>
                </a:solidFill>
              </a:rPr>
              <a:t>Sources of Law</a:t>
            </a:r>
            <a:endParaRPr lang="en-US" altLang="en-US">
              <a:solidFill>
                <a:schemeClr val="bg1"/>
              </a:solidFill>
            </a:endParaRPr>
          </a:p>
        </p:txBody>
      </p:sp>
    </p:spTree>
    <p:custDataLst>
      <p:tags r:id="rId1"/>
    </p:custData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31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1B4C1-B943-4793-9C6E-E768FC1AE813}"/>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7FDD839D-8EF4-4A80-87FC-E4CACC57A538}"/>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The most important source of law in England and Wales is </a:t>
            </a:r>
            <a:r>
              <a:rPr lang="en-GB" b="1" i="0" dirty="0">
                <a:solidFill>
                  <a:srgbClr val="000000"/>
                </a:solidFill>
                <a:effectLst/>
                <a:latin typeface="Times New Roman" panose="02020603050405020304" pitchFamily="18" charset="0"/>
              </a:rPr>
              <a:t>legislation</a:t>
            </a:r>
            <a:r>
              <a:rPr lang="en-GB" b="0" i="0" dirty="0">
                <a:solidFill>
                  <a:srgbClr val="000000"/>
                </a:solidFill>
                <a:effectLst/>
                <a:latin typeface="Times New Roman" panose="02020603050405020304" pitchFamily="18" charset="0"/>
              </a:rPr>
              <a:t>.</a:t>
            </a:r>
          </a:p>
          <a:p>
            <a:r>
              <a:rPr lang="en-GB" b="0" i="0" dirty="0">
                <a:solidFill>
                  <a:srgbClr val="000000"/>
                </a:solidFill>
                <a:effectLst/>
                <a:latin typeface="Times New Roman" panose="02020603050405020304" pitchFamily="18" charset="0"/>
              </a:rPr>
              <a:t>Legislation is what most people would think of if you asked them for an example of law: a written set of rules, made by a body that has authority to do so (a legislature). </a:t>
            </a:r>
          </a:p>
          <a:p>
            <a:r>
              <a:rPr lang="en-GB" b="0" i="0" dirty="0">
                <a:solidFill>
                  <a:srgbClr val="000000"/>
                </a:solidFill>
                <a:effectLst/>
                <a:latin typeface="Times New Roman" panose="02020603050405020304" pitchFamily="18" charset="0"/>
              </a:rPr>
              <a:t>There are two main types of legislation in the UK: </a:t>
            </a:r>
            <a:r>
              <a:rPr lang="en-GB" b="1" i="0" dirty="0">
                <a:solidFill>
                  <a:srgbClr val="000000"/>
                </a:solidFill>
                <a:effectLst/>
                <a:latin typeface="Times New Roman" panose="02020603050405020304" pitchFamily="18" charset="0"/>
              </a:rPr>
              <a:t>primary legislation</a:t>
            </a:r>
            <a:r>
              <a:rPr lang="en-GB" b="0" i="0" dirty="0">
                <a:solidFill>
                  <a:srgbClr val="000000"/>
                </a:solidFill>
                <a:effectLst/>
                <a:latin typeface="Times New Roman" panose="02020603050405020304" pitchFamily="18" charset="0"/>
              </a:rPr>
              <a:t> and </a:t>
            </a:r>
            <a:r>
              <a:rPr lang="en-GB" b="1" i="0" dirty="0">
                <a:solidFill>
                  <a:srgbClr val="000000"/>
                </a:solidFill>
                <a:effectLst/>
                <a:latin typeface="Times New Roman" panose="02020603050405020304" pitchFamily="18" charset="0"/>
              </a:rPr>
              <a:t>secondary legislation</a:t>
            </a:r>
            <a:r>
              <a:rPr lang="en-GB" b="0" i="0" dirty="0">
                <a:solidFill>
                  <a:srgbClr val="000000"/>
                </a:solidFill>
                <a:effectLst/>
                <a:latin typeface="Times New Roman" panose="02020603050405020304" pitchFamily="18" charset="0"/>
              </a:rPr>
              <a:t>.</a:t>
            </a:r>
            <a:endParaRPr lang="en-GB" dirty="0"/>
          </a:p>
        </p:txBody>
      </p:sp>
    </p:spTree>
    <p:custDataLst>
      <p:tags r:id="rId1"/>
    </p:custDataLst>
    <p:extLst>
      <p:ext uri="{BB962C8B-B14F-4D97-AF65-F5344CB8AC3E}">
        <p14:creationId xmlns:p14="http://schemas.microsoft.com/office/powerpoint/2010/main" val="28372755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C0643-54E3-4D07-A8F1-1B073FAA3F04}"/>
              </a:ext>
            </a:extLst>
          </p:cNvPr>
          <p:cNvSpPr>
            <a:spLocks noGrp="1"/>
          </p:cNvSpPr>
          <p:nvPr>
            <p:ph type="title"/>
          </p:nvPr>
        </p:nvSpPr>
        <p:spPr/>
        <p:txBody>
          <a:bodyPr/>
          <a:lstStyle/>
          <a:p>
            <a:r>
              <a:rPr lang="en-GB" dirty="0"/>
              <a:t>Primary Legislation</a:t>
            </a:r>
          </a:p>
        </p:txBody>
      </p:sp>
      <p:sp>
        <p:nvSpPr>
          <p:cNvPr id="3" name="Content Placeholder 2">
            <a:extLst>
              <a:ext uri="{FF2B5EF4-FFF2-40B4-BE49-F238E27FC236}">
                <a16:creationId xmlns:a16="http://schemas.microsoft.com/office/drawing/2014/main" id="{7D2224D1-FD01-4E9C-89A8-E7EAACBA2802}"/>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Primary legislation is the term used to describe the main laws which are passed by the legislative bodies in the UK. </a:t>
            </a:r>
          </a:p>
          <a:p>
            <a:pPr algn="just"/>
            <a:r>
              <a:rPr lang="en-GB" b="0" i="0" dirty="0">
                <a:solidFill>
                  <a:srgbClr val="000000"/>
                </a:solidFill>
                <a:effectLst/>
                <a:latin typeface="Times New Roman" panose="02020603050405020304" pitchFamily="18" charset="0"/>
              </a:rPr>
              <a:t>Within the UK, and England and Wales, most primary legislation is contained in </a:t>
            </a:r>
            <a:r>
              <a:rPr lang="en-GB" b="1" i="0" dirty="0">
                <a:solidFill>
                  <a:srgbClr val="000000"/>
                </a:solidFill>
                <a:effectLst/>
                <a:latin typeface="Times New Roman" panose="02020603050405020304" pitchFamily="18" charset="0"/>
              </a:rPr>
              <a:t>statutes</a:t>
            </a:r>
            <a:r>
              <a:rPr lang="en-GB" b="0" i="0" dirty="0">
                <a:solidFill>
                  <a:srgbClr val="000000"/>
                </a:solidFill>
                <a:effectLst/>
                <a:latin typeface="Times New Roman" panose="02020603050405020304" pitchFamily="18" charset="0"/>
              </a:rPr>
              <a:t> or </a:t>
            </a:r>
            <a:r>
              <a:rPr lang="en-GB" b="1" i="0" dirty="0">
                <a:solidFill>
                  <a:srgbClr val="000000"/>
                </a:solidFill>
                <a:effectLst/>
                <a:latin typeface="Times New Roman" panose="02020603050405020304" pitchFamily="18" charset="0"/>
              </a:rPr>
              <a:t>Acts of Parliament</a:t>
            </a:r>
            <a:r>
              <a:rPr lang="en-GB" b="0" i="0" dirty="0">
                <a:solidFill>
                  <a:srgbClr val="000000"/>
                </a:solidFill>
                <a:effectLst/>
                <a:latin typeface="Times New Roman" panose="02020603050405020304" pitchFamily="18" charset="0"/>
              </a:rPr>
              <a:t>. </a:t>
            </a:r>
          </a:p>
          <a:p>
            <a:pPr algn="just"/>
            <a:r>
              <a:rPr lang="en-GB" b="0" i="0" dirty="0">
                <a:solidFill>
                  <a:srgbClr val="000000"/>
                </a:solidFill>
                <a:effectLst/>
                <a:latin typeface="Times New Roman" panose="02020603050405020304" pitchFamily="18" charset="0"/>
              </a:rPr>
              <a:t>An Act of Parliament is the highest (most authoritative) form of law in the UK. </a:t>
            </a:r>
          </a:p>
          <a:p>
            <a:pPr algn="just"/>
            <a:r>
              <a:rPr lang="en-GB" b="0" i="0" dirty="0">
                <a:solidFill>
                  <a:srgbClr val="000000"/>
                </a:solidFill>
                <a:effectLst/>
                <a:latin typeface="Times New Roman" panose="02020603050405020304" pitchFamily="18" charset="0"/>
              </a:rPr>
              <a:t>The making of Acts of Parliament is a key function of the UK Parliament.</a:t>
            </a:r>
          </a:p>
          <a:p>
            <a:pPr algn="just"/>
            <a:r>
              <a:rPr lang="en-GB" b="0" i="0" dirty="0">
                <a:solidFill>
                  <a:srgbClr val="000000"/>
                </a:solidFill>
                <a:effectLst/>
                <a:latin typeface="Times New Roman" panose="02020603050405020304" pitchFamily="18" charset="0"/>
              </a:rPr>
              <a:t>Acts of Parliament set out the framework and broad principles for a law. </a:t>
            </a:r>
            <a:endParaRPr lang="en-GB" dirty="0"/>
          </a:p>
        </p:txBody>
      </p:sp>
    </p:spTree>
    <p:custDataLst>
      <p:tags r:id="rId1"/>
    </p:custDataLst>
    <p:extLst>
      <p:ext uri="{BB962C8B-B14F-4D97-AF65-F5344CB8AC3E}">
        <p14:creationId xmlns:p14="http://schemas.microsoft.com/office/powerpoint/2010/main" val="352446140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02231-B50D-4D9F-8418-70AE4F0B69C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9CC7ED-583C-4C44-822E-FB50BB448E84}"/>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For example, the </a:t>
            </a:r>
            <a:r>
              <a:rPr lang="en-GB" b="1" i="0" dirty="0">
                <a:solidFill>
                  <a:srgbClr val="000000"/>
                </a:solidFill>
                <a:effectLst/>
                <a:latin typeface="Times New Roman" panose="02020603050405020304" pitchFamily="18" charset="0"/>
              </a:rPr>
              <a:t>Public Health (Control of Disease) Act 1984</a:t>
            </a:r>
            <a:r>
              <a:rPr lang="en-GB" b="0" i="0" dirty="0">
                <a:solidFill>
                  <a:srgbClr val="000000"/>
                </a:solidFill>
                <a:effectLst/>
                <a:latin typeface="Times New Roman" panose="02020603050405020304" pitchFamily="18" charset="0"/>
              </a:rPr>
              <a:t> sets out a framework for action that can be taken in response to outbreaks of infectious diseases and provides powers to ministers to take various actions, including the making of </a:t>
            </a:r>
            <a:r>
              <a:rPr lang="en-GB" b="1" i="0" dirty="0">
                <a:solidFill>
                  <a:srgbClr val="000000"/>
                </a:solidFill>
                <a:effectLst/>
                <a:latin typeface="Times New Roman" panose="02020603050405020304" pitchFamily="18" charset="0"/>
              </a:rPr>
              <a:t>secondary legislation</a:t>
            </a:r>
            <a:r>
              <a:rPr lang="en-GB" b="0" i="0" dirty="0">
                <a:solidFill>
                  <a:srgbClr val="000000"/>
                </a:solidFill>
                <a:effectLst/>
                <a:latin typeface="Times New Roman" panose="02020603050405020304" pitchFamily="18" charset="0"/>
              </a:rPr>
              <a:t> (rules and regulations).</a:t>
            </a:r>
          </a:p>
          <a:p>
            <a:r>
              <a:rPr lang="en-GB" b="0" i="0" dirty="0">
                <a:solidFill>
                  <a:srgbClr val="000000"/>
                </a:solidFill>
                <a:effectLst/>
                <a:latin typeface="Times New Roman" panose="02020603050405020304" pitchFamily="18" charset="0"/>
              </a:rPr>
              <a:t>Powers under </a:t>
            </a:r>
            <a:r>
              <a:rPr lang="en-GB" b="1" i="0" dirty="0">
                <a:solidFill>
                  <a:srgbClr val="000000"/>
                </a:solidFill>
                <a:effectLst/>
                <a:latin typeface="Times New Roman" panose="02020603050405020304" pitchFamily="18" charset="0"/>
              </a:rPr>
              <a:t>Public Health (Control of Disease) Act 1984</a:t>
            </a:r>
            <a:r>
              <a:rPr lang="en-GB" b="0" i="0" dirty="0">
                <a:solidFill>
                  <a:srgbClr val="000000"/>
                </a:solidFill>
                <a:effectLst/>
                <a:latin typeface="Times New Roman" panose="02020603050405020304" pitchFamily="18" charset="0"/>
              </a:rPr>
              <a:t> have been used extensively in responding to the COVID-19 crisis.</a:t>
            </a:r>
          </a:p>
          <a:p>
            <a:endParaRPr lang="en-GB" dirty="0"/>
          </a:p>
        </p:txBody>
      </p:sp>
    </p:spTree>
    <p:custDataLst>
      <p:tags r:id="rId1"/>
    </p:custDataLst>
    <p:extLst>
      <p:ext uri="{BB962C8B-B14F-4D97-AF65-F5344CB8AC3E}">
        <p14:creationId xmlns:p14="http://schemas.microsoft.com/office/powerpoint/2010/main" val="17435670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BB1B-BE56-4DC9-88AD-EE9D0F910430}"/>
              </a:ext>
            </a:extLst>
          </p:cNvPr>
          <p:cNvSpPr>
            <a:spLocks noGrp="1"/>
          </p:cNvSpPr>
          <p:nvPr>
            <p:ph type="title"/>
          </p:nvPr>
        </p:nvSpPr>
        <p:spPr/>
        <p:txBody>
          <a:bodyPr/>
          <a:lstStyle/>
          <a:p>
            <a:r>
              <a:rPr lang="en-GB" dirty="0"/>
              <a:t>Secondary Legislation</a:t>
            </a:r>
          </a:p>
        </p:txBody>
      </p:sp>
      <p:sp>
        <p:nvSpPr>
          <p:cNvPr id="3" name="Content Placeholder 2">
            <a:extLst>
              <a:ext uri="{FF2B5EF4-FFF2-40B4-BE49-F238E27FC236}">
                <a16:creationId xmlns:a16="http://schemas.microsoft.com/office/drawing/2014/main" id="{A467D0B2-1FBC-4B4F-BA8A-2F0653A60A68}"/>
              </a:ext>
            </a:extLst>
          </p:cNvPr>
          <p:cNvSpPr>
            <a:spLocks noGrp="1"/>
          </p:cNvSpPr>
          <p:nvPr>
            <p:ph idx="1"/>
          </p:nvPr>
        </p:nvSpPr>
        <p:spPr/>
        <p:txBody>
          <a:bodyPr/>
          <a:lstStyle/>
          <a:p>
            <a:pPr algn="just"/>
            <a:r>
              <a:rPr lang="en-GB" b="1" i="0" dirty="0">
                <a:solidFill>
                  <a:srgbClr val="000000"/>
                </a:solidFill>
                <a:effectLst/>
                <a:latin typeface="Times New Roman" panose="02020603050405020304" pitchFamily="18" charset="0"/>
              </a:rPr>
              <a:t>Secondary legislation</a:t>
            </a:r>
            <a:r>
              <a:rPr lang="en-GB" b="0" i="0" dirty="0">
                <a:solidFill>
                  <a:srgbClr val="000000"/>
                </a:solidFill>
                <a:effectLst/>
                <a:latin typeface="Times New Roman" panose="02020603050405020304" pitchFamily="18" charset="0"/>
              </a:rPr>
              <a:t> is legislation which provides the detail of how the Acts of Parliament will operate. </a:t>
            </a:r>
          </a:p>
          <a:p>
            <a:pPr algn="just"/>
            <a:r>
              <a:rPr lang="en-GB" dirty="0">
                <a:solidFill>
                  <a:srgbClr val="000000"/>
                </a:solidFill>
                <a:latin typeface="Times New Roman" panose="02020603050405020304" pitchFamily="18" charset="0"/>
              </a:rPr>
              <a:t>Also called</a:t>
            </a:r>
            <a:r>
              <a:rPr lang="en-GB" b="0" i="0" dirty="0">
                <a:solidFill>
                  <a:srgbClr val="000000"/>
                </a:solidFill>
                <a:effectLst/>
                <a:latin typeface="Times New Roman" panose="02020603050405020304" pitchFamily="18" charset="0"/>
              </a:rPr>
              <a:t> </a:t>
            </a:r>
            <a:r>
              <a:rPr lang="en-GB" b="1" i="0" dirty="0">
                <a:solidFill>
                  <a:srgbClr val="000000"/>
                </a:solidFill>
                <a:effectLst/>
                <a:latin typeface="Times New Roman" panose="02020603050405020304" pitchFamily="18" charset="0"/>
              </a:rPr>
              <a:t>delegated legislation</a:t>
            </a:r>
            <a:r>
              <a:rPr lang="en-GB" b="0" i="0" dirty="0">
                <a:solidFill>
                  <a:srgbClr val="000000"/>
                </a:solidFill>
                <a:effectLst/>
                <a:latin typeface="Times New Roman" panose="02020603050405020304" pitchFamily="18" charset="0"/>
              </a:rPr>
              <a:t> or </a:t>
            </a:r>
            <a:r>
              <a:rPr lang="en-GB" b="1" i="0" dirty="0">
                <a:solidFill>
                  <a:srgbClr val="000000"/>
                </a:solidFill>
                <a:effectLst/>
                <a:latin typeface="Times New Roman" panose="02020603050405020304" pitchFamily="18" charset="0"/>
              </a:rPr>
              <a:t>subordinate legislation</a:t>
            </a:r>
            <a:r>
              <a:rPr lang="en-GB" b="0" i="0" dirty="0">
                <a:solidFill>
                  <a:srgbClr val="000000"/>
                </a:solidFill>
                <a:effectLst/>
                <a:latin typeface="Times New Roman" panose="02020603050405020304" pitchFamily="18" charset="0"/>
              </a:rPr>
              <a:t> because it is less important than Acts of Parliament, and often enacted through powers which are given (delegated) within an Act of Parliament.</a:t>
            </a:r>
          </a:p>
          <a:p>
            <a:pPr algn="just"/>
            <a:r>
              <a:rPr lang="en-GB" b="0" i="0" dirty="0">
                <a:solidFill>
                  <a:srgbClr val="000000"/>
                </a:solidFill>
                <a:effectLst/>
                <a:latin typeface="Times New Roman" panose="02020603050405020304" pitchFamily="18" charset="0"/>
              </a:rPr>
              <a:t>Secondary legislation is not made by Parliament, but by government ministers or other bodies (such as Transport for London), though Parliament does scrutinise secondary legislation. </a:t>
            </a:r>
          </a:p>
          <a:p>
            <a:pPr algn="just"/>
            <a:r>
              <a:rPr lang="en-GB" b="0" i="0" dirty="0">
                <a:solidFill>
                  <a:srgbClr val="000000"/>
                </a:solidFill>
                <a:effectLst/>
                <a:latin typeface="Times New Roman" panose="02020603050405020304" pitchFamily="18" charset="0"/>
              </a:rPr>
              <a:t>Secondary legislation comes in different forms, though rules and regulations are probably the most common types.</a:t>
            </a:r>
          </a:p>
          <a:p>
            <a:endParaRPr lang="en-GB" dirty="0"/>
          </a:p>
        </p:txBody>
      </p:sp>
    </p:spTree>
    <p:custDataLst>
      <p:tags r:id="rId1"/>
    </p:custDataLst>
    <p:extLst>
      <p:ext uri="{BB962C8B-B14F-4D97-AF65-F5344CB8AC3E}">
        <p14:creationId xmlns:p14="http://schemas.microsoft.com/office/powerpoint/2010/main" val="364751408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96D09-4428-45EA-8E02-ACA01E9D50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75550C-74A4-45DB-84A4-462E25B9A1CA}"/>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Most of the restrictions imposed during the COVID-19 pandemic have been implemented through secondary legislation. </a:t>
            </a:r>
          </a:p>
          <a:p>
            <a:r>
              <a:rPr lang="en-GB" b="0" i="0" dirty="0">
                <a:solidFill>
                  <a:srgbClr val="000000"/>
                </a:solidFill>
                <a:effectLst/>
                <a:latin typeface="Times New Roman" panose="02020603050405020304" pitchFamily="18" charset="0"/>
              </a:rPr>
              <a:t>It is secondary legislation which imposed lockdown, set out different tiers of restrictions with different requirements and laid out the exceptions to those restrictions. </a:t>
            </a:r>
          </a:p>
          <a:p>
            <a:r>
              <a:rPr lang="en-GB" b="0" i="0" dirty="0">
                <a:solidFill>
                  <a:srgbClr val="000000"/>
                </a:solidFill>
                <a:effectLst/>
                <a:latin typeface="Times New Roman" panose="02020603050405020304" pitchFamily="18" charset="0"/>
              </a:rPr>
              <a:t>Note, as an example, the </a:t>
            </a:r>
            <a:r>
              <a:rPr lang="en-GB" b="1" i="0" dirty="0">
                <a:solidFill>
                  <a:srgbClr val="000000"/>
                </a:solidFill>
                <a:effectLst/>
                <a:latin typeface="Times New Roman" panose="02020603050405020304" pitchFamily="18" charset="0"/>
              </a:rPr>
              <a:t>Health Protection (Coronavirus, Restrictions) (England) (No. 4) Regulations 2020</a:t>
            </a:r>
            <a:r>
              <a:rPr lang="en-GB" b="0" i="0" dirty="0">
                <a:solidFill>
                  <a:srgbClr val="000000"/>
                </a:solidFill>
                <a:effectLst/>
                <a:latin typeface="Times New Roman" panose="02020603050405020304" pitchFamily="18" charset="0"/>
              </a:rPr>
              <a:t> at </a:t>
            </a:r>
            <a:r>
              <a:rPr lang="en-GB" b="0" i="0" u="none" strike="noStrike" dirty="0">
                <a:effectLst/>
                <a:latin typeface="Times New Roman" panose="02020603050405020304" pitchFamily="18" charset="0"/>
                <a:hlinkClick r:id="rId3"/>
              </a:rPr>
              <a:t>https://www.legislation.gov.uk/uksi/2020/350/made</a:t>
            </a:r>
            <a:r>
              <a:rPr lang="en-GB" b="0" i="0" dirty="0">
                <a:solidFill>
                  <a:srgbClr val="000000"/>
                </a:solidFill>
                <a:effectLst/>
                <a:latin typeface="Times New Roman" panose="02020603050405020304" pitchFamily="18" charset="0"/>
              </a:rPr>
              <a:t>.</a:t>
            </a:r>
            <a:endParaRPr lang="en-GB" dirty="0"/>
          </a:p>
        </p:txBody>
      </p:sp>
    </p:spTree>
    <p:custDataLst>
      <p:tags r:id="rId1"/>
    </p:custDataLst>
    <p:extLst>
      <p:ext uri="{BB962C8B-B14F-4D97-AF65-F5344CB8AC3E}">
        <p14:creationId xmlns:p14="http://schemas.microsoft.com/office/powerpoint/2010/main" val="22418800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16E61-BBBA-418D-8F36-D4596604A076}"/>
              </a:ext>
            </a:extLst>
          </p:cNvPr>
          <p:cNvSpPr>
            <a:spLocks noGrp="1"/>
          </p:cNvSpPr>
          <p:nvPr>
            <p:ph type="title"/>
          </p:nvPr>
        </p:nvSpPr>
        <p:spPr/>
        <p:txBody>
          <a:bodyPr/>
          <a:lstStyle/>
          <a:p>
            <a:r>
              <a:rPr lang="en-GB" dirty="0"/>
              <a:t>Case Law</a:t>
            </a:r>
          </a:p>
        </p:txBody>
      </p:sp>
      <p:sp>
        <p:nvSpPr>
          <p:cNvPr id="3" name="Content Placeholder 2">
            <a:extLst>
              <a:ext uri="{FF2B5EF4-FFF2-40B4-BE49-F238E27FC236}">
                <a16:creationId xmlns:a16="http://schemas.microsoft.com/office/drawing/2014/main" id="{A1CC0D03-C118-4F91-9D51-6F8AE0CB3D94}"/>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The second key source of laws within England and Wales is </a:t>
            </a:r>
            <a:r>
              <a:rPr lang="en-GB" b="1" i="0" dirty="0">
                <a:solidFill>
                  <a:srgbClr val="000000"/>
                </a:solidFill>
                <a:effectLst/>
                <a:latin typeface="Times New Roman" panose="02020603050405020304" pitchFamily="18" charset="0"/>
              </a:rPr>
              <a:t>case law</a:t>
            </a:r>
            <a:r>
              <a:rPr lang="en-GB" b="0" i="0" dirty="0">
                <a:solidFill>
                  <a:srgbClr val="000000"/>
                </a:solidFill>
                <a:effectLst/>
                <a:latin typeface="Times New Roman" panose="02020603050405020304" pitchFamily="18" charset="0"/>
              </a:rPr>
              <a:t>. </a:t>
            </a:r>
          </a:p>
          <a:p>
            <a:r>
              <a:rPr lang="en-GB" b="0" i="0" dirty="0">
                <a:solidFill>
                  <a:srgbClr val="000000"/>
                </a:solidFill>
                <a:effectLst/>
                <a:latin typeface="Times New Roman" panose="02020603050405020304" pitchFamily="18" charset="0"/>
              </a:rPr>
              <a:t>Case law is law which is created by judges. </a:t>
            </a:r>
          </a:p>
          <a:p>
            <a:r>
              <a:rPr lang="en-GB" b="0" i="0" dirty="0">
                <a:solidFill>
                  <a:srgbClr val="000000"/>
                </a:solidFill>
                <a:effectLst/>
                <a:latin typeface="Times New Roman" panose="02020603050405020304" pitchFamily="18" charset="0"/>
              </a:rPr>
              <a:t>Judges set out the reasoning underpinning their decisions in individual cases in </a:t>
            </a:r>
            <a:r>
              <a:rPr lang="en-GB" b="1" i="0" dirty="0">
                <a:solidFill>
                  <a:srgbClr val="000000"/>
                </a:solidFill>
                <a:effectLst/>
                <a:latin typeface="Times New Roman" panose="02020603050405020304" pitchFamily="18" charset="0"/>
              </a:rPr>
              <a:t>judgments</a:t>
            </a:r>
            <a:r>
              <a:rPr lang="en-GB" b="0" i="0" dirty="0">
                <a:solidFill>
                  <a:srgbClr val="000000"/>
                </a:solidFill>
                <a:effectLst/>
                <a:latin typeface="Times New Roman" panose="02020603050405020304" pitchFamily="18" charset="0"/>
              </a:rPr>
              <a:t> and these judgments, taken together, create a body of case law. </a:t>
            </a:r>
          </a:p>
          <a:p>
            <a:r>
              <a:rPr lang="en-GB" b="0" i="0" dirty="0">
                <a:solidFill>
                  <a:srgbClr val="000000"/>
                </a:solidFill>
                <a:effectLst/>
                <a:latin typeface="Times New Roman" panose="02020603050405020304" pitchFamily="18" charset="0"/>
              </a:rPr>
              <a:t>Judgments are then relied upon by judges deciding later cases with similar facts. </a:t>
            </a:r>
          </a:p>
          <a:p>
            <a:r>
              <a:rPr lang="en-GB" b="0" i="0" dirty="0">
                <a:solidFill>
                  <a:srgbClr val="000000"/>
                </a:solidFill>
                <a:effectLst/>
                <a:latin typeface="Times New Roman" panose="02020603050405020304" pitchFamily="18" charset="0"/>
              </a:rPr>
              <a:t>The decision (or judgment) in each case forms part of the law.</a:t>
            </a:r>
            <a:endParaRPr lang="en-GB" dirty="0"/>
          </a:p>
        </p:txBody>
      </p:sp>
    </p:spTree>
    <p:custDataLst>
      <p:tags r:id="rId1"/>
    </p:custDataLst>
    <p:extLst>
      <p:ext uri="{BB962C8B-B14F-4D97-AF65-F5344CB8AC3E}">
        <p14:creationId xmlns:p14="http://schemas.microsoft.com/office/powerpoint/2010/main" val="243301092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4338" name="Rectangle 2">
            <a:extLst>
              <a:ext uri="{FF2B5EF4-FFF2-40B4-BE49-F238E27FC236}">
                <a16:creationId xmlns:a16="http://schemas.microsoft.com/office/drawing/2014/main" id="{F56FC701-C63F-4B7F-8EFE-9EA3390E2F4E}"/>
              </a:ext>
            </a:extLst>
          </p:cNvPr>
          <p:cNvSpPr>
            <a:spLocks noGrp="1"/>
          </p:cNvSpPr>
          <p:nvPr>
            <p:ph type="title"/>
          </p:nvPr>
        </p:nvSpPr>
        <p:spPr>
          <a:xfrm>
            <a:off x="482600" y="816638"/>
            <a:ext cx="2525519" cy="5224724"/>
          </a:xfrm>
        </p:spPr>
        <p:txBody>
          <a:bodyPr anchor="ctr">
            <a:normAutofit/>
          </a:bodyPr>
          <a:lstStyle/>
          <a:p>
            <a:pPr eaLnBrk="1" hangingPunct="1"/>
            <a:r>
              <a:rPr lang="en-GB" altLang="en-US" dirty="0"/>
              <a:t>The Judiciary as Law Makers</a:t>
            </a:r>
            <a:endParaRPr lang="en-US" altLang="en-US" dirty="0"/>
          </a:p>
        </p:txBody>
      </p:sp>
      <p:sp>
        <p:nvSpPr>
          <p:cNvPr id="14339" name="Rectangle 3">
            <a:extLst>
              <a:ext uri="{FF2B5EF4-FFF2-40B4-BE49-F238E27FC236}">
                <a16:creationId xmlns:a16="http://schemas.microsoft.com/office/drawing/2014/main" id="{D945BB17-60A1-4CD9-9740-18D9112F78EE}"/>
              </a:ext>
            </a:extLst>
          </p:cNvPr>
          <p:cNvSpPr>
            <a:spLocks noGrp="1"/>
          </p:cNvSpPr>
          <p:nvPr>
            <p:ph idx="1"/>
          </p:nvPr>
        </p:nvSpPr>
        <p:spPr>
          <a:xfrm>
            <a:off x="3490721" y="816638"/>
            <a:ext cx="3464779" cy="5224724"/>
          </a:xfrm>
        </p:spPr>
        <p:txBody>
          <a:bodyPr anchor="ctr">
            <a:normAutofit/>
          </a:bodyPr>
          <a:lstStyle/>
          <a:p>
            <a:pPr eaLnBrk="1" hangingPunct="1"/>
            <a:r>
              <a:rPr lang="en-GB" altLang="en-US" dirty="0"/>
              <a:t>How do judges make law?</a:t>
            </a:r>
          </a:p>
          <a:p>
            <a:pPr eaLnBrk="1" hangingPunct="1">
              <a:buFont typeface="Wingdings" panose="05000000000000000000" pitchFamily="2" charset="2"/>
              <a:buNone/>
            </a:pPr>
            <a:endParaRPr lang="en-GB" altLang="en-US" dirty="0"/>
          </a:p>
          <a:p>
            <a:pPr eaLnBrk="1" hangingPunct="1">
              <a:buFont typeface="Wingdings" panose="05000000000000000000" pitchFamily="2" charset="2"/>
              <a:buNone/>
            </a:pPr>
            <a:r>
              <a:rPr lang="en-GB" altLang="en-US" dirty="0"/>
              <a:t>In 2 main ways:</a:t>
            </a:r>
          </a:p>
          <a:p>
            <a:pPr eaLnBrk="1" hangingPunct="1"/>
            <a:r>
              <a:rPr lang="en-GB" altLang="en-US" b="1" dirty="0"/>
              <a:t>Developing</a:t>
            </a:r>
            <a:r>
              <a:rPr lang="en-GB" altLang="en-US" dirty="0"/>
              <a:t> the common law</a:t>
            </a:r>
          </a:p>
          <a:p>
            <a:pPr eaLnBrk="1" hangingPunct="1"/>
            <a:r>
              <a:rPr lang="en-GB" altLang="en-US" b="1" dirty="0"/>
              <a:t>Interpreting</a:t>
            </a:r>
            <a:r>
              <a:rPr lang="en-GB" altLang="en-US" dirty="0"/>
              <a:t> Acts of Parliament</a:t>
            </a:r>
            <a:endParaRPr lang="en-US" altLang="en-US" dirty="0"/>
          </a:p>
        </p:txBody>
      </p:sp>
    </p:spTree>
    <p:custDataLst>
      <p:tags r:id="rId1"/>
    </p:custData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6" name="Straight Connector 135">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5362" name="Rectangle 2">
            <a:extLst>
              <a:ext uri="{FF2B5EF4-FFF2-40B4-BE49-F238E27FC236}">
                <a16:creationId xmlns:a16="http://schemas.microsoft.com/office/drawing/2014/main" id="{C968DC39-3F1B-4016-B687-6F1D2C1E1576}"/>
              </a:ext>
            </a:extLst>
          </p:cNvPr>
          <p:cNvSpPr>
            <a:spLocks noGrp="1"/>
          </p:cNvSpPr>
          <p:nvPr>
            <p:ph type="title"/>
          </p:nvPr>
        </p:nvSpPr>
        <p:spPr>
          <a:xfrm>
            <a:off x="482600" y="816638"/>
            <a:ext cx="2525519" cy="5224724"/>
          </a:xfrm>
        </p:spPr>
        <p:txBody>
          <a:bodyPr anchor="ctr">
            <a:normAutofit/>
          </a:bodyPr>
          <a:lstStyle/>
          <a:p>
            <a:pPr eaLnBrk="1" hangingPunct="1"/>
            <a:r>
              <a:rPr lang="en-GB" altLang="en-US"/>
              <a:t>Common Law</a:t>
            </a:r>
            <a:endParaRPr lang="en-US" altLang="en-US"/>
          </a:p>
        </p:txBody>
      </p:sp>
      <p:sp>
        <p:nvSpPr>
          <p:cNvPr id="15363" name="Rectangle 3">
            <a:extLst>
              <a:ext uri="{FF2B5EF4-FFF2-40B4-BE49-F238E27FC236}">
                <a16:creationId xmlns:a16="http://schemas.microsoft.com/office/drawing/2014/main" id="{F10497FA-9B8E-400E-BE12-38AD9D6D2E80}"/>
              </a:ext>
            </a:extLst>
          </p:cNvPr>
          <p:cNvSpPr>
            <a:spLocks noGrp="1"/>
          </p:cNvSpPr>
          <p:nvPr>
            <p:ph idx="1"/>
          </p:nvPr>
        </p:nvSpPr>
        <p:spPr>
          <a:xfrm>
            <a:off x="3490721" y="816638"/>
            <a:ext cx="3464779" cy="5224724"/>
          </a:xfrm>
        </p:spPr>
        <p:txBody>
          <a:bodyPr anchor="ctr">
            <a:normAutofit/>
          </a:bodyPr>
          <a:lstStyle/>
          <a:p>
            <a:pPr eaLnBrk="1" hangingPunct="1"/>
            <a:r>
              <a:rPr lang="en-GB" altLang="en-US"/>
              <a:t>In this context the common law refers to the substantive law and procedural rules that have been created by the judiciary through the decisions they have made in cases that they have heard</a:t>
            </a:r>
            <a:endParaRPr lang="en-US" altLang="en-US"/>
          </a:p>
        </p:txBody>
      </p:sp>
    </p:spTree>
    <p:custDataLst>
      <p:tags r:id="rId1"/>
    </p:custData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7" name="Rectangle 3">
            <a:extLst>
              <a:ext uri="{FF2B5EF4-FFF2-40B4-BE49-F238E27FC236}">
                <a16:creationId xmlns:a16="http://schemas.microsoft.com/office/drawing/2014/main" id="{39670954-8A97-45E0-9573-C908DB9BE454}"/>
              </a:ext>
            </a:extLst>
          </p:cNvPr>
          <p:cNvSpPr>
            <a:spLocks noGrp="1"/>
          </p:cNvSpPr>
          <p:nvPr>
            <p:ph idx="1"/>
          </p:nvPr>
        </p:nvSpPr>
        <p:spPr>
          <a:xfrm>
            <a:off x="508000" y="1253067"/>
            <a:ext cx="4616450" cy="4351866"/>
          </a:xfrm>
        </p:spPr>
        <p:txBody>
          <a:bodyPr anchor="ctr">
            <a:normAutofit/>
          </a:bodyPr>
          <a:lstStyle/>
          <a:p>
            <a:pPr eaLnBrk="1" hangingPunct="1"/>
            <a:r>
              <a:rPr lang="en-GB" altLang="en-US"/>
              <a:t>Development of the common law can be traced back to 1066</a:t>
            </a:r>
          </a:p>
          <a:p>
            <a:pPr eaLnBrk="1" hangingPunct="1"/>
            <a:r>
              <a:rPr lang="en-GB" altLang="en-US"/>
              <a:t>The principle of ‘</a:t>
            </a:r>
            <a:r>
              <a:rPr lang="en-GB" altLang="en-US" i="1"/>
              <a:t>stare decisis’</a:t>
            </a:r>
            <a:r>
              <a:rPr lang="en-GB" altLang="en-US"/>
              <a:t> – ‘</a:t>
            </a:r>
            <a:r>
              <a:rPr lang="en-GB" altLang="en-US" i="1"/>
              <a:t>let the decision stand’</a:t>
            </a:r>
            <a:r>
              <a:rPr lang="en-GB" altLang="en-US"/>
              <a:t> grew up</a:t>
            </a:r>
          </a:p>
          <a:p>
            <a:pPr eaLnBrk="1" hangingPunct="1"/>
            <a:r>
              <a:rPr lang="en-GB" altLang="en-US"/>
              <a:t>By 1250, a law common throughout the country had been produced</a:t>
            </a:r>
          </a:p>
          <a:p>
            <a:pPr eaLnBrk="1" hangingPunct="1"/>
            <a:r>
              <a:rPr lang="en-GB" altLang="en-US"/>
              <a:t>The common law/case law continues to be an important source of law</a:t>
            </a:r>
            <a:endParaRPr lang="en-US" altLang="en-US"/>
          </a:p>
        </p:txBody>
      </p:sp>
      <p:sp>
        <p:nvSpPr>
          <p:cNvPr id="138" name="Rectangle 137">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40" name="Straight Connector 139">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2" name="Straight Connector 141">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44"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6"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8" name="Isosceles Triangle 147">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0"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2"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4"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Isosceles Triangle 155">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386" name="Rectangle 2">
            <a:extLst>
              <a:ext uri="{FF2B5EF4-FFF2-40B4-BE49-F238E27FC236}">
                <a16:creationId xmlns:a16="http://schemas.microsoft.com/office/drawing/2014/main" id="{9D1E8292-15A3-4418-B30E-BD427AD9D7EA}"/>
              </a:ext>
            </a:extLst>
          </p:cNvPr>
          <p:cNvSpPr>
            <a:spLocks noGrp="1"/>
          </p:cNvSpPr>
          <p:nvPr>
            <p:ph type="title"/>
          </p:nvPr>
        </p:nvSpPr>
        <p:spPr>
          <a:xfrm>
            <a:off x="5872243" y="1253067"/>
            <a:ext cx="2528807" cy="4351866"/>
          </a:xfrm>
        </p:spPr>
        <p:txBody>
          <a:bodyPr anchor="ctr">
            <a:normAutofit/>
          </a:bodyPr>
          <a:lstStyle/>
          <a:p>
            <a:pPr eaLnBrk="1" hangingPunct="1"/>
            <a:r>
              <a:rPr lang="en-GB" altLang="en-US">
                <a:solidFill>
                  <a:schemeClr val="bg1"/>
                </a:solidFill>
              </a:rPr>
              <a:t>Developing the Common Law</a:t>
            </a:r>
            <a:endParaRPr lang="en-US" altLang="en-US">
              <a:solidFill>
                <a:schemeClr val="bg1"/>
              </a:solidFill>
            </a:endParaRPr>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D3295-5966-4C08-ABD2-F9D32F83C64C}"/>
              </a:ext>
            </a:extLst>
          </p:cNvPr>
          <p:cNvSpPr>
            <a:spLocks noGrp="1"/>
          </p:cNvSpPr>
          <p:nvPr>
            <p:ph type="title"/>
          </p:nvPr>
        </p:nvSpPr>
        <p:spPr>
          <a:xfrm>
            <a:off x="489360" y="1382486"/>
            <a:ext cx="2660686" cy="4093028"/>
          </a:xfrm>
        </p:spPr>
        <p:txBody>
          <a:bodyPr anchor="ctr">
            <a:normAutofit/>
          </a:bodyPr>
          <a:lstStyle/>
          <a:p>
            <a:r>
              <a:rPr lang="en-US" sz="3800"/>
              <a:t>Judicial Precedent </a:t>
            </a:r>
            <a:endParaRPr lang="en-GB" sz="3800"/>
          </a:p>
        </p:txBody>
      </p:sp>
      <p:grpSp>
        <p:nvGrpSpPr>
          <p:cNvPr id="24" name="Group 23">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25" name="Straight Connector 24">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2" name="Content Placeholder 2">
            <a:extLst>
              <a:ext uri="{FF2B5EF4-FFF2-40B4-BE49-F238E27FC236}">
                <a16:creationId xmlns:a16="http://schemas.microsoft.com/office/drawing/2014/main" id="{8D6F07C4-2F41-49F8-84B8-E2E48B56C4C0}"/>
              </a:ext>
            </a:extLst>
          </p:cNvPr>
          <p:cNvGraphicFramePr>
            <a:graphicFrameLocks noGrp="1"/>
          </p:cNvGraphicFramePr>
          <p:nvPr>
            <p:ph idx="1"/>
            <p:extLst>
              <p:ext uri="{D42A27DB-BD31-4B8C-83A1-F6EECF244321}">
                <p14:modId xmlns:p14="http://schemas.microsoft.com/office/powerpoint/2010/main" val="3518233979"/>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575539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Rectangle 3">
            <a:extLst>
              <a:ext uri="{FF2B5EF4-FFF2-40B4-BE49-F238E27FC236}">
                <a16:creationId xmlns:a16="http://schemas.microsoft.com/office/drawing/2014/main" id="{B7559B4C-64E4-4D50-9979-6C3B1A48BBA2}"/>
              </a:ext>
            </a:extLst>
          </p:cNvPr>
          <p:cNvSpPr>
            <a:spLocks noGrp="1" noChangeArrowheads="1"/>
          </p:cNvSpPr>
          <p:nvPr>
            <p:ph idx="1"/>
          </p:nvPr>
        </p:nvSpPr>
        <p:spPr>
          <a:xfrm>
            <a:off x="508000" y="1253067"/>
            <a:ext cx="4616450" cy="4351866"/>
          </a:xfrm>
        </p:spPr>
        <p:txBody>
          <a:bodyPr rtlCol="0" anchor="ctr">
            <a:normAutofit/>
          </a:bodyPr>
          <a:lstStyle/>
          <a:p>
            <a:pPr eaLnBrk="1" fontAlgn="auto" hangingPunct="1">
              <a:spcAft>
                <a:spcPts val="0"/>
              </a:spcAft>
              <a:buFont typeface="Wingdings 3" charset="2"/>
              <a:buChar char=""/>
              <a:defRPr/>
            </a:pPr>
            <a:r>
              <a:rPr lang="en-GB" altLang="en-US"/>
              <a:t>When Parliament makes a law in the form of a statute, it is still for the judges to decide how to interpret that law</a:t>
            </a:r>
          </a:p>
          <a:p>
            <a:pPr eaLnBrk="1" fontAlgn="auto" hangingPunct="1">
              <a:spcAft>
                <a:spcPts val="0"/>
              </a:spcAft>
              <a:buFont typeface="Wingdings 3" charset="2"/>
              <a:buChar char=""/>
              <a:defRPr/>
            </a:pPr>
            <a:r>
              <a:rPr lang="en-GB" altLang="en-US"/>
              <a:t>For example,</a:t>
            </a:r>
            <a:r>
              <a:rPr lang="en-GB" altLang="en-US" u="sng"/>
              <a:t> R v. G and another, 2003</a:t>
            </a:r>
            <a:r>
              <a:rPr lang="en-US" altLang="en-US"/>
              <a:t> and the interpretation of the meaning of reckless within the Criminal Damage Act 1971</a:t>
            </a:r>
          </a:p>
          <a:p>
            <a:pPr eaLnBrk="1" fontAlgn="auto" hangingPunct="1">
              <a:spcAft>
                <a:spcPts val="0"/>
              </a:spcAft>
              <a:buFont typeface="Wingdings 3" charset="2"/>
              <a:buChar char=""/>
              <a:defRPr/>
            </a:pPr>
            <a:r>
              <a:rPr lang="en-GB" altLang="en-US"/>
              <a:t>R. (on the application of Conway) v Secretary of State for Justice, 2017</a:t>
            </a:r>
            <a:endParaRPr lang="en-US" altLang="en-US"/>
          </a:p>
        </p:txBody>
      </p:sp>
      <p:sp>
        <p:nvSpPr>
          <p:cNvPr id="137" name="Rectangle 136">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9" name="Straight Connector 138">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1" name="Straight Connector 140">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43"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7" name="Isosceles Triangle 146">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9"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1"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Isosceles Triangle 154">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410" name="Rectangle 2">
            <a:extLst>
              <a:ext uri="{FF2B5EF4-FFF2-40B4-BE49-F238E27FC236}">
                <a16:creationId xmlns:a16="http://schemas.microsoft.com/office/drawing/2014/main" id="{5E8744E2-1586-416F-8345-8DF02ED765C5}"/>
              </a:ext>
            </a:extLst>
          </p:cNvPr>
          <p:cNvSpPr>
            <a:spLocks noGrp="1"/>
          </p:cNvSpPr>
          <p:nvPr>
            <p:ph type="title"/>
          </p:nvPr>
        </p:nvSpPr>
        <p:spPr>
          <a:xfrm>
            <a:off x="5872243" y="1253067"/>
            <a:ext cx="2528807" cy="4351866"/>
          </a:xfrm>
        </p:spPr>
        <p:txBody>
          <a:bodyPr anchor="ctr">
            <a:normAutofit/>
          </a:bodyPr>
          <a:lstStyle/>
          <a:p>
            <a:pPr eaLnBrk="1" hangingPunct="1"/>
            <a:r>
              <a:rPr lang="en-GB" altLang="en-US" sz="2800">
                <a:solidFill>
                  <a:schemeClr val="bg1"/>
                </a:solidFill>
              </a:rPr>
              <a:t>Statutory Interpretation</a:t>
            </a:r>
            <a:endParaRPr lang="en-US" altLang="en-US" sz="2800">
              <a:solidFill>
                <a:schemeClr val="bg1"/>
              </a:solidFill>
            </a:endParaRPr>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3D049C-BA3E-4B75-A95F-3F2B9033145A}"/>
              </a:ext>
            </a:extLst>
          </p:cNvPr>
          <p:cNvSpPr>
            <a:spLocks noGrp="1"/>
          </p:cNvSpPr>
          <p:nvPr>
            <p:ph type="title"/>
          </p:nvPr>
        </p:nvSpPr>
        <p:spPr>
          <a:xfrm>
            <a:off x="489360" y="1382486"/>
            <a:ext cx="2660686" cy="4093028"/>
          </a:xfrm>
        </p:spPr>
        <p:txBody>
          <a:bodyPr anchor="ctr">
            <a:normAutofit/>
          </a:bodyPr>
          <a:lstStyle/>
          <a:p>
            <a:r>
              <a:rPr lang="en-US" sz="3800"/>
              <a:t>Three Rules:</a:t>
            </a:r>
            <a:endParaRPr lang="en-GB" sz="3800"/>
          </a:p>
        </p:txBody>
      </p:sp>
      <p:grpSp>
        <p:nvGrpSpPr>
          <p:cNvPr id="29" name="Group 28">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30" name="Straight Connector 29">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0" name="Rectangle 39">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C701DA3-B893-4521-A28D-D48A0BAF442C}"/>
              </a:ext>
            </a:extLst>
          </p:cNvPr>
          <p:cNvGraphicFramePr>
            <a:graphicFrameLocks noGrp="1"/>
          </p:cNvGraphicFramePr>
          <p:nvPr>
            <p:ph idx="1"/>
            <p:extLst>
              <p:ext uri="{D42A27DB-BD31-4B8C-83A1-F6EECF244321}">
                <p14:modId xmlns:p14="http://schemas.microsoft.com/office/powerpoint/2010/main" val="2567834773"/>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78003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8461F-F077-4D9E-B4D0-09080778BE8E}"/>
              </a:ext>
            </a:extLst>
          </p:cNvPr>
          <p:cNvSpPr>
            <a:spLocks noGrp="1"/>
          </p:cNvSpPr>
          <p:nvPr>
            <p:ph type="title"/>
          </p:nvPr>
        </p:nvSpPr>
        <p:spPr/>
        <p:txBody>
          <a:bodyPr/>
          <a:lstStyle/>
          <a:p>
            <a:r>
              <a:rPr lang="en-GB" dirty="0"/>
              <a:t>Common Law </a:t>
            </a:r>
          </a:p>
        </p:txBody>
      </p:sp>
      <p:sp>
        <p:nvSpPr>
          <p:cNvPr id="3" name="Content Placeholder 2">
            <a:extLst>
              <a:ext uri="{FF2B5EF4-FFF2-40B4-BE49-F238E27FC236}">
                <a16:creationId xmlns:a16="http://schemas.microsoft.com/office/drawing/2014/main" id="{50F517F2-146C-4E0F-8A1E-F3D37EFC3A81}"/>
              </a:ext>
            </a:extLst>
          </p:cNvPr>
          <p:cNvSpPr>
            <a:spLocks noGrp="1"/>
          </p:cNvSpPr>
          <p:nvPr>
            <p:ph idx="1"/>
          </p:nvPr>
        </p:nvSpPr>
        <p:spPr/>
        <p:txBody>
          <a:bodyPr/>
          <a:lstStyle/>
          <a:p>
            <a:r>
              <a:rPr lang="en-GB" b="1" i="0" dirty="0">
                <a:solidFill>
                  <a:srgbClr val="000000"/>
                </a:solidFill>
                <a:effectLst/>
                <a:latin typeface="Times New Roman" panose="02020603050405020304" pitchFamily="18" charset="0"/>
              </a:rPr>
              <a:t>Common law</a:t>
            </a:r>
            <a:r>
              <a:rPr lang="en-GB" b="0" i="0" dirty="0">
                <a:solidFill>
                  <a:srgbClr val="000000"/>
                </a:solidFill>
                <a:effectLst/>
                <a:latin typeface="Times New Roman" panose="02020603050405020304" pitchFamily="18" charset="0"/>
              </a:rPr>
              <a:t> was a body of law which began to develop in the 11th century in the king’s courts and was common to all of England (and later Wales), replacing localised laws. Judges set out the reasons for their decisions in individual cases and, over time, developed a system of </a:t>
            </a:r>
            <a:r>
              <a:rPr lang="en-GB" b="1" i="0" dirty="0">
                <a:solidFill>
                  <a:srgbClr val="000000"/>
                </a:solidFill>
                <a:effectLst/>
                <a:latin typeface="Times New Roman" panose="02020603050405020304" pitchFamily="18" charset="0"/>
              </a:rPr>
              <a:t>precedent</a:t>
            </a:r>
            <a:r>
              <a:rPr lang="en-GB" b="0" i="0" dirty="0">
                <a:solidFill>
                  <a:srgbClr val="000000"/>
                </a:solidFill>
                <a:effectLst/>
                <a:latin typeface="Times New Roman" panose="02020603050405020304" pitchFamily="18" charset="0"/>
              </a:rPr>
              <a:t> whereby they relied on a written decision in an earlier case to justify the decision in a later one. </a:t>
            </a:r>
          </a:p>
          <a:p>
            <a:r>
              <a:rPr lang="en-GB" b="0" i="0" dirty="0">
                <a:solidFill>
                  <a:srgbClr val="000000"/>
                </a:solidFill>
                <a:effectLst/>
                <a:latin typeface="Times New Roman" panose="02020603050405020304" pitchFamily="18" charset="0"/>
              </a:rPr>
              <a:t>This system was known as “common law” because it was “common” to the whole of England (and later Wales), replacing more localised laws. </a:t>
            </a:r>
          </a:p>
          <a:p>
            <a:r>
              <a:rPr lang="en-GB" b="0" i="0" dirty="0">
                <a:solidFill>
                  <a:srgbClr val="000000"/>
                </a:solidFill>
                <a:effectLst/>
                <a:latin typeface="Times New Roman" panose="02020603050405020304" pitchFamily="18" charset="0"/>
              </a:rPr>
              <a:t>The only remedy available in common law cases was </a:t>
            </a:r>
            <a:r>
              <a:rPr lang="en-GB" b="1" i="0" dirty="0">
                <a:solidFill>
                  <a:srgbClr val="000000"/>
                </a:solidFill>
                <a:effectLst/>
                <a:latin typeface="Times New Roman" panose="02020603050405020304" pitchFamily="18" charset="0"/>
              </a:rPr>
              <a:t>damages</a:t>
            </a:r>
            <a:r>
              <a:rPr lang="en-GB" b="0" i="0" dirty="0">
                <a:solidFill>
                  <a:srgbClr val="000000"/>
                </a:solidFill>
                <a:effectLst/>
                <a:latin typeface="Times New Roman" panose="02020603050405020304" pitchFamily="18" charset="0"/>
              </a:rPr>
              <a:t>.</a:t>
            </a:r>
            <a:endParaRPr lang="en-GB" dirty="0"/>
          </a:p>
        </p:txBody>
      </p:sp>
    </p:spTree>
    <p:extLst>
      <p:ext uri="{BB962C8B-B14F-4D97-AF65-F5344CB8AC3E}">
        <p14:creationId xmlns:p14="http://schemas.microsoft.com/office/powerpoint/2010/main" val="30623688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A13C8-0F34-459F-8136-507CBB53706A}"/>
              </a:ext>
            </a:extLst>
          </p:cNvPr>
          <p:cNvSpPr>
            <a:spLocks noGrp="1"/>
          </p:cNvSpPr>
          <p:nvPr>
            <p:ph type="title"/>
          </p:nvPr>
        </p:nvSpPr>
        <p:spPr/>
        <p:txBody>
          <a:bodyPr/>
          <a:lstStyle/>
          <a:p>
            <a:r>
              <a:rPr lang="en-GB" dirty="0"/>
              <a:t>Equity</a:t>
            </a:r>
          </a:p>
        </p:txBody>
      </p:sp>
      <p:sp>
        <p:nvSpPr>
          <p:cNvPr id="3" name="Content Placeholder 2">
            <a:extLst>
              <a:ext uri="{FF2B5EF4-FFF2-40B4-BE49-F238E27FC236}">
                <a16:creationId xmlns:a16="http://schemas.microsoft.com/office/drawing/2014/main" id="{491D2935-6A66-49DD-807B-9330801B533E}"/>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During the 13th century a parallel court system emerged in the Court of Chancery and began to develop its own body of law which became known as </a:t>
            </a:r>
            <a:r>
              <a:rPr lang="en-GB" b="1" i="0" dirty="0">
                <a:solidFill>
                  <a:srgbClr val="000000"/>
                </a:solidFill>
                <a:effectLst/>
                <a:latin typeface="Times New Roman" panose="02020603050405020304" pitchFamily="18" charset="0"/>
              </a:rPr>
              <a:t>equity</a:t>
            </a:r>
            <a:r>
              <a:rPr lang="en-GB" b="0" i="0" dirty="0">
                <a:solidFill>
                  <a:srgbClr val="000000"/>
                </a:solidFill>
                <a:effectLst/>
                <a:latin typeface="Times New Roman" panose="02020603050405020304" pitchFamily="18" charset="0"/>
              </a:rPr>
              <a:t>. </a:t>
            </a:r>
          </a:p>
          <a:p>
            <a:r>
              <a:rPr lang="en-GB" b="0" i="0" dirty="0">
                <a:solidFill>
                  <a:srgbClr val="000000"/>
                </a:solidFill>
                <a:effectLst/>
                <a:latin typeface="Times New Roman" panose="02020603050405020304" pitchFamily="18" charset="0"/>
              </a:rPr>
              <a:t>The meaning of equity is fairness, and this reflects the fact that the Catholic Church lawyers who established this court were seeking to develop legal principles based on a wider sense of justice. </a:t>
            </a:r>
          </a:p>
          <a:p>
            <a:r>
              <a:rPr lang="en-GB" b="0" i="0" dirty="0">
                <a:solidFill>
                  <a:srgbClr val="000000"/>
                </a:solidFill>
                <a:effectLst/>
                <a:latin typeface="Times New Roman" panose="02020603050405020304" pitchFamily="18" charset="0"/>
              </a:rPr>
              <a:t>Like common law, courts of equity set out written judgments in individual cases but introduced new legal concepts such as the </a:t>
            </a:r>
            <a:r>
              <a:rPr lang="en-GB" b="1" i="0" dirty="0">
                <a:solidFill>
                  <a:srgbClr val="000000"/>
                </a:solidFill>
                <a:effectLst/>
                <a:latin typeface="Times New Roman" panose="02020603050405020304" pitchFamily="18" charset="0"/>
              </a:rPr>
              <a:t>mortgage</a:t>
            </a:r>
            <a:r>
              <a:rPr lang="en-GB" b="0" i="0" dirty="0">
                <a:solidFill>
                  <a:srgbClr val="000000"/>
                </a:solidFill>
                <a:effectLst/>
                <a:latin typeface="Times New Roman" panose="02020603050405020304" pitchFamily="18" charset="0"/>
              </a:rPr>
              <a:t>, where an owner of land could borrow money and the lender could take possession of it if the debt was not repaid. </a:t>
            </a:r>
          </a:p>
          <a:p>
            <a:r>
              <a:rPr lang="en-GB" b="0" i="0" dirty="0">
                <a:solidFill>
                  <a:srgbClr val="000000"/>
                </a:solidFill>
                <a:effectLst/>
                <a:latin typeface="Times New Roman" panose="02020603050405020304" pitchFamily="18" charset="0"/>
              </a:rPr>
              <a:t>The concept of the </a:t>
            </a:r>
            <a:r>
              <a:rPr lang="en-GB" b="1" i="0" dirty="0">
                <a:solidFill>
                  <a:srgbClr val="000000"/>
                </a:solidFill>
                <a:effectLst/>
                <a:latin typeface="Times New Roman" panose="02020603050405020304" pitchFamily="18" charset="0"/>
              </a:rPr>
              <a:t>trust</a:t>
            </a:r>
            <a:r>
              <a:rPr lang="en-GB" b="0" i="0" dirty="0">
                <a:solidFill>
                  <a:srgbClr val="000000"/>
                </a:solidFill>
                <a:effectLst/>
                <a:latin typeface="Times New Roman" panose="02020603050405020304" pitchFamily="18" charset="0"/>
              </a:rPr>
              <a:t> enabled property to be looked after by an adult, whilst its owners, who were often children, retained their ownership rights.</a:t>
            </a:r>
            <a:endParaRPr lang="en-GB" dirty="0"/>
          </a:p>
        </p:txBody>
      </p:sp>
    </p:spTree>
    <p:extLst>
      <p:ext uri="{BB962C8B-B14F-4D97-AF65-F5344CB8AC3E}">
        <p14:creationId xmlns:p14="http://schemas.microsoft.com/office/powerpoint/2010/main" val="153054948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14580-EB84-4FA9-A7FC-9C5E0DAA8496}"/>
              </a:ext>
            </a:extLst>
          </p:cNvPr>
          <p:cNvSpPr>
            <a:spLocks noGrp="1"/>
          </p:cNvSpPr>
          <p:nvPr>
            <p:ph type="title"/>
          </p:nvPr>
        </p:nvSpPr>
        <p:spPr/>
        <p:txBody>
          <a:bodyPr/>
          <a:lstStyle/>
          <a:p>
            <a:r>
              <a:rPr lang="en-GB" dirty="0"/>
              <a:t>Merger of Common Law and Equity</a:t>
            </a:r>
          </a:p>
        </p:txBody>
      </p:sp>
      <p:sp>
        <p:nvSpPr>
          <p:cNvPr id="3" name="Content Placeholder 2">
            <a:extLst>
              <a:ext uri="{FF2B5EF4-FFF2-40B4-BE49-F238E27FC236}">
                <a16:creationId xmlns:a16="http://schemas.microsoft.com/office/drawing/2014/main" id="{E956C639-EA25-4ECA-8EA8-B8A982956DE2}"/>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The </a:t>
            </a:r>
            <a:r>
              <a:rPr lang="en-GB" b="1" i="0" dirty="0">
                <a:solidFill>
                  <a:srgbClr val="000000"/>
                </a:solidFill>
                <a:effectLst/>
                <a:latin typeface="Times New Roman" panose="02020603050405020304" pitchFamily="18" charset="0"/>
              </a:rPr>
              <a:t>Judicature Acts 1873–75</a:t>
            </a:r>
            <a:r>
              <a:rPr lang="en-GB" b="0" i="0" dirty="0">
                <a:solidFill>
                  <a:srgbClr val="000000"/>
                </a:solidFill>
                <a:effectLst/>
                <a:latin typeface="Times New Roman" panose="02020603050405020304" pitchFamily="18" charset="0"/>
              </a:rPr>
              <a:t> merged the common law courts and the Court of Chancery and required </a:t>
            </a:r>
            <a:r>
              <a:rPr lang="en-GB" b="1" i="0" dirty="0">
                <a:solidFill>
                  <a:srgbClr val="000000"/>
                </a:solidFill>
                <a:effectLst/>
                <a:latin typeface="Times New Roman" panose="02020603050405020304" pitchFamily="18" charset="0"/>
              </a:rPr>
              <a:t>all</a:t>
            </a:r>
            <a:r>
              <a:rPr lang="en-GB" b="0" i="0" dirty="0">
                <a:solidFill>
                  <a:srgbClr val="000000"/>
                </a:solidFill>
                <a:effectLst/>
                <a:latin typeface="Times New Roman" panose="02020603050405020304" pitchFamily="18" charset="0"/>
              </a:rPr>
              <a:t> courts to apply both common law and equity. </a:t>
            </a:r>
          </a:p>
          <a:p>
            <a:r>
              <a:rPr lang="en-GB" b="0" i="0" dirty="0">
                <a:solidFill>
                  <a:srgbClr val="000000"/>
                </a:solidFill>
                <a:effectLst/>
                <a:latin typeface="Times New Roman" panose="02020603050405020304" pitchFamily="18" charset="0"/>
              </a:rPr>
              <a:t>Where common law clashes with equity, the courts will now apply equity in all cases.</a:t>
            </a:r>
            <a:endParaRPr lang="en-GB" dirty="0"/>
          </a:p>
        </p:txBody>
      </p:sp>
    </p:spTree>
    <p:extLst>
      <p:ext uri="{BB962C8B-B14F-4D97-AF65-F5344CB8AC3E}">
        <p14:creationId xmlns:p14="http://schemas.microsoft.com/office/powerpoint/2010/main" val="269993007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DAC2F-3A45-49CA-A99C-740E94CAEDE7}"/>
              </a:ext>
            </a:extLst>
          </p:cNvPr>
          <p:cNvSpPr>
            <a:spLocks noGrp="1"/>
          </p:cNvSpPr>
          <p:nvPr>
            <p:ph type="title"/>
          </p:nvPr>
        </p:nvSpPr>
        <p:spPr/>
        <p:txBody>
          <a:bodyPr/>
          <a:lstStyle/>
          <a:p>
            <a:r>
              <a:rPr lang="en-GB" dirty="0"/>
              <a:t>Terminology Confusion Alert!</a:t>
            </a:r>
          </a:p>
        </p:txBody>
      </p:sp>
      <p:sp>
        <p:nvSpPr>
          <p:cNvPr id="3" name="Content Placeholder 2">
            <a:extLst>
              <a:ext uri="{FF2B5EF4-FFF2-40B4-BE49-F238E27FC236}">
                <a16:creationId xmlns:a16="http://schemas.microsoft.com/office/drawing/2014/main" id="{FB97EE99-C19A-41C1-B63D-4CF8DC238409}"/>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Common law is sometimes, rather confusingly, used as an overall description of </a:t>
            </a:r>
            <a:r>
              <a:rPr lang="en-GB" b="1" i="0" dirty="0">
                <a:solidFill>
                  <a:srgbClr val="000000"/>
                </a:solidFill>
                <a:effectLst/>
                <a:latin typeface="Times New Roman" panose="02020603050405020304" pitchFamily="18" charset="0"/>
              </a:rPr>
              <a:t>all</a:t>
            </a:r>
            <a:r>
              <a:rPr lang="en-GB" b="0" i="0" dirty="0">
                <a:solidFill>
                  <a:srgbClr val="000000"/>
                </a:solidFill>
                <a:effectLst/>
                <a:latin typeface="Times New Roman" panose="02020603050405020304" pitchFamily="18" charset="0"/>
              </a:rPr>
              <a:t> case law. </a:t>
            </a:r>
          </a:p>
          <a:p>
            <a:r>
              <a:rPr lang="en-GB" b="0" i="0" dirty="0">
                <a:solidFill>
                  <a:srgbClr val="000000"/>
                </a:solidFill>
                <a:effectLst/>
                <a:latin typeface="Times New Roman" panose="02020603050405020304" pitchFamily="18" charset="0"/>
              </a:rPr>
              <a:t>This is used in contrast with </a:t>
            </a:r>
            <a:r>
              <a:rPr lang="en-GB" b="1" i="0" dirty="0">
                <a:solidFill>
                  <a:srgbClr val="000000"/>
                </a:solidFill>
                <a:effectLst/>
                <a:latin typeface="Times New Roman" panose="02020603050405020304" pitchFamily="18" charset="0"/>
              </a:rPr>
              <a:t>legislation</a:t>
            </a:r>
            <a:r>
              <a:rPr lang="en-GB" b="0" i="0" dirty="0">
                <a:solidFill>
                  <a:srgbClr val="000000"/>
                </a:solidFill>
                <a:effectLst/>
                <a:latin typeface="Times New Roman" panose="02020603050405020304" pitchFamily="18" charset="0"/>
              </a:rPr>
              <a:t>: Acts of Parliament and secondary legislation (laws created by government ministers under the authority of Acts of Parliament).</a:t>
            </a:r>
            <a:endParaRPr lang="en-GB" dirty="0"/>
          </a:p>
        </p:txBody>
      </p:sp>
    </p:spTree>
    <p:extLst>
      <p:ext uri="{BB962C8B-B14F-4D97-AF65-F5344CB8AC3E}">
        <p14:creationId xmlns:p14="http://schemas.microsoft.com/office/powerpoint/2010/main" val="355998573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44C52-341E-49EE-B17F-1EEC4C7A38F1}"/>
              </a:ext>
            </a:extLst>
          </p:cNvPr>
          <p:cNvSpPr>
            <a:spLocks noGrp="1"/>
          </p:cNvSpPr>
          <p:nvPr>
            <p:ph type="title"/>
          </p:nvPr>
        </p:nvSpPr>
        <p:spPr/>
        <p:txBody>
          <a:bodyPr/>
          <a:lstStyle/>
          <a:p>
            <a:r>
              <a:rPr lang="en-GB" dirty="0"/>
              <a:t>International Law</a:t>
            </a:r>
          </a:p>
        </p:txBody>
      </p:sp>
      <p:sp>
        <p:nvSpPr>
          <p:cNvPr id="3" name="Content Placeholder 2">
            <a:extLst>
              <a:ext uri="{FF2B5EF4-FFF2-40B4-BE49-F238E27FC236}">
                <a16:creationId xmlns:a16="http://schemas.microsoft.com/office/drawing/2014/main" id="{8BFCF9D1-DE0B-4ACE-A842-428EBA3BC4E1}"/>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Legislation and cases are </a:t>
            </a:r>
            <a:r>
              <a:rPr lang="en-GB" b="1" i="0" dirty="0">
                <a:solidFill>
                  <a:srgbClr val="000000"/>
                </a:solidFill>
                <a:effectLst/>
                <a:latin typeface="Times New Roman" panose="02020603050405020304" pitchFamily="18" charset="0"/>
              </a:rPr>
              <a:t>domestic</a:t>
            </a:r>
            <a:r>
              <a:rPr lang="en-GB" b="0" i="0" dirty="0">
                <a:solidFill>
                  <a:srgbClr val="000000"/>
                </a:solidFill>
                <a:effectLst/>
                <a:latin typeface="Times New Roman" panose="02020603050405020304" pitchFamily="18" charset="0"/>
              </a:rPr>
              <a:t> sources of law: they are concerned only with the jurisdiction in which we reside, England and Wales; other jurisdictions have their own legislation and may rely on cases to a greater or lesser extent.</a:t>
            </a:r>
          </a:p>
          <a:p>
            <a:pPr algn="just"/>
            <a:r>
              <a:rPr lang="en-GB" dirty="0">
                <a:solidFill>
                  <a:srgbClr val="000000"/>
                </a:solidFill>
                <a:latin typeface="Times New Roman" panose="02020603050405020304" pitchFamily="18" charset="0"/>
              </a:rPr>
              <a:t>B</a:t>
            </a:r>
            <a:r>
              <a:rPr lang="en-GB" b="0" i="0" dirty="0">
                <a:solidFill>
                  <a:srgbClr val="000000"/>
                </a:solidFill>
                <a:effectLst/>
                <a:latin typeface="Times New Roman" panose="02020603050405020304" pitchFamily="18" charset="0"/>
              </a:rPr>
              <a:t>e aware of another form of law and the influence it has in England and Wales.</a:t>
            </a:r>
          </a:p>
          <a:p>
            <a:pPr algn="just"/>
            <a:r>
              <a:rPr lang="en-GB" b="0" i="0" dirty="0">
                <a:solidFill>
                  <a:srgbClr val="000000"/>
                </a:solidFill>
                <a:effectLst/>
                <a:latin typeface="Times New Roman" panose="02020603050405020304" pitchFamily="18" charset="0"/>
              </a:rPr>
              <a:t>International law consists of the rules and principles governing relations between states, between states and individuals, and between international organisations. </a:t>
            </a:r>
          </a:p>
          <a:p>
            <a:pPr algn="just"/>
            <a:r>
              <a:rPr lang="en-GB" dirty="0">
                <a:solidFill>
                  <a:srgbClr val="000000"/>
                </a:solidFill>
                <a:latin typeface="Times New Roman" panose="02020603050405020304" pitchFamily="18" charset="0"/>
              </a:rPr>
              <a:t>I</a:t>
            </a:r>
            <a:r>
              <a:rPr lang="en-GB" b="0" i="0" dirty="0">
                <a:solidFill>
                  <a:srgbClr val="000000"/>
                </a:solidFill>
                <a:effectLst/>
                <a:latin typeface="Times New Roman" panose="02020603050405020304" pitchFamily="18" charset="0"/>
              </a:rPr>
              <a:t>nternational law regulates not only the jurisdiction of England and Wales, but many jurisdictions around the globe. It’s important to be aware that the term “international law” does not indicate a single unified system, but many different systems governing different areas.</a:t>
            </a:r>
          </a:p>
        </p:txBody>
      </p:sp>
    </p:spTree>
    <p:extLst>
      <p:ext uri="{BB962C8B-B14F-4D97-AF65-F5344CB8AC3E}">
        <p14:creationId xmlns:p14="http://schemas.microsoft.com/office/powerpoint/2010/main" val="255429901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12E80-7890-4BAD-B0AE-C99B85786A4C}"/>
              </a:ext>
            </a:extLst>
          </p:cNvPr>
          <p:cNvSpPr>
            <a:spLocks noGrp="1"/>
          </p:cNvSpPr>
          <p:nvPr>
            <p:ph type="title"/>
          </p:nvPr>
        </p:nvSpPr>
        <p:spPr/>
        <p:txBody>
          <a:bodyPr/>
          <a:lstStyle/>
          <a:p>
            <a:r>
              <a:rPr lang="en-GB" dirty="0"/>
              <a:t>Effect of International Law on Domestic Law </a:t>
            </a:r>
          </a:p>
        </p:txBody>
      </p:sp>
      <p:sp>
        <p:nvSpPr>
          <p:cNvPr id="3" name="Content Placeholder 2">
            <a:extLst>
              <a:ext uri="{FF2B5EF4-FFF2-40B4-BE49-F238E27FC236}">
                <a16:creationId xmlns:a16="http://schemas.microsoft.com/office/drawing/2014/main" id="{0C8F716A-2987-45DF-B402-C1E45D7AE4CD}"/>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The United Kingdom is what is known as a </a:t>
            </a:r>
            <a:r>
              <a:rPr lang="en-GB" b="1" i="0" dirty="0">
                <a:solidFill>
                  <a:srgbClr val="000000"/>
                </a:solidFill>
                <a:effectLst/>
                <a:latin typeface="Times New Roman" panose="02020603050405020304" pitchFamily="18" charset="0"/>
              </a:rPr>
              <a:t>dualist</a:t>
            </a:r>
            <a:r>
              <a:rPr lang="en-GB" b="0" i="0" dirty="0">
                <a:solidFill>
                  <a:srgbClr val="000000"/>
                </a:solidFill>
                <a:effectLst/>
                <a:latin typeface="Times New Roman" panose="02020603050405020304" pitchFamily="18" charset="0"/>
              </a:rPr>
              <a:t> state. </a:t>
            </a:r>
          </a:p>
          <a:p>
            <a:pPr algn="just"/>
            <a:r>
              <a:rPr lang="en-GB" b="0" i="0" dirty="0">
                <a:solidFill>
                  <a:srgbClr val="000000"/>
                </a:solidFill>
                <a:effectLst/>
                <a:latin typeface="Times New Roman" panose="02020603050405020304" pitchFamily="18" charset="0"/>
              </a:rPr>
              <a:t>This means that when the UK signs international treaties, they are binding in international law but not in domestic law. </a:t>
            </a:r>
          </a:p>
          <a:p>
            <a:pPr algn="just"/>
            <a:r>
              <a:rPr lang="en-GB" b="0" i="0" dirty="0">
                <a:solidFill>
                  <a:srgbClr val="000000"/>
                </a:solidFill>
                <a:effectLst/>
                <a:latin typeface="Times New Roman" panose="02020603050405020304" pitchFamily="18" charset="0"/>
              </a:rPr>
              <a:t>In other words, when the UK signs an international treaty, it does not create obligations which are enforceable in UK courts.</a:t>
            </a:r>
          </a:p>
          <a:p>
            <a:pPr algn="just"/>
            <a:r>
              <a:rPr lang="en-GB" b="0" i="0" dirty="0">
                <a:solidFill>
                  <a:srgbClr val="000000"/>
                </a:solidFill>
                <a:effectLst/>
                <a:latin typeface="Times New Roman" panose="02020603050405020304" pitchFamily="18" charset="0"/>
              </a:rPr>
              <a:t>For example, the UK is a signatory to the Convention on the Rights of Persons with Disabilities (a treaty of the United Nations) but you cannot go into a court in England and Wales and seek a remedy on the basis that rights protected by that treaty have been breached.</a:t>
            </a:r>
          </a:p>
          <a:p>
            <a:endParaRPr lang="en-GB" dirty="0"/>
          </a:p>
        </p:txBody>
      </p:sp>
    </p:spTree>
    <p:extLst>
      <p:ext uri="{BB962C8B-B14F-4D97-AF65-F5344CB8AC3E}">
        <p14:creationId xmlns:p14="http://schemas.microsoft.com/office/powerpoint/2010/main" val="37467028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93550-E838-49ED-AC31-581AD43285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783B748-79B7-464E-87CA-EE5FF3D50B84}"/>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Some other states, known as </a:t>
            </a:r>
            <a:r>
              <a:rPr lang="en-GB" b="1" i="0" dirty="0">
                <a:solidFill>
                  <a:srgbClr val="000000"/>
                </a:solidFill>
                <a:effectLst/>
                <a:latin typeface="Times New Roman" panose="02020603050405020304" pitchFamily="18" charset="0"/>
              </a:rPr>
              <a:t>monist</a:t>
            </a:r>
            <a:r>
              <a:rPr lang="en-GB" b="0" i="0" dirty="0">
                <a:solidFill>
                  <a:srgbClr val="000000"/>
                </a:solidFill>
                <a:effectLst/>
                <a:latin typeface="Times New Roman" panose="02020603050405020304" pitchFamily="18" charset="0"/>
              </a:rPr>
              <a:t> states, automatically incorporate any international treaty to which the state is a signatory into their domestic law. </a:t>
            </a:r>
          </a:p>
          <a:p>
            <a:r>
              <a:rPr lang="en-GB" dirty="0">
                <a:solidFill>
                  <a:srgbClr val="000000"/>
                </a:solidFill>
                <a:latin typeface="Times New Roman" panose="02020603050405020304" pitchFamily="18" charset="0"/>
              </a:rPr>
              <a:t>Examples include </a:t>
            </a:r>
            <a:r>
              <a:rPr lang="en-GB" b="0" i="0" dirty="0">
                <a:solidFill>
                  <a:srgbClr val="000000"/>
                </a:solidFill>
                <a:effectLst/>
                <a:latin typeface="Times New Roman" panose="02020603050405020304" pitchFamily="18" charset="0"/>
              </a:rPr>
              <a:t>France and Germany. </a:t>
            </a:r>
            <a:endParaRPr lang="en-GB" dirty="0"/>
          </a:p>
        </p:txBody>
      </p:sp>
    </p:spTree>
    <p:extLst>
      <p:ext uri="{BB962C8B-B14F-4D97-AF65-F5344CB8AC3E}">
        <p14:creationId xmlns:p14="http://schemas.microsoft.com/office/powerpoint/2010/main" val="220214158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1413D-A55A-4AB7-8567-B246716B855D}"/>
              </a:ext>
            </a:extLst>
          </p:cNvPr>
          <p:cNvSpPr>
            <a:spLocks noGrp="1"/>
          </p:cNvSpPr>
          <p:nvPr>
            <p:ph type="title"/>
          </p:nvPr>
        </p:nvSpPr>
        <p:spPr/>
        <p:txBody>
          <a:bodyPr/>
          <a:lstStyle/>
          <a:p>
            <a:r>
              <a:rPr lang="en-GB" dirty="0"/>
              <a:t>ECHR</a:t>
            </a:r>
          </a:p>
        </p:txBody>
      </p:sp>
      <p:sp>
        <p:nvSpPr>
          <p:cNvPr id="3" name="Content Placeholder 2">
            <a:extLst>
              <a:ext uri="{FF2B5EF4-FFF2-40B4-BE49-F238E27FC236}">
                <a16:creationId xmlns:a16="http://schemas.microsoft.com/office/drawing/2014/main" id="{795A4887-3D9C-45FD-B99A-CC0509112A90}"/>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One of the most important international legal systems of which the United Kingdom is a part is the </a:t>
            </a:r>
            <a:r>
              <a:rPr lang="en-GB" b="1" i="0" dirty="0">
                <a:solidFill>
                  <a:srgbClr val="000000"/>
                </a:solidFill>
                <a:effectLst/>
                <a:latin typeface="Times New Roman" panose="02020603050405020304" pitchFamily="18" charset="0"/>
              </a:rPr>
              <a:t>European Convention on Human Rights</a:t>
            </a:r>
            <a:r>
              <a:rPr lang="en-GB" b="0" i="0" dirty="0">
                <a:solidFill>
                  <a:srgbClr val="000000"/>
                </a:solidFill>
                <a:effectLst/>
                <a:latin typeface="Times New Roman" panose="02020603050405020304" pitchFamily="18" charset="0"/>
              </a:rPr>
              <a:t> (ECHR). </a:t>
            </a:r>
          </a:p>
          <a:p>
            <a:r>
              <a:rPr lang="en-GB" b="0" i="0" dirty="0">
                <a:solidFill>
                  <a:srgbClr val="000000"/>
                </a:solidFill>
                <a:effectLst/>
                <a:latin typeface="Times New Roman" panose="02020603050405020304" pitchFamily="18" charset="0"/>
              </a:rPr>
              <a:t>The ECHR is an international treaty which protects fundamental human rights. It has its own court, the European Court of Human Rights. </a:t>
            </a:r>
          </a:p>
          <a:p>
            <a:r>
              <a:rPr lang="en-GB" b="0" i="0" dirty="0">
                <a:solidFill>
                  <a:srgbClr val="000000"/>
                </a:solidFill>
                <a:effectLst/>
                <a:latin typeface="Times New Roman" panose="02020603050405020304" pitchFamily="18" charset="0"/>
              </a:rPr>
              <a:t>The ECHR is a cornerstone of human rights protection within the UK, and has been incorporated into UK law through the </a:t>
            </a:r>
            <a:r>
              <a:rPr lang="en-GB" b="1" i="0" dirty="0">
                <a:solidFill>
                  <a:srgbClr val="000000"/>
                </a:solidFill>
                <a:effectLst/>
                <a:latin typeface="Times New Roman" panose="02020603050405020304" pitchFamily="18" charset="0"/>
              </a:rPr>
              <a:t>Human Rights Act</a:t>
            </a:r>
            <a:r>
              <a:rPr lang="en-GB" b="0" i="0" dirty="0">
                <a:solidFill>
                  <a:srgbClr val="000000"/>
                </a:solidFill>
                <a:effectLst/>
                <a:latin typeface="Times New Roman" panose="02020603050405020304" pitchFamily="18" charset="0"/>
              </a:rPr>
              <a:t> </a:t>
            </a:r>
            <a:r>
              <a:rPr lang="en-GB" b="1" i="0" dirty="0">
                <a:solidFill>
                  <a:srgbClr val="000000"/>
                </a:solidFill>
                <a:effectLst/>
                <a:latin typeface="Times New Roman" panose="02020603050405020304" pitchFamily="18" charset="0"/>
              </a:rPr>
              <a:t>1998</a:t>
            </a:r>
            <a:r>
              <a:rPr lang="en-GB" b="0" i="0" dirty="0">
                <a:solidFill>
                  <a:srgbClr val="000000"/>
                </a:solidFill>
                <a:effectLst/>
                <a:latin typeface="Times New Roman" panose="02020603050405020304" pitchFamily="18" charset="0"/>
              </a:rPr>
              <a:t>.</a:t>
            </a:r>
            <a:endParaRPr lang="en-GB" dirty="0"/>
          </a:p>
        </p:txBody>
      </p:sp>
    </p:spTree>
    <p:extLst>
      <p:ext uri="{BB962C8B-B14F-4D97-AF65-F5344CB8AC3E}">
        <p14:creationId xmlns:p14="http://schemas.microsoft.com/office/powerpoint/2010/main" val="85847512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B347E-2CDE-4023-9550-574B516361E1}"/>
              </a:ext>
            </a:extLst>
          </p:cNvPr>
          <p:cNvSpPr>
            <a:spLocks noGrp="1"/>
          </p:cNvSpPr>
          <p:nvPr>
            <p:ph type="title"/>
          </p:nvPr>
        </p:nvSpPr>
        <p:spPr/>
        <p:txBody>
          <a:bodyPr/>
          <a:lstStyle/>
          <a:p>
            <a:r>
              <a:rPr lang="en-GB" dirty="0"/>
              <a:t>The European Union</a:t>
            </a:r>
          </a:p>
        </p:txBody>
      </p:sp>
      <p:sp>
        <p:nvSpPr>
          <p:cNvPr id="3" name="Content Placeholder 2">
            <a:extLst>
              <a:ext uri="{FF2B5EF4-FFF2-40B4-BE49-F238E27FC236}">
                <a16:creationId xmlns:a16="http://schemas.microsoft.com/office/drawing/2014/main" id="{6D6F76F3-8297-4EC7-9699-5262A8DC56BD}"/>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From 1973 to 31 December 2019, the UK was a member of first the European Economic Community, and later the European Union. </a:t>
            </a:r>
          </a:p>
          <a:p>
            <a:r>
              <a:rPr lang="en-GB" b="0" i="0" dirty="0">
                <a:solidFill>
                  <a:srgbClr val="000000"/>
                </a:solidFill>
                <a:effectLst/>
                <a:latin typeface="Times New Roman" panose="02020603050405020304" pitchFamily="18" charset="0"/>
              </a:rPr>
              <a:t>The European Union has its own legal system, which is a unique form of international law in that it is automatically binding in the domestic legal systems of the EU’s member states. </a:t>
            </a:r>
          </a:p>
          <a:p>
            <a:r>
              <a:rPr lang="en-GB" b="0" i="0" dirty="0">
                <a:solidFill>
                  <a:srgbClr val="000000"/>
                </a:solidFill>
                <a:effectLst/>
                <a:latin typeface="Times New Roman" panose="02020603050405020304" pitchFamily="18" charset="0"/>
              </a:rPr>
              <a:t>While the UK was a member of the EU, UK citizens could seek remedies in UK courts on the basis that EU legal obligations had been breached (this was known as the doctrine of </a:t>
            </a:r>
            <a:r>
              <a:rPr lang="en-GB" b="1" i="0" dirty="0">
                <a:solidFill>
                  <a:srgbClr val="000000"/>
                </a:solidFill>
                <a:effectLst/>
                <a:latin typeface="Times New Roman" panose="02020603050405020304" pitchFamily="18" charset="0"/>
              </a:rPr>
              <a:t>direct effect</a:t>
            </a:r>
            <a:r>
              <a:rPr lang="en-GB" b="0" i="0" dirty="0">
                <a:solidFill>
                  <a:srgbClr val="000000"/>
                </a:solidFill>
                <a:effectLst/>
                <a:latin typeface="Times New Roman" panose="02020603050405020304" pitchFamily="18" charset="0"/>
              </a:rPr>
              <a:t>). </a:t>
            </a:r>
          </a:p>
          <a:p>
            <a:r>
              <a:rPr lang="en-GB" b="0" i="0" dirty="0">
                <a:solidFill>
                  <a:srgbClr val="000000"/>
                </a:solidFill>
                <a:effectLst/>
                <a:latin typeface="Times New Roman" panose="02020603050405020304" pitchFamily="18" charset="0"/>
              </a:rPr>
              <a:t>Now that the UK is no longer a member of the EU, the legal principles that bound the UK by EU law no longer apply, though the </a:t>
            </a:r>
            <a:r>
              <a:rPr lang="en-GB" b="1" i="0" dirty="0">
                <a:solidFill>
                  <a:srgbClr val="000000"/>
                </a:solidFill>
                <a:effectLst/>
                <a:latin typeface="Times New Roman" panose="02020603050405020304" pitchFamily="18" charset="0"/>
              </a:rPr>
              <a:t>European Union (Withdrawal) Act 2018</a:t>
            </a:r>
            <a:r>
              <a:rPr lang="en-GB" b="0" i="0" dirty="0">
                <a:solidFill>
                  <a:srgbClr val="000000"/>
                </a:solidFill>
                <a:effectLst/>
                <a:latin typeface="Times New Roman" panose="02020603050405020304" pitchFamily="18" charset="0"/>
              </a:rPr>
              <a:t> incorporated (included) all EU legislation that was in force at the time of exit into UK law.</a:t>
            </a:r>
            <a:endParaRPr lang="en-GB" dirty="0"/>
          </a:p>
        </p:txBody>
      </p:sp>
    </p:spTree>
    <p:extLst>
      <p:ext uri="{BB962C8B-B14F-4D97-AF65-F5344CB8AC3E}">
        <p14:creationId xmlns:p14="http://schemas.microsoft.com/office/powerpoint/2010/main" val="68874459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B8F32EBB-9D48-46DA-BE80-CA8FE1F63C3D}"/>
              </a:ext>
            </a:extLst>
          </p:cNvPr>
          <p:cNvSpPr>
            <a:spLocks noGrp="1"/>
          </p:cNvSpPr>
          <p:nvPr>
            <p:ph type="title"/>
          </p:nvPr>
        </p:nvSpPr>
        <p:spPr/>
        <p:txBody>
          <a:bodyPr/>
          <a:lstStyle/>
          <a:p>
            <a:pPr eaLnBrk="1" hangingPunct="1"/>
            <a:r>
              <a:rPr lang="en-GB" altLang="en-US"/>
              <a:t>Sources of Law : Summary</a:t>
            </a:r>
          </a:p>
        </p:txBody>
      </p:sp>
      <p:pic>
        <p:nvPicPr>
          <p:cNvPr id="28675" name="Picture 5" descr="fig03_02">
            <a:extLst>
              <a:ext uri="{FF2B5EF4-FFF2-40B4-BE49-F238E27FC236}">
                <a16:creationId xmlns:a16="http://schemas.microsoft.com/office/drawing/2014/main" id="{62D6A578-4283-4101-B851-3DAD6C9646A5}"/>
              </a:ext>
            </a:extLst>
          </p:cNvPr>
          <p:cNvPicPr>
            <a:picLocks noGrp="1" noChangeAspect="1" noChangeArrowheads="1"/>
          </p:cNvPicPr>
          <p:nvPr>
            <p:ph type="dgm" idx="1"/>
          </p:nvPr>
        </p:nvPicPr>
        <p:blipFill>
          <a:blip r:embed="rId2">
            <a:extLst>
              <a:ext uri="{28A0092B-C50C-407E-A947-70E740481C1C}">
                <a14:useLocalDpi xmlns:a14="http://schemas.microsoft.com/office/drawing/2010/main" val="0"/>
              </a:ext>
            </a:extLst>
          </a:blip>
          <a:srcRect/>
          <a:stretch>
            <a:fillRect/>
          </a:stretch>
        </p:blipFill>
        <p:spPr>
          <a:xfrm>
            <a:off x="642938" y="1857375"/>
            <a:ext cx="8215312" cy="4714875"/>
          </a:xfrm>
          <a:noFill/>
        </p:spPr>
      </p:pic>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27772-7049-412B-A526-9175C0ADA310}"/>
              </a:ext>
            </a:extLst>
          </p:cNvPr>
          <p:cNvSpPr>
            <a:spLocks noGrp="1"/>
          </p:cNvSpPr>
          <p:nvPr>
            <p:ph type="title"/>
          </p:nvPr>
        </p:nvSpPr>
        <p:spPr/>
        <p:txBody>
          <a:bodyPr/>
          <a:lstStyle/>
          <a:p>
            <a:r>
              <a:rPr lang="en-GB" dirty="0"/>
              <a:t>Classifying the Law</a:t>
            </a:r>
          </a:p>
        </p:txBody>
      </p:sp>
      <p:sp>
        <p:nvSpPr>
          <p:cNvPr id="5" name="TextBox 4">
            <a:extLst>
              <a:ext uri="{FF2B5EF4-FFF2-40B4-BE49-F238E27FC236}">
                <a16:creationId xmlns:a16="http://schemas.microsoft.com/office/drawing/2014/main" id="{95CFE2AF-DD0A-45F5-ABB4-C299D9499DF6}"/>
              </a:ext>
            </a:extLst>
          </p:cNvPr>
          <p:cNvSpPr txBox="1"/>
          <p:nvPr/>
        </p:nvSpPr>
        <p:spPr>
          <a:xfrm>
            <a:off x="2286000" y="1029762"/>
            <a:ext cx="4583358" cy="5078313"/>
          </a:xfrm>
          <a:prstGeom prst="rect">
            <a:avLst/>
          </a:prstGeom>
          <a:noFill/>
        </p:spPr>
        <p:txBody>
          <a:bodyPr wrap="square">
            <a:spAutoFit/>
          </a:bodyPr>
          <a:lstStyle/>
          <a:p>
            <a:r>
              <a:rPr lang="en-GB" b="0" i="0" dirty="0">
                <a:solidFill>
                  <a:srgbClr val="000000"/>
                </a:solidFill>
                <a:effectLst/>
                <a:latin typeface="Times New Roman" panose="02020603050405020304" pitchFamily="18" charset="0"/>
              </a:rPr>
              <a:t>One of the most important ways we classify law is into </a:t>
            </a:r>
            <a:r>
              <a:rPr lang="en-GB" b="1" i="0" dirty="0">
                <a:solidFill>
                  <a:srgbClr val="000000"/>
                </a:solidFill>
                <a:effectLst/>
                <a:latin typeface="Times New Roman" panose="02020603050405020304" pitchFamily="18" charset="0"/>
              </a:rPr>
              <a:t>criminal law</a:t>
            </a:r>
            <a:r>
              <a:rPr lang="en-GB" b="0" i="0" dirty="0">
                <a:solidFill>
                  <a:srgbClr val="000000"/>
                </a:solidFill>
                <a:effectLst/>
                <a:latin typeface="Times New Roman" panose="02020603050405020304" pitchFamily="18" charset="0"/>
              </a:rPr>
              <a:t> and </a:t>
            </a:r>
            <a:r>
              <a:rPr lang="en-GB" b="1" i="0" dirty="0">
                <a:solidFill>
                  <a:srgbClr val="000000"/>
                </a:solidFill>
                <a:effectLst/>
                <a:latin typeface="Times New Roman" panose="02020603050405020304" pitchFamily="18" charset="0"/>
              </a:rPr>
              <a:t>civil law</a:t>
            </a:r>
            <a:r>
              <a:rPr lang="en-GB" b="0" i="0" dirty="0">
                <a:solidFill>
                  <a:srgbClr val="000000"/>
                </a:solidFill>
                <a:effectLst/>
                <a:latin typeface="Times New Roman" panose="02020603050405020304" pitchFamily="18" charset="0"/>
              </a:rPr>
              <a:t>. </a:t>
            </a:r>
          </a:p>
          <a:p>
            <a:r>
              <a:rPr lang="en-GB" b="1" i="0" dirty="0">
                <a:solidFill>
                  <a:srgbClr val="000000"/>
                </a:solidFill>
                <a:effectLst/>
                <a:latin typeface="Times New Roman" panose="02020603050405020304" pitchFamily="18" charset="0"/>
              </a:rPr>
              <a:t>Criminal law</a:t>
            </a:r>
            <a:r>
              <a:rPr lang="en-GB" b="0" i="0" dirty="0">
                <a:solidFill>
                  <a:srgbClr val="000000"/>
                </a:solidFill>
                <a:effectLst/>
                <a:latin typeface="Times New Roman" panose="02020603050405020304" pitchFamily="18" charset="0"/>
              </a:rPr>
              <a:t> is “the body of laws owed to society as a whole”. It is that part of the law which enables the state to deter and punish crime. </a:t>
            </a:r>
          </a:p>
          <a:p>
            <a:r>
              <a:rPr lang="en-GB" b="1" i="0" dirty="0">
                <a:solidFill>
                  <a:srgbClr val="000000"/>
                </a:solidFill>
                <a:effectLst/>
                <a:latin typeface="Times New Roman" panose="02020603050405020304" pitchFamily="18" charset="0"/>
              </a:rPr>
              <a:t>Civil law</a:t>
            </a:r>
            <a:r>
              <a:rPr lang="en-GB" b="0" i="0" dirty="0">
                <a:solidFill>
                  <a:srgbClr val="000000"/>
                </a:solidFill>
                <a:effectLst/>
                <a:latin typeface="Times New Roman" panose="02020603050405020304" pitchFamily="18" charset="0"/>
              </a:rPr>
              <a:t> is the “body of laws dealing with the rights and duties owed by individuals and organisations to each other”. It encompasses a wide range of areas of law, including property law, family law and the law of contract. Understanding whether a case is a matter of criminal law or civil law is important, because the criminal and civil court systems are separate. Cases are heard in different courts and follow different procedures. The personnel involved in the case are different, as are the outcomes.</a:t>
            </a:r>
            <a:endParaRPr lang="en-GB" dirty="0"/>
          </a:p>
        </p:txBody>
      </p:sp>
    </p:spTree>
    <p:extLst>
      <p:ext uri="{BB962C8B-B14F-4D97-AF65-F5344CB8AC3E}">
        <p14:creationId xmlns:p14="http://schemas.microsoft.com/office/powerpoint/2010/main" val="266457814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3AF7F-AE2C-44D1-9465-DA8BC6CC61BF}"/>
              </a:ext>
            </a:extLst>
          </p:cNvPr>
          <p:cNvSpPr>
            <a:spLocks noGrp="1"/>
          </p:cNvSpPr>
          <p:nvPr>
            <p:ph type="title"/>
          </p:nvPr>
        </p:nvSpPr>
        <p:spPr/>
        <p:txBody>
          <a:bodyPr/>
          <a:lstStyle/>
          <a:p>
            <a:r>
              <a:rPr lang="en-GB" dirty="0"/>
              <a:t>Public or Private Law</a:t>
            </a:r>
          </a:p>
        </p:txBody>
      </p:sp>
      <p:sp>
        <p:nvSpPr>
          <p:cNvPr id="5" name="TextBox 4">
            <a:extLst>
              <a:ext uri="{FF2B5EF4-FFF2-40B4-BE49-F238E27FC236}">
                <a16:creationId xmlns:a16="http://schemas.microsoft.com/office/drawing/2014/main" id="{CA50F4D2-B47B-46F6-AA72-91234ABBE02D}"/>
              </a:ext>
            </a:extLst>
          </p:cNvPr>
          <p:cNvSpPr txBox="1"/>
          <p:nvPr/>
        </p:nvSpPr>
        <p:spPr>
          <a:xfrm>
            <a:off x="971600" y="1412776"/>
            <a:ext cx="5897758" cy="3693319"/>
          </a:xfrm>
          <a:prstGeom prst="rect">
            <a:avLst/>
          </a:prstGeom>
          <a:noFill/>
        </p:spPr>
        <p:txBody>
          <a:bodyPr wrap="square">
            <a:spAutoFit/>
          </a:bodyPr>
          <a:lstStyle/>
          <a:p>
            <a:pPr algn="just"/>
            <a:r>
              <a:rPr lang="en-GB" b="0" i="0" dirty="0">
                <a:solidFill>
                  <a:srgbClr val="000000"/>
                </a:solidFill>
                <a:effectLst/>
                <a:latin typeface="Times New Roman" panose="02020603050405020304" pitchFamily="18" charset="0"/>
              </a:rPr>
              <a:t>All law can be regarded as either </a:t>
            </a:r>
            <a:r>
              <a:rPr lang="en-GB" b="1" i="0" dirty="0">
                <a:solidFill>
                  <a:srgbClr val="000000"/>
                </a:solidFill>
                <a:effectLst/>
                <a:latin typeface="Times New Roman" panose="02020603050405020304" pitchFamily="18" charset="0"/>
              </a:rPr>
              <a:t>public</a:t>
            </a:r>
            <a:r>
              <a:rPr lang="en-GB" b="0" i="0" dirty="0">
                <a:solidFill>
                  <a:srgbClr val="000000"/>
                </a:solidFill>
                <a:effectLst/>
                <a:latin typeface="Times New Roman" panose="02020603050405020304" pitchFamily="18" charset="0"/>
              </a:rPr>
              <a:t> or </a:t>
            </a:r>
            <a:r>
              <a:rPr lang="en-GB" b="1" i="0" dirty="0">
                <a:solidFill>
                  <a:srgbClr val="000000"/>
                </a:solidFill>
                <a:effectLst/>
                <a:latin typeface="Times New Roman" panose="02020603050405020304" pitchFamily="18" charset="0"/>
              </a:rPr>
              <a:t>private</a:t>
            </a:r>
            <a:r>
              <a:rPr lang="en-GB" b="0" i="0" dirty="0">
                <a:solidFill>
                  <a:srgbClr val="000000"/>
                </a:solidFill>
                <a:effectLst/>
                <a:latin typeface="Times New Roman" panose="02020603050405020304" pitchFamily="18" charset="0"/>
              </a:rPr>
              <a:t>. Public law is that part of the law which is concerned with the relationship between the state and private persons. </a:t>
            </a:r>
          </a:p>
          <a:p>
            <a:pPr algn="just"/>
            <a:endParaRPr lang="en-GB" dirty="0">
              <a:solidFill>
                <a:srgbClr val="000000"/>
              </a:solidFill>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Human rights law is a form of public law: it defines the rights which individuals can assert against the state.</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Private law is that part of the law which is concerned with the relationship between private persons. </a:t>
            </a:r>
          </a:p>
          <a:p>
            <a:pPr algn="just"/>
            <a:endParaRPr lang="en-GB" dirty="0">
              <a:solidFill>
                <a:srgbClr val="000000"/>
              </a:solidFill>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law of contract is part of private law: it provides a framework for people to regulate their agreements with one another and resolve disputes.</a:t>
            </a:r>
          </a:p>
        </p:txBody>
      </p:sp>
    </p:spTree>
    <p:extLst>
      <p:ext uri="{BB962C8B-B14F-4D97-AF65-F5344CB8AC3E}">
        <p14:creationId xmlns:p14="http://schemas.microsoft.com/office/powerpoint/2010/main" val="203276482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44DACF1-D88B-4B25-BD3F-CB520FA1E73D}"/>
              </a:ext>
            </a:extLst>
          </p:cNvPr>
          <p:cNvPicPr>
            <a:picLocks noChangeAspect="1"/>
          </p:cNvPicPr>
          <p:nvPr/>
        </p:nvPicPr>
        <p:blipFill rotWithShape="1">
          <a:blip r:embed="rId2"/>
          <a:srcRect l="27806" r="14363" b="-2"/>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7D1BBAD-024D-46D4-BEB7-290B1CB85803}"/>
              </a:ext>
            </a:extLst>
          </p:cNvPr>
          <p:cNvSpPr>
            <a:spLocks noGrp="1"/>
          </p:cNvSpPr>
          <p:nvPr>
            <p:ph type="title"/>
          </p:nvPr>
        </p:nvSpPr>
        <p:spPr>
          <a:xfrm>
            <a:off x="507999" y="609600"/>
            <a:ext cx="2888343" cy="1320800"/>
          </a:xfrm>
        </p:spPr>
        <p:txBody>
          <a:bodyPr>
            <a:normAutofit/>
          </a:bodyPr>
          <a:lstStyle/>
          <a:p>
            <a:r>
              <a:rPr lang="en-US" dirty="0"/>
              <a:t>Further Reading </a:t>
            </a:r>
            <a:endParaRPr lang="en-GB" dirty="0"/>
          </a:p>
        </p:txBody>
      </p:sp>
      <p:sp>
        <p:nvSpPr>
          <p:cNvPr id="4" name="Content Placeholder 3">
            <a:extLst>
              <a:ext uri="{FF2B5EF4-FFF2-40B4-BE49-F238E27FC236}">
                <a16:creationId xmlns:a16="http://schemas.microsoft.com/office/drawing/2014/main" id="{400CF12A-1B98-44A0-8243-966DCA3B74D2}"/>
              </a:ext>
            </a:extLst>
          </p:cNvPr>
          <p:cNvSpPr>
            <a:spLocks noGrp="1"/>
          </p:cNvSpPr>
          <p:nvPr>
            <p:ph idx="1"/>
          </p:nvPr>
        </p:nvSpPr>
        <p:spPr>
          <a:xfrm>
            <a:off x="508000" y="2160589"/>
            <a:ext cx="2888342" cy="3880773"/>
          </a:xfrm>
        </p:spPr>
        <p:txBody>
          <a:bodyPr>
            <a:normAutofit/>
          </a:bodyPr>
          <a:lstStyle/>
          <a:p>
            <a:r>
              <a:rPr lang="en-US" dirty="0"/>
              <a:t>To read more… read Part 1 Sources of Law in English Legal System by Quinn &amp; Elliott eBook available from the library </a:t>
            </a:r>
          </a:p>
          <a:p>
            <a:r>
              <a:rPr lang="en-GB" dirty="0">
                <a:hlinkClick r:id="rId3"/>
              </a:rPr>
              <a:t>https://www-vlebooks-com.ezproxy.uwtsd.ac.uk/Vleweb/Product/Index/2026532?page=0</a:t>
            </a:r>
            <a:r>
              <a:rPr lang="en-GB" dirty="0"/>
              <a:t> </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2065446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09B12-7A3A-4456-B546-8253AB8ABB6E}"/>
              </a:ext>
            </a:extLst>
          </p:cNvPr>
          <p:cNvSpPr>
            <a:spLocks noGrp="1"/>
          </p:cNvSpPr>
          <p:nvPr>
            <p:ph type="title"/>
          </p:nvPr>
        </p:nvSpPr>
        <p:spPr/>
        <p:txBody>
          <a:bodyPr/>
          <a:lstStyle/>
          <a:p>
            <a:r>
              <a:rPr lang="en-GB" dirty="0"/>
              <a:t>Tutorial Activity</a:t>
            </a:r>
          </a:p>
        </p:txBody>
      </p:sp>
      <p:sp>
        <p:nvSpPr>
          <p:cNvPr id="3" name="Content Placeholder 2">
            <a:extLst>
              <a:ext uri="{FF2B5EF4-FFF2-40B4-BE49-F238E27FC236}">
                <a16:creationId xmlns:a16="http://schemas.microsoft.com/office/drawing/2014/main" id="{1561D6DC-D531-4322-A236-65767955C218}"/>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Download the Teaching Resources “The European Convention on Human Rights - Rights and freedoms in practice” (2013) at </a:t>
            </a:r>
            <a:r>
              <a:rPr lang="en-GB" b="0" i="0" u="none" strike="noStrike" dirty="0">
                <a:solidFill>
                  <a:srgbClr val="000000"/>
                </a:solidFill>
                <a:effectLst/>
                <a:latin typeface="Times New Roman" panose="02020603050405020304" pitchFamily="18" charset="0"/>
                <a:hlinkClick r:id="rId2"/>
              </a:rPr>
              <a:t>https://edoc.coe.int/en/educational-tools/5327-teaching-resources-the-european-convention-on-human-rights-rights-and-freedoms-in-practice.html</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Review page 2. Can you explain what a “Convention” is?</a:t>
            </a:r>
          </a:p>
          <a:p>
            <a:endParaRPr lang="en-GB" dirty="0"/>
          </a:p>
        </p:txBody>
      </p:sp>
    </p:spTree>
    <p:extLst>
      <p:ext uri="{BB962C8B-B14F-4D97-AF65-F5344CB8AC3E}">
        <p14:creationId xmlns:p14="http://schemas.microsoft.com/office/powerpoint/2010/main" val="153274393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6.9"/>
</p:tagLst>
</file>

<file path=ppt/tags/tag2.xml><?xml version="1.0" encoding="utf-8"?>
<p:tagLst xmlns:a="http://schemas.openxmlformats.org/drawingml/2006/main" xmlns:r="http://schemas.openxmlformats.org/officeDocument/2006/relationships" xmlns:p="http://schemas.openxmlformats.org/presentationml/2006/main">
  <p:tag name="TIMING" val="|0.9"/>
</p:tagLst>
</file>

<file path=ppt/tags/tag3.xml><?xml version="1.0" encoding="utf-8"?>
<p:tagLst xmlns:a="http://schemas.openxmlformats.org/drawingml/2006/main" xmlns:r="http://schemas.openxmlformats.org/officeDocument/2006/relationships" xmlns:p="http://schemas.openxmlformats.org/presentationml/2006/main">
  <p:tag name="TIMING" val="|1.9|6.1|2.2|2.5|2.9"/>
</p:tagLst>
</file>

<file path=ppt/tags/tag4.xml><?xml version="1.0" encoding="utf-8"?>
<p:tagLst xmlns:a="http://schemas.openxmlformats.org/drawingml/2006/main" xmlns:r="http://schemas.openxmlformats.org/officeDocument/2006/relationships" xmlns:p="http://schemas.openxmlformats.org/presentationml/2006/main">
  <p:tag name="TIMING" val="|1.5|11.9|2.7|2.7|2.4|3.5|1.8|2.1|7.9|2.9|1.9|0.7|1|2.8|0.9|0.6"/>
</p:tagLst>
</file>

<file path=ppt/tags/tag5.xml><?xml version="1.0" encoding="utf-8"?>
<p:tagLst xmlns:a="http://schemas.openxmlformats.org/drawingml/2006/main" xmlns:r="http://schemas.openxmlformats.org/officeDocument/2006/relationships" xmlns:p="http://schemas.openxmlformats.org/presentationml/2006/main">
  <p:tag name="TIMING" val="|0.1|0.1|45.1"/>
</p:tagLst>
</file>

<file path=ppt/tags/tag6.xml><?xml version="1.0" encoding="utf-8"?>
<p:tagLst xmlns:a="http://schemas.openxmlformats.org/drawingml/2006/main" xmlns:r="http://schemas.openxmlformats.org/officeDocument/2006/relationships" xmlns:p="http://schemas.openxmlformats.org/presentationml/2006/main">
  <p:tag name="TIMING" val="|1.1|6.3|8.6|69.3|1.4"/>
</p:tagLst>
</file>

<file path=ppt/tags/tag7.xml><?xml version="1.0" encoding="utf-8"?>
<p:tagLst xmlns:a="http://schemas.openxmlformats.org/drawingml/2006/main" xmlns:r="http://schemas.openxmlformats.org/officeDocument/2006/relationships" xmlns:p="http://schemas.openxmlformats.org/presentationml/2006/main">
  <p:tag name="TIMING" val="|0.8|1"/>
</p:tagLst>
</file>

<file path=ppt/tags/tag8.xml><?xml version="1.0" encoding="utf-8"?>
<p:tagLst xmlns:a="http://schemas.openxmlformats.org/drawingml/2006/main" xmlns:r="http://schemas.openxmlformats.org/officeDocument/2006/relationships" xmlns:p="http://schemas.openxmlformats.org/presentationml/2006/main">
  <p:tag name="TIMING" val="|2.3|9.2|17.6|16.2"/>
</p:tagLst>
</file>

<file path=ppt/tags/tag9.xml><?xml version="1.0" encoding="utf-8"?>
<p:tagLst xmlns:a="http://schemas.openxmlformats.org/drawingml/2006/main" xmlns:r="http://schemas.openxmlformats.org/officeDocument/2006/relationships" xmlns:p="http://schemas.openxmlformats.org/presentationml/2006/main">
  <p:tag name="TIMING" val="|0.8|11|15.5"/>
</p:tagLst>
</file>

<file path=ppt/tags/tag10.xml><?xml version="1.0" encoding="utf-8"?>
<p:tagLst xmlns:a="http://schemas.openxmlformats.org/drawingml/2006/main" xmlns:r="http://schemas.openxmlformats.org/officeDocument/2006/relationships" xmlns:p="http://schemas.openxmlformats.org/presentationml/2006/main">
  <p:tag name="TIMING" val="|1.8|4.9|4.6|24.8|8.1"/>
</p:tagLst>
</file>

<file path=ppt/tags/tag11.xml><?xml version="1.0" encoding="utf-8"?>
<p:tagLst xmlns:a="http://schemas.openxmlformats.org/drawingml/2006/main" xmlns:r="http://schemas.openxmlformats.org/officeDocument/2006/relationships" xmlns:p="http://schemas.openxmlformats.org/presentationml/2006/main">
  <p:tag name="TIMING" val="|2.6|6.4|1|3.3"/>
</p:tagLst>
</file>

<file path=ppt/tags/tag12.xml><?xml version="1.0" encoding="utf-8"?>
<p:tagLst xmlns:a="http://schemas.openxmlformats.org/drawingml/2006/main" xmlns:r="http://schemas.openxmlformats.org/officeDocument/2006/relationships" xmlns:p="http://schemas.openxmlformats.org/presentationml/2006/main">
  <p:tag name="TIMING" val="|1"/>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2130</Words>
  <Application>Microsoft Office PowerPoint</Application>
  <PresentationFormat>On-screen Show (4:3)</PresentationFormat>
  <Paragraphs>137</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Tahoma</vt:lpstr>
      <vt:lpstr>Times New Roman</vt:lpstr>
      <vt:lpstr>Trebuchet MS</vt:lpstr>
      <vt:lpstr>Wingdings</vt:lpstr>
      <vt:lpstr>Wingdings 3</vt:lpstr>
      <vt:lpstr>Facet</vt:lpstr>
      <vt:lpstr>Legal Process</vt:lpstr>
      <vt:lpstr>Aim of the Lecture</vt:lpstr>
      <vt:lpstr>Law Making Institutions</vt:lpstr>
      <vt:lpstr>Sources of Law</vt:lpstr>
      <vt:lpstr>Legislation</vt:lpstr>
      <vt:lpstr>Primary Legislation</vt:lpstr>
      <vt:lpstr>PowerPoint Presentation</vt:lpstr>
      <vt:lpstr>Secondary Legislation</vt:lpstr>
      <vt:lpstr>PowerPoint Presentation</vt:lpstr>
      <vt:lpstr>Case Law</vt:lpstr>
      <vt:lpstr>The Judiciary as Law Makers</vt:lpstr>
      <vt:lpstr>Common Law</vt:lpstr>
      <vt:lpstr>Developing the Common Law</vt:lpstr>
      <vt:lpstr>Judicial Precedent </vt:lpstr>
      <vt:lpstr>Statutory Interpretation</vt:lpstr>
      <vt:lpstr>Three Rules:</vt:lpstr>
      <vt:lpstr>Common Law </vt:lpstr>
      <vt:lpstr>Equity</vt:lpstr>
      <vt:lpstr>Merger of Common Law and Equity</vt:lpstr>
      <vt:lpstr>Terminology Confusion Alert!</vt:lpstr>
      <vt:lpstr>International Law</vt:lpstr>
      <vt:lpstr>Effect of International Law on Domestic Law </vt:lpstr>
      <vt:lpstr>PowerPoint Presentation</vt:lpstr>
      <vt:lpstr>ECHR</vt:lpstr>
      <vt:lpstr>The European Union</vt:lpstr>
      <vt:lpstr>Sources of Law : Summary</vt:lpstr>
      <vt:lpstr>Classifying the Law</vt:lpstr>
      <vt:lpstr>Public or Private Law</vt:lpstr>
      <vt:lpstr>Further Reading </vt:lpstr>
      <vt:lpstr>Tutorial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Bronwen Williams</dc:creator>
  <cp:lastModifiedBy>Sian Turvey</cp:lastModifiedBy>
  <cp:revision>1</cp:revision>
  <cp:lastPrinted>2020-10-14T12:16:57Z</cp:lastPrinted>
  <dcterms:created xsi:type="dcterms:W3CDTF">2020-10-14T08:45:35Z</dcterms:created>
  <dcterms:modified xsi:type="dcterms:W3CDTF">2022-01-28T08:33:39Z</dcterms:modified>
</cp:coreProperties>
</file>