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2"/>
  </p:notesMasterIdLst>
  <p:sldIdLst>
    <p:sldId id="256" r:id="rId7"/>
    <p:sldId id="259" r:id="rId8"/>
    <p:sldId id="680" r:id="rId9"/>
    <p:sldId id="682" r:id="rId10"/>
    <p:sldId id="681" r:id="rId11"/>
    <p:sldId id="667" r:id="rId12"/>
    <p:sldId id="669" r:id="rId13"/>
    <p:sldId id="291" r:id="rId14"/>
    <p:sldId id="463" r:id="rId15"/>
    <p:sldId id="338" r:id="rId16"/>
    <p:sldId id="270" r:id="rId17"/>
    <p:sldId id="273" r:id="rId18"/>
    <p:sldId id="339" r:id="rId19"/>
    <p:sldId id="664" r:id="rId20"/>
    <p:sldId id="351" r:id="rId21"/>
    <p:sldId id="341" r:id="rId22"/>
    <p:sldId id="290" r:id="rId23"/>
    <p:sldId id="464" r:id="rId24"/>
    <p:sldId id="683" r:id="rId25"/>
    <p:sldId id="665" r:id="rId26"/>
    <p:sldId id="466" r:id="rId27"/>
    <p:sldId id="677" r:id="rId28"/>
    <p:sldId id="684" r:id="rId29"/>
    <p:sldId id="676" r:id="rId30"/>
    <p:sldId id="685" r:id="rId31"/>
    <p:sldId id="468" r:id="rId32"/>
    <p:sldId id="666" r:id="rId33"/>
    <p:sldId id="687" r:id="rId34"/>
    <p:sldId id="274" r:id="rId35"/>
    <p:sldId id="280" r:id="rId36"/>
    <p:sldId id="356" r:id="rId37"/>
    <p:sldId id="282" r:id="rId38"/>
    <p:sldId id="355" r:id="rId39"/>
    <p:sldId id="357" r:id="rId40"/>
    <p:sldId id="286" r:id="rId41"/>
    <p:sldId id="354" r:id="rId42"/>
    <p:sldId id="288" r:id="rId43"/>
    <p:sldId id="358" r:id="rId44"/>
    <p:sldId id="284" r:id="rId45"/>
    <p:sldId id="691" r:id="rId46"/>
    <p:sldId id="663" r:id="rId47"/>
    <p:sldId id="471" r:id="rId48"/>
    <p:sldId id="688" r:id="rId49"/>
    <p:sldId id="670" r:id="rId50"/>
    <p:sldId id="671" r:id="rId51"/>
    <p:sldId id="672" r:id="rId52"/>
    <p:sldId id="673" r:id="rId53"/>
    <p:sldId id="674" r:id="rId54"/>
    <p:sldId id="330" r:id="rId55"/>
    <p:sldId id="332" r:id="rId56"/>
    <p:sldId id="331" r:id="rId57"/>
    <p:sldId id="289" r:id="rId58"/>
    <p:sldId id="323" r:id="rId59"/>
    <p:sldId id="322" r:id="rId60"/>
    <p:sldId id="689"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AF7939-5B17-896C-2FBF-9CD50EAD3DED}" v="719" dt="2026-10-12T11:30:48.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59637BC4-3EE4-997F-7D13-F19F76E83815}"/>
    <pc:docChg chg="modSld">
      <pc:chgData name="Lisa Ellis" userId="S::l.ellis@uwtsd.ac.uk::1e3b8b31-18a3-40b3-8e12-8230c5071370" providerId="AD" clId="Web-{59637BC4-3EE4-997F-7D13-F19F76E83815}" dt="2026-09-17T14:49:48.600" v="18" actId="1076"/>
      <pc:docMkLst>
        <pc:docMk/>
      </pc:docMkLst>
      <pc:sldChg chg="modTransition">
        <pc:chgData name="Lisa Ellis" userId="S::l.ellis@uwtsd.ac.uk::1e3b8b31-18a3-40b3-8e12-8230c5071370" providerId="AD" clId="Web-{59637BC4-3EE4-997F-7D13-F19F76E83815}" dt="2026-09-17T14:49:01.474" v="7"/>
        <pc:sldMkLst>
          <pc:docMk/>
          <pc:sldMk cId="4257807791" sldId="270"/>
        </pc:sldMkLst>
      </pc:sldChg>
      <pc:sldChg chg="modTransition">
        <pc:chgData name="Lisa Ellis" userId="S::l.ellis@uwtsd.ac.uk::1e3b8b31-18a3-40b3-8e12-8230c5071370" providerId="AD" clId="Web-{59637BC4-3EE4-997F-7D13-F19F76E83815}" dt="2026-09-17T14:49:03.489" v="8"/>
        <pc:sldMkLst>
          <pc:docMk/>
          <pc:sldMk cId="3462620407" sldId="273"/>
        </pc:sldMkLst>
      </pc:sldChg>
      <pc:sldChg chg="modTransition">
        <pc:chgData name="Lisa Ellis" userId="S::l.ellis@uwtsd.ac.uk::1e3b8b31-18a3-40b3-8e12-8230c5071370" providerId="AD" clId="Web-{59637BC4-3EE4-997F-7D13-F19F76E83815}" dt="2026-09-17T14:48:50.644" v="5"/>
        <pc:sldMkLst>
          <pc:docMk/>
          <pc:sldMk cId="2088584478" sldId="274"/>
        </pc:sldMkLst>
      </pc:sldChg>
      <pc:sldChg chg="modTransition">
        <pc:chgData name="Lisa Ellis" userId="S::l.ellis@uwtsd.ac.uk::1e3b8b31-18a3-40b3-8e12-8230c5071370" providerId="AD" clId="Web-{59637BC4-3EE4-997F-7D13-F19F76E83815}" dt="2026-09-17T14:48:50.644" v="5"/>
        <pc:sldMkLst>
          <pc:docMk/>
          <pc:sldMk cId="1725504566" sldId="280"/>
        </pc:sldMkLst>
      </pc:sldChg>
      <pc:sldChg chg="modTransition">
        <pc:chgData name="Lisa Ellis" userId="S::l.ellis@uwtsd.ac.uk::1e3b8b31-18a3-40b3-8e12-8230c5071370" providerId="AD" clId="Web-{59637BC4-3EE4-997F-7D13-F19F76E83815}" dt="2026-09-17T14:48:50.644" v="5"/>
        <pc:sldMkLst>
          <pc:docMk/>
          <pc:sldMk cId="2723716589" sldId="282"/>
        </pc:sldMkLst>
      </pc:sldChg>
      <pc:sldChg chg="modTransition">
        <pc:chgData name="Lisa Ellis" userId="S::l.ellis@uwtsd.ac.uk::1e3b8b31-18a3-40b3-8e12-8230c5071370" providerId="AD" clId="Web-{59637BC4-3EE4-997F-7D13-F19F76E83815}" dt="2026-09-17T14:48:50.644" v="5"/>
        <pc:sldMkLst>
          <pc:docMk/>
          <pc:sldMk cId="3076677410" sldId="284"/>
        </pc:sldMkLst>
      </pc:sldChg>
      <pc:sldChg chg="modTransition">
        <pc:chgData name="Lisa Ellis" userId="S::l.ellis@uwtsd.ac.uk::1e3b8b31-18a3-40b3-8e12-8230c5071370" providerId="AD" clId="Web-{59637BC4-3EE4-997F-7D13-F19F76E83815}" dt="2026-09-17T14:48:50.644" v="5"/>
        <pc:sldMkLst>
          <pc:docMk/>
          <pc:sldMk cId="3797874712" sldId="286"/>
        </pc:sldMkLst>
      </pc:sldChg>
      <pc:sldChg chg="modTransition">
        <pc:chgData name="Lisa Ellis" userId="S::l.ellis@uwtsd.ac.uk::1e3b8b31-18a3-40b3-8e12-8230c5071370" providerId="AD" clId="Web-{59637BC4-3EE4-997F-7D13-F19F76E83815}" dt="2026-09-17T14:48:50.644" v="5"/>
        <pc:sldMkLst>
          <pc:docMk/>
          <pc:sldMk cId="904705913" sldId="288"/>
        </pc:sldMkLst>
      </pc:sldChg>
      <pc:sldChg chg="modTransition">
        <pc:chgData name="Lisa Ellis" userId="S::l.ellis@uwtsd.ac.uk::1e3b8b31-18a3-40b3-8e12-8230c5071370" providerId="AD" clId="Web-{59637BC4-3EE4-997F-7D13-F19F76E83815}" dt="2026-09-17T14:48:50.644" v="5"/>
        <pc:sldMkLst>
          <pc:docMk/>
          <pc:sldMk cId="3567076576" sldId="289"/>
        </pc:sldMkLst>
      </pc:sldChg>
      <pc:sldChg chg="modTransition">
        <pc:chgData name="Lisa Ellis" userId="S::l.ellis@uwtsd.ac.uk::1e3b8b31-18a3-40b3-8e12-8230c5071370" providerId="AD" clId="Web-{59637BC4-3EE4-997F-7D13-F19F76E83815}" dt="2026-09-17T14:49:16.161" v="13"/>
        <pc:sldMkLst>
          <pc:docMk/>
          <pc:sldMk cId="1163914146" sldId="290"/>
        </pc:sldMkLst>
      </pc:sldChg>
      <pc:sldChg chg="modTransition">
        <pc:chgData name="Lisa Ellis" userId="S::l.ellis@uwtsd.ac.uk::1e3b8b31-18a3-40b3-8e12-8230c5071370" providerId="AD" clId="Web-{59637BC4-3EE4-997F-7D13-F19F76E83815}" dt="2026-09-17T14:48:50.644" v="5"/>
        <pc:sldMkLst>
          <pc:docMk/>
          <pc:sldMk cId="1673205179" sldId="291"/>
        </pc:sldMkLst>
      </pc:sldChg>
      <pc:sldChg chg="modTransition">
        <pc:chgData name="Lisa Ellis" userId="S::l.ellis@uwtsd.ac.uk::1e3b8b31-18a3-40b3-8e12-8230c5071370" providerId="AD" clId="Web-{59637BC4-3EE4-997F-7D13-F19F76E83815}" dt="2026-09-17T14:48:50.644" v="5"/>
        <pc:sldMkLst>
          <pc:docMk/>
          <pc:sldMk cId="3632797232" sldId="322"/>
        </pc:sldMkLst>
      </pc:sldChg>
      <pc:sldChg chg="modTransition">
        <pc:chgData name="Lisa Ellis" userId="S::l.ellis@uwtsd.ac.uk::1e3b8b31-18a3-40b3-8e12-8230c5071370" providerId="AD" clId="Web-{59637BC4-3EE4-997F-7D13-F19F76E83815}" dt="2026-09-17T14:48:50.644" v="5"/>
        <pc:sldMkLst>
          <pc:docMk/>
          <pc:sldMk cId="2195710157" sldId="323"/>
        </pc:sldMkLst>
      </pc:sldChg>
      <pc:sldChg chg="modTransition">
        <pc:chgData name="Lisa Ellis" userId="S::l.ellis@uwtsd.ac.uk::1e3b8b31-18a3-40b3-8e12-8230c5071370" providerId="AD" clId="Web-{59637BC4-3EE4-997F-7D13-F19F76E83815}" dt="2026-09-17T14:48:50.644" v="5"/>
        <pc:sldMkLst>
          <pc:docMk/>
          <pc:sldMk cId="2079367769" sldId="330"/>
        </pc:sldMkLst>
      </pc:sldChg>
      <pc:sldChg chg="modTransition">
        <pc:chgData name="Lisa Ellis" userId="S::l.ellis@uwtsd.ac.uk::1e3b8b31-18a3-40b3-8e12-8230c5071370" providerId="AD" clId="Web-{59637BC4-3EE4-997F-7D13-F19F76E83815}" dt="2026-09-17T14:48:50.644" v="5"/>
        <pc:sldMkLst>
          <pc:docMk/>
          <pc:sldMk cId="3083676001" sldId="331"/>
        </pc:sldMkLst>
      </pc:sldChg>
      <pc:sldChg chg="modTransition">
        <pc:chgData name="Lisa Ellis" userId="S::l.ellis@uwtsd.ac.uk::1e3b8b31-18a3-40b3-8e12-8230c5071370" providerId="AD" clId="Web-{59637BC4-3EE4-997F-7D13-F19F76E83815}" dt="2026-09-17T14:48:50.644" v="5"/>
        <pc:sldMkLst>
          <pc:docMk/>
          <pc:sldMk cId="1551075078" sldId="332"/>
        </pc:sldMkLst>
      </pc:sldChg>
      <pc:sldChg chg="modTransition">
        <pc:chgData name="Lisa Ellis" userId="S::l.ellis@uwtsd.ac.uk::1e3b8b31-18a3-40b3-8e12-8230c5071370" providerId="AD" clId="Web-{59637BC4-3EE4-997F-7D13-F19F76E83815}" dt="2026-09-17T14:48:58.738" v="6"/>
        <pc:sldMkLst>
          <pc:docMk/>
          <pc:sldMk cId="890670932" sldId="338"/>
        </pc:sldMkLst>
      </pc:sldChg>
      <pc:sldChg chg="modTransition">
        <pc:chgData name="Lisa Ellis" userId="S::l.ellis@uwtsd.ac.uk::1e3b8b31-18a3-40b3-8e12-8230c5071370" providerId="AD" clId="Web-{59637BC4-3EE4-997F-7D13-F19F76E83815}" dt="2026-09-17T14:49:06.270" v="9"/>
        <pc:sldMkLst>
          <pc:docMk/>
          <pc:sldMk cId="1748497189" sldId="339"/>
        </pc:sldMkLst>
      </pc:sldChg>
      <pc:sldChg chg="modTransition">
        <pc:chgData name="Lisa Ellis" userId="S::l.ellis@uwtsd.ac.uk::1e3b8b31-18a3-40b3-8e12-8230c5071370" providerId="AD" clId="Web-{59637BC4-3EE4-997F-7D13-F19F76E83815}" dt="2026-09-17T14:49:13.692" v="12"/>
        <pc:sldMkLst>
          <pc:docMk/>
          <pc:sldMk cId="422390967" sldId="341"/>
        </pc:sldMkLst>
      </pc:sldChg>
      <pc:sldChg chg="modTransition">
        <pc:chgData name="Lisa Ellis" userId="S::l.ellis@uwtsd.ac.uk::1e3b8b31-18a3-40b3-8e12-8230c5071370" providerId="AD" clId="Web-{59637BC4-3EE4-997F-7D13-F19F76E83815}" dt="2026-09-17T14:49:11.911" v="11"/>
        <pc:sldMkLst>
          <pc:docMk/>
          <pc:sldMk cId="3006786459" sldId="351"/>
        </pc:sldMkLst>
      </pc:sldChg>
      <pc:sldChg chg="modTransition">
        <pc:chgData name="Lisa Ellis" userId="S::l.ellis@uwtsd.ac.uk::1e3b8b31-18a3-40b3-8e12-8230c5071370" providerId="AD" clId="Web-{59637BC4-3EE4-997F-7D13-F19F76E83815}" dt="2026-09-17T14:48:50.644" v="5"/>
        <pc:sldMkLst>
          <pc:docMk/>
          <pc:sldMk cId="2918138800" sldId="354"/>
        </pc:sldMkLst>
      </pc:sldChg>
      <pc:sldChg chg="modTransition">
        <pc:chgData name="Lisa Ellis" userId="S::l.ellis@uwtsd.ac.uk::1e3b8b31-18a3-40b3-8e12-8230c5071370" providerId="AD" clId="Web-{59637BC4-3EE4-997F-7D13-F19F76E83815}" dt="2026-09-17T14:48:50.644" v="5"/>
        <pc:sldMkLst>
          <pc:docMk/>
          <pc:sldMk cId="873789504" sldId="355"/>
        </pc:sldMkLst>
      </pc:sldChg>
      <pc:sldChg chg="modTransition">
        <pc:chgData name="Lisa Ellis" userId="S::l.ellis@uwtsd.ac.uk::1e3b8b31-18a3-40b3-8e12-8230c5071370" providerId="AD" clId="Web-{59637BC4-3EE4-997F-7D13-F19F76E83815}" dt="2026-09-17T14:48:50.644" v="5"/>
        <pc:sldMkLst>
          <pc:docMk/>
          <pc:sldMk cId="570044814" sldId="356"/>
        </pc:sldMkLst>
      </pc:sldChg>
      <pc:sldChg chg="modTransition">
        <pc:chgData name="Lisa Ellis" userId="S::l.ellis@uwtsd.ac.uk::1e3b8b31-18a3-40b3-8e12-8230c5071370" providerId="AD" clId="Web-{59637BC4-3EE4-997F-7D13-F19F76E83815}" dt="2026-09-17T14:48:50.644" v="5"/>
        <pc:sldMkLst>
          <pc:docMk/>
          <pc:sldMk cId="1344021067" sldId="357"/>
        </pc:sldMkLst>
      </pc:sldChg>
      <pc:sldChg chg="modTransition">
        <pc:chgData name="Lisa Ellis" userId="S::l.ellis@uwtsd.ac.uk::1e3b8b31-18a3-40b3-8e12-8230c5071370" providerId="AD" clId="Web-{59637BC4-3EE4-997F-7D13-F19F76E83815}" dt="2026-09-17T14:48:50.644" v="5"/>
        <pc:sldMkLst>
          <pc:docMk/>
          <pc:sldMk cId="885675611" sldId="358"/>
        </pc:sldMkLst>
      </pc:sldChg>
      <pc:sldChg chg="modTransition">
        <pc:chgData name="Lisa Ellis" userId="S::l.ellis@uwtsd.ac.uk::1e3b8b31-18a3-40b3-8e12-8230c5071370" providerId="AD" clId="Web-{59637BC4-3EE4-997F-7D13-F19F76E83815}" dt="2026-09-17T14:48:50.644" v="5"/>
        <pc:sldMkLst>
          <pc:docMk/>
          <pc:sldMk cId="884085864" sldId="366"/>
        </pc:sldMkLst>
      </pc:sldChg>
      <pc:sldChg chg="modTransition">
        <pc:chgData name="Lisa Ellis" userId="S::l.ellis@uwtsd.ac.uk::1e3b8b31-18a3-40b3-8e12-8230c5071370" providerId="AD" clId="Web-{59637BC4-3EE4-997F-7D13-F19F76E83815}" dt="2026-09-17T14:48:50.644" v="5"/>
        <pc:sldMkLst>
          <pc:docMk/>
          <pc:sldMk cId="1832779979" sldId="463"/>
        </pc:sldMkLst>
      </pc:sldChg>
      <pc:sldChg chg="modTransition">
        <pc:chgData name="Lisa Ellis" userId="S::l.ellis@uwtsd.ac.uk::1e3b8b31-18a3-40b3-8e12-8230c5071370" providerId="AD" clId="Web-{59637BC4-3EE4-997F-7D13-F19F76E83815}" dt="2026-09-17T14:49:19.927" v="14"/>
        <pc:sldMkLst>
          <pc:docMk/>
          <pc:sldMk cId="1431475737" sldId="464"/>
        </pc:sldMkLst>
      </pc:sldChg>
      <pc:sldChg chg="modTransition">
        <pc:chgData name="Lisa Ellis" userId="S::l.ellis@uwtsd.ac.uk::1e3b8b31-18a3-40b3-8e12-8230c5071370" providerId="AD" clId="Web-{59637BC4-3EE4-997F-7D13-F19F76E83815}" dt="2026-09-17T14:49:26.896" v="17"/>
        <pc:sldMkLst>
          <pc:docMk/>
          <pc:sldMk cId="3130671710" sldId="466"/>
        </pc:sldMkLst>
      </pc:sldChg>
      <pc:sldChg chg="modTransition">
        <pc:chgData name="Lisa Ellis" userId="S::l.ellis@uwtsd.ac.uk::1e3b8b31-18a3-40b3-8e12-8230c5071370" providerId="AD" clId="Web-{59637BC4-3EE4-997F-7D13-F19F76E83815}" dt="2026-09-17T14:48:50.644" v="5"/>
        <pc:sldMkLst>
          <pc:docMk/>
          <pc:sldMk cId="1780359358" sldId="468"/>
        </pc:sldMkLst>
      </pc:sldChg>
      <pc:sldChg chg="modTransition">
        <pc:chgData name="Lisa Ellis" userId="S::l.ellis@uwtsd.ac.uk::1e3b8b31-18a3-40b3-8e12-8230c5071370" providerId="AD" clId="Web-{59637BC4-3EE4-997F-7D13-F19F76E83815}" dt="2026-09-17T14:48:50.644" v="5"/>
        <pc:sldMkLst>
          <pc:docMk/>
          <pc:sldMk cId="450244689" sldId="471"/>
        </pc:sldMkLst>
      </pc:sldChg>
      <pc:sldChg chg="modTransition">
        <pc:chgData name="Lisa Ellis" userId="S::l.ellis@uwtsd.ac.uk::1e3b8b31-18a3-40b3-8e12-8230c5071370" providerId="AD" clId="Web-{59637BC4-3EE4-997F-7D13-F19F76E83815}" dt="2026-09-17T14:48:50.644" v="5"/>
        <pc:sldMkLst>
          <pc:docMk/>
          <pc:sldMk cId="2291132853" sldId="663"/>
        </pc:sldMkLst>
      </pc:sldChg>
      <pc:sldChg chg="modTransition">
        <pc:chgData name="Lisa Ellis" userId="S::l.ellis@uwtsd.ac.uk::1e3b8b31-18a3-40b3-8e12-8230c5071370" providerId="AD" clId="Web-{59637BC4-3EE4-997F-7D13-F19F76E83815}" dt="2026-09-17T14:49:08.411" v="10"/>
        <pc:sldMkLst>
          <pc:docMk/>
          <pc:sldMk cId="2449575075" sldId="664"/>
        </pc:sldMkLst>
      </pc:sldChg>
      <pc:sldChg chg="modTransition">
        <pc:chgData name="Lisa Ellis" userId="S::l.ellis@uwtsd.ac.uk::1e3b8b31-18a3-40b3-8e12-8230c5071370" providerId="AD" clId="Web-{59637BC4-3EE4-997F-7D13-F19F76E83815}" dt="2026-09-17T14:49:24.317" v="16"/>
        <pc:sldMkLst>
          <pc:docMk/>
          <pc:sldMk cId="1050240438" sldId="665"/>
        </pc:sldMkLst>
      </pc:sldChg>
      <pc:sldChg chg="modTransition">
        <pc:chgData name="Lisa Ellis" userId="S::l.ellis@uwtsd.ac.uk::1e3b8b31-18a3-40b3-8e12-8230c5071370" providerId="AD" clId="Web-{59637BC4-3EE4-997F-7D13-F19F76E83815}" dt="2026-09-17T14:48:50.644" v="5"/>
        <pc:sldMkLst>
          <pc:docMk/>
          <pc:sldMk cId="1570129645" sldId="666"/>
        </pc:sldMkLst>
      </pc:sldChg>
      <pc:sldChg chg="modTransition">
        <pc:chgData name="Lisa Ellis" userId="S::l.ellis@uwtsd.ac.uk::1e3b8b31-18a3-40b3-8e12-8230c5071370" providerId="AD" clId="Web-{59637BC4-3EE4-997F-7D13-F19F76E83815}" dt="2026-09-17T14:48:50.644" v="5"/>
        <pc:sldMkLst>
          <pc:docMk/>
          <pc:sldMk cId="202545546" sldId="667"/>
        </pc:sldMkLst>
      </pc:sldChg>
      <pc:sldChg chg="modTransition">
        <pc:chgData name="Lisa Ellis" userId="S::l.ellis@uwtsd.ac.uk::1e3b8b31-18a3-40b3-8e12-8230c5071370" providerId="AD" clId="Web-{59637BC4-3EE4-997F-7D13-F19F76E83815}" dt="2026-09-17T14:48:50.644" v="5"/>
        <pc:sldMkLst>
          <pc:docMk/>
          <pc:sldMk cId="4063098893" sldId="669"/>
        </pc:sldMkLst>
      </pc:sldChg>
      <pc:sldChg chg="modTransition">
        <pc:chgData name="Lisa Ellis" userId="S::l.ellis@uwtsd.ac.uk::1e3b8b31-18a3-40b3-8e12-8230c5071370" providerId="AD" clId="Web-{59637BC4-3EE4-997F-7D13-F19F76E83815}" dt="2026-09-17T14:48:50.644" v="5"/>
        <pc:sldMkLst>
          <pc:docMk/>
          <pc:sldMk cId="621478322" sldId="670"/>
        </pc:sldMkLst>
      </pc:sldChg>
      <pc:sldChg chg="modTransition">
        <pc:chgData name="Lisa Ellis" userId="S::l.ellis@uwtsd.ac.uk::1e3b8b31-18a3-40b3-8e12-8230c5071370" providerId="AD" clId="Web-{59637BC4-3EE4-997F-7D13-F19F76E83815}" dt="2026-09-17T14:48:50.644" v="5"/>
        <pc:sldMkLst>
          <pc:docMk/>
          <pc:sldMk cId="2413116936" sldId="671"/>
        </pc:sldMkLst>
      </pc:sldChg>
      <pc:sldChg chg="modTransition">
        <pc:chgData name="Lisa Ellis" userId="S::l.ellis@uwtsd.ac.uk::1e3b8b31-18a3-40b3-8e12-8230c5071370" providerId="AD" clId="Web-{59637BC4-3EE4-997F-7D13-F19F76E83815}" dt="2026-09-17T14:48:50.644" v="5"/>
        <pc:sldMkLst>
          <pc:docMk/>
          <pc:sldMk cId="650119648" sldId="672"/>
        </pc:sldMkLst>
      </pc:sldChg>
      <pc:sldChg chg="modTransition">
        <pc:chgData name="Lisa Ellis" userId="S::l.ellis@uwtsd.ac.uk::1e3b8b31-18a3-40b3-8e12-8230c5071370" providerId="AD" clId="Web-{59637BC4-3EE4-997F-7D13-F19F76E83815}" dt="2026-09-17T14:48:50.644" v="5"/>
        <pc:sldMkLst>
          <pc:docMk/>
          <pc:sldMk cId="3046249845" sldId="673"/>
        </pc:sldMkLst>
      </pc:sldChg>
      <pc:sldChg chg="modTransition">
        <pc:chgData name="Lisa Ellis" userId="S::l.ellis@uwtsd.ac.uk::1e3b8b31-18a3-40b3-8e12-8230c5071370" providerId="AD" clId="Web-{59637BC4-3EE4-997F-7D13-F19F76E83815}" dt="2026-09-17T14:48:50.644" v="5"/>
        <pc:sldMkLst>
          <pc:docMk/>
          <pc:sldMk cId="3658382023" sldId="674"/>
        </pc:sldMkLst>
      </pc:sldChg>
      <pc:sldChg chg="modTransition">
        <pc:chgData name="Lisa Ellis" userId="S::l.ellis@uwtsd.ac.uk::1e3b8b31-18a3-40b3-8e12-8230c5071370" providerId="AD" clId="Web-{59637BC4-3EE4-997F-7D13-F19F76E83815}" dt="2026-09-17T14:48:50.644" v="5"/>
        <pc:sldMkLst>
          <pc:docMk/>
          <pc:sldMk cId="1025032460" sldId="681"/>
        </pc:sldMkLst>
      </pc:sldChg>
      <pc:sldChg chg="modTransition">
        <pc:chgData name="Lisa Ellis" userId="S::l.ellis@uwtsd.ac.uk::1e3b8b31-18a3-40b3-8e12-8230c5071370" providerId="AD" clId="Web-{59637BC4-3EE4-997F-7D13-F19F76E83815}" dt="2026-09-17T14:49:22.302" v="15"/>
        <pc:sldMkLst>
          <pc:docMk/>
          <pc:sldMk cId="3146626076" sldId="683"/>
        </pc:sldMkLst>
      </pc:sldChg>
      <pc:sldChg chg="modSp">
        <pc:chgData name="Lisa Ellis" userId="S::l.ellis@uwtsd.ac.uk::1e3b8b31-18a3-40b3-8e12-8230c5071370" providerId="AD" clId="Web-{59637BC4-3EE4-997F-7D13-F19F76E83815}" dt="2026-09-17T14:49:48.600" v="18" actId="1076"/>
        <pc:sldMkLst>
          <pc:docMk/>
          <pc:sldMk cId="3626815517" sldId="684"/>
        </pc:sldMkLst>
        <pc:spChg chg="mod">
          <ac:chgData name="Lisa Ellis" userId="S::l.ellis@uwtsd.ac.uk::1e3b8b31-18a3-40b3-8e12-8230c5071370" providerId="AD" clId="Web-{59637BC4-3EE4-997F-7D13-F19F76E83815}" dt="2026-09-17T14:49:48.600" v="18" actId="1076"/>
          <ac:spMkLst>
            <pc:docMk/>
            <pc:sldMk cId="3626815517" sldId="684"/>
            <ac:spMk id="7" creationId="{1144A165-F944-C685-0D84-9BFA7C141061}"/>
          </ac:spMkLst>
        </pc:spChg>
      </pc:sldChg>
      <pc:sldChg chg="modTransition">
        <pc:chgData name="Lisa Ellis" userId="S::l.ellis@uwtsd.ac.uk::1e3b8b31-18a3-40b3-8e12-8230c5071370" providerId="AD" clId="Web-{59637BC4-3EE4-997F-7D13-F19F76E83815}" dt="2026-09-17T14:48:50.644" v="5"/>
        <pc:sldMkLst>
          <pc:docMk/>
          <pc:sldMk cId="2559827479" sldId="687"/>
        </pc:sldMkLst>
      </pc:sldChg>
      <pc:sldChg chg="modTransition">
        <pc:chgData name="Lisa Ellis" userId="S::l.ellis@uwtsd.ac.uk::1e3b8b31-18a3-40b3-8e12-8230c5071370" providerId="AD" clId="Web-{59637BC4-3EE4-997F-7D13-F19F76E83815}" dt="2026-09-17T14:48:50.644" v="5"/>
        <pc:sldMkLst>
          <pc:docMk/>
          <pc:sldMk cId="3711691048" sldId="688"/>
        </pc:sldMkLst>
      </pc:sldChg>
    </pc:docChg>
  </pc:docChgLst>
  <pc:docChgLst>
    <pc:chgData name="Lisa Ellis" userId="S::l.ellis@uwtsd.ac.uk::1e3b8b31-18a3-40b3-8e12-8230c5071370" providerId="AD" clId="Web-{2F11C8F5-E4A4-697C-84A6-5CEEA525B195}"/>
    <pc:docChg chg="modSld">
      <pc:chgData name="Lisa Ellis" userId="S::l.ellis@uwtsd.ac.uk::1e3b8b31-18a3-40b3-8e12-8230c5071370" providerId="AD" clId="Web-{2F11C8F5-E4A4-697C-84A6-5CEEA525B195}" dt="2026-09-22T15:18:47.073" v="26" actId="20577"/>
      <pc:docMkLst>
        <pc:docMk/>
      </pc:docMkLst>
      <pc:sldChg chg="modSp addAnim delAnim">
        <pc:chgData name="Lisa Ellis" userId="S::l.ellis@uwtsd.ac.uk::1e3b8b31-18a3-40b3-8e12-8230c5071370" providerId="AD" clId="Web-{2F11C8F5-E4A4-697C-84A6-5CEEA525B195}" dt="2026-09-22T15:18:47.073" v="26" actId="20577"/>
        <pc:sldMkLst>
          <pc:docMk/>
          <pc:sldMk cId="1163914146" sldId="290"/>
        </pc:sldMkLst>
        <pc:spChg chg="mod">
          <ac:chgData name="Lisa Ellis" userId="S::l.ellis@uwtsd.ac.uk::1e3b8b31-18a3-40b3-8e12-8230c5071370" providerId="AD" clId="Web-{2F11C8F5-E4A4-697C-84A6-5CEEA525B195}" dt="2026-09-22T15:18:47.073" v="26" actId="20577"/>
          <ac:spMkLst>
            <pc:docMk/>
            <pc:sldMk cId="1163914146" sldId="290"/>
            <ac:spMk id="5" creationId="{CF0958A4-2017-1846-E506-F5183F3E9AB2}"/>
          </ac:spMkLst>
        </pc:spChg>
      </pc:sldChg>
      <pc:sldChg chg="modSp">
        <pc:chgData name="Lisa Ellis" userId="S::l.ellis@uwtsd.ac.uk::1e3b8b31-18a3-40b3-8e12-8230c5071370" providerId="AD" clId="Web-{2F11C8F5-E4A4-697C-84A6-5CEEA525B195}" dt="2026-09-22T15:15:10.971" v="22" actId="1076"/>
        <pc:sldMkLst>
          <pc:docMk/>
          <pc:sldMk cId="3632797232" sldId="322"/>
        </pc:sldMkLst>
        <pc:spChg chg="mod">
          <ac:chgData name="Lisa Ellis" userId="S::l.ellis@uwtsd.ac.uk::1e3b8b31-18a3-40b3-8e12-8230c5071370" providerId="AD" clId="Web-{2F11C8F5-E4A4-697C-84A6-5CEEA525B195}" dt="2026-09-22T15:15:10.971" v="22" actId="1076"/>
          <ac:spMkLst>
            <pc:docMk/>
            <pc:sldMk cId="3632797232" sldId="322"/>
            <ac:spMk id="8" creationId="{9E492D92-BDFD-AC37-D116-6527E0CE69F9}"/>
          </ac:spMkLst>
        </pc:spChg>
        <pc:spChg chg="mod">
          <ac:chgData name="Lisa Ellis" userId="S::l.ellis@uwtsd.ac.uk::1e3b8b31-18a3-40b3-8e12-8230c5071370" providerId="AD" clId="Web-{2F11C8F5-E4A4-697C-84A6-5CEEA525B195}" dt="2026-09-22T15:15:04.049" v="21" actId="20577"/>
          <ac:spMkLst>
            <pc:docMk/>
            <pc:sldMk cId="3632797232" sldId="322"/>
            <ac:spMk id="16" creationId="{881144C6-7DB8-E5EC-6396-4C52E85F1624}"/>
          </ac:spMkLst>
        </pc:spChg>
      </pc:sldChg>
      <pc:sldChg chg="modSp">
        <pc:chgData name="Lisa Ellis" userId="S::l.ellis@uwtsd.ac.uk::1e3b8b31-18a3-40b3-8e12-8230c5071370" providerId="AD" clId="Web-{2F11C8F5-E4A4-697C-84A6-5CEEA525B195}" dt="2026-09-22T15:07:36.079" v="0" actId="20577"/>
        <pc:sldMkLst>
          <pc:docMk/>
          <pc:sldMk cId="3249637386" sldId="677"/>
        </pc:sldMkLst>
        <pc:spChg chg="mod">
          <ac:chgData name="Lisa Ellis" userId="S::l.ellis@uwtsd.ac.uk::1e3b8b31-18a3-40b3-8e12-8230c5071370" providerId="AD" clId="Web-{2F11C8F5-E4A4-697C-84A6-5CEEA525B195}" dt="2026-09-22T15:07:36.079" v="0" actId="20577"/>
          <ac:spMkLst>
            <pc:docMk/>
            <pc:sldMk cId="3249637386" sldId="677"/>
            <ac:spMk id="3" creationId="{A28CEAFE-69C9-6553-9093-AE63AE7D8188}"/>
          </ac:spMkLst>
        </pc:spChg>
      </pc:sldChg>
      <pc:sldChg chg="modSp">
        <pc:chgData name="Lisa Ellis" userId="S::l.ellis@uwtsd.ac.uk::1e3b8b31-18a3-40b3-8e12-8230c5071370" providerId="AD" clId="Web-{2F11C8F5-E4A4-697C-84A6-5CEEA525B195}" dt="2026-09-22T15:07:46.189" v="2" actId="20577"/>
        <pc:sldMkLst>
          <pc:docMk/>
          <pc:sldMk cId="3626815517" sldId="684"/>
        </pc:sldMkLst>
        <pc:spChg chg="mod">
          <ac:chgData name="Lisa Ellis" userId="S::l.ellis@uwtsd.ac.uk::1e3b8b31-18a3-40b3-8e12-8230c5071370" providerId="AD" clId="Web-{2F11C8F5-E4A4-697C-84A6-5CEEA525B195}" dt="2026-09-22T15:07:46.189" v="2" actId="20577"/>
          <ac:spMkLst>
            <pc:docMk/>
            <pc:sldMk cId="3626815517" sldId="684"/>
            <ac:spMk id="3" creationId="{130EA6BB-4BBE-FBF3-3D8E-AD47A5840EF0}"/>
          </ac:spMkLst>
        </pc:spChg>
        <pc:spChg chg="mod">
          <ac:chgData name="Lisa Ellis" userId="S::l.ellis@uwtsd.ac.uk::1e3b8b31-18a3-40b3-8e12-8230c5071370" providerId="AD" clId="Web-{2F11C8F5-E4A4-697C-84A6-5CEEA525B195}" dt="2026-09-22T15:07:41.892" v="1" actId="1076"/>
          <ac:spMkLst>
            <pc:docMk/>
            <pc:sldMk cId="3626815517" sldId="684"/>
            <ac:spMk id="7" creationId="{1144A165-F944-C685-0D84-9BFA7C141061}"/>
          </ac:spMkLst>
        </pc:spChg>
      </pc:sldChg>
    </pc:docChg>
  </pc:docChgLst>
  <pc:docChgLst>
    <pc:chgData name="Lisa Ellis" userId="S::l.ellis@uwtsd.ac.uk::1e3b8b31-18a3-40b3-8e12-8230c5071370" providerId="AD" clId="Web-{8CAF7939-5B17-896C-2FBF-9CD50EAD3DED}"/>
    <pc:docChg chg="addSld delSld modSld">
      <pc:chgData name="Lisa Ellis" userId="S::l.ellis@uwtsd.ac.uk::1e3b8b31-18a3-40b3-8e12-8230c5071370" providerId="AD" clId="Web-{8CAF7939-5B17-896C-2FBF-9CD50EAD3DED}" dt="2026-10-12T11:30:48.443" v="502" actId="20577"/>
      <pc:docMkLst>
        <pc:docMk/>
      </pc:docMkLst>
      <pc:sldChg chg="modSp">
        <pc:chgData name="Lisa Ellis" userId="S::l.ellis@uwtsd.ac.uk::1e3b8b31-18a3-40b3-8e12-8230c5071370" providerId="AD" clId="Web-{8CAF7939-5B17-896C-2FBF-9CD50EAD3DED}" dt="2026-10-12T10:57:04.898" v="55" actId="1076"/>
        <pc:sldMkLst>
          <pc:docMk/>
          <pc:sldMk cId="3567076576" sldId="289"/>
        </pc:sldMkLst>
        <pc:spChg chg="mod">
          <ac:chgData name="Lisa Ellis" userId="S::l.ellis@uwtsd.ac.uk::1e3b8b31-18a3-40b3-8e12-8230c5071370" providerId="AD" clId="Web-{8CAF7939-5B17-896C-2FBF-9CD50EAD3DED}" dt="2026-10-12T10:56:36.601" v="54" actId="20577"/>
          <ac:spMkLst>
            <pc:docMk/>
            <pc:sldMk cId="3567076576" sldId="289"/>
            <ac:spMk id="3" creationId="{45E085FB-D5FA-7107-072F-E25BC93C3353}"/>
          </ac:spMkLst>
        </pc:spChg>
        <pc:spChg chg="mod">
          <ac:chgData name="Lisa Ellis" userId="S::l.ellis@uwtsd.ac.uk::1e3b8b31-18a3-40b3-8e12-8230c5071370" providerId="AD" clId="Web-{8CAF7939-5B17-896C-2FBF-9CD50EAD3DED}" dt="2026-10-12T10:57:04.898" v="55" actId="1076"/>
          <ac:spMkLst>
            <pc:docMk/>
            <pc:sldMk cId="3567076576" sldId="289"/>
            <ac:spMk id="6" creationId="{61F22BA2-563C-29FD-D40E-E95FDE91BA37}"/>
          </ac:spMkLst>
        </pc:spChg>
      </pc:sldChg>
      <pc:sldChg chg="addSp delSp modSp">
        <pc:chgData name="Lisa Ellis" userId="S::l.ellis@uwtsd.ac.uk::1e3b8b31-18a3-40b3-8e12-8230c5071370" providerId="AD" clId="Web-{8CAF7939-5B17-896C-2FBF-9CD50EAD3DED}" dt="2026-10-12T10:56:05.209" v="46"/>
        <pc:sldMkLst>
          <pc:docMk/>
          <pc:sldMk cId="3632797232" sldId="322"/>
        </pc:sldMkLst>
        <pc:spChg chg="del">
          <ac:chgData name="Lisa Ellis" userId="S::l.ellis@uwtsd.ac.uk::1e3b8b31-18a3-40b3-8e12-8230c5071370" providerId="AD" clId="Web-{8CAF7939-5B17-896C-2FBF-9CD50EAD3DED}" dt="2026-10-12T10:55:31.255" v="39"/>
          <ac:spMkLst>
            <pc:docMk/>
            <pc:sldMk cId="3632797232" sldId="322"/>
            <ac:spMk id="3" creationId="{17906078-604B-44F8-A239-19312807BC11}"/>
          </ac:spMkLst>
        </pc:spChg>
        <pc:spChg chg="add del mod">
          <ac:chgData name="Lisa Ellis" userId="S::l.ellis@uwtsd.ac.uk::1e3b8b31-18a3-40b3-8e12-8230c5071370" providerId="AD" clId="Web-{8CAF7939-5B17-896C-2FBF-9CD50EAD3DED}" dt="2026-10-12T10:55:40.505" v="40"/>
          <ac:spMkLst>
            <pc:docMk/>
            <pc:sldMk cId="3632797232" sldId="322"/>
            <ac:spMk id="4" creationId="{6A39496D-0E88-4DE1-2B94-C8887355FF7A}"/>
          </ac:spMkLst>
        </pc:spChg>
        <pc:spChg chg="mod">
          <ac:chgData name="Lisa Ellis" userId="S::l.ellis@uwtsd.ac.uk::1e3b8b31-18a3-40b3-8e12-8230c5071370" providerId="AD" clId="Web-{8CAF7939-5B17-896C-2FBF-9CD50EAD3DED}" dt="2026-10-12T10:55:59.443" v="45" actId="1076"/>
          <ac:spMkLst>
            <pc:docMk/>
            <pc:sldMk cId="3632797232" sldId="322"/>
            <ac:spMk id="16" creationId="{881144C6-7DB8-E5EC-6396-4C52E85F1624}"/>
          </ac:spMkLst>
        </pc:spChg>
        <pc:cxnChg chg="mod">
          <ac:chgData name="Lisa Ellis" userId="S::l.ellis@uwtsd.ac.uk::1e3b8b31-18a3-40b3-8e12-8230c5071370" providerId="AD" clId="Web-{8CAF7939-5B17-896C-2FBF-9CD50EAD3DED}" dt="2026-10-12T10:56:05.209" v="46"/>
          <ac:cxnSpMkLst>
            <pc:docMk/>
            <pc:sldMk cId="3632797232" sldId="322"/>
            <ac:cxnSpMk id="14" creationId="{8A702D1B-954C-5D98-BEAE-B40AB4BD77DB}"/>
          </ac:cxnSpMkLst>
        </pc:cxnChg>
      </pc:sldChg>
      <pc:sldChg chg="modSp">
        <pc:chgData name="Lisa Ellis" userId="S::l.ellis@uwtsd.ac.uk::1e3b8b31-18a3-40b3-8e12-8230c5071370" providerId="AD" clId="Web-{8CAF7939-5B17-896C-2FBF-9CD50EAD3DED}" dt="2026-10-12T10:55:27.724" v="38" actId="20577"/>
        <pc:sldMkLst>
          <pc:docMk/>
          <pc:sldMk cId="2195710157" sldId="323"/>
        </pc:sldMkLst>
        <pc:spChg chg="mod">
          <ac:chgData name="Lisa Ellis" userId="S::l.ellis@uwtsd.ac.uk::1e3b8b31-18a3-40b3-8e12-8230c5071370" providerId="AD" clId="Web-{8CAF7939-5B17-896C-2FBF-9CD50EAD3DED}" dt="2026-10-12T10:55:27.724" v="38" actId="20577"/>
          <ac:spMkLst>
            <pc:docMk/>
            <pc:sldMk cId="2195710157" sldId="323"/>
            <ac:spMk id="3" creationId="{522688F8-4B56-47B4-345E-CAA04372D9E9}"/>
          </ac:spMkLst>
        </pc:spChg>
      </pc:sldChg>
      <pc:sldChg chg="addSp delSp modSp del delAnim">
        <pc:chgData name="Lisa Ellis" userId="S::l.ellis@uwtsd.ac.uk::1e3b8b31-18a3-40b3-8e12-8230c5071370" providerId="AD" clId="Web-{8CAF7939-5B17-896C-2FBF-9CD50EAD3DED}" dt="2026-10-12T11:30:11.020" v="499"/>
        <pc:sldMkLst>
          <pc:docMk/>
          <pc:sldMk cId="884085864" sldId="366"/>
        </pc:sldMkLst>
        <pc:spChg chg="del mod">
          <ac:chgData name="Lisa Ellis" userId="S::l.ellis@uwtsd.ac.uk::1e3b8b31-18a3-40b3-8e12-8230c5071370" providerId="AD" clId="Web-{8CAF7939-5B17-896C-2FBF-9CD50EAD3DED}" dt="2026-10-12T11:02:56.331" v="215"/>
          <ac:spMkLst>
            <pc:docMk/>
            <pc:sldMk cId="884085864" sldId="366"/>
            <ac:spMk id="3" creationId="{A19AEAFB-E07F-178F-F7EA-7422D5617C79}"/>
          </ac:spMkLst>
        </pc:spChg>
        <pc:spChg chg="del">
          <ac:chgData name="Lisa Ellis" userId="S::l.ellis@uwtsd.ac.uk::1e3b8b31-18a3-40b3-8e12-8230c5071370" providerId="AD" clId="Web-{8CAF7939-5B17-896C-2FBF-9CD50EAD3DED}" dt="2026-10-12T11:06:42.275" v="295"/>
          <ac:spMkLst>
            <pc:docMk/>
            <pc:sldMk cId="884085864" sldId="366"/>
            <ac:spMk id="4" creationId="{AE345FE2-6856-4BB8-4738-EA6A44AFD47E}"/>
          </ac:spMkLst>
        </pc:spChg>
        <pc:spChg chg="del">
          <ac:chgData name="Lisa Ellis" userId="S::l.ellis@uwtsd.ac.uk::1e3b8b31-18a3-40b3-8e12-8230c5071370" providerId="AD" clId="Web-{8CAF7939-5B17-896C-2FBF-9CD50EAD3DED}" dt="2026-10-12T11:06:39.213" v="294"/>
          <ac:spMkLst>
            <pc:docMk/>
            <pc:sldMk cId="884085864" sldId="366"/>
            <ac:spMk id="5" creationId="{084E62DA-0D8F-8EFE-04F1-3AC5BE0CC9BB}"/>
          </ac:spMkLst>
        </pc:spChg>
        <pc:spChg chg="add del mod">
          <ac:chgData name="Lisa Ellis" userId="S::l.ellis@uwtsd.ac.uk::1e3b8b31-18a3-40b3-8e12-8230c5071370" providerId="AD" clId="Web-{8CAF7939-5B17-896C-2FBF-9CD50EAD3DED}" dt="2026-10-12T11:03:12.066" v="216"/>
          <ac:spMkLst>
            <pc:docMk/>
            <pc:sldMk cId="884085864" sldId="366"/>
            <ac:spMk id="7" creationId="{CF95381B-E112-A2CE-3077-F98A52E2D0B2}"/>
          </ac:spMkLst>
        </pc:spChg>
        <pc:spChg chg="add del">
          <ac:chgData name="Lisa Ellis" userId="S::l.ellis@uwtsd.ac.uk::1e3b8b31-18a3-40b3-8e12-8230c5071370" providerId="AD" clId="Web-{8CAF7939-5B17-896C-2FBF-9CD50EAD3DED}" dt="2026-10-12T11:03:21.363" v="218"/>
          <ac:spMkLst>
            <pc:docMk/>
            <pc:sldMk cId="884085864" sldId="366"/>
            <ac:spMk id="8" creationId="{A3318EE9-20C6-49F8-1F6B-979C688513EB}"/>
          </ac:spMkLst>
        </pc:spChg>
        <pc:spChg chg="del mod">
          <ac:chgData name="Lisa Ellis" userId="S::l.ellis@uwtsd.ac.uk::1e3b8b31-18a3-40b3-8e12-8230c5071370" providerId="AD" clId="Web-{8CAF7939-5B17-896C-2FBF-9CD50EAD3DED}" dt="2026-10-12T11:10:31.813" v="414"/>
          <ac:spMkLst>
            <pc:docMk/>
            <pc:sldMk cId="884085864" sldId="366"/>
            <ac:spMk id="10" creationId="{6FBA1C49-3240-4161-DB48-BA84937B8345}"/>
          </ac:spMkLst>
        </pc:spChg>
        <pc:spChg chg="add mod">
          <ac:chgData name="Lisa Ellis" userId="S::l.ellis@uwtsd.ac.uk::1e3b8b31-18a3-40b3-8e12-8230c5071370" providerId="AD" clId="Web-{8CAF7939-5B17-896C-2FBF-9CD50EAD3DED}" dt="2026-10-12T11:15:40.979" v="497" actId="1076"/>
          <ac:spMkLst>
            <pc:docMk/>
            <pc:sldMk cId="884085864" sldId="366"/>
            <ac:spMk id="11" creationId="{01541D18-451B-14AD-9D53-BAA7C5333257}"/>
          </ac:spMkLst>
        </pc:spChg>
        <pc:spChg chg="add mod">
          <ac:chgData name="Lisa Ellis" userId="S::l.ellis@uwtsd.ac.uk::1e3b8b31-18a3-40b3-8e12-8230c5071370" providerId="AD" clId="Web-{8CAF7939-5B17-896C-2FBF-9CD50EAD3DED}" dt="2026-10-12T11:12:02.285" v="443" actId="1076"/>
          <ac:spMkLst>
            <pc:docMk/>
            <pc:sldMk cId="884085864" sldId="366"/>
            <ac:spMk id="13" creationId="{F6EC4653-BAC1-C34A-07ED-F27064D9C943}"/>
          </ac:spMkLst>
        </pc:spChg>
        <pc:picChg chg="del mod">
          <ac:chgData name="Lisa Ellis" userId="S::l.ellis@uwtsd.ac.uk::1e3b8b31-18a3-40b3-8e12-8230c5071370" providerId="AD" clId="Web-{8CAF7939-5B17-896C-2FBF-9CD50EAD3DED}" dt="2026-10-12T11:11:26.893" v="432"/>
          <ac:picMkLst>
            <pc:docMk/>
            <pc:sldMk cId="884085864" sldId="366"/>
            <ac:picMk id="9" creationId="{8014BDE9-5BCC-5105-96D6-25BA13D26592}"/>
          </ac:picMkLst>
        </pc:picChg>
      </pc:sldChg>
      <pc:sldChg chg="modSp add">
        <pc:chgData name="Lisa Ellis" userId="S::l.ellis@uwtsd.ac.uk::1e3b8b31-18a3-40b3-8e12-8230c5071370" providerId="AD" clId="Web-{8CAF7939-5B17-896C-2FBF-9CD50EAD3DED}" dt="2026-10-12T11:30:48.443" v="502" actId="20577"/>
        <pc:sldMkLst>
          <pc:docMk/>
          <pc:sldMk cId="377637099" sldId="691"/>
        </pc:sldMkLst>
        <pc:spChg chg="mod">
          <ac:chgData name="Lisa Ellis" userId="S::l.ellis@uwtsd.ac.uk::1e3b8b31-18a3-40b3-8e12-8230c5071370" providerId="AD" clId="Web-{8CAF7939-5B17-896C-2FBF-9CD50EAD3DED}" dt="2026-10-12T11:30:48.443" v="502" actId="20577"/>
          <ac:spMkLst>
            <pc:docMk/>
            <pc:sldMk cId="377637099" sldId="691"/>
            <ac:spMk id="11" creationId="{01541D18-451B-14AD-9D53-BAA7C5333257}"/>
          </ac:spMkLst>
        </pc:spChg>
      </pc:sldChg>
    </pc:docChg>
  </pc:docChgLst>
  <pc:docChgLst>
    <pc:chgData name="Lisa Ellis" userId="S::l.ellis@uwtsd.ac.uk::1e3b8b31-18a3-40b3-8e12-8230c5071370" providerId="AD" clId="Web-{00000000-0000-0000-0000-000000000000}"/>
    <pc:docChg chg="addSld delSld modSld sldOrd">
      <pc:chgData name="Lisa Ellis" userId="S::l.ellis@uwtsd.ac.uk::1e3b8b31-18a3-40b3-8e12-8230c5071370" providerId="AD" clId="Web-{00000000-0000-0000-0000-000000000000}" dt="2026-09-16T14:08:15.695" v="163" actId="1076"/>
      <pc:docMkLst>
        <pc:docMk/>
      </pc:docMkLst>
      <pc:sldChg chg="modSp add">
        <pc:chgData name="Lisa Ellis" userId="S::l.ellis@uwtsd.ac.uk::1e3b8b31-18a3-40b3-8e12-8230c5071370" providerId="AD" clId="Web-{00000000-0000-0000-0000-000000000000}" dt="2026-09-16T14:08:15.695" v="163" actId="1076"/>
        <pc:sldMkLst>
          <pc:docMk/>
          <pc:sldMk cId="202545546" sldId="667"/>
        </pc:sldMkLst>
        <pc:spChg chg="mod">
          <ac:chgData name="Lisa Ellis" userId="S::l.ellis@uwtsd.ac.uk::1e3b8b31-18a3-40b3-8e12-8230c5071370" providerId="AD" clId="Web-{00000000-0000-0000-0000-000000000000}" dt="2026-09-16T14:06:03.908" v="134" actId="20577"/>
          <ac:spMkLst>
            <pc:docMk/>
            <pc:sldMk cId="202545546" sldId="667"/>
            <ac:spMk id="2" creationId="{3F384EDF-52C9-3FF2-662F-BEDAC3D2BF44}"/>
          </ac:spMkLst>
        </pc:spChg>
        <pc:spChg chg="mod">
          <ac:chgData name="Lisa Ellis" userId="S::l.ellis@uwtsd.ac.uk::1e3b8b31-18a3-40b3-8e12-8230c5071370" providerId="AD" clId="Web-{00000000-0000-0000-0000-000000000000}" dt="2026-09-16T14:06:31.425" v="140" actId="1076"/>
          <ac:spMkLst>
            <pc:docMk/>
            <pc:sldMk cId="202545546" sldId="667"/>
            <ac:spMk id="21" creationId="{A83ECEDA-D2AB-6EA3-1E0C-4CBC1F93BE2A}"/>
          </ac:spMkLst>
        </pc:spChg>
        <pc:spChg chg="mod">
          <ac:chgData name="Lisa Ellis" userId="S::l.ellis@uwtsd.ac.uk::1e3b8b31-18a3-40b3-8e12-8230c5071370" providerId="AD" clId="Web-{00000000-0000-0000-0000-000000000000}" dt="2026-09-16T14:07:07.536" v="150" actId="1076"/>
          <ac:spMkLst>
            <pc:docMk/>
            <pc:sldMk cId="202545546" sldId="667"/>
            <ac:spMk id="24" creationId="{CF8C7CF8-7838-482C-7CC5-16FAE634FAF4}"/>
          </ac:spMkLst>
        </pc:spChg>
        <pc:spChg chg="mod">
          <ac:chgData name="Lisa Ellis" userId="S::l.ellis@uwtsd.ac.uk::1e3b8b31-18a3-40b3-8e12-8230c5071370" providerId="AD" clId="Web-{00000000-0000-0000-0000-000000000000}" dt="2026-09-16T14:06:37.160" v="141" actId="1076"/>
          <ac:spMkLst>
            <pc:docMk/>
            <pc:sldMk cId="202545546" sldId="667"/>
            <ac:spMk id="33" creationId="{2FFA45EF-6B7A-7365-E71B-C93E218BE183}"/>
          </ac:spMkLst>
        </pc:spChg>
        <pc:spChg chg="mod">
          <ac:chgData name="Lisa Ellis" userId="S::l.ellis@uwtsd.ac.uk::1e3b8b31-18a3-40b3-8e12-8230c5071370" providerId="AD" clId="Web-{00000000-0000-0000-0000-000000000000}" dt="2026-09-16T14:07:02.505" v="149" actId="1076"/>
          <ac:spMkLst>
            <pc:docMk/>
            <pc:sldMk cId="202545546" sldId="667"/>
            <ac:spMk id="35" creationId="{569948EA-9357-7E9C-E13A-B149E7A4F939}"/>
          </ac:spMkLst>
        </pc:spChg>
        <pc:spChg chg="mod">
          <ac:chgData name="Lisa Ellis" userId="S::l.ellis@uwtsd.ac.uk::1e3b8b31-18a3-40b3-8e12-8230c5071370" providerId="AD" clId="Web-{00000000-0000-0000-0000-000000000000}" dt="2026-09-16T14:06:42.613" v="143" actId="14100"/>
          <ac:spMkLst>
            <pc:docMk/>
            <pc:sldMk cId="202545546" sldId="667"/>
            <ac:spMk id="37" creationId="{0234E1AD-2A42-8B12-382C-688F46C4B9FA}"/>
          </ac:spMkLst>
        </pc:spChg>
        <pc:spChg chg="mod">
          <ac:chgData name="Lisa Ellis" userId="S::l.ellis@uwtsd.ac.uk::1e3b8b31-18a3-40b3-8e12-8230c5071370" providerId="AD" clId="Web-{00000000-0000-0000-0000-000000000000}" dt="2026-09-16T14:08:15.695" v="163" actId="1076"/>
          <ac:spMkLst>
            <pc:docMk/>
            <pc:sldMk cId="202545546" sldId="667"/>
            <ac:spMk id="39" creationId="{225FB7AF-70EB-1745-8B99-1F9CFB808106}"/>
          </ac:spMkLst>
        </pc:spChg>
        <pc:picChg chg="mod">
          <ac:chgData name="Lisa Ellis" userId="S::l.ellis@uwtsd.ac.uk::1e3b8b31-18a3-40b3-8e12-8230c5071370" providerId="AD" clId="Web-{00000000-0000-0000-0000-000000000000}" dt="2026-09-16T14:07:26.287" v="157" actId="14100"/>
          <ac:picMkLst>
            <pc:docMk/>
            <pc:sldMk cId="202545546" sldId="667"/>
            <ac:picMk id="5" creationId="{EA74CFD2-33D3-D518-BCEA-8A369148FE05}"/>
          </ac:picMkLst>
        </pc:picChg>
        <pc:picChg chg="mod">
          <ac:chgData name="Lisa Ellis" userId="S::l.ellis@uwtsd.ac.uk::1e3b8b31-18a3-40b3-8e12-8230c5071370" providerId="AD" clId="Web-{00000000-0000-0000-0000-000000000000}" dt="2026-09-16T14:07:46.147" v="160" actId="14100"/>
          <ac:picMkLst>
            <pc:docMk/>
            <pc:sldMk cId="202545546" sldId="667"/>
            <ac:picMk id="7" creationId="{7CA72149-4A2D-F27A-C4C1-A897981BBB74}"/>
          </ac:picMkLst>
        </pc:picChg>
        <pc:picChg chg="mod">
          <ac:chgData name="Lisa Ellis" userId="S::l.ellis@uwtsd.ac.uk::1e3b8b31-18a3-40b3-8e12-8230c5071370" providerId="AD" clId="Web-{00000000-0000-0000-0000-000000000000}" dt="2026-09-16T14:07:15.036" v="152"/>
          <ac:picMkLst>
            <pc:docMk/>
            <pc:sldMk cId="202545546" sldId="667"/>
            <ac:picMk id="9" creationId="{4CD1059D-2DE1-14BC-DEFA-BF3241D5565A}"/>
          </ac:picMkLst>
        </pc:picChg>
        <pc:picChg chg="mod">
          <ac:chgData name="Lisa Ellis" userId="S::l.ellis@uwtsd.ac.uk::1e3b8b31-18a3-40b3-8e12-8230c5071370" providerId="AD" clId="Web-{00000000-0000-0000-0000-000000000000}" dt="2026-09-16T14:07:58.179" v="162" actId="1076"/>
          <ac:picMkLst>
            <pc:docMk/>
            <pc:sldMk cId="202545546" sldId="667"/>
            <ac:picMk id="15" creationId="{E56872F0-38FF-D7A1-6157-6FF5EAE47673}"/>
          </ac:picMkLst>
        </pc:picChg>
        <pc:picChg chg="mod">
          <ac:chgData name="Lisa Ellis" userId="S::l.ellis@uwtsd.ac.uk::1e3b8b31-18a3-40b3-8e12-8230c5071370" providerId="AD" clId="Web-{00000000-0000-0000-0000-000000000000}" dt="2026-09-16T14:07:42.006" v="159" actId="1076"/>
          <ac:picMkLst>
            <pc:docMk/>
            <pc:sldMk cId="202545546" sldId="667"/>
            <ac:picMk id="17" creationId="{87D1DFF9-0930-918D-17B0-F1C651F86145}"/>
          </ac:picMkLst>
        </pc:picChg>
        <pc:picChg chg="mod">
          <ac:chgData name="Lisa Ellis" userId="S::l.ellis@uwtsd.ac.uk::1e3b8b31-18a3-40b3-8e12-8230c5071370" providerId="AD" clId="Web-{00000000-0000-0000-0000-000000000000}" dt="2026-09-16T14:07:22.771" v="156"/>
          <ac:picMkLst>
            <pc:docMk/>
            <pc:sldMk cId="202545546" sldId="667"/>
            <ac:picMk id="19" creationId="{6698389C-6750-FD2F-5EFF-D4AAEDDC554A}"/>
          </ac:picMkLst>
        </pc:picChg>
      </pc:sldChg>
      <pc:sldChg chg="modSp add del">
        <pc:chgData name="Lisa Ellis" userId="S::l.ellis@uwtsd.ac.uk::1e3b8b31-18a3-40b3-8e12-8230c5071370" providerId="AD" clId="Web-{00000000-0000-0000-0000-000000000000}" dt="2026-09-16T14:03:01.161" v="100" actId="20577"/>
        <pc:sldMkLst>
          <pc:docMk/>
          <pc:sldMk cId="1226153079" sldId="680"/>
        </pc:sldMkLst>
        <pc:spChg chg="mod">
          <ac:chgData name="Lisa Ellis" userId="S::l.ellis@uwtsd.ac.uk::1e3b8b31-18a3-40b3-8e12-8230c5071370" providerId="AD" clId="Web-{00000000-0000-0000-0000-000000000000}" dt="2026-09-16T14:03:01.161" v="100" actId="20577"/>
          <ac:spMkLst>
            <pc:docMk/>
            <pc:sldMk cId="1226153079" sldId="680"/>
            <ac:spMk id="3" creationId="{7C1E2A96-2FE2-7856-3D10-9A6E43D488C4}"/>
          </ac:spMkLst>
        </pc:spChg>
      </pc:sldChg>
      <pc:sldChg chg="modSp add ord">
        <pc:chgData name="Lisa Ellis" userId="S::l.ellis@uwtsd.ac.uk::1e3b8b31-18a3-40b3-8e12-8230c5071370" providerId="AD" clId="Web-{00000000-0000-0000-0000-000000000000}" dt="2026-09-16T14:06:11.002" v="135" actId="20577"/>
        <pc:sldMkLst>
          <pc:docMk/>
          <pc:sldMk cId="1025032460" sldId="681"/>
        </pc:sldMkLst>
        <pc:spChg chg="mod">
          <ac:chgData name="Lisa Ellis" userId="S::l.ellis@uwtsd.ac.uk::1e3b8b31-18a3-40b3-8e12-8230c5071370" providerId="AD" clId="Web-{00000000-0000-0000-0000-000000000000}" dt="2026-09-16T14:06:11.002" v="135" actId="20577"/>
          <ac:spMkLst>
            <pc:docMk/>
            <pc:sldMk cId="1025032460" sldId="681"/>
            <ac:spMk id="2" creationId="{0668E013-EB50-0794-19DB-860126EC7EEA}"/>
          </ac:spMkLst>
        </pc:spChg>
        <pc:spChg chg="mod">
          <ac:chgData name="Lisa Ellis" userId="S::l.ellis@uwtsd.ac.uk::1e3b8b31-18a3-40b3-8e12-8230c5071370" providerId="AD" clId="Web-{00000000-0000-0000-0000-000000000000}" dt="2026-09-16T14:05:13.733" v="126" actId="20577"/>
          <ac:spMkLst>
            <pc:docMk/>
            <pc:sldMk cId="1025032460" sldId="681"/>
            <ac:spMk id="3" creationId="{53177A6C-35E3-CEE8-0E10-458EA438CEC1}"/>
          </ac:spMkLst>
        </pc:spChg>
        <pc:spChg chg="mod">
          <ac:chgData name="Lisa Ellis" userId="S::l.ellis@uwtsd.ac.uk::1e3b8b31-18a3-40b3-8e12-8230c5071370" providerId="AD" clId="Web-{00000000-0000-0000-0000-000000000000}" dt="2026-09-16T14:05:10.420" v="124" actId="1076"/>
          <ac:spMkLst>
            <pc:docMk/>
            <pc:sldMk cId="1025032460" sldId="681"/>
            <ac:spMk id="4" creationId="{1014311C-51CC-3770-E02B-53E05362E0B3}"/>
          </ac:spMkLst>
        </pc:spChg>
        <pc:spChg chg="mod">
          <ac:chgData name="Lisa Ellis" userId="S::l.ellis@uwtsd.ac.uk::1e3b8b31-18a3-40b3-8e12-8230c5071370" providerId="AD" clId="Web-{00000000-0000-0000-0000-000000000000}" dt="2026-09-16T14:05:08.389" v="123" actId="1076"/>
          <ac:spMkLst>
            <pc:docMk/>
            <pc:sldMk cId="1025032460" sldId="681"/>
            <ac:spMk id="5" creationId="{32943B52-3118-C30A-2569-25E7882CB0F2}"/>
          </ac:spMkLst>
        </pc:spChg>
      </pc:sldChg>
      <pc:sldChg chg="modSp add">
        <pc:chgData name="Lisa Ellis" userId="S::l.ellis@uwtsd.ac.uk::1e3b8b31-18a3-40b3-8e12-8230c5071370" providerId="AD" clId="Web-{00000000-0000-0000-0000-000000000000}" dt="2026-09-16T14:04:23.183" v="117" actId="1076"/>
        <pc:sldMkLst>
          <pc:docMk/>
          <pc:sldMk cId="3177788299" sldId="682"/>
        </pc:sldMkLst>
        <pc:spChg chg="mod">
          <ac:chgData name="Lisa Ellis" userId="S::l.ellis@uwtsd.ac.uk::1e3b8b31-18a3-40b3-8e12-8230c5071370" providerId="AD" clId="Web-{00000000-0000-0000-0000-000000000000}" dt="2026-09-16T14:04:20.323" v="116" actId="14100"/>
          <ac:spMkLst>
            <pc:docMk/>
            <pc:sldMk cId="3177788299" sldId="682"/>
            <ac:spMk id="3" creationId="{14A6E4F6-8DD7-2815-E5BF-679448AA2A1C}"/>
          </ac:spMkLst>
        </pc:spChg>
        <pc:spChg chg="mod">
          <ac:chgData name="Lisa Ellis" userId="S::l.ellis@uwtsd.ac.uk::1e3b8b31-18a3-40b3-8e12-8230c5071370" providerId="AD" clId="Web-{00000000-0000-0000-0000-000000000000}" dt="2026-09-16T14:04:23.183" v="117" actId="1076"/>
          <ac:spMkLst>
            <pc:docMk/>
            <pc:sldMk cId="3177788299" sldId="682"/>
            <ac:spMk id="5" creationId="{DDD916B7-7C34-64BC-360B-048ADA506824}"/>
          </ac:spMkLst>
        </pc:spChg>
      </pc:sldChg>
      <pc:sldMasterChg chg="addSldLayout delSldLayout">
        <pc:chgData name="Lisa Ellis" userId="S::l.ellis@uwtsd.ac.uk::1e3b8b31-18a3-40b3-8e12-8230c5071370" providerId="AD" clId="Web-{00000000-0000-0000-0000-000000000000}" dt="2026-09-16T14:00:57.809" v="1"/>
        <pc:sldMasterMkLst>
          <pc:docMk/>
          <pc:sldMasterMk cId="2923642609" sldId="2147483648"/>
        </pc:sldMasterMkLst>
      </pc:sldMasterChg>
      <pc:sldMasterChg chg="addSldLayout">
        <pc:chgData name="Lisa Ellis" userId="S::l.ellis@uwtsd.ac.uk::1e3b8b31-18a3-40b3-8e12-8230c5071370" providerId="AD" clId="Web-{00000000-0000-0000-0000-000000000000}" dt="2026-09-16T14:01:02.950" v="2"/>
        <pc:sldMasterMkLst>
          <pc:docMk/>
          <pc:sldMasterMk cId="1384196811" sldId="2147483658"/>
        </pc:sldMasterMkLst>
        <pc:sldLayoutChg chg="add">
          <pc:chgData name="Lisa Ellis" userId="S::l.ellis@uwtsd.ac.uk::1e3b8b31-18a3-40b3-8e12-8230c5071370" providerId="AD" clId="Web-{00000000-0000-0000-0000-000000000000}" dt="2026-09-16T14:01:02.950" v="2"/>
          <pc:sldLayoutMkLst>
            <pc:docMk/>
            <pc:sldMasterMk cId="1384196811" sldId="2147483658"/>
            <pc:sldLayoutMk cId="3030550240" sldId="2147483687"/>
          </pc:sldLayoutMkLst>
        </pc:sldLayoutChg>
      </pc:sldMasterChg>
    </pc:docChg>
  </pc:docChgLst>
  <pc:docChgLst>
    <pc:chgData name="Lisa Ellis" userId="1e3b8b31-18a3-40b3-8e12-8230c5071370" providerId="ADAL" clId="{563BA9DA-5175-456B-8E08-B93023433B20}"/>
    <pc:docChg chg="undo custSel addSld delSld modSld">
      <pc:chgData name="Lisa Ellis" userId="1e3b8b31-18a3-40b3-8e12-8230c5071370" providerId="ADAL" clId="{563BA9DA-5175-456B-8E08-B93023433B20}" dt="2026-09-17T08:22:33.564" v="1247" actId="20577"/>
      <pc:docMkLst>
        <pc:docMk/>
      </pc:docMkLst>
      <pc:sldChg chg="addSp modSp mod">
        <pc:chgData name="Lisa Ellis" userId="1e3b8b31-18a3-40b3-8e12-8230c5071370" providerId="ADAL" clId="{563BA9DA-5175-456B-8E08-B93023433B20}" dt="2026-09-17T08:12:30.712" v="1196" actId="255"/>
        <pc:sldMkLst>
          <pc:docMk/>
          <pc:sldMk cId="4231018860" sldId="259"/>
        </pc:sldMkLst>
        <pc:spChg chg="add mod">
          <ac:chgData name="Lisa Ellis" userId="1e3b8b31-18a3-40b3-8e12-8230c5071370" providerId="ADAL" clId="{563BA9DA-5175-456B-8E08-B93023433B20}" dt="2026-09-17T08:12:30.712" v="1196" actId="255"/>
          <ac:spMkLst>
            <pc:docMk/>
            <pc:sldMk cId="4231018860" sldId="259"/>
            <ac:spMk id="3" creationId="{361343A4-27B5-BA48-8A97-226C474D4689}"/>
          </ac:spMkLst>
        </pc:spChg>
        <pc:spChg chg="add mod">
          <ac:chgData name="Lisa Ellis" userId="1e3b8b31-18a3-40b3-8e12-8230c5071370" providerId="ADAL" clId="{563BA9DA-5175-456B-8E08-B93023433B20}" dt="2026-09-16T13:59:36.811" v="99" actId="255"/>
          <ac:spMkLst>
            <pc:docMk/>
            <pc:sldMk cId="4231018860" sldId="259"/>
            <ac:spMk id="4" creationId="{CFFD18D8-2250-6B64-7AAE-576BD08A8DF2}"/>
          </ac:spMkLst>
        </pc:spChg>
      </pc:sldChg>
      <pc:sldChg chg="modSp add mod">
        <pc:chgData name="Lisa Ellis" userId="1e3b8b31-18a3-40b3-8e12-8230c5071370" providerId="ADAL" clId="{563BA9DA-5175-456B-8E08-B93023433B20}" dt="2026-09-16T14:17:34.739" v="178" actId="2711"/>
        <pc:sldMkLst>
          <pc:docMk/>
          <pc:sldMk cId="4257807791" sldId="270"/>
        </pc:sldMkLst>
        <pc:spChg chg="mod">
          <ac:chgData name="Lisa Ellis" userId="1e3b8b31-18a3-40b3-8e12-8230c5071370" providerId="ADAL" clId="{563BA9DA-5175-456B-8E08-B93023433B20}" dt="2026-09-16T14:17:34.739" v="178" actId="2711"/>
          <ac:spMkLst>
            <pc:docMk/>
            <pc:sldMk cId="4257807791" sldId="270"/>
            <ac:spMk id="2" creationId="{DA5FF292-9EB9-41A8-8FEB-FB095EA84809}"/>
          </ac:spMkLst>
        </pc:spChg>
        <pc:picChg chg="mod">
          <ac:chgData name="Lisa Ellis" userId="1e3b8b31-18a3-40b3-8e12-8230c5071370" providerId="ADAL" clId="{563BA9DA-5175-456B-8E08-B93023433B20}" dt="2026-09-16T14:17:25.164" v="175" actId="1076"/>
          <ac:picMkLst>
            <pc:docMk/>
            <pc:sldMk cId="4257807791" sldId="270"/>
            <ac:picMk id="5" creationId="{C85AE806-5043-AB1F-38A2-D6E51F4B1293}"/>
          </ac:picMkLst>
        </pc:picChg>
      </pc:sldChg>
      <pc:sldChg chg="modSp add mod">
        <pc:chgData name="Lisa Ellis" userId="1e3b8b31-18a3-40b3-8e12-8230c5071370" providerId="ADAL" clId="{563BA9DA-5175-456B-8E08-B93023433B20}" dt="2026-09-16T14:18:40.137" v="190" actId="1076"/>
        <pc:sldMkLst>
          <pc:docMk/>
          <pc:sldMk cId="3462620407" sldId="273"/>
        </pc:sldMkLst>
        <pc:spChg chg="mod">
          <ac:chgData name="Lisa Ellis" userId="1e3b8b31-18a3-40b3-8e12-8230c5071370" providerId="ADAL" clId="{563BA9DA-5175-456B-8E08-B93023433B20}" dt="2026-09-16T14:18:19.368" v="186" actId="2711"/>
          <ac:spMkLst>
            <pc:docMk/>
            <pc:sldMk cId="3462620407" sldId="273"/>
            <ac:spMk id="2" creationId="{94933FB3-EE54-246F-EF55-D576F073C2BA}"/>
          </ac:spMkLst>
        </pc:spChg>
        <pc:spChg chg="mod">
          <ac:chgData name="Lisa Ellis" userId="1e3b8b31-18a3-40b3-8e12-8230c5071370" providerId="ADAL" clId="{563BA9DA-5175-456B-8E08-B93023433B20}" dt="2026-09-16T14:18:04.418" v="181" actId="1076"/>
          <ac:spMkLst>
            <pc:docMk/>
            <pc:sldMk cId="3462620407" sldId="273"/>
            <ac:spMk id="3" creationId="{7E8E6BF9-21AE-8960-A0B4-9AB730964DDF}"/>
          </ac:spMkLst>
        </pc:spChg>
        <pc:spChg chg="mod">
          <ac:chgData name="Lisa Ellis" userId="1e3b8b31-18a3-40b3-8e12-8230c5071370" providerId="ADAL" clId="{563BA9DA-5175-456B-8E08-B93023433B20}" dt="2026-09-16T14:18:30.460" v="188" actId="1076"/>
          <ac:spMkLst>
            <pc:docMk/>
            <pc:sldMk cId="3462620407" sldId="273"/>
            <ac:spMk id="6" creationId="{523D4352-0957-3F48-EAF8-31C014841F66}"/>
          </ac:spMkLst>
        </pc:spChg>
        <pc:spChg chg="mod">
          <ac:chgData name="Lisa Ellis" userId="1e3b8b31-18a3-40b3-8e12-8230c5071370" providerId="ADAL" clId="{563BA9DA-5175-456B-8E08-B93023433B20}" dt="2026-09-16T14:18:40.137" v="190" actId="1076"/>
          <ac:spMkLst>
            <pc:docMk/>
            <pc:sldMk cId="3462620407" sldId="273"/>
            <ac:spMk id="8" creationId="{0AF9CDC4-0223-6E1B-3BC6-F62B58B2AB5F}"/>
          </ac:spMkLst>
        </pc:spChg>
      </pc:sldChg>
      <pc:sldChg chg="modSp add mod">
        <pc:chgData name="Lisa Ellis" userId="1e3b8b31-18a3-40b3-8e12-8230c5071370" providerId="ADAL" clId="{563BA9DA-5175-456B-8E08-B93023433B20}" dt="2026-09-16T15:13:16.018" v="581" actId="20577"/>
        <pc:sldMkLst>
          <pc:docMk/>
          <pc:sldMk cId="2088584478" sldId="274"/>
        </pc:sldMkLst>
        <pc:spChg chg="mod">
          <ac:chgData name="Lisa Ellis" userId="1e3b8b31-18a3-40b3-8e12-8230c5071370" providerId="ADAL" clId="{563BA9DA-5175-456B-8E08-B93023433B20}" dt="2026-09-16T15:12:26.075" v="528" actId="113"/>
          <ac:spMkLst>
            <pc:docMk/>
            <pc:sldMk cId="2088584478" sldId="274"/>
            <ac:spMk id="2" creationId="{F95E2620-36D1-33B9-2E97-E7194846156C}"/>
          </ac:spMkLst>
        </pc:spChg>
        <pc:spChg chg="mod">
          <ac:chgData name="Lisa Ellis" userId="1e3b8b31-18a3-40b3-8e12-8230c5071370" providerId="ADAL" clId="{563BA9DA-5175-456B-8E08-B93023433B20}" dt="2026-09-16T15:13:16.018" v="581" actId="20577"/>
          <ac:spMkLst>
            <pc:docMk/>
            <pc:sldMk cId="2088584478" sldId="274"/>
            <ac:spMk id="3" creationId="{31522894-BA80-FDD4-1E72-72F4825DC926}"/>
          </ac:spMkLst>
        </pc:spChg>
        <pc:picChg chg="mod">
          <ac:chgData name="Lisa Ellis" userId="1e3b8b31-18a3-40b3-8e12-8230c5071370" providerId="ADAL" clId="{563BA9DA-5175-456B-8E08-B93023433B20}" dt="2026-09-16T15:12:43.031" v="532" actId="1076"/>
          <ac:picMkLst>
            <pc:docMk/>
            <pc:sldMk cId="2088584478" sldId="274"/>
            <ac:picMk id="4" creationId="{D6BC79A1-F927-06D7-1F6D-BEAF94811EC6}"/>
          </ac:picMkLst>
        </pc:picChg>
        <pc:picChg chg="mod">
          <ac:chgData name="Lisa Ellis" userId="1e3b8b31-18a3-40b3-8e12-8230c5071370" providerId="ADAL" clId="{563BA9DA-5175-456B-8E08-B93023433B20}" dt="2026-09-16T15:12:51.551" v="535" actId="1076"/>
          <ac:picMkLst>
            <pc:docMk/>
            <pc:sldMk cId="2088584478" sldId="274"/>
            <ac:picMk id="5" creationId="{C74B524C-0FEB-45FF-03EC-9215C2EFE547}"/>
          </ac:picMkLst>
        </pc:picChg>
        <pc:picChg chg="mod">
          <ac:chgData name="Lisa Ellis" userId="1e3b8b31-18a3-40b3-8e12-8230c5071370" providerId="ADAL" clId="{563BA9DA-5175-456B-8E08-B93023433B20}" dt="2026-09-16T15:12:47.387" v="534" actId="1076"/>
          <ac:picMkLst>
            <pc:docMk/>
            <pc:sldMk cId="2088584478" sldId="274"/>
            <ac:picMk id="9" creationId="{DDFCF5D1-35BD-583D-EB77-80F29D93EFB5}"/>
          </ac:picMkLst>
        </pc:picChg>
      </pc:sldChg>
      <pc:sldChg chg="addSp modSp add mod">
        <pc:chgData name="Lisa Ellis" userId="1e3b8b31-18a3-40b3-8e12-8230c5071370" providerId="ADAL" clId="{563BA9DA-5175-456B-8E08-B93023433B20}" dt="2026-09-17T08:22:33.564" v="1247" actId="20577"/>
        <pc:sldMkLst>
          <pc:docMk/>
          <pc:sldMk cId="1725504566" sldId="280"/>
        </pc:sldMkLst>
        <pc:spChg chg="mod">
          <ac:chgData name="Lisa Ellis" userId="1e3b8b31-18a3-40b3-8e12-8230c5071370" providerId="ADAL" clId="{563BA9DA-5175-456B-8E08-B93023433B20}" dt="2026-09-17T08:22:33.564" v="1247" actId="20577"/>
          <ac:spMkLst>
            <pc:docMk/>
            <pc:sldMk cId="1725504566" sldId="280"/>
            <ac:spMk id="2" creationId="{75B0A9F2-0444-6895-D1D4-756DC312C4D3}"/>
          </ac:spMkLst>
        </pc:spChg>
        <pc:spChg chg="mod">
          <ac:chgData name="Lisa Ellis" userId="1e3b8b31-18a3-40b3-8e12-8230c5071370" providerId="ADAL" clId="{563BA9DA-5175-456B-8E08-B93023433B20}" dt="2026-09-17T08:20:22.203" v="1230" actId="1076"/>
          <ac:spMkLst>
            <pc:docMk/>
            <pc:sldMk cId="1725504566" sldId="280"/>
            <ac:spMk id="3" creationId="{02A0E13D-5927-06E1-A7EF-CD0F7340F026}"/>
          </ac:spMkLst>
        </pc:spChg>
        <pc:spChg chg="mod">
          <ac:chgData name="Lisa Ellis" userId="1e3b8b31-18a3-40b3-8e12-8230c5071370" providerId="ADAL" clId="{563BA9DA-5175-456B-8E08-B93023433B20}" dt="2026-09-16T15:19:53.730" v="660" actId="1076"/>
          <ac:spMkLst>
            <pc:docMk/>
            <pc:sldMk cId="1725504566" sldId="280"/>
            <ac:spMk id="4" creationId="{6B1EC8E7-5BB5-88DB-C33F-53D6E3B5770C}"/>
          </ac:spMkLst>
        </pc:spChg>
        <pc:spChg chg="mod">
          <ac:chgData name="Lisa Ellis" userId="1e3b8b31-18a3-40b3-8e12-8230c5071370" providerId="ADAL" clId="{563BA9DA-5175-456B-8E08-B93023433B20}" dt="2026-09-16T15:20:45.863" v="668" actId="1076"/>
          <ac:spMkLst>
            <pc:docMk/>
            <pc:sldMk cId="1725504566" sldId="280"/>
            <ac:spMk id="5" creationId="{B4E589BD-57EB-AFCD-8134-455966F7DA96}"/>
          </ac:spMkLst>
        </pc:spChg>
        <pc:spChg chg="add mod">
          <ac:chgData name="Lisa Ellis" userId="1e3b8b31-18a3-40b3-8e12-8230c5071370" providerId="ADAL" clId="{563BA9DA-5175-456B-8E08-B93023433B20}" dt="2026-09-17T08:20:36.780" v="1232" actId="1076"/>
          <ac:spMkLst>
            <pc:docMk/>
            <pc:sldMk cId="1725504566" sldId="280"/>
            <ac:spMk id="7" creationId="{514D3080-B20F-0F11-3579-43C0E14FD979}"/>
          </ac:spMkLst>
        </pc:spChg>
        <pc:spChg chg="add mod">
          <ac:chgData name="Lisa Ellis" userId="1e3b8b31-18a3-40b3-8e12-8230c5071370" providerId="ADAL" clId="{563BA9DA-5175-456B-8E08-B93023433B20}" dt="2026-09-17T08:20:29.551" v="1231" actId="1076"/>
          <ac:spMkLst>
            <pc:docMk/>
            <pc:sldMk cId="1725504566" sldId="280"/>
            <ac:spMk id="9" creationId="{8844C8DF-1553-402B-C7B9-38874960F372}"/>
          </ac:spMkLst>
        </pc:spChg>
      </pc:sldChg>
      <pc:sldChg chg="modSp add mod">
        <pc:chgData name="Lisa Ellis" userId="1e3b8b31-18a3-40b3-8e12-8230c5071370" providerId="ADAL" clId="{563BA9DA-5175-456B-8E08-B93023433B20}" dt="2026-09-16T15:32:58.755" v="704" actId="1076"/>
        <pc:sldMkLst>
          <pc:docMk/>
          <pc:sldMk cId="2723716589" sldId="282"/>
        </pc:sldMkLst>
        <pc:spChg chg="mod">
          <ac:chgData name="Lisa Ellis" userId="1e3b8b31-18a3-40b3-8e12-8230c5071370" providerId="ADAL" clId="{563BA9DA-5175-456B-8E08-B93023433B20}" dt="2026-09-16T15:31:41.744" v="686" actId="2711"/>
          <ac:spMkLst>
            <pc:docMk/>
            <pc:sldMk cId="2723716589" sldId="282"/>
            <ac:spMk id="2" creationId="{07DE2FC5-E49F-4AB3-AD3D-65E9BD5B16E8}"/>
          </ac:spMkLst>
        </pc:spChg>
        <pc:grpChg chg="mod">
          <ac:chgData name="Lisa Ellis" userId="1e3b8b31-18a3-40b3-8e12-8230c5071370" providerId="ADAL" clId="{563BA9DA-5175-456B-8E08-B93023433B20}" dt="2026-09-16T15:31:54.841" v="688" actId="1076"/>
          <ac:grpSpMkLst>
            <pc:docMk/>
            <pc:sldMk cId="2723716589" sldId="282"/>
            <ac:grpSpMk id="3" creationId="{E2853355-F530-82AB-E36B-F9E958321005}"/>
          </ac:grpSpMkLst>
        </pc:grpChg>
        <pc:grpChg chg="mod">
          <ac:chgData name="Lisa Ellis" userId="1e3b8b31-18a3-40b3-8e12-8230c5071370" providerId="ADAL" clId="{563BA9DA-5175-456B-8E08-B93023433B20}" dt="2026-09-16T15:32:00.196" v="690" actId="14100"/>
          <ac:grpSpMkLst>
            <pc:docMk/>
            <pc:sldMk cId="2723716589" sldId="282"/>
            <ac:grpSpMk id="4" creationId="{3BC7E0A0-157B-D51D-0BB4-0E8A48EF448C}"/>
          </ac:grpSpMkLst>
        </pc:grpChg>
        <pc:grpChg chg="mod">
          <ac:chgData name="Lisa Ellis" userId="1e3b8b31-18a3-40b3-8e12-8230c5071370" providerId="ADAL" clId="{563BA9DA-5175-456B-8E08-B93023433B20}" dt="2026-09-16T15:32:07.041" v="692" actId="14100"/>
          <ac:grpSpMkLst>
            <pc:docMk/>
            <pc:sldMk cId="2723716589" sldId="282"/>
            <ac:grpSpMk id="5" creationId="{C60D4417-B378-745B-EB89-090254FE4339}"/>
          </ac:grpSpMkLst>
        </pc:grpChg>
        <pc:grpChg chg="mod">
          <ac:chgData name="Lisa Ellis" userId="1e3b8b31-18a3-40b3-8e12-8230c5071370" providerId="ADAL" clId="{563BA9DA-5175-456B-8E08-B93023433B20}" dt="2026-09-16T15:32:14.755" v="694" actId="14100"/>
          <ac:grpSpMkLst>
            <pc:docMk/>
            <pc:sldMk cId="2723716589" sldId="282"/>
            <ac:grpSpMk id="22" creationId="{F82D93E6-ABD6-CC80-9DB9-F8ED608EF70A}"/>
          </ac:grpSpMkLst>
        </pc:grpChg>
        <pc:grpChg chg="mod">
          <ac:chgData name="Lisa Ellis" userId="1e3b8b31-18a3-40b3-8e12-8230c5071370" providerId="ADAL" clId="{563BA9DA-5175-456B-8E08-B93023433B20}" dt="2026-09-16T15:32:44.753" v="702" actId="1076"/>
          <ac:grpSpMkLst>
            <pc:docMk/>
            <pc:sldMk cId="2723716589" sldId="282"/>
            <ac:grpSpMk id="33" creationId="{4000704E-5172-2ACA-BEE7-20C9F690EC0A}"/>
          </ac:grpSpMkLst>
        </pc:grpChg>
        <pc:picChg chg="mod">
          <ac:chgData name="Lisa Ellis" userId="1e3b8b31-18a3-40b3-8e12-8230c5071370" providerId="ADAL" clId="{563BA9DA-5175-456B-8E08-B93023433B20}" dt="2026-09-16T15:31:48.649" v="687" actId="14100"/>
          <ac:picMkLst>
            <pc:docMk/>
            <pc:sldMk cId="2723716589" sldId="282"/>
            <ac:picMk id="6" creationId="{699176D4-7D93-AD92-28A2-AC913D530285}"/>
          </ac:picMkLst>
        </pc:picChg>
        <pc:picChg chg="mod">
          <ac:chgData name="Lisa Ellis" userId="1e3b8b31-18a3-40b3-8e12-8230c5071370" providerId="ADAL" clId="{563BA9DA-5175-456B-8E08-B93023433B20}" dt="2026-09-16T15:32:58.755" v="704" actId="1076"/>
          <ac:picMkLst>
            <pc:docMk/>
            <pc:sldMk cId="2723716589" sldId="282"/>
            <ac:picMk id="8" creationId="{82354A56-ACCD-E4A0-0B36-A9D763AD2B57}"/>
          </ac:picMkLst>
        </pc:picChg>
        <pc:picChg chg="mod">
          <ac:chgData name="Lisa Ellis" userId="1e3b8b31-18a3-40b3-8e12-8230c5071370" providerId="ADAL" clId="{563BA9DA-5175-456B-8E08-B93023433B20}" dt="2026-09-16T15:32:38.879" v="701" actId="1076"/>
          <ac:picMkLst>
            <pc:docMk/>
            <pc:sldMk cId="2723716589" sldId="282"/>
            <ac:picMk id="27" creationId="{FF2B3A70-8023-DA3D-149B-92BE4A09AA61}"/>
          </ac:picMkLst>
        </pc:picChg>
      </pc:sldChg>
      <pc:sldChg chg="modSp add mod">
        <pc:chgData name="Lisa Ellis" userId="1e3b8b31-18a3-40b3-8e12-8230c5071370" providerId="ADAL" clId="{563BA9DA-5175-456B-8E08-B93023433B20}" dt="2026-09-16T15:44:55.223" v="832" actId="1076"/>
        <pc:sldMkLst>
          <pc:docMk/>
          <pc:sldMk cId="3076677410" sldId="284"/>
        </pc:sldMkLst>
        <pc:spChg chg="mod">
          <ac:chgData name="Lisa Ellis" userId="1e3b8b31-18a3-40b3-8e12-8230c5071370" providerId="ADAL" clId="{563BA9DA-5175-456B-8E08-B93023433B20}" dt="2026-09-16T15:44:25.627" v="825" actId="2711"/>
          <ac:spMkLst>
            <pc:docMk/>
            <pc:sldMk cId="3076677410" sldId="284"/>
            <ac:spMk id="2" creationId="{53309D84-5FB6-4980-5668-E7F015F134D1}"/>
          </ac:spMkLst>
        </pc:spChg>
        <pc:spChg chg="mod">
          <ac:chgData name="Lisa Ellis" userId="1e3b8b31-18a3-40b3-8e12-8230c5071370" providerId="ADAL" clId="{563BA9DA-5175-456B-8E08-B93023433B20}" dt="2026-09-16T15:44:29.591" v="826" actId="1076"/>
          <ac:spMkLst>
            <pc:docMk/>
            <pc:sldMk cId="3076677410" sldId="284"/>
            <ac:spMk id="3" creationId="{63F4B45B-5FE1-2F55-3DAF-2552B35B9B12}"/>
          </ac:spMkLst>
        </pc:spChg>
        <pc:spChg chg="mod">
          <ac:chgData name="Lisa Ellis" userId="1e3b8b31-18a3-40b3-8e12-8230c5071370" providerId="ADAL" clId="{563BA9DA-5175-456B-8E08-B93023433B20}" dt="2026-09-16T15:44:55.223" v="832" actId="1076"/>
          <ac:spMkLst>
            <pc:docMk/>
            <pc:sldMk cId="3076677410" sldId="284"/>
            <ac:spMk id="4" creationId="{1BDD453C-9874-A5A9-A47B-83DC6DF07B01}"/>
          </ac:spMkLst>
        </pc:spChg>
        <pc:spChg chg="mod">
          <ac:chgData name="Lisa Ellis" userId="1e3b8b31-18a3-40b3-8e12-8230c5071370" providerId="ADAL" clId="{563BA9DA-5175-456B-8E08-B93023433B20}" dt="2026-09-16T15:44:40.889" v="829" actId="1076"/>
          <ac:spMkLst>
            <pc:docMk/>
            <pc:sldMk cId="3076677410" sldId="284"/>
            <ac:spMk id="7" creationId="{005D8370-74BE-2666-1F59-11A94968B245}"/>
          </ac:spMkLst>
        </pc:spChg>
        <pc:spChg chg="mod">
          <ac:chgData name="Lisa Ellis" userId="1e3b8b31-18a3-40b3-8e12-8230c5071370" providerId="ADAL" clId="{563BA9DA-5175-456B-8E08-B93023433B20}" dt="2026-09-16T15:44:46.085" v="830" actId="1076"/>
          <ac:spMkLst>
            <pc:docMk/>
            <pc:sldMk cId="3076677410" sldId="284"/>
            <ac:spMk id="9" creationId="{85AA1A8D-B3BE-444F-EFFC-3D3E78DF399D}"/>
          </ac:spMkLst>
        </pc:spChg>
        <pc:spChg chg="mod">
          <ac:chgData name="Lisa Ellis" userId="1e3b8b31-18a3-40b3-8e12-8230c5071370" providerId="ADAL" clId="{563BA9DA-5175-456B-8E08-B93023433B20}" dt="2026-09-16T15:44:51.437" v="831" actId="1076"/>
          <ac:spMkLst>
            <pc:docMk/>
            <pc:sldMk cId="3076677410" sldId="284"/>
            <ac:spMk id="17" creationId="{747173C3-D445-5D70-D890-37A8EE981A5A}"/>
          </ac:spMkLst>
        </pc:spChg>
        <pc:grpChg chg="mod">
          <ac:chgData name="Lisa Ellis" userId="1e3b8b31-18a3-40b3-8e12-8230c5071370" providerId="ADAL" clId="{563BA9DA-5175-456B-8E08-B93023433B20}" dt="2026-09-16T15:44:33.336" v="827" actId="1076"/>
          <ac:grpSpMkLst>
            <pc:docMk/>
            <pc:sldMk cId="3076677410" sldId="284"/>
            <ac:grpSpMk id="13" creationId="{C5B69BB5-4A18-FD37-C518-6306FEFEC14B}"/>
          </ac:grpSpMkLst>
        </pc:grpChg>
        <pc:grpChg chg="mod">
          <ac:chgData name="Lisa Ellis" userId="1e3b8b31-18a3-40b3-8e12-8230c5071370" providerId="ADAL" clId="{563BA9DA-5175-456B-8E08-B93023433B20}" dt="2026-09-16T15:44:36.724" v="828" actId="1076"/>
          <ac:grpSpMkLst>
            <pc:docMk/>
            <pc:sldMk cId="3076677410" sldId="284"/>
            <ac:grpSpMk id="14" creationId="{C3EFC28C-8EFC-FC58-FB16-BCE06FDAF9F3}"/>
          </ac:grpSpMkLst>
        </pc:grpChg>
      </pc:sldChg>
      <pc:sldChg chg="modSp add mod">
        <pc:chgData name="Lisa Ellis" userId="1e3b8b31-18a3-40b3-8e12-8230c5071370" providerId="ADAL" clId="{563BA9DA-5175-456B-8E08-B93023433B20}" dt="2026-09-16T15:36:35.337" v="748" actId="1076"/>
        <pc:sldMkLst>
          <pc:docMk/>
          <pc:sldMk cId="3797874712" sldId="286"/>
        </pc:sldMkLst>
        <pc:spChg chg="mod">
          <ac:chgData name="Lisa Ellis" userId="1e3b8b31-18a3-40b3-8e12-8230c5071370" providerId="ADAL" clId="{563BA9DA-5175-456B-8E08-B93023433B20}" dt="2026-09-16T15:35:29.461" v="735" actId="2711"/>
          <ac:spMkLst>
            <pc:docMk/>
            <pc:sldMk cId="3797874712" sldId="286"/>
            <ac:spMk id="2" creationId="{B4EF0C41-2CDF-CC8E-6CFA-BEF95749A19A}"/>
          </ac:spMkLst>
        </pc:spChg>
        <pc:spChg chg="mod">
          <ac:chgData name="Lisa Ellis" userId="1e3b8b31-18a3-40b3-8e12-8230c5071370" providerId="ADAL" clId="{563BA9DA-5175-456B-8E08-B93023433B20}" dt="2026-09-16T15:35:44.798" v="738" actId="1076"/>
          <ac:spMkLst>
            <pc:docMk/>
            <pc:sldMk cId="3797874712" sldId="286"/>
            <ac:spMk id="9" creationId="{644DFCCA-0DBF-8959-2B0C-FFB85B844831}"/>
          </ac:spMkLst>
        </pc:spChg>
        <pc:spChg chg="mod">
          <ac:chgData name="Lisa Ellis" userId="1e3b8b31-18a3-40b3-8e12-8230c5071370" providerId="ADAL" clId="{563BA9DA-5175-456B-8E08-B93023433B20}" dt="2026-09-16T15:35:40.544" v="737" actId="1076"/>
          <ac:spMkLst>
            <pc:docMk/>
            <pc:sldMk cId="3797874712" sldId="286"/>
            <ac:spMk id="17" creationId="{75BE9465-6633-7467-563E-1B32ED0A8F31}"/>
          </ac:spMkLst>
        </pc:spChg>
        <pc:grpChg chg="mod">
          <ac:chgData name="Lisa Ellis" userId="1e3b8b31-18a3-40b3-8e12-8230c5071370" providerId="ADAL" clId="{563BA9DA-5175-456B-8E08-B93023433B20}" dt="2026-09-16T15:36:35.337" v="748" actId="1076"/>
          <ac:grpSpMkLst>
            <pc:docMk/>
            <pc:sldMk cId="3797874712" sldId="286"/>
            <ac:grpSpMk id="28" creationId="{98B4B555-569C-E2F5-5C1E-11FCD7A4983C}"/>
          </ac:grpSpMkLst>
        </pc:grpChg>
        <pc:grpChg chg="mod">
          <ac:chgData name="Lisa Ellis" userId="1e3b8b31-18a3-40b3-8e12-8230c5071370" providerId="ADAL" clId="{563BA9DA-5175-456B-8E08-B93023433B20}" dt="2026-09-16T15:36:30.874" v="747" actId="14100"/>
          <ac:grpSpMkLst>
            <pc:docMk/>
            <pc:sldMk cId="3797874712" sldId="286"/>
            <ac:grpSpMk id="29" creationId="{5CEDA007-2DC0-4E40-F92E-660D5A91AE2A}"/>
          </ac:grpSpMkLst>
        </pc:grpChg>
        <pc:grpChg chg="mod">
          <ac:chgData name="Lisa Ellis" userId="1e3b8b31-18a3-40b3-8e12-8230c5071370" providerId="ADAL" clId="{563BA9DA-5175-456B-8E08-B93023433B20}" dt="2026-09-16T15:36:06.582" v="743" actId="1076"/>
          <ac:grpSpMkLst>
            <pc:docMk/>
            <pc:sldMk cId="3797874712" sldId="286"/>
            <ac:grpSpMk id="30" creationId="{7A04B8DF-7DFF-442D-FDD9-FE35082DF8BB}"/>
          </ac:grpSpMkLst>
        </pc:grpChg>
        <pc:grpChg chg="mod">
          <ac:chgData name="Lisa Ellis" userId="1e3b8b31-18a3-40b3-8e12-8230c5071370" providerId="ADAL" clId="{563BA9DA-5175-456B-8E08-B93023433B20}" dt="2026-09-16T15:36:02.183" v="742" actId="1076"/>
          <ac:grpSpMkLst>
            <pc:docMk/>
            <pc:sldMk cId="3797874712" sldId="286"/>
            <ac:grpSpMk id="31" creationId="{3510803D-D960-2DCF-FF25-65FAA1186789}"/>
          </ac:grpSpMkLst>
        </pc:grpChg>
        <pc:grpChg chg="mod">
          <ac:chgData name="Lisa Ellis" userId="1e3b8b31-18a3-40b3-8e12-8230c5071370" providerId="ADAL" clId="{563BA9DA-5175-456B-8E08-B93023433B20}" dt="2026-09-16T15:36:17.086" v="744" actId="1076"/>
          <ac:grpSpMkLst>
            <pc:docMk/>
            <pc:sldMk cId="3797874712" sldId="286"/>
            <ac:grpSpMk id="32" creationId="{DFC956EE-4240-36F7-1131-CD6D0F401D07}"/>
          </ac:grpSpMkLst>
        </pc:grpChg>
        <pc:grpChg chg="mod">
          <ac:chgData name="Lisa Ellis" userId="1e3b8b31-18a3-40b3-8e12-8230c5071370" providerId="ADAL" clId="{563BA9DA-5175-456B-8E08-B93023433B20}" dt="2026-09-16T15:36:22.386" v="745" actId="1076"/>
          <ac:grpSpMkLst>
            <pc:docMk/>
            <pc:sldMk cId="3797874712" sldId="286"/>
            <ac:grpSpMk id="33" creationId="{B457C40D-82D1-83D4-51CE-E0126EAE5387}"/>
          </ac:grpSpMkLst>
        </pc:grpChg>
        <pc:picChg chg="mod">
          <ac:chgData name="Lisa Ellis" userId="1e3b8b31-18a3-40b3-8e12-8230c5071370" providerId="ADAL" clId="{563BA9DA-5175-456B-8E08-B93023433B20}" dt="2026-09-16T15:35:52.763" v="740" actId="14100"/>
          <ac:picMkLst>
            <pc:docMk/>
            <pc:sldMk cId="3797874712" sldId="286"/>
            <ac:picMk id="5" creationId="{A4078913-66CE-4D3D-A5AD-48FCF1AC03EF}"/>
          </ac:picMkLst>
        </pc:picChg>
        <pc:picChg chg="mod">
          <ac:chgData name="Lisa Ellis" userId="1e3b8b31-18a3-40b3-8e12-8230c5071370" providerId="ADAL" clId="{563BA9DA-5175-456B-8E08-B93023433B20}" dt="2026-09-16T15:35:55.764" v="741" actId="1076"/>
          <ac:picMkLst>
            <pc:docMk/>
            <pc:sldMk cId="3797874712" sldId="286"/>
            <ac:picMk id="6" creationId="{28EE2A1C-F8E5-B669-725D-340CA8559689}"/>
          </ac:picMkLst>
        </pc:picChg>
      </pc:sldChg>
      <pc:sldChg chg="modSp add mod">
        <pc:chgData name="Lisa Ellis" userId="1e3b8b31-18a3-40b3-8e12-8230c5071370" providerId="ADAL" clId="{563BA9DA-5175-456B-8E08-B93023433B20}" dt="2026-09-16T15:43:23.784" v="813" actId="1076"/>
        <pc:sldMkLst>
          <pc:docMk/>
          <pc:sldMk cId="904705913" sldId="288"/>
        </pc:sldMkLst>
        <pc:spChg chg="mod">
          <ac:chgData name="Lisa Ellis" userId="1e3b8b31-18a3-40b3-8e12-8230c5071370" providerId="ADAL" clId="{563BA9DA-5175-456B-8E08-B93023433B20}" dt="2026-09-16T15:43:07.586" v="808" actId="1076"/>
          <ac:spMkLst>
            <pc:docMk/>
            <pc:sldMk cId="904705913" sldId="288"/>
            <ac:spMk id="2" creationId="{F8F26AED-9B9C-18AB-6BB1-630139493D84}"/>
          </ac:spMkLst>
        </pc:spChg>
        <pc:spChg chg="mod">
          <ac:chgData name="Lisa Ellis" userId="1e3b8b31-18a3-40b3-8e12-8230c5071370" providerId="ADAL" clId="{563BA9DA-5175-456B-8E08-B93023433B20}" dt="2026-09-16T15:42:21.363" v="796" actId="14100"/>
          <ac:spMkLst>
            <pc:docMk/>
            <pc:sldMk cId="904705913" sldId="288"/>
            <ac:spMk id="4" creationId="{D9397E70-EB9D-C742-C265-2AE3BDE260E9}"/>
          </ac:spMkLst>
        </pc:spChg>
        <pc:spChg chg="mod">
          <ac:chgData name="Lisa Ellis" userId="1e3b8b31-18a3-40b3-8e12-8230c5071370" providerId="ADAL" clId="{563BA9DA-5175-456B-8E08-B93023433B20}" dt="2026-09-16T15:42:51.245" v="803" actId="1076"/>
          <ac:spMkLst>
            <pc:docMk/>
            <pc:sldMk cId="904705913" sldId="288"/>
            <ac:spMk id="9" creationId="{B6F7C23C-E0B1-9059-6DCD-C307EBA35CFE}"/>
          </ac:spMkLst>
        </pc:spChg>
        <pc:spChg chg="mod">
          <ac:chgData name="Lisa Ellis" userId="1e3b8b31-18a3-40b3-8e12-8230c5071370" providerId="ADAL" clId="{563BA9DA-5175-456B-8E08-B93023433B20}" dt="2026-09-16T15:42:25.407" v="797" actId="1076"/>
          <ac:spMkLst>
            <pc:docMk/>
            <pc:sldMk cId="904705913" sldId="288"/>
            <ac:spMk id="10" creationId="{408ACFFC-B9E2-31E9-EB88-005A27E48BB9}"/>
          </ac:spMkLst>
        </pc:spChg>
        <pc:spChg chg="mod">
          <ac:chgData name="Lisa Ellis" userId="1e3b8b31-18a3-40b3-8e12-8230c5071370" providerId="ADAL" clId="{563BA9DA-5175-456B-8E08-B93023433B20}" dt="2026-09-16T15:43:11.655" v="809" actId="1076"/>
          <ac:spMkLst>
            <pc:docMk/>
            <pc:sldMk cId="904705913" sldId="288"/>
            <ac:spMk id="12" creationId="{923EF4EA-B433-34AC-4209-8CB308A7CE2C}"/>
          </ac:spMkLst>
        </pc:spChg>
        <pc:grpChg chg="mod">
          <ac:chgData name="Lisa Ellis" userId="1e3b8b31-18a3-40b3-8e12-8230c5071370" providerId="ADAL" clId="{563BA9DA-5175-456B-8E08-B93023433B20}" dt="2026-09-16T15:43:21.380" v="812" actId="1076"/>
          <ac:grpSpMkLst>
            <pc:docMk/>
            <pc:sldMk cId="904705913" sldId="288"/>
            <ac:grpSpMk id="13" creationId="{32C29A4A-6305-D25B-25BB-F2FD546C9710}"/>
          </ac:grpSpMkLst>
        </pc:grpChg>
        <pc:grpChg chg="mod">
          <ac:chgData name="Lisa Ellis" userId="1e3b8b31-18a3-40b3-8e12-8230c5071370" providerId="ADAL" clId="{563BA9DA-5175-456B-8E08-B93023433B20}" dt="2026-09-16T15:43:19.395" v="811" actId="1076"/>
          <ac:grpSpMkLst>
            <pc:docMk/>
            <pc:sldMk cId="904705913" sldId="288"/>
            <ac:grpSpMk id="14" creationId="{1F70A722-C0D4-6B88-3CD2-B80754AE09FF}"/>
          </ac:grpSpMkLst>
        </pc:grpChg>
        <pc:grpChg chg="mod">
          <ac:chgData name="Lisa Ellis" userId="1e3b8b31-18a3-40b3-8e12-8230c5071370" providerId="ADAL" clId="{563BA9DA-5175-456B-8E08-B93023433B20}" dt="2026-09-16T15:43:23.784" v="813" actId="1076"/>
          <ac:grpSpMkLst>
            <pc:docMk/>
            <pc:sldMk cId="904705913" sldId="288"/>
            <ac:grpSpMk id="15" creationId="{D2EE9B9A-D4A8-FA71-5D61-D942B9454778}"/>
          </ac:grpSpMkLst>
        </pc:grpChg>
        <pc:picChg chg="mod">
          <ac:chgData name="Lisa Ellis" userId="1e3b8b31-18a3-40b3-8e12-8230c5071370" providerId="ADAL" clId="{563BA9DA-5175-456B-8E08-B93023433B20}" dt="2026-09-16T15:43:15.784" v="810" actId="1076"/>
          <ac:picMkLst>
            <pc:docMk/>
            <pc:sldMk cId="904705913" sldId="288"/>
            <ac:picMk id="11" creationId="{5E90E57B-655F-84D7-E848-3E92D0699B57}"/>
          </ac:picMkLst>
        </pc:picChg>
      </pc:sldChg>
      <pc:sldChg chg="modSp add mod">
        <pc:chgData name="Lisa Ellis" userId="1e3b8b31-18a3-40b3-8e12-8230c5071370" providerId="ADAL" clId="{563BA9DA-5175-456B-8E08-B93023433B20}" dt="2026-09-17T08:02:26.431" v="1020" actId="1076"/>
        <pc:sldMkLst>
          <pc:docMk/>
          <pc:sldMk cId="3567076576" sldId="289"/>
        </pc:sldMkLst>
        <pc:spChg chg="mod">
          <ac:chgData name="Lisa Ellis" userId="1e3b8b31-18a3-40b3-8e12-8230c5071370" providerId="ADAL" clId="{563BA9DA-5175-456B-8E08-B93023433B20}" dt="2026-09-17T08:01:42.573" v="1015" actId="2711"/>
          <ac:spMkLst>
            <pc:docMk/>
            <pc:sldMk cId="3567076576" sldId="289"/>
            <ac:spMk id="2" creationId="{4955F3D3-E4DF-8AB7-4E46-CF48575521FA}"/>
          </ac:spMkLst>
        </pc:spChg>
        <pc:spChg chg="mod">
          <ac:chgData name="Lisa Ellis" userId="1e3b8b31-18a3-40b3-8e12-8230c5071370" providerId="ADAL" clId="{563BA9DA-5175-456B-8E08-B93023433B20}" dt="2026-09-17T08:02:26.431" v="1020" actId="1076"/>
          <ac:spMkLst>
            <pc:docMk/>
            <pc:sldMk cId="3567076576" sldId="289"/>
            <ac:spMk id="4" creationId="{F890E0E5-39B8-524A-1D7F-D821E37FB788}"/>
          </ac:spMkLst>
        </pc:spChg>
        <pc:spChg chg="mod">
          <ac:chgData name="Lisa Ellis" userId="1e3b8b31-18a3-40b3-8e12-8230c5071370" providerId="ADAL" clId="{563BA9DA-5175-456B-8E08-B93023433B20}" dt="2026-09-17T08:01:59.195" v="1018" actId="1076"/>
          <ac:spMkLst>
            <pc:docMk/>
            <pc:sldMk cId="3567076576" sldId="289"/>
            <ac:spMk id="6" creationId="{61F22BA2-563C-29FD-D40E-E95FDE91BA37}"/>
          </ac:spMkLst>
        </pc:spChg>
      </pc:sldChg>
      <pc:sldChg chg="addSp modSp add mod modAnim">
        <pc:chgData name="Lisa Ellis" userId="1e3b8b31-18a3-40b3-8e12-8230c5071370" providerId="ADAL" clId="{563BA9DA-5175-456B-8E08-B93023433B20}" dt="2026-09-16T14:42:57.694" v="322" actId="1076"/>
        <pc:sldMkLst>
          <pc:docMk/>
          <pc:sldMk cId="1163914146" sldId="290"/>
        </pc:sldMkLst>
        <pc:spChg chg="mod">
          <ac:chgData name="Lisa Ellis" userId="1e3b8b31-18a3-40b3-8e12-8230c5071370" providerId="ADAL" clId="{563BA9DA-5175-456B-8E08-B93023433B20}" dt="2026-09-16T14:39:54.792" v="281" actId="2711"/>
          <ac:spMkLst>
            <pc:docMk/>
            <pc:sldMk cId="1163914146" sldId="290"/>
            <ac:spMk id="2" creationId="{94933FB3-EE54-246F-EF55-D576F073C2BA}"/>
          </ac:spMkLst>
        </pc:spChg>
        <pc:spChg chg="mod">
          <ac:chgData name="Lisa Ellis" userId="1e3b8b31-18a3-40b3-8e12-8230c5071370" providerId="ADAL" clId="{563BA9DA-5175-456B-8E08-B93023433B20}" dt="2026-09-16T14:42:57.694" v="322" actId="1076"/>
          <ac:spMkLst>
            <pc:docMk/>
            <pc:sldMk cId="1163914146" sldId="290"/>
            <ac:spMk id="3" creationId="{7E8E6BF9-21AE-8960-A0B4-9AB730964DDF}"/>
          </ac:spMkLst>
        </pc:spChg>
        <pc:spChg chg="add mod">
          <ac:chgData name="Lisa Ellis" userId="1e3b8b31-18a3-40b3-8e12-8230c5071370" providerId="ADAL" clId="{563BA9DA-5175-456B-8E08-B93023433B20}" dt="2026-09-16T14:42:54.326" v="321" actId="1076"/>
          <ac:spMkLst>
            <pc:docMk/>
            <pc:sldMk cId="1163914146" sldId="290"/>
            <ac:spMk id="5" creationId="{CF0958A4-2017-1846-E506-F5183F3E9AB2}"/>
          </ac:spMkLst>
        </pc:spChg>
        <pc:spChg chg="add mod">
          <ac:chgData name="Lisa Ellis" userId="1e3b8b31-18a3-40b3-8e12-8230c5071370" providerId="ADAL" clId="{563BA9DA-5175-456B-8E08-B93023433B20}" dt="2026-09-16T14:41:02.212" v="298" actId="1076"/>
          <ac:spMkLst>
            <pc:docMk/>
            <pc:sldMk cId="1163914146" sldId="290"/>
            <ac:spMk id="7" creationId="{6CE3FE16-CF37-DD24-8AB4-0C528AE624EE}"/>
          </ac:spMkLst>
        </pc:spChg>
      </pc:sldChg>
      <pc:sldChg chg="modSp add mod">
        <pc:chgData name="Lisa Ellis" userId="1e3b8b31-18a3-40b3-8e12-8230c5071370" providerId="ADAL" clId="{563BA9DA-5175-456B-8E08-B93023433B20}" dt="2026-09-16T14:13:40.644" v="137" actId="1076"/>
        <pc:sldMkLst>
          <pc:docMk/>
          <pc:sldMk cId="1673205179" sldId="291"/>
        </pc:sldMkLst>
        <pc:spChg chg="mod">
          <ac:chgData name="Lisa Ellis" userId="1e3b8b31-18a3-40b3-8e12-8230c5071370" providerId="ADAL" clId="{563BA9DA-5175-456B-8E08-B93023433B20}" dt="2026-09-16T14:13:34.989" v="136" actId="1076"/>
          <ac:spMkLst>
            <pc:docMk/>
            <pc:sldMk cId="1673205179" sldId="291"/>
            <ac:spMk id="2" creationId="{29A95EA9-4064-472E-3E3D-41714263305C}"/>
          </ac:spMkLst>
        </pc:spChg>
        <pc:spChg chg="mod">
          <ac:chgData name="Lisa Ellis" userId="1e3b8b31-18a3-40b3-8e12-8230c5071370" providerId="ADAL" clId="{563BA9DA-5175-456B-8E08-B93023433B20}" dt="2026-09-16T14:13:05.642" v="129" actId="1076"/>
          <ac:spMkLst>
            <pc:docMk/>
            <pc:sldMk cId="1673205179" sldId="291"/>
            <ac:spMk id="3" creationId="{C8BF91CC-7015-346B-40C6-D9940B9AABF9}"/>
          </ac:spMkLst>
        </pc:spChg>
        <pc:spChg chg="mod">
          <ac:chgData name="Lisa Ellis" userId="1e3b8b31-18a3-40b3-8e12-8230c5071370" providerId="ADAL" clId="{563BA9DA-5175-456B-8E08-B93023433B20}" dt="2026-09-16T14:13:40.644" v="137" actId="1076"/>
          <ac:spMkLst>
            <pc:docMk/>
            <pc:sldMk cId="1673205179" sldId="291"/>
            <ac:spMk id="4" creationId="{5DDA975C-B227-615A-A316-6DD4489D5104}"/>
          </ac:spMkLst>
        </pc:spChg>
        <pc:spChg chg="mod">
          <ac:chgData name="Lisa Ellis" userId="1e3b8b31-18a3-40b3-8e12-8230c5071370" providerId="ADAL" clId="{563BA9DA-5175-456B-8E08-B93023433B20}" dt="2026-09-16T14:13:27.411" v="134" actId="1076"/>
          <ac:spMkLst>
            <pc:docMk/>
            <pc:sldMk cId="1673205179" sldId="291"/>
            <ac:spMk id="8" creationId="{C28358A3-4A80-0943-9219-B9EAA29235D5}"/>
          </ac:spMkLst>
        </pc:spChg>
        <pc:picChg chg="mod">
          <ac:chgData name="Lisa Ellis" userId="1e3b8b31-18a3-40b3-8e12-8230c5071370" providerId="ADAL" clId="{563BA9DA-5175-456B-8E08-B93023433B20}" dt="2026-09-16T14:13:30.429" v="135" actId="1076"/>
          <ac:picMkLst>
            <pc:docMk/>
            <pc:sldMk cId="1673205179" sldId="291"/>
            <ac:picMk id="7" creationId="{4AF6B25A-6CAF-7FB1-1709-E3CDB10143ED}"/>
          </ac:picMkLst>
        </pc:picChg>
      </pc:sldChg>
      <pc:sldChg chg="modSp add mod">
        <pc:chgData name="Lisa Ellis" userId="1e3b8b31-18a3-40b3-8e12-8230c5071370" providerId="ADAL" clId="{563BA9DA-5175-456B-8E08-B93023433B20}" dt="2026-09-17T08:07:56.191" v="1142" actId="1076"/>
        <pc:sldMkLst>
          <pc:docMk/>
          <pc:sldMk cId="3632797232" sldId="322"/>
        </pc:sldMkLst>
        <pc:spChg chg="mod">
          <ac:chgData name="Lisa Ellis" userId="1e3b8b31-18a3-40b3-8e12-8230c5071370" providerId="ADAL" clId="{563BA9DA-5175-456B-8E08-B93023433B20}" dt="2026-09-17T08:07:56.191" v="1142" actId="1076"/>
          <ac:spMkLst>
            <pc:docMk/>
            <pc:sldMk cId="3632797232" sldId="322"/>
            <ac:spMk id="5" creationId="{D8558DB5-790B-7EB9-7057-7CCEDD737EBB}"/>
          </ac:spMkLst>
        </pc:spChg>
        <pc:spChg chg="mod">
          <ac:chgData name="Lisa Ellis" userId="1e3b8b31-18a3-40b3-8e12-8230c5071370" providerId="ADAL" clId="{563BA9DA-5175-456B-8E08-B93023433B20}" dt="2026-09-17T08:07:18.042" v="1134" actId="1076"/>
          <ac:spMkLst>
            <pc:docMk/>
            <pc:sldMk cId="3632797232" sldId="322"/>
            <ac:spMk id="16" creationId="{881144C6-7DB8-E5EC-6396-4C52E85F1624}"/>
          </ac:spMkLst>
        </pc:spChg>
        <pc:picChg chg="mod">
          <ac:chgData name="Lisa Ellis" userId="1e3b8b31-18a3-40b3-8e12-8230c5071370" providerId="ADAL" clId="{563BA9DA-5175-456B-8E08-B93023433B20}" dt="2026-09-17T08:07:54.829" v="1141" actId="14100"/>
          <ac:picMkLst>
            <pc:docMk/>
            <pc:sldMk cId="3632797232" sldId="322"/>
            <ac:picMk id="12" creationId="{D642C050-BB0D-0CF3-2871-B0C66B7EB06D}"/>
          </ac:picMkLst>
        </pc:picChg>
        <pc:cxnChg chg="mod">
          <ac:chgData name="Lisa Ellis" userId="1e3b8b31-18a3-40b3-8e12-8230c5071370" providerId="ADAL" clId="{563BA9DA-5175-456B-8E08-B93023433B20}" dt="2026-09-17T08:07:24.972" v="1136" actId="1076"/>
          <ac:cxnSpMkLst>
            <pc:docMk/>
            <pc:sldMk cId="3632797232" sldId="322"/>
            <ac:cxnSpMk id="14" creationId="{8A702D1B-954C-5D98-BEAE-B40AB4BD77DB}"/>
          </ac:cxnSpMkLst>
        </pc:cxnChg>
      </pc:sldChg>
      <pc:sldChg chg="modSp add mod">
        <pc:chgData name="Lisa Ellis" userId="1e3b8b31-18a3-40b3-8e12-8230c5071370" providerId="ADAL" clId="{563BA9DA-5175-456B-8E08-B93023433B20}" dt="2026-09-17T08:05:03.779" v="1059" actId="1076"/>
        <pc:sldMkLst>
          <pc:docMk/>
          <pc:sldMk cId="2195710157" sldId="323"/>
        </pc:sldMkLst>
        <pc:spChg chg="mod">
          <ac:chgData name="Lisa Ellis" userId="1e3b8b31-18a3-40b3-8e12-8230c5071370" providerId="ADAL" clId="{563BA9DA-5175-456B-8E08-B93023433B20}" dt="2026-09-17T08:03:17.545" v="1025" actId="2711"/>
          <ac:spMkLst>
            <pc:docMk/>
            <pc:sldMk cId="2195710157" sldId="323"/>
            <ac:spMk id="2" creationId="{806AAE0F-34D7-E180-9337-2439C6A2E1D4}"/>
          </ac:spMkLst>
        </pc:spChg>
        <pc:spChg chg="mod">
          <ac:chgData name="Lisa Ellis" userId="1e3b8b31-18a3-40b3-8e12-8230c5071370" providerId="ADAL" clId="{563BA9DA-5175-456B-8E08-B93023433B20}" dt="2026-09-17T08:04:57.657" v="1058" actId="1076"/>
          <ac:spMkLst>
            <pc:docMk/>
            <pc:sldMk cId="2195710157" sldId="323"/>
            <ac:spMk id="3" creationId="{522688F8-4B56-47B4-345E-CAA04372D9E9}"/>
          </ac:spMkLst>
        </pc:spChg>
        <pc:picChg chg="mod">
          <ac:chgData name="Lisa Ellis" userId="1e3b8b31-18a3-40b3-8e12-8230c5071370" providerId="ADAL" clId="{563BA9DA-5175-456B-8E08-B93023433B20}" dt="2026-09-17T08:05:03.779" v="1059" actId="1076"/>
          <ac:picMkLst>
            <pc:docMk/>
            <pc:sldMk cId="2195710157" sldId="323"/>
            <ac:picMk id="4" creationId="{A0E7DAC9-57D0-D58C-0058-BADD4DEC9170}"/>
          </ac:picMkLst>
        </pc:picChg>
      </pc:sldChg>
      <pc:sldChg chg="modSp add mod">
        <pc:chgData name="Lisa Ellis" userId="1e3b8b31-18a3-40b3-8e12-8230c5071370" providerId="ADAL" clId="{563BA9DA-5175-456B-8E08-B93023433B20}" dt="2026-09-17T07:59:57.602" v="998" actId="2711"/>
        <pc:sldMkLst>
          <pc:docMk/>
          <pc:sldMk cId="2079367769" sldId="330"/>
        </pc:sldMkLst>
        <pc:spChg chg="mod">
          <ac:chgData name="Lisa Ellis" userId="1e3b8b31-18a3-40b3-8e12-8230c5071370" providerId="ADAL" clId="{563BA9DA-5175-456B-8E08-B93023433B20}" dt="2026-09-17T07:59:57.602" v="998" actId="2711"/>
          <ac:spMkLst>
            <pc:docMk/>
            <pc:sldMk cId="2079367769" sldId="330"/>
            <ac:spMk id="2" creationId="{DAE2E6F9-8A3B-32D5-9D4A-8932428EE5CD}"/>
          </ac:spMkLst>
        </pc:spChg>
        <pc:spChg chg="mod">
          <ac:chgData name="Lisa Ellis" userId="1e3b8b31-18a3-40b3-8e12-8230c5071370" providerId="ADAL" clId="{563BA9DA-5175-456B-8E08-B93023433B20}" dt="2026-09-17T07:55:47.601" v="975" actId="1076"/>
          <ac:spMkLst>
            <pc:docMk/>
            <pc:sldMk cId="2079367769" sldId="330"/>
            <ac:spMk id="3" creationId="{E9791876-4B6F-F841-9AB0-D47D43CA9FD6}"/>
          </ac:spMkLst>
        </pc:spChg>
        <pc:spChg chg="mod">
          <ac:chgData name="Lisa Ellis" userId="1e3b8b31-18a3-40b3-8e12-8230c5071370" providerId="ADAL" clId="{563BA9DA-5175-456B-8E08-B93023433B20}" dt="2026-09-17T07:55:28.336" v="970" actId="1076"/>
          <ac:spMkLst>
            <pc:docMk/>
            <pc:sldMk cId="2079367769" sldId="330"/>
            <ac:spMk id="6" creationId="{7BD6EAF7-6CC8-BD4E-334E-99BBE539D792}"/>
          </ac:spMkLst>
        </pc:spChg>
        <pc:spChg chg="mod">
          <ac:chgData name="Lisa Ellis" userId="1e3b8b31-18a3-40b3-8e12-8230c5071370" providerId="ADAL" clId="{563BA9DA-5175-456B-8E08-B93023433B20}" dt="2026-09-17T07:55:30.634" v="971" actId="1076"/>
          <ac:spMkLst>
            <pc:docMk/>
            <pc:sldMk cId="2079367769" sldId="330"/>
            <ac:spMk id="7" creationId="{F2BF6ABD-FBDB-83E3-AD90-BD2A524FF702}"/>
          </ac:spMkLst>
        </pc:spChg>
        <pc:spChg chg="mod">
          <ac:chgData name="Lisa Ellis" userId="1e3b8b31-18a3-40b3-8e12-8230c5071370" providerId="ADAL" clId="{563BA9DA-5175-456B-8E08-B93023433B20}" dt="2026-09-17T07:55:36.438" v="972" actId="1076"/>
          <ac:spMkLst>
            <pc:docMk/>
            <pc:sldMk cId="2079367769" sldId="330"/>
            <ac:spMk id="8" creationId="{5FC3894C-96CF-25A6-6617-6445CAD5A70E}"/>
          </ac:spMkLst>
        </pc:spChg>
        <pc:spChg chg="mod">
          <ac:chgData name="Lisa Ellis" userId="1e3b8b31-18a3-40b3-8e12-8230c5071370" providerId="ADAL" clId="{563BA9DA-5175-456B-8E08-B93023433B20}" dt="2026-09-17T07:55:52.961" v="977" actId="1076"/>
          <ac:spMkLst>
            <pc:docMk/>
            <pc:sldMk cId="2079367769" sldId="330"/>
            <ac:spMk id="9" creationId="{ADBDEA1A-5A00-14EA-836E-4956B070CFAC}"/>
          </ac:spMkLst>
        </pc:spChg>
        <pc:spChg chg="mod">
          <ac:chgData name="Lisa Ellis" userId="1e3b8b31-18a3-40b3-8e12-8230c5071370" providerId="ADAL" clId="{563BA9DA-5175-456B-8E08-B93023433B20}" dt="2026-09-17T07:55:55.683" v="978" actId="1076"/>
          <ac:spMkLst>
            <pc:docMk/>
            <pc:sldMk cId="2079367769" sldId="330"/>
            <ac:spMk id="12" creationId="{96B51D81-BD00-17A2-61F6-023CFE780407}"/>
          </ac:spMkLst>
        </pc:spChg>
        <pc:picChg chg="mod">
          <ac:chgData name="Lisa Ellis" userId="1e3b8b31-18a3-40b3-8e12-8230c5071370" providerId="ADAL" clId="{563BA9DA-5175-456B-8E08-B93023433B20}" dt="2026-09-17T07:55:06.301" v="964" actId="1076"/>
          <ac:picMkLst>
            <pc:docMk/>
            <pc:sldMk cId="2079367769" sldId="330"/>
            <ac:picMk id="4" creationId="{E33AE9A4-DB29-A135-E882-E9C2E50867B1}"/>
          </ac:picMkLst>
        </pc:picChg>
        <pc:picChg chg="mod">
          <ac:chgData name="Lisa Ellis" userId="1e3b8b31-18a3-40b3-8e12-8230c5071370" providerId="ADAL" clId="{563BA9DA-5175-456B-8E08-B93023433B20}" dt="2026-09-17T07:55:49.613" v="976" actId="1076"/>
          <ac:picMkLst>
            <pc:docMk/>
            <pc:sldMk cId="2079367769" sldId="330"/>
            <ac:picMk id="11" creationId="{F647BA42-07F8-7854-24FB-72D31C63A2DA}"/>
          </ac:picMkLst>
        </pc:picChg>
        <pc:cxnChg chg="mod">
          <ac:chgData name="Lisa Ellis" userId="1e3b8b31-18a3-40b3-8e12-8230c5071370" providerId="ADAL" clId="{563BA9DA-5175-456B-8E08-B93023433B20}" dt="2026-09-17T07:55:23.219" v="969" actId="14100"/>
          <ac:cxnSpMkLst>
            <pc:docMk/>
            <pc:sldMk cId="2079367769" sldId="330"/>
            <ac:cxnSpMk id="5" creationId="{71BB4B50-1819-587E-92D2-BB27ABAF7368}"/>
          </ac:cxnSpMkLst>
        </pc:cxnChg>
      </pc:sldChg>
      <pc:sldChg chg="modSp add mod">
        <pc:chgData name="Lisa Ellis" userId="1e3b8b31-18a3-40b3-8e12-8230c5071370" providerId="ADAL" clId="{563BA9DA-5175-456B-8E08-B93023433B20}" dt="2026-09-17T08:00:47.322" v="1009" actId="14100"/>
        <pc:sldMkLst>
          <pc:docMk/>
          <pc:sldMk cId="3083676001" sldId="331"/>
        </pc:sldMkLst>
        <pc:spChg chg="mod">
          <ac:chgData name="Lisa Ellis" userId="1e3b8b31-18a3-40b3-8e12-8230c5071370" providerId="ADAL" clId="{563BA9DA-5175-456B-8E08-B93023433B20}" dt="2026-09-17T08:00:26.899" v="1003" actId="2711"/>
          <ac:spMkLst>
            <pc:docMk/>
            <pc:sldMk cId="3083676001" sldId="331"/>
            <ac:spMk id="2" creationId="{DAE2E6F9-8A3B-32D5-9D4A-8932428EE5CD}"/>
          </ac:spMkLst>
        </pc:spChg>
        <pc:spChg chg="mod">
          <ac:chgData name="Lisa Ellis" userId="1e3b8b31-18a3-40b3-8e12-8230c5071370" providerId="ADAL" clId="{563BA9DA-5175-456B-8E08-B93023433B20}" dt="2026-09-17T08:00:30.862" v="1004" actId="1076"/>
          <ac:spMkLst>
            <pc:docMk/>
            <pc:sldMk cId="3083676001" sldId="331"/>
            <ac:spMk id="3" creationId="{E9791876-4B6F-F841-9AB0-D47D43CA9FD6}"/>
          </ac:spMkLst>
        </pc:spChg>
        <pc:spChg chg="mod">
          <ac:chgData name="Lisa Ellis" userId="1e3b8b31-18a3-40b3-8e12-8230c5071370" providerId="ADAL" clId="{563BA9DA-5175-456B-8E08-B93023433B20}" dt="2026-09-17T08:00:47.322" v="1009" actId="14100"/>
          <ac:spMkLst>
            <pc:docMk/>
            <pc:sldMk cId="3083676001" sldId="331"/>
            <ac:spMk id="8" creationId="{A6E5D9CE-8E0B-DD26-E438-85923EA4C73F}"/>
          </ac:spMkLst>
        </pc:spChg>
        <pc:picChg chg="mod">
          <ac:chgData name="Lisa Ellis" userId="1e3b8b31-18a3-40b3-8e12-8230c5071370" providerId="ADAL" clId="{563BA9DA-5175-456B-8E08-B93023433B20}" dt="2026-09-17T08:00:37.366" v="1006" actId="1076"/>
          <ac:picMkLst>
            <pc:docMk/>
            <pc:sldMk cId="3083676001" sldId="331"/>
            <ac:picMk id="5" creationId="{7E2AD299-6873-BC61-3A2C-54A24CAE6CFF}"/>
          </ac:picMkLst>
        </pc:picChg>
      </pc:sldChg>
      <pc:sldChg chg="addSp modSp add mod">
        <pc:chgData name="Lisa Ellis" userId="1e3b8b31-18a3-40b3-8e12-8230c5071370" providerId="ADAL" clId="{563BA9DA-5175-456B-8E08-B93023433B20}" dt="2026-09-17T07:59:39.096" v="997" actId="1076"/>
        <pc:sldMkLst>
          <pc:docMk/>
          <pc:sldMk cId="1551075078" sldId="332"/>
        </pc:sldMkLst>
        <pc:spChg chg="mod">
          <ac:chgData name="Lisa Ellis" userId="1e3b8b31-18a3-40b3-8e12-8230c5071370" providerId="ADAL" clId="{563BA9DA-5175-456B-8E08-B93023433B20}" dt="2026-09-17T07:58:31.165" v="984" actId="113"/>
          <ac:spMkLst>
            <pc:docMk/>
            <pc:sldMk cId="1551075078" sldId="332"/>
            <ac:spMk id="2" creationId="{DAE2E6F9-8A3B-32D5-9D4A-8932428EE5CD}"/>
          </ac:spMkLst>
        </pc:spChg>
        <pc:spChg chg="mod">
          <ac:chgData name="Lisa Ellis" userId="1e3b8b31-18a3-40b3-8e12-8230c5071370" providerId="ADAL" clId="{563BA9DA-5175-456B-8E08-B93023433B20}" dt="2026-09-17T07:59:39.096" v="997" actId="1076"/>
          <ac:spMkLst>
            <pc:docMk/>
            <pc:sldMk cId="1551075078" sldId="332"/>
            <ac:spMk id="3" creationId="{E9791876-4B6F-F841-9AB0-D47D43CA9FD6}"/>
          </ac:spMkLst>
        </pc:spChg>
        <pc:spChg chg="add mod">
          <ac:chgData name="Lisa Ellis" userId="1e3b8b31-18a3-40b3-8e12-8230c5071370" providerId="ADAL" clId="{563BA9DA-5175-456B-8E08-B93023433B20}" dt="2026-09-17T07:59:35.607" v="996" actId="1076"/>
          <ac:spMkLst>
            <pc:docMk/>
            <pc:sldMk cId="1551075078" sldId="332"/>
            <ac:spMk id="6" creationId="{372DB647-E211-BF79-1E8D-13F7E282EF9D}"/>
          </ac:spMkLst>
        </pc:spChg>
        <pc:spChg chg="mod">
          <ac:chgData name="Lisa Ellis" userId="1e3b8b31-18a3-40b3-8e12-8230c5071370" providerId="ADAL" clId="{563BA9DA-5175-456B-8E08-B93023433B20}" dt="2026-09-17T07:58:45.351" v="989" actId="1076"/>
          <ac:spMkLst>
            <pc:docMk/>
            <pc:sldMk cId="1551075078" sldId="332"/>
            <ac:spMk id="7" creationId="{C55169C3-A619-7E55-B19A-2E8F9B09435F}"/>
          </ac:spMkLst>
        </pc:spChg>
        <pc:spChg chg="mod">
          <ac:chgData name="Lisa Ellis" userId="1e3b8b31-18a3-40b3-8e12-8230c5071370" providerId="ADAL" clId="{563BA9DA-5175-456B-8E08-B93023433B20}" dt="2026-09-17T07:58:38.709" v="987" actId="1076"/>
          <ac:spMkLst>
            <pc:docMk/>
            <pc:sldMk cId="1551075078" sldId="332"/>
            <ac:spMk id="8" creationId="{E929B44F-A492-6BF3-BC09-BDD1BA1FD83A}"/>
          </ac:spMkLst>
        </pc:spChg>
        <pc:picChg chg="mod">
          <ac:chgData name="Lisa Ellis" userId="1e3b8b31-18a3-40b3-8e12-8230c5071370" providerId="ADAL" clId="{563BA9DA-5175-456B-8E08-B93023433B20}" dt="2026-09-17T07:58:41.643" v="988" actId="1076"/>
          <ac:picMkLst>
            <pc:docMk/>
            <pc:sldMk cId="1551075078" sldId="332"/>
            <ac:picMk id="5" creationId="{BAF3FE91-646C-F090-8A01-0E6FC7773B9A}"/>
          </ac:picMkLst>
        </pc:picChg>
      </pc:sldChg>
      <pc:sldChg chg="modSp add mod">
        <pc:chgData name="Lisa Ellis" userId="1e3b8b31-18a3-40b3-8e12-8230c5071370" providerId="ADAL" clId="{563BA9DA-5175-456B-8E08-B93023433B20}" dt="2026-09-16T14:17:02.894" v="173" actId="1582"/>
        <pc:sldMkLst>
          <pc:docMk/>
          <pc:sldMk cId="890670932" sldId="338"/>
        </pc:sldMkLst>
        <pc:spChg chg="mod">
          <ac:chgData name="Lisa Ellis" userId="1e3b8b31-18a3-40b3-8e12-8230c5071370" providerId="ADAL" clId="{563BA9DA-5175-456B-8E08-B93023433B20}" dt="2026-09-16T14:16:38.924" v="169" actId="1076"/>
          <ac:spMkLst>
            <pc:docMk/>
            <pc:sldMk cId="890670932" sldId="338"/>
            <ac:spMk id="2" creationId="{2AAC7C7B-9E0F-16B9-EE83-DD62F0FBC55F}"/>
          </ac:spMkLst>
        </pc:spChg>
        <pc:cxnChg chg="mod">
          <ac:chgData name="Lisa Ellis" userId="1e3b8b31-18a3-40b3-8e12-8230c5071370" providerId="ADAL" clId="{563BA9DA-5175-456B-8E08-B93023433B20}" dt="2026-09-16T14:16:56.207" v="172" actId="1582"/>
          <ac:cxnSpMkLst>
            <pc:docMk/>
            <pc:sldMk cId="890670932" sldId="338"/>
            <ac:cxnSpMk id="10" creationId="{4A7905C6-A6DA-BA8B-78A9-2AAD1124C3F5}"/>
          </ac:cxnSpMkLst>
        </pc:cxnChg>
        <pc:cxnChg chg="mod">
          <ac:chgData name="Lisa Ellis" userId="1e3b8b31-18a3-40b3-8e12-8230c5071370" providerId="ADAL" clId="{563BA9DA-5175-456B-8E08-B93023433B20}" dt="2026-09-16T14:17:02.894" v="173" actId="1582"/>
          <ac:cxnSpMkLst>
            <pc:docMk/>
            <pc:sldMk cId="890670932" sldId="338"/>
            <ac:cxnSpMk id="11" creationId="{3B81B53D-D486-D58E-E67B-1DE4E07FC612}"/>
          </ac:cxnSpMkLst>
        </pc:cxnChg>
      </pc:sldChg>
      <pc:sldChg chg="modSp add mod">
        <pc:chgData name="Lisa Ellis" userId="1e3b8b31-18a3-40b3-8e12-8230c5071370" providerId="ADAL" clId="{563BA9DA-5175-456B-8E08-B93023433B20}" dt="2026-09-16T14:19:56.009" v="201" actId="1076"/>
        <pc:sldMkLst>
          <pc:docMk/>
          <pc:sldMk cId="1748497189" sldId="339"/>
        </pc:sldMkLst>
        <pc:spChg chg="mod">
          <ac:chgData name="Lisa Ellis" userId="1e3b8b31-18a3-40b3-8e12-8230c5071370" providerId="ADAL" clId="{563BA9DA-5175-456B-8E08-B93023433B20}" dt="2026-09-16T14:19:29.634" v="196" actId="2711"/>
          <ac:spMkLst>
            <pc:docMk/>
            <pc:sldMk cId="1748497189" sldId="339"/>
            <ac:spMk id="2" creationId="{DA5FF292-9EB9-41A8-8FEB-FB095EA84809}"/>
          </ac:spMkLst>
        </pc:spChg>
        <pc:spChg chg="mod">
          <ac:chgData name="Lisa Ellis" userId="1e3b8b31-18a3-40b3-8e12-8230c5071370" providerId="ADAL" clId="{563BA9DA-5175-456B-8E08-B93023433B20}" dt="2026-09-16T14:19:42.513" v="198" actId="1076"/>
          <ac:spMkLst>
            <pc:docMk/>
            <pc:sldMk cId="1748497189" sldId="339"/>
            <ac:spMk id="3" creationId="{F302C818-8E7F-47DB-9908-134F01B7FE1B}"/>
          </ac:spMkLst>
        </pc:spChg>
        <pc:spChg chg="mod">
          <ac:chgData name="Lisa Ellis" userId="1e3b8b31-18a3-40b3-8e12-8230c5071370" providerId="ADAL" clId="{563BA9DA-5175-456B-8E08-B93023433B20}" dt="2026-09-16T14:19:50.833" v="200" actId="1076"/>
          <ac:spMkLst>
            <pc:docMk/>
            <pc:sldMk cId="1748497189" sldId="339"/>
            <ac:spMk id="4" creationId="{23B9F6A1-4F36-A206-E5D1-98F9069DDDB4}"/>
          </ac:spMkLst>
        </pc:spChg>
        <pc:spChg chg="mod">
          <ac:chgData name="Lisa Ellis" userId="1e3b8b31-18a3-40b3-8e12-8230c5071370" providerId="ADAL" clId="{563BA9DA-5175-456B-8E08-B93023433B20}" dt="2026-09-16T14:19:38.237" v="197" actId="1076"/>
          <ac:spMkLst>
            <pc:docMk/>
            <pc:sldMk cId="1748497189" sldId="339"/>
            <ac:spMk id="5" creationId="{C3EE90FB-6707-6303-82DB-268D76BCAC39}"/>
          </ac:spMkLst>
        </pc:spChg>
        <pc:spChg chg="mod">
          <ac:chgData name="Lisa Ellis" userId="1e3b8b31-18a3-40b3-8e12-8230c5071370" providerId="ADAL" clId="{563BA9DA-5175-456B-8E08-B93023433B20}" dt="2026-09-16T14:19:46.256" v="199" actId="1076"/>
          <ac:spMkLst>
            <pc:docMk/>
            <pc:sldMk cId="1748497189" sldId="339"/>
            <ac:spMk id="6" creationId="{593A1F67-B26B-9E20-0662-126FB60964D2}"/>
          </ac:spMkLst>
        </pc:spChg>
        <pc:spChg chg="mod">
          <ac:chgData name="Lisa Ellis" userId="1e3b8b31-18a3-40b3-8e12-8230c5071370" providerId="ADAL" clId="{563BA9DA-5175-456B-8E08-B93023433B20}" dt="2026-09-16T14:19:56.009" v="201" actId="1076"/>
          <ac:spMkLst>
            <pc:docMk/>
            <pc:sldMk cId="1748497189" sldId="339"/>
            <ac:spMk id="7" creationId="{4EEDCB46-2DE8-E0D6-9386-0C6C8BDB4C6D}"/>
          </ac:spMkLst>
        </pc:spChg>
      </pc:sldChg>
      <pc:sldChg chg="modSp add mod">
        <pc:chgData name="Lisa Ellis" userId="1e3b8b31-18a3-40b3-8e12-8230c5071370" providerId="ADAL" clId="{563BA9DA-5175-456B-8E08-B93023433B20}" dt="2026-09-16T14:39:25.241" v="274" actId="1076"/>
        <pc:sldMkLst>
          <pc:docMk/>
          <pc:sldMk cId="422390967" sldId="341"/>
        </pc:sldMkLst>
        <pc:spChg chg="mod">
          <ac:chgData name="Lisa Ellis" userId="1e3b8b31-18a3-40b3-8e12-8230c5071370" providerId="ADAL" clId="{563BA9DA-5175-456B-8E08-B93023433B20}" dt="2026-09-16T14:35:06.146" v="260" actId="2711"/>
          <ac:spMkLst>
            <pc:docMk/>
            <pc:sldMk cId="422390967" sldId="341"/>
            <ac:spMk id="2" creationId="{DA5FF292-9EB9-41A8-8FEB-FB095EA84809}"/>
          </ac:spMkLst>
        </pc:spChg>
        <pc:spChg chg="mod">
          <ac:chgData name="Lisa Ellis" userId="1e3b8b31-18a3-40b3-8e12-8230c5071370" providerId="ADAL" clId="{563BA9DA-5175-456B-8E08-B93023433B20}" dt="2026-09-16T14:39:25.241" v="274" actId="1076"/>
          <ac:spMkLst>
            <pc:docMk/>
            <pc:sldMk cId="422390967" sldId="341"/>
            <ac:spMk id="3" creationId="{F302C818-8E7F-47DB-9908-134F01B7FE1B}"/>
          </ac:spMkLst>
        </pc:spChg>
        <pc:spChg chg="mod">
          <ac:chgData name="Lisa Ellis" userId="1e3b8b31-18a3-40b3-8e12-8230c5071370" providerId="ADAL" clId="{563BA9DA-5175-456B-8E08-B93023433B20}" dt="2026-09-16T14:34:57.588" v="256" actId="1076"/>
          <ac:spMkLst>
            <pc:docMk/>
            <pc:sldMk cId="422390967" sldId="341"/>
            <ac:spMk id="4" creationId="{F2562635-2B50-FC9C-09BB-93E5313039E6}"/>
          </ac:spMkLst>
        </pc:spChg>
        <pc:spChg chg="mod">
          <ac:chgData name="Lisa Ellis" userId="1e3b8b31-18a3-40b3-8e12-8230c5071370" providerId="ADAL" clId="{563BA9DA-5175-456B-8E08-B93023433B20}" dt="2026-09-16T14:38:19.073" v="265" actId="1076"/>
          <ac:spMkLst>
            <pc:docMk/>
            <pc:sldMk cId="422390967" sldId="341"/>
            <ac:spMk id="6" creationId="{BE0C3008-7682-C102-E780-9FE2EBD936DA}"/>
          </ac:spMkLst>
        </pc:spChg>
      </pc:sldChg>
      <pc:sldChg chg="modSp add mod">
        <pc:chgData name="Lisa Ellis" userId="1e3b8b31-18a3-40b3-8e12-8230c5071370" providerId="ADAL" clId="{563BA9DA-5175-456B-8E08-B93023433B20}" dt="2026-09-16T14:34:38.520" v="254" actId="2711"/>
        <pc:sldMkLst>
          <pc:docMk/>
          <pc:sldMk cId="3006786459" sldId="351"/>
        </pc:sldMkLst>
        <pc:spChg chg="mod">
          <ac:chgData name="Lisa Ellis" userId="1e3b8b31-18a3-40b3-8e12-8230c5071370" providerId="ADAL" clId="{563BA9DA-5175-456B-8E08-B93023433B20}" dt="2026-09-16T14:34:38.520" v="254" actId="2711"/>
          <ac:spMkLst>
            <pc:docMk/>
            <pc:sldMk cId="3006786459" sldId="351"/>
            <ac:spMk id="2" creationId="{49FC7C5D-BF84-C3B7-722D-ED73BF3F8424}"/>
          </ac:spMkLst>
        </pc:spChg>
        <pc:spChg chg="mod">
          <ac:chgData name="Lisa Ellis" userId="1e3b8b31-18a3-40b3-8e12-8230c5071370" providerId="ADAL" clId="{563BA9DA-5175-456B-8E08-B93023433B20}" dt="2026-09-16T14:34:05.797" v="248" actId="113"/>
          <ac:spMkLst>
            <pc:docMk/>
            <pc:sldMk cId="3006786459" sldId="351"/>
            <ac:spMk id="3" creationId="{4E868E90-6332-2D4A-F122-884E8DBA83E4}"/>
          </ac:spMkLst>
        </pc:spChg>
        <pc:spChg chg="mod">
          <ac:chgData name="Lisa Ellis" userId="1e3b8b31-18a3-40b3-8e12-8230c5071370" providerId="ADAL" clId="{563BA9DA-5175-456B-8E08-B93023433B20}" dt="2026-09-16T14:34:17.288" v="250" actId="1076"/>
          <ac:spMkLst>
            <pc:docMk/>
            <pc:sldMk cId="3006786459" sldId="351"/>
            <ac:spMk id="4" creationId="{4B42D916-0E3B-F795-3A66-03FB93082C19}"/>
          </ac:spMkLst>
        </pc:spChg>
        <pc:spChg chg="mod">
          <ac:chgData name="Lisa Ellis" userId="1e3b8b31-18a3-40b3-8e12-8230c5071370" providerId="ADAL" clId="{563BA9DA-5175-456B-8E08-B93023433B20}" dt="2026-09-16T14:34:21.662" v="251" actId="1076"/>
          <ac:spMkLst>
            <pc:docMk/>
            <pc:sldMk cId="3006786459" sldId="351"/>
            <ac:spMk id="5" creationId="{267E2BC7-F40D-119C-39BA-A1D5B0AD10E9}"/>
          </ac:spMkLst>
        </pc:spChg>
        <pc:spChg chg="mod">
          <ac:chgData name="Lisa Ellis" userId="1e3b8b31-18a3-40b3-8e12-8230c5071370" providerId="ADAL" clId="{563BA9DA-5175-456B-8E08-B93023433B20}" dt="2026-09-16T14:34:13.355" v="249" actId="1076"/>
          <ac:spMkLst>
            <pc:docMk/>
            <pc:sldMk cId="3006786459" sldId="351"/>
            <ac:spMk id="6" creationId="{79A109E9-8232-426D-6EEF-985B8F20260C}"/>
          </ac:spMkLst>
        </pc:spChg>
        <pc:spChg chg="mod">
          <ac:chgData name="Lisa Ellis" userId="1e3b8b31-18a3-40b3-8e12-8230c5071370" providerId="ADAL" clId="{563BA9DA-5175-456B-8E08-B93023433B20}" dt="2026-09-16T14:34:26.504" v="252" actId="1076"/>
          <ac:spMkLst>
            <pc:docMk/>
            <pc:sldMk cId="3006786459" sldId="351"/>
            <ac:spMk id="7" creationId="{6EED8130-222B-1C5D-857B-B607A4ED51A2}"/>
          </ac:spMkLst>
        </pc:spChg>
      </pc:sldChg>
      <pc:sldChg chg="addSp delSp modSp add mod">
        <pc:chgData name="Lisa Ellis" userId="1e3b8b31-18a3-40b3-8e12-8230c5071370" providerId="ADAL" clId="{563BA9DA-5175-456B-8E08-B93023433B20}" dt="2026-09-16T15:40:53.965" v="783" actId="1076"/>
        <pc:sldMkLst>
          <pc:docMk/>
          <pc:sldMk cId="2918138800" sldId="354"/>
        </pc:sldMkLst>
        <pc:spChg chg="mod">
          <ac:chgData name="Lisa Ellis" userId="1e3b8b31-18a3-40b3-8e12-8230c5071370" providerId="ADAL" clId="{563BA9DA-5175-456B-8E08-B93023433B20}" dt="2026-09-16T15:38:45.011" v="757" actId="2711"/>
          <ac:spMkLst>
            <pc:docMk/>
            <pc:sldMk cId="2918138800" sldId="354"/>
            <ac:spMk id="2" creationId="{60F00E54-10FF-B89B-440A-EB4F0D6F1C9A}"/>
          </ac:spMkLst>
        </pc:spChg>
        <pc:spChg chg="mod">
          <ac:chgData name="Lisa Ellis" userId="1e3b8b31-18a3-40b3-8e12-8230c5071370" providerId="ADAL" clId="{563BA9DA-5175-456B-8E08-B93023433B20}" dt="2026-09-16T15:40:53.965" v="783" actId="1076"/>
          <ac:spMkLst>
            <pc:docMk/>
            <pc:sldMk cId="2918138800" sldId="354"/>
            <ac:spMk id="7" creationId="{C707A49F-1A55-1780-3149-0C59E46BACB3}"/>
          </ac:spMkLst>
        </pc:spChg>
        <pc:spChg chg="mod ord">
          <ac:chgData name="Lisa Ellis" userId="1e3b8b31-18a3-40b3-8e12-8230c5071370" providerId="ADAL" clId="{563BA9DA-5175-456B-8E08-B93023433B20}" dt="2026-09-16T15:40:47.322" v="782" actId="166"/>
          <ac:spMkLst>
            <pc:docMk/>
            <pc:sldMk cId="2918138800" sldId="354"/>
            <ac:spMk id="34" creationId="{2E645A5C-673B-023C-F7F7-57302FB330ED}"/>
          </ac:spMkLst>
        </pc:spChg>
        <pc:grpChg chg="mod">
          <ac:chgData name="Lisa Ellis" userId="1e3b8b31-18a3-40b3-8e12-8230c5071370" providerId="ADAL" clId="{563BA9DA-5175-456B-8E08-B93023433B20}" dt="2026-09-16T15:40:20.660" v="777" actId="1076"/>
          <ac:grpSpMkLst>
            <pc:docMk/>
            <pc:sldMk cId="2918138800" sldId="354"/>
            <ac:grpSpMk id="39" creationId="{B4E127A5-181F-FC85-8BB3-A606CA80C127}"/>
          </ac:grpSpMkLst>
        </pc:grpChg>
        <pc:grpChg chg="mod">
          <ac:chgData name="Lisa Ellis" userId="1e3b8b31-18a3-40b3-8e12-8230c5071370" providerId="ADAL" clId="{563BA9DA-5175-456B-8E08-B93023433B20}" dt="2026-09-16T15:40:12.584" v="775" actId="1076"/>
          <ac:grpSpMkLst>
            <pc:docMk/>
            <pc:sldMk cId="2918138800" sldId="354"/>
            <ac:grpSpMk id="40" creationId="{9481931B-ACA8-467D-70E3-93469D44FADE}"/>
          </ac:grpSpMkLst>
        </pc:grpChg>
        <pc:grpChg chg="mod">
          <ac:chgData name="Lisa Ellis" userId="1e3b8b31-18a3-40b3-8e12-8230c5071370" providerId="ADAL" clId="{563BA9DA-5175-456B-8E08-B93023433B20}" dt="2026-09-16T15:40:16.486" v="776" actId="1076"/>
          <ac:grpSpMkLst>
            <pc:docMk/>
            <pc:sldMk cId="2918138800" sldId="354"/>
            <ac:grpSpMk id="41" creationId="{A9F70D0A-407F-8CE4-94D2-B9DA294279EB}"/>
          </ac:grpSpMkLst>
        </pc:grpChg>
        <pc:picChg chg="add mod">
          <ac:chgData name="Lisa Ellis" userId="1e3b8b31-18a3-40b3-8e12-8230c5071370" providerId="ADAL" clId="{563BA9DA-5175-456B-8E08-B93023433B20}" dt="2026-09-16T15:40:31.294" v="779" actId="1076"/>
          <ac:picMkLst>
            <pc:docMk/>
            <pc:sldMk cId="2918138800" sldId="354"/>
            <ac:picMk id="4" creationId="{C4D93855-E1C0-272C-47AE-C9BCED167BAD}"/>
          </ac:picMkLst>
        </pc:picChg>
        <pc:cxnChg chg="mod">
          <ac:chgData name="Lisa Ellis" userId="1e3b8b31-18a3-40b3-8e12-8230c5071370" providerId="ADAL" clId="{563BA9DA-5175-456B-8E08-B93023433B20}" dt="2026-09-16T15:40:34.729" v="780" actId="1076"/>
          <ac:cxnSpMkLst>
            <pc:docMk/>
            <pc:sldMk cId="2918138800" sldId="354"/>
            <ac:cxnSpMk id="35" creationId="{8604A6CE-19F1-6553-E617-6839697ADBDC}"/>
          </ac:cxnSpMkLst>
        </pc:cxnChg>
      </pc:sldChg>
      <pc:sldChg chg="modSp add mod">
        <pc:chgData name="Lisa Ellis" userId="1e3b8b31-18a3-40b3-8e12-8230c5071370" providerId="ADAL" clId="{563BA9DA-5175-456B-8E08-B93023433B20}" dt="2026-09-16T15:33:28.747" v="710" actId="2711"/>
        <pc:sldMkLst>
          <pc:docMk/>
          <pc:sldMk cId="873789504" sldId="355"/>
        </pc:sldMkLst>
        <pc:spChg chg="mod">
          <ac:chgData name="Lisa Ellis" userId="1e3b8b31-18a3-40b3-8e12-8230c5071370" providerId="ADAL" clId="{563BA9DA-5175-456B-8E08-B93023433B20}" dt="2026-09-16T15:33:28.747" v="710" actId="2711"/>
          <ac:spMkLst>
            <pc:docMk/>
            <pc:sldMk cId="873789504" sldId="355"/>
            <ac:spMk id="2" creationId="{287109C5-B1A0-76D4-CA2D-5C62A08E85BB}"/>
          </ac:spMkLst>
        </pc:spChg>
        <pc:spChg chg="mod">
          <ac:chgData name="Lisa Ellis" userId="1e3b8b31-18a3-40b3-8e12-8230c5071370" providerId="ADAL" clId="{563BA9DA-5175-456B-8E08-B93023433B20}" dt="2026-09-16T15:33:16.212" v="706" actId="1076"/>
          <ac:spMkLst>
            <pc:docMk/>
            <pc:sldMk cId="873789504" sldId="355"/>
            <ac:spMk id="10" creationId="{3ABAE824-5428-80AE-0324-F3BCF3E20346}"/>
          </ac:spMkLst>
        </pc:spChg>
      </pc:sldChg>
      <pc:sldChg chg="modSp add mod">
        <pc:chgData name="Lisa Ellis" userId="1e3b8b31-18a3-40b3-8e12-8230c5071370" providerId="ADAL" clId="{563BA9DA-5175-456B-8E08-B93023433B20}" dt="2026-09-16T15:34:58.837" v="729" actId="1076"/>
        <pc:sldMkLst>
          <pc:docMk/>
          <pc:sldMk cId="570044814" sldId="356"/>
        </pc:sldMkLst>
        <pc:spChg chg="mod">
          <ac:chgData name="Lisa Ellis" userId="1e3b8b31-18a3-40b3-8e12-8230c5071370" providerId="ADAL" clId="{563BA9DA-5175-456B-8E08-B93023433B20}" dt="2026-09-16T15:30:10.802" v="673" actId="113"/>
          <ac:spMkLst>
            <pc:docMk/>
            <pc:sldMk cId="570044814" sldId="356"/>
            <ac:spMk id="2" creationId="{FD3D0E98-127B-389A-7891-9DF76F78FE40}"/>
          </ac:spMkLst>
        </pc:spChg>
        <pc:spChg chg="mod">
          <ac:chgData name="Lisa Ellis" userId="1e3b8b31-18a3-40b3-8e12-8230c5071370" providerId="ADAL" clId="{563BA9DA-5175-456B-8E08-B93023433B20}" dt="2026-09-16T15:34:58.837" v="729" actId="1076"/>
          <ac:spMkLst>
            <pc:docMk/>
            <pc:sldMk cId="570044814" sldId="356"/>
            <ac:spMk id="5" creationId="{04F5B5D7-FCFF-3626-D170-EDDD78F486A4}"/>
          </ac:spMkLst>
        </pc:spChg>
        <pc:picChg chg="mod">
          <ac:chgData name="Lisa Ellis" userId="1e3b8b31-18a3-40b3-8e12-8230c5071370" providerId="ADAL" clId="{563BA9DA-5175-456B-8E08-B93023433B20}" dt="2026-09-16T15:34:49.135" v="728" actId="339"/>
          <ac:picMkLst>
            <pc:docMk/>
            <pc:sldMk cId="570044814" sldId="356"/>
            <ac:picMk id="4" creationId="{8A302DB6-2DE8-4FCD-EBB2-B503C6E08398}"/>
          </ac:picMkLst>
        </pc:picChg>
        <pc:picChg chg="mod">
          <ac:chgData name="Lisa Ellis" userId="1e3b8b31-18a3-40b3-8e12-8230c5071370" providerId="ADAL" clId="{563BA9DA-5175-456B-8E08-B93023433B20}" dt="2026-09-16T15:30:55.643" v="677" actId="1076"/>
          <ac:picMkLst>
            <pc:docMk/>
            <pc:sldMk cId="570044814" sldId="356"/>
            <ac:picMk id="6" creationId="{CB3F543C-13F8-1A30-FC34-127287CE7BCF}"/>
          </ac:picMkLst>
        </pc:picChg>
      </pc:sldChg>
      <pc:sldChg chg="addSp modSp add mod">
        <pc:chgData name="Lisa Ellis" userId="1e3b8b31-18a3-40b3-8e12-8230c5071370" providerId="ADAL" clId="{563BA9DA-5175-456B-8E08-B93023433B20}" dt="2026-09-16T15:38:10.227" v="751" actId="1076"/>
        <pc:sldMkLst>
          <pc:docMk/>
          <pc:sldMk cId="1344021067" sldId="357"/>
        </pc:sldMkLst>
        <pc:spChg chg="mod">
          <ac:chgData name="Lisa Ellis" userId="1e3b8b31-18a3-40b3-8e12-8230c5071370" providerId="ADAL" clId="{563BA9DA-5175-456B-8E08-B93023433B20}" dt="2026-09-16T15:33:53.878" v="715" actId="2711"/>
          <ac:spMkLst>
            <pc:docMk/>
            <pc:sldMk cId="1344021067" sldId="357"/>
            <ac:spMk id="2" creationId="{99D12466-56FD-A8EF-784F-2B3F6ED4DA01}"/>
          </ac:spMkLst>
        </pc:spChg>
        <pc:spChg chg="mod">
          <ac:chgData name="Lisa Ellis" userId="1e3b8b31-18a3-40b3-8e12-8230c5071370" providerId="ADAL" clId="{563BA9DA-5175-456B-8E08-B93023433B20}" dt="2026-09-16T15:35:06.102" v="730" actId="14100"/>
          <ac:spMkLst>
            <pc:docMk/>
            <pc:sldMk cId="1344021067" sldId="357"/>
            <ac:spMk id="5" creationId="{4D8F5E0B-9EEA-7A38-AB72-15CF25162F07}"/>
          </ac:spMkLst>
        </pc:spChg>
        <pc:picChg chg="mod">
          <ac:chgData name="Lisa Ellis" userId="1e3b8b31-18a3-40b3-8e12-8230c5071370" providerId="ADAL" clId="{563BA9DA-5175-456B-8E08-B93023433B20}" dt="2026-09-16T15:34:35.275" v="725" actId="1076"/>
          <ac:picMkLst>
            <pc:docMk/>
            <pc:sldMk cId="1344021067" sldId="357"/>
            <ac:picMk id="3" creationId="{0F338E2E-3AC7-1ADB-109E-D480EAFDD3BB}"/>
          </ac:picMkLst>
        </pc:picChg>
        <pc:picChg chg="add mod">
          <ac:chgData name="Lisa Ellis" userId="1e3b8b31-18a3-40b3-8e12-8230c5071370" providerId="ADAL" clId="{563BA9DA-5175-456B-8E08-B93023433B20}" dt="2026-09-16T15:38:10.227" v="751" actId="1076"/>
          <ac:picMkLst>
            <pc:docMk/>
            <pc:sldMk cId="1344021067" sldId="357"/>
            <ac:picMk id="6" creationId="{195F96E3-E517-6580-7B50-E5D5F1283B8C}"/>
          </ac:picMkLst>
        </pc:picChg>
      </pc:sldChg>
      <pc:sldChg chg="modSp add mod">
        <pc:chgData name="Lisa Ellis" userId="1e3b8b31-18a3-40b3-8e12-8230c5071370" providerId="ADAL" clId="{563BA9DA-5175-456B-8E08-B93023433B20}" dt="2026-09-16T15:43:53.100" v="820" actId="2711"/>
        <pc:sldMkLst>
          <pc:docMk/>
          <pc:sldMk cId="885675611" sldId="358"/>
        </pc:sldMkLst>
        <pc:spChg chg="mod">
          <ac:chgData name="Lisa Ellis" userId="1e3b8b31-18a3-40b3-8e12-8230c5071370" providerId="ADAL" clId="{563BA9DA-5175-456B-8E08-B93023433B20}" dt="2026-09-16T15:43:53.100" v="820" actId="2711"/>
          <ac:spMkLst>
            <pc:docMk/>
            <pc:sldMk cId="885675611" sldId="358"/>
            <ac:spMk id="2" creationId="{FA64CF7C-9920-7FE8-6FE7-125199B9D7E3}"/>
          </ac:spMkLst>
        </pc:spChg>
        <pc:spChg chg="mod">
          <ac:chgData name="Lisa Ellis" userId="1e3b8b31-18a3-40b3-8e12-8230c5071370" providerId="ADAL" clId="{563BA9DA-5175-456B-8E08-B93023433B20}" dt="2026-09-16T15:43:36.996" v="815" actId="1076"/>
          <ac:spMkLst>
            <pc:docMk/>
            <pc:sldMk cId="885675611" sldId="358"/>
            <ac:spMk id="6" creationId="{88DBACE6-B859-5DF5-E5B0-9611F5817155}"/>
          </ac:spMkLst>
        </pc:spChg>
        <pc:grpChg chg="mod">
          <ac:chgData name="Lisa Ellis" userId="1e3b8b31-18a3-40b3-8e12-8230c5071370" providerId="ADAL" clId="{563BA9DA-5175-456B-8E08-B93023433B20}" dt="2026-09-16T15:43:41.259" v="816" actId="1076"/>
          <ac:grpSpMkLst>
            <pc:docMk/>
            <pc:sldMk cId="885675611" sldId="358"/>
            <ac:grpSpMk id="19" creationId="{BEED963D-C0A4-7B64-073F-9DD50B0FE94F}"/>
          </ac:grpSpMkLst>
        </pc:grpChg>
      </pc:sldChg>
      <pc:sldChg chg="modSp add mod">
        <pc:chgData name="Lisa Ellis" userId="1e3b8b31-18a3-40b3-8e12-8230c5071370" providerId="ADAL" clId="{563BA9DA-5175-456B-8E08-B93023433B20}" dt="2026-09-16T15:46:54.962" v="841" actId="1076"/>
        <pc:sldMkLst>
          <pc:docMk/>
          <pc:sldMk cId="884085864" sldId="366"/>
        </pc:sldMkLst>
        <pc:spChg chg="mod">
          <ac:chgData name="Lisa Ellis" userId="1e3b8b31-18a3-40b3-8e12-8230c5071370" providerId="ADAL" clId="{563BA9DA-5175-456B-8E08-B93023433B20}" dt="2026-09-16T15:46:31.929" v="834" actId="1076"/>
          <ac:spMkLst>
            <pc:docMk/>
            <pc:sldMk cId="884085864" sldId="366"/>
            <ac:spMk id="2" creationId="{B9EB3B64-85D2-C757-0EB0-F4DC6E28AF16}"/>
          </ac:spMkLst>
        </pc:spChg>
      </pc:sldChg>
      <pc:sldChg chg="addSp delSp modSp add mod">
        <pc:chgData name="Lisa Ellis" userId="1e3b8b31-18a3-40b3-8e12-8230c5071370" providerId="ADAL" clId="{563BA9DA-5175-456B-8E08-B93023433B20}" dt="2026-09-16T14:16:04.514" v="167" actId="208"/>
        <pc:sldMkLst>
          <pc:docMk/>
          <pc:sldMk cId="1832779979" sldId="463"/>
        </pc:sldMkLst>
        <pc:spChg chg="mod">
          <ac:chgData name="Lisa Ellis" userId="1e3b8b31-18a3-40b3-8e12-8230c5071370" providerId="ADAL" clId="{563BA9DA-5175-456B-8E08-B93023433B20}" dt="2026-09-16T14:16:04.514" v="167" actId="208"/>
          <ac:spMkLst>
            <pc:docMk/>
            <pc:sldMk cId="1832779979" sldId="463"/>
            <ac:spMk id="4" creationId="{73B3F501-E1EE-CECB-9C0E-A90ED105517C}"/>
          </ac:spMkLst>
        </pc:spChg>
        <pc:spChg chg="mod">
          <ac:chgData name="Lisa Ellis" userId="1e3b8b31-18a3-40b3-8e12-8230c5071370" providerId="ADAL" clId="{563BA9DA-5175-456B-8E08-B93023433B20}" dt="2026-09-16T14:15:42.740" v="161" actId="1076"/>
          <ac:spMkLst>
            <pc:docMk/>
            <pc:sldMk cId="1832779979" sldId="463"/>
            <ac:spMk id="6" creationId="{9D86C920-C349-0578-1F5C-5A7BF789099A}"/>
          </ac:spMkLst>
        </pc:spChg>
        <pc:cxnChg chg="add del mod">
          <ac:chgData name="Lisa Ellis" userId="1e3b8b31-18a3-40b3-8e12-8230c5071370" providerId="ADAL" clId="{563BA9DA-5175-456B-8E08-B93023433B20}" dt="2026-09-16T14:15:59.954" v="166" actId="14100"/>
          <ac:cxnSpMkLst>
            <pc:docMk/>
            <pc:sldMk cId="1832779979" sldId="463"/>
            <ac:cxnSpMk id="10" creationId="{05C3649D-9CB8-2BB4-BE34-48545601FED4}"/>
          </ac:cxnSpMkLst>
        </pc:cxnChg>
      </pc:sldChg>
      <pc:sldChg chg="modSp add mod">
        <pc:chgData name="Lisa Ellis" userId="1e3b8b31-18a3-40b3-8e12-8230c5071370" providerId="ADAL" clId="{563BA9DA-5175-456B-8E08-B93023433B20}" dt="2026-09-16T14:43:41.913" v="329" actId="1076"/>
        <pc:sldMkLst>
          <pc:docMk/>
          <pc:sldMk cId="1431475737" sldId="464"/>
        </pc:sldMkLst>
        <pc:spChg chg="mod">
          <ac:chgData name="Lisa Ellis" userId="1e3b8b31-18a3-40b3-8e12-8230c5071370" providerId="ADAL" clId="{563BA9DA-5175-456B-8E08-B93023433B20}" dt="2026-09-16T14:43:27.712" v="327" actId="113"/>
          <ac:spMkLst>
            <pc:docMk/>
            <pc:sldMk cId="1431475737" sldId="464"/>
            <ac:spMk id="2" creationId="{858CEA55-5CCD-A0BF-0823-035FF61B64C0}"/>
          </ac:spMkLst>
        </pc:spChg>
        <pc:spChg chg="mod">
          <ac:chgData name="Lisa Ellis" userId="1e3b8b31-18a3-40b3-8e12-8230c5071370" providerId="ADAL" clId="{563BA9DA-5175-456B-8E08-B93023433B20}" dt="2026-09-16T14:43:37.975" v="328" actId="1076"/>
          <ac:spMkLst>
            <pc:docMk/>
            <pc:sldMk cId="1431475737" sldId="464"/>
            <ac:spMk id="5" creationId="{266E05B2-1127-0861-B378-12CE50E3BB85}"/>
          </ac:spMkLst>
        </pc:spChg>
        <pc:spChg chg="mod">
          <ac:chgData name="Lisa Ellis" userId="1e3b8b31-18a3-40b3-8e12-8230c5071370" providerId="ADAL" clId="{563BA9DA-5175-456B-8E08-B93023433B20}" dt="2026-09-16T14:43:41.913" v="329" actId="1076"/>
          <ac:spMkLst>
            <pc:docMk/>
            <pc:sldMk cId="1431475737" sldId="464"/>
            <ac:spMk id="8" creationId="{7D0FE011-F94C-6219-AAF6-9C4A59BCA5A5}"/>
          </ac:spMkLst>
        </pc:spChg>
      </pc:sldChg>
      <pc:sldChg chg="modSp add mod">
        <pc:chgData name="Lisa Ellis" userId="1e3b8b31-18a3-40b3-8e12-8230c5071370" providerId="ADAL" clId="{563BA9DA-5175-456B-8E08-B93023433B20}" dt="2026-09-16T14:47:14.858" v="355" actId="1076"/>
        <pc:sldMkLst>
          <pc:docMk/>
          <pc:sldMk cId="3130671710" sldId="466"/>
        </pc:sldMkLst>
        <pc:spChg chg="mod">
          <ac:chgData name="Lisa Ellis" userId="1e3b8b31-18a3-40b3-8e12-8230c5071370" providerId="ADAL" clId="{563BA9DA-5175-456B-8E08-B93023433B20}" dt="2026-09-16T14:47:11.839" v="354" actId="2711"/>
          <ac:spMkLst>
            <pc:docMk/>
            <pc:sldMk cId="3130671710" sldId="466"/>
            <ac:spMk id="2" creationId="{207CCB46-BD26-8F81-F8A5-AFC212114F2E}"/>
          </ac:spMkLst>
        </pc:spChg>
        <pc:picChg chg="mod">
          <ac:chgData name="Lisa Ellis" userId="1e3b8b31-18a3-40b3-8e12-8230c5071370" providerId="ADAL" clId="{563BA9DA-5175-456B-8E08-B93023433B20}" dt="2026-09-16T14:47:14.858" v="355" actId="1076"/>
          <ac:picMkLst>
            <pc:docMk/>
            <pc:sldMk cId="3130671710" sldId="466"/>
            <ac:picMk id="4" creationId="{AF8D6A77-1B0E-D2E7-E686-03367035D550}"/>
          </ac:picMkLst>
        </pc:picChg>
      </pc:sldChg>
      <pc:sldChg chg="modSp add mod">
        <pc:chgData name="Lisa Ellis" userId="1e3b8b31-18a3-40b3-8e12-8230c5071370" providerId="ADAL" clId="{563BA9DA-5175-456B-8E08-B93023433B20}" dt="2026-09-16T14:58:09.215" v="421" actId="1076"/>
        <pc:sldMkLst>
          <pc:docMk/>
          <pc:sldMk cId="1780359358" sldId="468"/>
        </pc:sldMkLst>
        <pc:spChg chg="mod">
          <ac:chgData name="Lisa Ellis" userId="1e3b8b31-18a3-40b3-8e12-8230c5071370" providerId="ADAL" clId="{563BA9DA-5175-456B-8E08-B93023433B20}" dt="2026-09-16T14:57:50.696" v="416" actId="2711"/>
          <ac:spMkLst>
            <pc:docMk/>
            <pc:sldMk cId="1780359358" sldId="468"/>
            <ac:spMk id="2" creationId="{F91C6110-52EA-BF00-144A-095AC8249FCB}"/>
          </ac:spMkLst>
        </pc:spChg>
        <pc:spChg chg="mod">
          <ac:chgData name="Lisa Ellis" userId="1e3b8b31-18a3-40b3-8e12-8230c5071370" providerId="ADAL" clId="{563BA9DA-5175-456B-8E08-B93023433B20}" dt="2026-09-16T14:58:09.215" v="421" actId="1076"/>
          <ac:spMkLst>
            <pc:docMk/>
            <pc:sldMk cId="1780359358" sldId="468"/>
            <ac:spMk id="5" creationId="{CBD770BD-052D-616D-620B-EADEBFD001EE}"/>
          </ac:spMkLst>
        </pc:spChg>
        <pc:picChg chg="mod">
          <ac:chgData name="Lisa Ellis" userId="1e3b8b31-18a3-40b3-8e12-8230c5071370" providerId="ADAL" clId="{563BA9DA-5175-456B-8E08-B93023433B20}" dt="2026-09-16T14:58:06.352" v="420" actId="1076"/>
          <ac:picMkLst>
            <pc:docMk/>
            <pc:sldMk cId="1780359358" sldId="468"/>
            <ac:picMk id="4" creationId="{3EC46966-EE3E-FB3D-84D8-E9B4AF226315}"/>
          </ac:picMkLst>
        </pc:picChg>
      </pc:sldChg>
      <pc:sldChg chg="modSp add mod">
        <pc:chgData name="Lisa Ellis" userId="1e3b8b31-18a3-40b3-8e12-8230c5071370" providerId="ADAL" clId="{563BA9DA-5175-456B-8E08-B93023433B20}" dt="2026-09-16T15:49:02.850" v="878" actId="1076"/>
        <pc:sldMkLst>
          <pc:docMk/>
          <pc:sldMk cId="450244689" sldId="471"/>
        </pc:sldMkLst>
        <pc:spChg chg="mod">
          <ac:chgData name="Lisa Ellis" userId="1e3b8b31-18a3-40b3-8e12-8230c5071370" providerId="ADAL" clId="{563BA9DA-5175-456B-8E08-B93023433B20}" dt="2026-09-16T15:48:41.735" v="872" actId="2711"/>
          <ac:spMkLst>
            <pc:docMk/>
            <pc:sldMk cId="450244689" sldId="471"/>
            <ac:spMk id="2" creationId="{1E716D5F-FE7A-084B-0CA3-F8BB51CC7226}"/>
          </ac:spMkLst>
        </pc:spChg>
        <pc:spChg chg="mod">
          <ac:chgData name="Lisa Ellis" userId="1e3b8b31-18a3-40b3-8e12-8230c5071370" providerId="ADAL" clId="{563BA9DA-5175-456B-8E08-B93023433B20}" dt="2026-09-16T15:48:45.065" v="873" actId="1076"/>
          <ac:spMkLst>
            <pc:docMk/>
            <pc:sldMk cId="450244689" sldId="471"/>
            <ac:spMk id="6" creationId="{72125DDF-F6D2-CBD2-60EB-EEBA1E1F3F23}"/>
          </ac:spMkLst>
        </pc:spChg>
        <pc:spChg chg="mod">
          <ac:chgData name="Lisa Ellis" userId="1e3b8b31-18a3-40b3-8e12-8230c5071370" providerId="ADAL" clId="{563BA9DA-5175-456B-8E08-B93023433B20}" dt="2026-09-16T15:48:50.164" v="874" actId="1076"/>
          <ac:spMkLst>
            <pc:docMk/>
            <pc:sldMk cId="450244689" sldId="471"/>
            <ac:spMk id="7" creationId="{AAF004FC-5D75-9FC8-E19B-B56381BD59BE}"/>
          </ac:spMkLst>
        </pc:spChg>
        <pc:picChg chg="mod">
          <ac:chgData name="Lisa Ellis" userId="1e3b8b31-18a3-40b3-8e12-8230c5071370" providerId="ADAL" clId="{563BA9DA-5175-456B-8E08-B93023433B20}" dt="2026-09-16T15:49:02.850" v="878" actId="1076"/>
          <ac:picMkLst>
            <pc:docMk/>
            <pc:sldMk cId="450244689" sldId="471"/>
            <ac:picMk id="4" creationId="{3B7913DA-2E9D-058B-B4D0-DF8F477397AD}"/>
          </ac:picMkLst>
        </pc:picChg>
        <pc:picChg chg="mod">
          <ac:chgData name="Lisa Ellis" userId="1e3b8b31-18a3-40b3-8e12-8230c5071370" providerId="ADAL" clId="{563BA9DA-5175-456B-8E08-B93023433B20}" dt="2026-09-16T15:48:54.507" v="876" actId="1076"/>
          <ac:picMkLst>
            <pc:docMk/>
            <pc:sldMk cId="450244689" sldId="471"/>
            <ac:picMk id="10" creationId="{425628AF-5CF1-86E5-5CA5-DA0BB9285A03}"/>
          </ac:picMkLst>
        </pc:picChg>
      </pc:sldChg>
      <pc:sldChg chg="modSp add mod">
        <pc:chgData name="Lisa Ellis" userId="1e3b8b31-18a3-40b3-8e12-8230c5071370" providerId="ADAL" clId="{563BA9DA-5175-456B-8E08-B93023433B20}" dt="2026-09-16T15:48:04.510" v="868" actId="20577"/>
        <pc:sldMkLst>
          <pc:docMk/>
          <pc:sldMk cId="2291132853" sldId="663"/>
        </pc:sldMkLst>
        <pc:spChg chg="mod">
          <ac:chgData name="Lisa Ellis" userId="1e3b8b31-18a3-40b3-8e12-8230c5071370" providerId="ADAL" clId="{563BA9DA-5175-456B-8E08-B93023433B20}" dt="2026-09-16T15:47:19.394" v="846" actId="2711"/>
          <ac:spMkLst>
            <pc:docMk/>
            <pc:sldMk cId="2291132853" sldId="663"/>
            <ac:spMk id="2" creationId="{6EE6AD59-61ED-EBBC-67F8-02578928642D}"/>
          </ac:spMkLst>
        </pc:spChg>
        <pc:spChg chg="mod">
          <ac:chgData name="Lisa Ellis" userId="1e3b8b31-18a3-40b3-8e12-8230c5071370" providerId="ADAL" clId="{563BA9DA-5175-456B-8E08-B93023433B20}" dt="2026-09-16T15:48:04.510" v="868" actId="20577"/>
          <ac:spMkLst>
            <pc:docMk/>
            <pc:sldMk cId="2291132853" sldId="663"/>
            <ac:spMk id="5" creationId="{A4031F61-9EEF-324A-23ED-391EC6AB08B5}"/>
          </ac:spMkLst>
        </pc:spChg>
        <pc:picChg chg="mod ord">
          <ac:chgData name="Lisa Ellis" userId="1e3b8b31-18a3-40b3-8e12-8230c5071370" providerId="ADAL" clId="{563BA9DA-5175-456B-8E08-B93023433B20}" dt="2026-09-16T15:47:51.402" v="853" actId="1076"/>
          <ac:picMkLst>
            <pc:docMk/>
            <pc:sldMk cId="2291132853" sldId="663"/>
            <ac:picMk id="4" creationId="{9AEB267C-D3C9-8663-6910-7E38B3441B31}"/>
          </ac:picMkLst>
        </pc:picChg>
      </pc:sldChg>
      <pc:sldChg chg="modSp add mod">
        <pc:chgData name="Lisa Ellis" userId="1e3b8b31-18a3-40b3-8e12-8230c5071370" providerId="ADAL" clId="{563BA9DA-5175-456B-8E08-B93023433B20}" dt="2026-09-16T14:20:43.298" v="208" actId="1076"/>
        <pc:sldMkLst>
          <pc:docMk/>
          <pc:sldMk cId="2449575075" sldId="664"/>
        </pc:sldMkLst>
        <pc:spChg chg="mod">
          <ac:chgData name="Lisa Ellis" userId="1e3b8b31-18a3-40b3-8e12-8230c5071370" providerId="ADAL" clId="{563BA9DA-5175-456B-8E08-B93023433B20}" dt="2026-09-16T14:20:23.860" v="205" actId="14100"/>
          <ac:spMkLst>
            <pc:docMk/>
            <pc:sldMk cId="2449575075" sldId="664"/>
            <ac:spMk id="2" creationId="{B76AB294-90E3-4AF0-6162-0265B4EA678D}"/>
          </ac:spMkLst>
        </pc:spChg>
        <pc:spChg chg="mod">
          <ac:chgData name="Lisa Ellis" userId="1e3b8b31-18a3-40b3-8e12-8230c5071370" providerId="ADAL" clId="{563BA9DA-5175-456B-8E08-B93023433B20}" dt="2026-09-16T14:20:37.876" v="207" actId="1076"/>
          <ac:spMkLst>
            <pc:docMk/>
            <pc:sldMk cId="2449575075" sldId="664"/>
            <ac:spMk id="5" creationId="{0E41A90E-04A2-06D4-5D70-34C9FD0E01C2}"/>
          </ac:spMkLst>
        </pc:spChg>
        <pc:spChg chg="mod">
          <ac:chgData name="Lisa Ellis" userId="1e3b8b31-18a3-40b3-8e12-8230c5071370" providerId="ADAL" clId="{563BA9DA-5175-456B-8E08-B93023433B20}" dt="2026-09-16T14:20:32.215" v="206" actId="1076"/>
          <ac:spMkLst>
            <pc:docMk/>
            <pc:sldMk cId="2449575075" sldId="664"/>
            <ac:spMk id="7" creationId="{5176BC3F-15DE-A8A1-7795-F1B8446A6C64}"/>
          </ac:spMkLst>
        </pc:spChg>
        <pc:spChg chg="mod">
          <ac:chgData name="Lisa Ellis" userId="1e3b8b31-18a3-40b3-8e12-8230c5071370" providerId="ADAL" clId="{563BA9DA-5175-456B-8E08-B93023433B20}" dt="2026-09-16T14:20:43.298" v="208" actId="1076"/>
          <ac:spMkLst>
            <pc:docMk/>
            <pc:sldMk cId="2449575075" sldId="664"/>
            <ac:spMk id="10" creationId="{BBBF54B3-D483-F3D7-6D20-DFE1A25676FA}"/>
          </ac:spMkLst>
        </pc:spChg>
      </pc:sldChg>
      <pc:sldChg chg="modSp add mod">
        <pc:chgData name="Lisa Ellis" userId="1e3b8b31-18a3-40b3-8e12-8230c5071370" providerId="ADAL" clId="{563BA9DA-5175-456B-8E08-B93023433B20}" dt="2026-09-16T14:46:46.049" v="349" actId="1076"/>
        <pc:sldMkLst>
          <pc:docMk/>
          <pc:sldMk cId="1050240438" sldId="665"/>
        </pc:sldMkLst>
        <pc:spChg chg="mod">
          <ac:chgData name="Lisa Ellis" userId="1e3b8b31-18a3-40b3-8e12-8230c5071370" providerId="ADAL" clId="{563BA9DA-5175-456B-8E08-B93023433B20}" dt="2026-09-16T14:46:29.105" v="347" actId="113"/>
          <ac:spMkLst>
            <pc:docMk/>
            <pc:sldMk cId="1050240438" sldId="665"/>
            <ac:spMk id="2" creationId="{29C61631-4ED2-35C2-EAD5-56F8FBFB5DF6}"/>
          </ac:spMkLst>
        </pc:spChg>
        <pc:picChg chg="mod">
          <ac:chgData name="Lisa Ellis" userId="1e3b8b31-18a3-40b3-8e12-8230c5071370" providerId="ADAL" clId="{563BA9DA-5175-456B-8E08-B93023433B20}" dt="2026-09-16T14:46:46.049" v="349" actId="1076"/>
          <ac:picMkLst>
            <pc:docMk/>
            <pc:sldMk cId="1050240438" sldId="665"/>
            <ac:picMk id="4" creationId="{D6FC5B8B-FB51-5F2D-BEF3-2671A32D8F18}"/>
          </ac:picMkLst>
        </pc:picChg>
      </pc:sldChg>
      <pc:sldChg chg="modSp add mod">
        <pc:chgData name="Lisa Ellis" userId="1e3b8b31-18a3-40b3-8e12-8230c5071370" providerId="ADAL" clId="{563BA9DA-5175-456B-8E08-B93023433B20}" dt="2026-09-16T15:09:47.811" v="505" actId="20577"/>
        <pc:sldMkLst>
          <pc:docMk/>
          <pc:sldMk cId="1570129645" sldId="666"/>
        </pc:sldMkLst>
        <pc:spChg chg="mod">
          <ac:chgData name="Lisa Ellis" userId="1e3b8b31-18a3-40b3-8e12-8230c5071370" providerId="ADAL" clId="{563BA9DA-5175-456B-8E08-B93023433B20}" dt="2026-09-16T15:09:47.811" v="505" actId="20577"/>
          <ac:spMkLst>
            <pc:docMk/>
            <pc:sldMk cId="1570129645" sldId="666"/>
            <ac:spMk id="2" creationId="{8AB200DF-87D7-9571-08DA-4B2C783CC521}"/>
          </ac:spMkLst>
        </pc:spChg>
        <pc:spChg chg="mod">
          <ac:chgData name="Lisa Ellis" userId="1e3b8b31-18a3-40b3-8e12-8230c5071370" providerId="ADAL" clId="{563BA9DA-5175-456B-8E08-B93023433B20}" dt="2026-09-16T15:06:03.099" v="470" actId="1076"/>
          <ac:spMkLst>
            <pc:docMk/>
            <pc:sldMk cId="1570129645" sldId="666"/>
            <ac:spMk id="3" creationId="{53AD146D-A323-F240-5B72-43DE1F093216}"/>
          </ac:spMkLst>
        </pc:spChg>
      </pc:sldChg>
      <pc:sldChg chg="modSp add mod">
        <pc:chgData name="Lisa Ellis" userId="1e3b8b31-18a3-40b3-8e12-8230c5071370" providerId="ADAL" clId="{563BA9DA-5175-456B-8E08-B93023433B20}" dt="2026-09-16T14:12:32.357" v="123" actId="1076"/>
        <pc:sldMkLst>
          <pc:docMk/>
          <pc:sldMk cId="4063098893" sldId="669"/>
        </pc:sldMkLst>
        <pc:spChg chg="mod">
          <ac:chgData name="Lisa Ellis" userId="1e3b8b31-18a3-40b3-8e12-8230c5071370" providerId="ADAL" clId="{563BA9DA-5175-456B-8E08-B93023433B20}" dt="2026-09-16T14:12:25.909" v="122" actId="5793"/>
          <ac:spMkLst>
            <pc:docMk/>
            <pc:sldMk cId="4063098893" sldId="669"/>
            <ac:spMk id="2" creationId="{5F546362-57E4-BD9F-0F78-58342298A191}"/>
          </ac:spMkLst>
        </pc:spChg>
        <pc:graphicFrameChg chg="mod">
          <ac:chgData name="Lisa Ellis" userId="1e3b8b31-18a3-40b3-8e12-8230c5071370" providerId="ADAL" clId="{563BA9DA-5175-456B-8E08-B93023433B20}" dt="2026-09-16T14:12:32.357" v="123" actId="1076"/>
          <ac:graphicFrameMkLst>
            <pc:docMk/>
            <pc:sldMk cId="4063098893" sldId="669"/>
            <ac:graphicFrameMk id="4" creationId="{5A3080EC-24C5-3856-B4FC-FD313B754391}"/>
          </ac:graphicFrameMkLst>
        </pc:graphicFrameChg>
      </pc:sldChg>
      <pc:sldChg chg="delSp modSp add mod">
        <pc:chgData name="Lisa Ellis" userId="1e3b8b31-18a3-40b3-8e12-8230c5071370" providerId="ADAL" clId="{563BA9DA-5175-456B-8E08-B93023433B20}" dt="2026-09-16T15:53:03.850" v="907" actId="1076"/>
        <pc:sldMkLst>
          <pc:docMk/>
          <pc:sldMk cId="621478322" sldId="670"/>
        </pc:sldMkLst>
        <pc:spChg chg="mod">
          <ac:chgData name="Lisa Ellis" userId="1e3b8b31-18a3-40b3-8e12-8230c5071370" providerId="ADAL" clId="{563BA9DA-5175-456B-8E08-B93023433B20}" dt="2026-09-16T15:53:00.073" v="906" actId="1076"/>
          <ac:spMkLst>
            <pc:docMk/>
            <pc:sldMk cId="621478322" sldId="670"/>
            <ac:spMk id="5" creationId="{D73CD2DF-9858-6AD7-D844-DB7DAE15F4BB}"/>
          </ac:spMkLst>
        </pc:spChg>
        <pc:spChg chg="mod">
          <ac:chgData name="Lisa Ellis" userId="1e3b8b31-18a3-40b3-8e12-8230c5071370" providerId="ADAL" clId="{563BA9DA-5175-456B-8E08-B93023433B20}" dt="2026-09-16T15:51:31.860" v="889" actId="339"/>
          <ac:spMkLst>
            <pc:docMk/>
            <pc:sldMk cId="621478322" sldId="670"/>
            <ac:spMk id="6" creationId="{961C0179-5EBE-87C7-CA74-CBE4C5C04689}"/>
          </ac:spMkLst>
        </pc:spChg>
        <pc:spChg chg="mod">
          <ac:chgData name="Lisa Ellis" userId="1e3b8b31-18a3-40b3-8e12-8230c5071370" providerId="ADAL" clId="{563BA9DA-5175-456B-8E08-B93023433B20}" dt="2026-09-16T15:53:03.850" v="907" actId="1076"/>
          <ac:spMkLst>
            <pc:docMk/>
            <pc:sldMk cId="621478322" sldId="670"/>
            <ac:spMk id="8" creationId="{06CDE6CA-A8FC-C362-3683-59E2155151A7}"/>
          </ac:spMkLst>
        </pc:spChg>
      </pc:sldChg>
      <pc:sldChg chg="delSp modSp add mod">
        <pc:chgData name="Lisa Ellis" userId="1e3b8b31-18a3-40b3-8e12-8230c5071370" providerId="ADAL" clId="{563BA9DA-5175-456B-8E08-B93023433B20}" dt="2026-09-16T15:54:49.146" v="921" actId="1076"/>
        <pc:sldMkLst>
          <pc:docMk/>
          <pc:sldMk cId="2413116936" sldId="671"/>
        </pc:sldMkLst>
        <pc:spChg chg="mod">
          <ac:chgData name="Lisa Ellis" userId="1e3b8b31-18a3-40b3-8e12-8230c5071370" providerId="ADAL" clId="{563BA9DA-5175-456B-8E08-B93023433B20}" dt="2026-09-16T15:53:22.003" v="910" actId="207"/>
          <ac:spMkLst>
            <pc:docMk/>
            <pc:sldMk cId="2413116936" sldId="671"/>
            <ac:spMk id="5" creationId="{1A9DD438-43AA-0429-8EDB-A9F3E062ED4E}"/>
          </ac:spMkLst>
        </pc:spChg>
        <pc:spChg chg="mod">
          <ac:chgData name="Lisa Ellis" userId="1e3b8b31-18a3-40b3-8e12-8230c5071370" providerId="ADAL" clId="{563BA9DA-5175-456B-8E08-B93023433B20}" dt="2026-09-16T15:52:02.683" v="893" actId="339"/>
          <ac:spMkLst>
            <pc:docMk/>
            <pc:sldMk cId="2413116936" sldId="671"/>
            <ac:spMk id="6" creationId="{025FA6A4-2890-EBBC-7C15-EEF73F7863AF}"/>
          </ac:spMkLst>
        </pc:spChg>
        <pc:spChg chg="mod">
          <ac:chgData name="Lisa Ellis" userId="1e3b8b31-18a3-40b3-8e12-8230c5071370" providerId="ADAL" clId="{563BA9DA-5175-456B-8E08-B93023433B20}" dt="2026-09-16T15:54:49.146" v="921" actId="1076"/>
          <ac:spMkLst>
            <pc:docMk/>
            <pc:sldMk cId="2413116936" sldId="671"/>
            <ac:spMk id="7" creationId="{14498C6F-F691-43B2-113B-51F2722F429A}"/>
          </ac:spMkLst>
        </pc:spChg>
        <pc:spChg chg="mod">
          <ac:chgData name="Lisa Ellis" userId="1e3b8b31-18a3-40b3-8e12-8230c5071370" providerId="ADAL" clId="{563BA9DA-5175-456B-8E08-B93023433B20}" dt="2026-09-16T15:53:15.193" v="909" actId="1076"/>
          <ac:spMkLst>
            <pc:docMk/>
            <pc:sldMk cId="2413116936" sldId="671"/>
            <ac:spMk id="8" creationId="{2D41EF3E-F9CE-CD7C-E4A2-916A5739195C}"/>
          </ac:spMkLst>
        </pc:spChg>
      </pc:sldChg>
      <pc:sldChg chg="delSp modSp add mod">
        <pc:chgData name="Lisa Ellis" userId="1e3b8b31-18a3-40b3-8e12-8230c5071370" providerId="ADAL" clId="{563BA9DA-5175-456B-8E08-B93023433B20}" dt="2026-09-16T15:54:37.282" v="920" actId="207"/>
        <pc:sldMkLst>
          <pc:docMk/>
          <pc:sldMk cId="650119648" sldId="672"/>
        </pc:sldMkLst>
        <pc:spChg chg="mod">
          <ac:chgData name="Lisa Ellis" userId="1e3b8b31-18a3-40b3-8e12-8230c5071370" providerId="ADAL" clId="{563BA9DA-5175-456B-8E08-B93023433B20}" dt="2026-09-16T15:54:35.096" v="919" actId="1076"/>
          <ac:spMkLst>
            <pc:docMk/>
            <pc:sldMk cId="650119648" sldId="672"/>
            <ac:spMk id="4" creationId="{70AA1AC3-3AE9-914C-51F1-7B02BDDEDCC1}"/>
          </ac:spMkLst>
        </pc:spChg>
        <pc:spChg chg="mod">
          <ac:chgData name="Lisa Ellis" userId="1e3b8b31-18a3-40b3-8e12-8230c5071370" providerId="ADAL" clId="{563BA9DA-5175-456B-8E08-B93023433B20}" dt="2026-09-16T15:54:37.282" v="920" actId="207"/>
          <ac:spMkLst>
            <pc:docMk/>
            <pc:sldMk cId="650119648" sldId="672"/>
            <ac:spMk id="5" creationId="{D0C2B613-19B3-27DD-8BDF-42220408F865}"/>
          </ac:spMkLst>
        </pc:spChg>
        <pc:spChg chg="mod">
          <ac:chgData name="Lisa Ellis" userId="1e3b8b31-18a3-40b3-8e12-8230c5071370" providerId="ADAL" clId="{563BA9DA-5175-456B-8E08-B93023433B20}" dt="2026-09-16T15:54:27.269" v="916" actId="339"/>
          <ac:spMkLst>
            <pc:docMk/>
            <pc:sldMk cId="650119648" sldId="672"/>
            <ac:spMk id="6" creationId="{E997D881-2BE2-5CD3-25FA-F99492D851DA}"/>
          </ac:spMkLst>
        </pc:spChg>
      </pc:sldChg>
      <pc:sldChg chg="delSp modSp add mod">
        <pc:chgData name="Lisa Ellis" userId="1e3b8b31-18a3-40b3-8e12-8230c5071370" providerId="ADAL" clId="{563BA9DA-5175-456B-8E08-B93023433B20}" dt="2026-09-16T15:55:43.685" v="929" actId="339"/>
        <pc:sldMkLst>
          <pc:docMk/>
          <pc:sldMk cId="3046249845" sldId="673"/>
        </pc:sldMkLst>
        <pc:spChg chg="mod">
          <ac:chgData name="Lisa Ellis" userId="1e3b8b31-18a3-40b3-8e12-8230c5071370" providerId="ADAL" clId="{563BA9DA-5175-456B-8E08-B93023433B20}" dt="2026-09-16T15:55:25.398" v="927" actId="1076"/>
          <ac:spMkLst>
            <pc:docMk/>
            <pc:sldMk cId="3046249845" sldId="673"/>
            <ac:spMk id="4" creationId="{7C45F2E4-B242-BE21-05A4-E03D6451F5BF}"/>
          </ac:spMkLst>
        </pc:spChg>
        <pc:spChg chg="mod">
          <ac:chgData name="Lisa Ellis" userId="1e3b8b31-18a3-40b3-8e12-8230c5071370" providerId="ADAL" clId="{563BA9DA-5175-456B-8E08-B93023433B20}" dt="2026-09-16T15:55:19.816" v="926" actId="207"/>
          <ac:spMkLst>
            <pc:docMk/>
            <pc:sldMk cId="3046249845" sldId="673"/>
            <ac:spMk id="5" creationId="{46C8FC71-225F-0039-F0F6-0413D3E81779}"/>
          </ac:spMkLst>
        </pc:spChg>
        <pc:spChg chg="mod">
          <ac:chgData name="Lisa Ellis" userId="1e3b8b31-18a3-40b3-8e12-8230c5071370" providerId="ADAL" clId="{563BA9DA-5175-456B-8E08-B93023433B20}" dt="2026-09-16T15:55:43.685" v="929" actId="339"/>
          <ac:spMkLst>
            <pc:docMk/>
            <pc:sldMk cId="3046249845" sldId="673"/>
            <ac:spMk id="6" creationId="{D9EA38AE-035D-20F8-5456-D05FC50589E2}"/>
          </ac:spMkLst>
        </pc:spChg>
      </pc:sldChg>
      <pc:sldChg chg="delSp modSp add mod">
        <pc:chgData name="Lisa Ellis" userId="1e3b8b31-18a3-40b3-8e12-8230c5071370" providerId="ADAL" clId="{563BA9DA-5175-456B-8E08-B93023433B20}" dt="2026-09-16T15:56:46.673" v="944" actId="207"/>
        <pc:sldMkLst>
          <pc:docMk/>
          <pc:sldMk cId="3658382023" sldId="674"/>
        </pc:sldMkLst>
        <pc:spChg chg="mod">
          <ac:chgData name="Lisa Ellis" userId="1e3b8b31-18a3-40b3-8e12-8230c5071370" providerId="ADAL" clId="{563BA9DA-5175-456B-8E08-B93023433B20}" dt="2026-09-16T15:56:44.199" v="943" actId="207"/>
          <ac:spMkLst>
            <pc:docMk/>
            <pc:sldMk cId="3658382023" sldId="674"/>
            <ac:spMk id="4" creationId="{F319582F-0776-D152-2DF8-4DB4412CB6EF}"/>
          </ac:spMkLst>
        </pc:spChg>
        <pc:spChg chg="mod">
          <ac:chgData name="Lisa Ellis" userId="1e3b8b31-18a3-40b3-8e12-8230c5071370" providerId="ADAL" clId="{563BA9DA-5175-456B-8E08-B93023433B20}" dt="2026-09-16T15:56:46.673" v="944" actId="207"/>
          <ac:spMkLst>
            <pc:docMk/>
            <pc:sldMk cId="3658382023" sldId="674"/>
            <ac:spMk id="5" creationId="{752DA8AC-2A69-BDEA-784A-75CD124C3035}"/>
          </ac:spMkLst>
        </pc:spChg>
        <pc:spChg chg="mod">
          <ac:chgData name="Lisa Ellis" userId="1e3b8b31-18a3-40b3-8e12-8230c5071370" providerId="ADAL" clId="{563BA9DA-5175-456B-8E08-B93023433B20}" dt="2026-09-16T15:56:37.267" v="941" actId="339"/>
          <ac:spMkLst>
            <pc:docMk/>
            <pc:sldMk cId="3658382023" sldId="674"/>
            <ac:spMk id="6" creationId="{F63186E9-836E-20B8-6F30-2DBAED232E57}"/>
          </ac:spMkLst>
        </pc:spChg>
      </pc:sldChg>
      <pc:sldChg chg="modSp add mod">
        <pc:chgData name="Lisa Ellis" userId="1e3b8b31-18a3-40b3-8e12-8230c5071370" providerId="ADAL" clId="{563BA9DA-5175-456B-8E08-B93023433B20}" dt="2026-09-16T14:56:41.037" v="411" actId="6549"/>
        <pc:sldMkLst>
          <pc:docMk/>
          <pc:sldMk cId="1942005078" sldId="676"/>
        </pc:sldMkLst>
        <pc:spChg chg="mod">
          <ac:chgData name="Lisa Ellis" userId="1e3b8b31-18a3-40b3-8e12-8230c5071370" providerId="ADAL" clId="{563BA9DA-5175-456B-8E08-B93023433B20}" dt="2026-09-16T14:55:30.138" v="400" actId="2711"/>
          <ac:spMkLst>
            <pc:docMk/>
            <pc:sldMk cId="1942005078" sldId="676"/>
            <ac:spMk id="2" creationId="{E9EA86DE-C346-FB72-8DD2-B3A6FC7F495F}"/>
          </ac:spMkLst>
        </pc:spChg>
        <pc:spChg chg="mod">
          <ac:chgData name="Lisa Ellis" userId="1e3b8b31-18a3-40b3-8e12-8230c5071370" providerId="ADAL" clId="{563BA9DA-5175-456B-8E08-B93023433B20}" dt="2026-09-16T14:56:41.037" v="411" actId="6549"/>
          <ac:spMkLst>
            <pc:docMk/>
            <pc:sldMk cId="1942005078" sldId="676"/>
            <ac:spMk id="3" creationId="{87D55855-A2DA-33ED-9AB3-0662B2161945}"/>
          </ac:spMkLst>
        </pc:spChg>
        <pc:spChg chg="mod">
          <ac:chgData name="Lisa Ellis" userId="1e3b8b31-18a3-40b3-8e12-8230c5071370" providerId="ADAL" clId="{563BA9DA-5175-456B-8E08-B93023433B20}" dt="2026-09-16T14:55:21.750" v="396" actId="1076"/>
          <ac:spMkLst>
            <pc:docMk/>
            <pc:sldMk cId="1942005078" sldId="676"/>
            <ac:spMk id="4" creationId="{3B607C33-E9EB-1B5C-6A7F-0DDB6485EBEF}"/>
          </ac:spMkLst>
        </pc:spChg>
      </pc:sldChg>
      <pc:sldChg chg="modSp add mod">
        <pc:chgData name="Lisa Ellis" userId="1e3b8b31-18a3-40b3-8e12-8230c5071370" providerId="ADAL" clId="{563BA9DA-5175-456B-8E08-B93023433B20}" dt="2026-09-16T14:49:24.801" v="362" actId="1076"/>
        <pc:sldMkLst>
          <pc:docMk/>
          <pc:sldMk cId="3249637386" sldId="677"/>
        </pc:sldMkLst>
        <pc:spChg chg="mod">
          <ac:chgData name="Lisa Ellis" userId="1e3b8b31-18a3-40b3-8e12-8230c5071370" providerId="ADAL" clId="{563BA9DA-5175-456B-8E08-B93023433B20}" dt="2026-09-16T14:49:13.929" v="360" actId="2711"/>
          <ac:spMkLst>
            <pc:docMk/>
            <pc:sldMk cId="3249637386" sldId="677"/>
            <ac:spMk id="2" creationId="{F4B6C545-F553-7345-6B63-EC0613E88767}"/>
          </ac:spMkLst>
        </pc:spChg>
        <pc:spChg chg="mod">
          <ac:chgData name="Lisa Ellis" userId="1e3b8b31-18a3-40b3-8e12-8230c5071370" providerId="ADAL" clId="{563BA9DA-5175-456B-8E08-B93023433B20}" dt="2026-09-16T14:49:21.073" v="361" actId="1076"/>
          <ac:spMkLst>
            <pc:docMk/>
            <pc:sldMk cId="3249637386" sldId="677"/>
            <ac:spMk id="3" creationId="{A28CEAFE-69C9-6553-9093-AE63AE7D8188}"/>
          </ac:spMkLst>
        </pc:spChg>
        <pc:spChg chg="mod">
          <ac:chgData name="Lisa Ellis" userId="1e3b8b31-18a3-40b3-8e12-8230c5071370" providerId="ADAL" clId="{563BA9DA-5175-456B-8E08-B93023433B20}" dt="2026-09-16T14:49:24.801" v="362" actId="1076"/>
          <ac:spMkLst>
            <pc:docMk/>
            <pc:sldMk cId="3249637386" sldId="677"/>
            <ac:spMk id="5" creationId="{EE8427FB-7D0A-139B-3A51-D12D10313EF7}"/>
          </ac:spMkLst>
        </pc:spChg>
      </pc:sldChg>
      <pc:sldChg chg="modSp mod">
        <pc:chgData name="Lisa Ellis" userId="1e3b8b31-18a3-40b3-8e12-8230c5071370" providerId="ADAL" clId="{563BA9DA-5175-456B-8E08-B93023433B20}" dt="2026-09-17T08:12:46.163" v="1198" actId="1076"/>
        <pc:sldMkLst>
          <pc:docMk/>
          <pc:sldMk cId="1226153079" sldId="680"/>
        </pc:sldMkLst>
        <pc:spChg chg="mod">
          <ac:chgData name="Lisa Ellis" userId="1e3b8b31-18a3-40b3-8e12-8230c5071370" providerId="ADAL" clId="{563BA9DA-5175-456B-8E08-B93023433B20}" dt="2026-09-17T08:12:46.163" v="1198" actId="1076"/>
          <ac:spMkLst>
            <pc:docMk/>
            <pc:sldMk cId="1226153079" sldId="680"/>
            <ac:spMk id="3" creationId="{7C1E2A96-2FE2-7856-3D10-9A6E43D488C4}"/>
          </ac:spMkLst>
        </pc:spChg>
      </pc:sldChg>
      <pc:sldChg chg="addSp modSp mod">
        <pc:chgData name="Lisa Ellis" userId="1e3b8b31-18a3-40b3-8e12-8230c5071370" providerId="ADAL" clId="{563BA9DA-5175-456B-8E08-B93023433B20}" dt="2026-09-17T08:15:20.045" v="1225" actId="1076"/>
        <pc:sldMkLst>
          <pc:docMk/>
          <pc:sldMk cId="1025032460" sldId="681"/>
        </pc:sldMkLst>
        <pc:spChg chg="mod">
          <ac:chgData name="Lisa Ellis" userId="1e3b8b31-18a3-40b3-8e12-8230c5071370" providerId="ADAL" clId="{563BA9DA-5175-456B-8E08-B93023433B20}" dt="2026-09-17T08:15:20.045" v="1225" actId="1076"/>
          <ac:spMkLst>
            <pc:docMk/>
            <pc:sldMk cId="1025032460" sldId="681"/>
            <ac:spMk id="3" creationId="{53177A6C-35E3-CEE8-0E10-458EA438CEC1}"/>
          </ac:spMkLst>
        </pc:spChg>
        <pc:spChg chg="mod">
          <ac:chgData name="Lisa Ellis" userId="1e3b8b31-18a3-40b3-8e12-8230c5071370" providerId="ADAL" clId="{563BA9DA-5175-456B-8E08-B93023433B20}" dt="2026-09-17T08:15:14.668" v="1224" actId="1076"/>
          <ac:spMkLst>
            <pc:docMk/>
            <pc:sldMk cId="1025032460" sldId="681"/>
            <ac:spMk id="4" creationId="{1014311C-51CC-3770-E02B-53E05362E0B3}"/>
          </ac:spMkLst>
        </pc:spChg>
        <pc:spChg chg="mod">
          <ac:chgData name="Lisa Ellis" userId="1e3b8b31-18a3-40b3-8e12-8230c5071370" providerId="ADAL" clId="{563BA9DA-5175-456B-8E08-B93023433B20}" dt="2026-09-17T08:15:07.634" v="1223" actId="1076"/>
          <ac:spMkLst>
            <pc:docMk/>
            <pc:sldMk cId="1025032460" sldId="681"/>
            <ac:spMk id="5" creationId="{32943B52-3118-C30A-2569-25E7882CB0F2}"/>
          </ac:spMkLst>
        </pc:spChg>
        <pc:spChg chg="add mod">
          <ac:chgData name="Lisa Ellis" userId="1e3b8b31-18a3-40b3-8e12-8230c5071370" providerId="ADAL" clId="{563BA9DA-5175-456B-8E08-B93023433B20}" dt="2026-09-17T08:15:03.940" v="1222" actId="1076"/>
          <ac:spMkLst>
            <pc:docMk/>
            <pc:sldMk cId="1025032460" sldId="681"/>
            <ac:spMk id="7" creationId="{9F8534EB-F98B-2032-1BD8-A7FF97C6C164}"/>
          </ac:spMkLst>
        </pc:spChg>
      </pc:sldChg>
      <pc:sldChg chg="modSp mod">
        <pc:chgData name="Lisa Ellis" userId="1e3b8b31-18a3-40b3-8e12-8230c5071370" providerId="ADAL" clId="{563BA9DA-5175-456B-8E08-B93023433B20}" dt="2026-09-17T08:13:20.001" v="1204" actId="1076"/>
        <pc:sldMkLst>
          <pc:docMk/>
          <pc:sldMk cId="3177788299" sldId="682"/>
        </pc:sldMkLst>
        <pc:spChg chg="mod">
          <ac:chgData name="Lisa Ellis" userId="1e3b8b31-18a3-40b3-8e12-8230c5071370" providerId="ADAL" clId="{563BA9DA-5175-456B-8E08-B93023433B20}" dt="2026-09-17T08:13:13.639" v="1203" actId="14100"/>
          <ac:spMkLst>
            <pc:docMk/>
            <pc:sldMk cId="3177788299" sldId="682"/>
            <ac:spMk id="3" creationId="{14A6E4F6-8DD7-2815-E5BF-679448AA2A1C}"/>
          </ac:spMkLst>
        </pc:spChg>
        <pc:spChg chg="mod">
          <ac:chgData name="Lisa Ellis" userId="1e3b8b31-18a3-40b3-8e12-8230c5071370" providerId="ADAL" clId="{563BA9DA-5175-456B-8E08-B93023433B20}" dt="2026-09-17T08:13:20.001" v="1204" actId="1076"/>
          <ac:spMkLst>
            <pc:docMk/>
            <pc:sldMk cId="3177788299" sldId="682"/>
            <ac:spMk id="5" creationId="{DDD916B7-7C34-64BC-360B-048ADA506824}"/>
          </ac:spMkLst>
        </pc:spChg>
      </pc:sldChg>
      <pc:sldChg chg="addSp modSp add mod">
        <pc:chgData name="Lisa Ellis" userId="1e3b8b31-18a3-40b3-8e12-8230c5071370" providerId="ADAL" clId="{563BA9DA-5175-456B-8E08-B93023433B20}" dt="2026-09-17T08:17:29.819" v="1229" actId="1076"/>
        <pc:sldMkLst>
          <pc:docMk/>
          <pc:sldMk cId="3146626076" sldId="683"/>
        </pc:sldMkLst>
        <pc:spChg chg="add mod">
          <ac:chgData name="Lisa Ellis" userId="1e3b8b31-18a3-40b3-8e12-8230c5071370" providerId="ADAL" clId="{563BA9DA-5175-456B-8E08-B93023433B20}" dt="2026-09-17T08:17:27.201" v="1228" actId="1076"/>
          <ac:spMkLst>
            <pc:docMk/>
            <pc:sldMk cId="3146626076" sldId="683"/>
            <ac:spMk id="3" creationId="{FC065C61-AD3F-13C1-3475-080CF21EBDE8}"/>
          </ac:spMkLst>
        </pc:spChg>
        <pc:spChg chg="add mod">
          <ac:chgData name="Lisa Ellis" userId="1e3b8b31-18a3-40b3-8e12-8230c5071370" providerId="ADAL" clId="{563BA9DA-5175-456B-8E08-B93023433B20}" dt="2026-09-17T08:17:29.819" v="1229" actId="1076"/>
          <ac:spMkLst>
            <pc:docMk/>
            <pc:sldMk cId="3146626076" sldId="683"/>
            <ac:spMk id="5" creationId="{694F0E8D-B0A2-820C-7C61-9C8C00014CC2}"/>
          </ac:spMkLst>
        </pc:spChg>
        <pc:spChg chg="mod">
          <ac:chgData name="Lisa Ellis" userId="1e3b8b31-18a3-40b3-8e12-8230c5071370" providerId="ADAL" clId="{563BA9DA-5175-456B-8E08-B93023433B20}" dt="2026-09-17T08:17:23.197" v="1227" actId="1076"/>
          <ac:spMkLst>
            <pc:docMk/>
            <pc:sldMk cId="3146626076" sldId="683"/>
            <ac:spMk id="8" creationId="{EB5CDF81-51F9-4849-020C-6468CF960375}"/>
          </ac:spMkLst>
        </pc:spChg>
        <pc:picChg chg="mod">
          <ac:chgData name="Lisa Ellis" userId="1e3b8b31-18a3-40b3-8e12-8230c5071370" providerId="ADAL" clId="{563BA9DA-5175-456B-8E08-B93023433B20}" dt="2026-09-16T14:45:06.458" v="341" actId="1076"/>
          <ac:picMkLst>
            <pc:docMk/>
            <pc:sldMk cId="3146626076" sldId="683"/>
            <ac:picMk id="4" creationId="{883866E7-2771-90BA-819C-8141428347D6}"/>
          </ac:picMkLst>
        </pc:picChg>
      </pc:sldChg>
      <pc:sldChg chg="addSp delSp modSp add mod">
        <pc:chgData name="Lisa Ellis" userId="1e3b8b31-18a3-40b3-8e12-8230c5071370" providerId="ADAL" clId="{563BA9DA-5175-456B-8E08-B93023433B20}" dt="2026-09-16T14:54:39.561" v="394" actId="113"/>
        <pc:sldMkLst>
          <pc:docMk/>
          <pc:sldMk cId="3626815517" sldId="684"/>
        </pc:sldMkLst>
        <pc:spChg chg="add mod">
          <ac:chgData name="Lisa Ellis" userId="1e3b8b31-18a3-40b3-8e12-8230c5071370" providerId="ADAL" clId="{563BA9DA-5175-456B-8E08-B93023433B20}" dt="2026-09-16T14:53:18.317" v="385" actId="2085"/>
          <ac:spMkLst>
            <pc:docMk/>
            <pc:sldMk cId="3626815517" sldId="684"/>
            <ac:spMk id="4" creationId="{DE32B02F-C575-63B9-E621-1DC93685B811}"/>
          </ac:spMkLst>
        </pc:spChg>
        <pc:spChg chg="add mod">
          <ac:chgData name="Lisa Ellis" userId="1e3b8b31-18a3-40b3-8e12-8230c5071370" providerId="ADAL" clId="{563BA9DA-5175-456B-8E08-B93023433B20}" dt="2026-09-16T14:54:39.561" v="394" actId="113"/>
          <ac:spMkLst>
            <pc:docMk/>
            <pc:sldMk cId="3626815517" sldId="684"/>
            <ac:spMk id="7" creationId="{1144A165-F944-C685-0D84-9BFA7C141061}"/>
          </ac:spMkLst>
        </pc:spChg>
      </pc:sldChg>
      <pc:sldChg chg="add">
        <pc:chgData name="Lisa Ellis" userId="1e3b8b31-18a3-40b3-8e12-8230c5071370" providerId="ADAL" clId="{563BA9DA-5175-456B-8E08-B93023433B20}" dt="2026-09-16T14:55:45.493" v="402" actId="2890"/>
        <pc:sldMkLst>
          <pc:docMk/>
          <pc:sldMk cId="977573936" sldId="685"/>
        </pc:sldMkLst>
      </pc:sldChg>
      <pc:sldChg chg="addSp delSp modSp add mod">
        <pc:chgData name="Lisa Ellis" userId="1e3b8b31-18a3-40b3-8e12-8230c5071370" providerId="ADAL" clId="{563BA9DA-5175-456B-8E08-B93023433B20}" dt="2026-09-16T15:11:50.028" v="521" actId="1076"/>
        <pc:sldMkLst>
          <pc:docMk/>
          <pc:sldMk cId="2559827479" sldId="687"/>
        </pc:sldMkLst>
        <pc:spChg chg="add mod">
          <ac:chgData name="Lisa Ellis" userId="1e3b8b31-18a3-40b3-8e12-8230c5071370" providerId="ADAL" clId="{563BA9DA-5175-456B-8E08-B93023433B20}" dt="2026-09-16T15:09:00.449" v="498" actId="1076"/>
          <ac:spMkLst>
            <pc:docMk/>
            <pc:sldMk cId="2559827479" sldId="687"/>
            <ac:spMk id="23" creationId="{05487CC2-B568-29EE-96A8-89731544C144}"/>
          </ac:spMkLst>
        </pc:spChg>
        <pc:spChg chg="add mod">
          <ac:chgData name="Lisa Ellis" userId="1e3b8b31-18a3-40b3-8e12-8230c5071370" providerId="ADAL" clId="{563BA9DA-5175-456B-8E08-B93023433B20}" dt="2026-09-16T15:09:15.873" v="500" actId="1076"/>
          <ac:spMkLst>
            <pc:docMk/>
            <pc:sldMk cId="2559827479" sldId="687"/>
            <ac:spMk id="25" creationId="{B9E8C685-2820-5C52-37E8-E980694A6012}"/>
          </ac:spMkLst>
        </pc:spChg>
        <pc:spChg chg="add mod">
          <ac:chgData name="Lisa Ellis" userId="1e3b8b31-18a3-40b3-8e12-8230c5071370" providerId="ADAL" clId="{563BA9DA-5175-456B-8E08-B93023433B20}" dt="2026-09-16T15:10:13.018" v="510" actId="1076"/>
          <ac:spMkLst>
            <pc:docMk/>
            <pc:sldMk cId="2559827479" sldId="687"/>
            <ac:spMk id="27" creationId="{CB02C841-946B-51F9-B801-ED80EC3E6307}"/>
          </ac:spMkLst>
        </pc:spChg>
        <pc:spChg chg="add mod">
          <ac:chgData name="Lisa Ellis" userId="1e3b8b31-18a3-40b3-8e12-8230c5071370" providerId="ADAL" clId="{563BA9DA-5175-456B-8E08-B93023433B20}" dt="2026-09-16T15:10:15.946" v="511" actId="1076"/>
          <ac:spMkLst>
            <pc:docMk/>
            <pc:sldMk cId="2559827479" sldId="687"/>
            <ac:spMk id="29" creationId="{ABC619A8-F1EE-EC94-3618-64485A781C11}"/>
          </ac:spMkLst>
        </pc:spChg>
        <pc:spChg chg="add mod">
          <ac:chgData name="Lisa Ellis" userId="1e3b8b31-18a3-40b3-8e12-8230c5071370" providerId="ADAL" clId="{563BA9DA-5175-456B-8E08-B93023433B20}" dt="2026-09-16T15:10:30.632" v="513" actId="1076"/>
          <ac:spMkLst>
            <pc:docMk/>
            <pc:sldMk cId="2559827479" sldId="687"/>
            <ac:spMk id="31" creationId="{A327B099-D761-5A51-6E19-FF53C2922D14}"/>
          </ac:spMkLst>
        </pc:spChg>
        <pc:spChg chg="add mod">
          <ac:chgData name="Lisa Ellis" userId="1e3b8b31-18a3-40b3-8e12-8230c5071370" providerId="ADAL" clId="{563BA9DA-5175-456B-8E08-B93023433B20}" dt="2026-09-16T15:10:53.024" v="515" actId="1076"/>
          <ac:spMkLst>
            <pc:docMk/>
            <pc:sldMk cId="2559827479" sldId="687"/>
            <ac:spMk id="33" creationId="{CFC5A5AE-2D22-22CE-0E94-71A98A49314E}"/>
          </ac:spMkLst>
        </pc:spChg>
        <pc:spChg chg="add mod">
          <ac:chgData name="Lisa Ellis" userId="1e3b8b31-18a3-40b3-8e12-8230c5071370" providerId="ADAL" clId="{563BA9DA-5175-456B-8E08-B93023433B20}" dt="2026-09-16T15:11:28.954" v="519" actId="1076"/>
          <ac:spMkLst>
            <pc:docMk/>
            <pc:sldMk cId="2559827479" sldId="687"/>
            <ac:spMk id="35" creationId="{437F5F71-CEC7-0D35-532A-0E767C31B8FF}"/>
          </ac:spMkLst>
        </pc:spChg>
        <pc:spChg chg="add mod">
          <ac:chgData name="Lisa Ellis" userId="1e3b8b31-18a3-40b3-8e12-8230c5071370" providerId="ADAL" clId="{563BA9DA-5175-456B-8E08-B93023433B20}" dt="2026-09-16T15:11:50.028" v="521" actId="1076"/>
          <ac:spMkLst>
            <pc:docMk/>
            <pc:sldMk cId="2559827479" sldId="687"/>
            <ac:spMk id="37" creationId="{5B89B54A-79DA-AF55-C6B7-840B32FBAA3C}"/>
          </ac:spMkLst>
        </pc:spChg>
        <pc:picChg chg="add mod">
          <ac:chgData name="Lisa Ellis" userId="1e3b8b31-18a3-40b3-8e12-8230c5071370" providerId="ADAL" clId="{563BA9DA-5175-456B-8E08-B93023433B20}" dt="2026-09-16T15:06:50.279" v="480" actId="1076"/>
          <ac:picMkLst>
            <pc:docMk/>
            <pc:sldMk cId="2559827479" sldId="687"/>
            <ac:picMk id="5" creationId="{F4639FC5-CE3B-1FD2-0F00-916D767533D4}"/>
          </ac:picMkLst>
        </pc:picChg>
        <pc:picChg chg="add mod">
          <ac:chgData name="Lisa Ellis" userId="1e3b8b31-18a3-40b3-8e12-8230c5071370" providerId="ADAL" clId="{563BA9DA-5175-456B-8E08-B93023433B20}" dt="2026-09-16T15:06:55.967" v="481" actId="1076"/>
          <ac:picMkLst>
            <pc:docMk/>
            <pc:sldMk cId="2559827479" sldId="687"/>
            <ac:picMk id="7" creationId="{54FA3347-A8B8-C727-836D-E9F172B8F57A}"/>
          </ac:picMkLst>
        </pc:picChg>
        <pc:picChg chg="add mod">
          <ac:chgData name="Lisa Ellis" userId="1e3b8b31-18a3-40b3-8e12-8230c5071370" providerId="ADAL" clId="{563BA9DA-5175-456B-8E08-B93023433B20}" dt="2026-09-16T15:07:11.612" v="483" actId="1076"/>
          <ac:picMkLst>
            <pc:docMk/>
            <pc:sldMk cId="2559827479" sldId="687"/>
            <ac:picMk id="11" creationId="{781707CC-62C0-58E8-9F64-22B37F6CCBFE}"/>
          </ac:picMkLst>
        </pc:picChg>
        <pc:picChg chg="add mod">
          <ac:chgData name="Lisa Ellis" userId="1e3b8b31-18a3-40b3-8e12-8230c5071370" providerId="ADAL" clId="{563BA9DA-5175-456B-8E08-B93023433B20}" dt="2026-09-16T15:07:21.779" v="485" actId="1076"/>
          <ac:picMkLst>
            <pc:docMk/>
            <pc:sldMk cId="2559827479" sldId="687"/>
            <ac:picMk id="13" creationId="{AD0CC131-DD61-5DE5-939D-42E3162272A2}"/>
          </ac:picMkLst>
        </pc:picChg>
        <pc:picChg chg="add mod">
          <ac:chgData name="Lisa Ellis" userId="1e3b8b31-18a3-40b3-8e12-8230c5071370" providerId="ADAL" clId="{563BA9DA-5175-456B-8E08-B93023433B20}" dt="2026-09-16T15:07:38.337" v="487" actId="1076"/>
          <ac:picMkLst>
            <pc:docMk/>
            <pc:sldMk cId="2559827479" sldId="687"/>
            <ac:picMk id="15" creationId="{118BF826-2B42-6138-4094-8CACA336E9E5}"/>
          </ac:picMkLst>
        </pc:picChg>
        <pc:picChg chg="add mod">
          <ac:chgData name="Lisa Ellis" userId="1e3b8b31-18a3-40b3-8e12-8230c5071370" providerId="ADAL" clId="{563BA9DA-5175-456B-8E08-B93023433B20}" dt="2026-09-16T15:07:50.054" v="489" actId="1076"/>
          <ac:picMkLst>
            <pc:docMk/>
            <pc:sldMk cId="2559827479" sldId="687"/>
            <ac:picMk id="17" creationId="{B3FEFC45-A127-087F-6FB3-C9AAF767B2EE}"/>
          </ac:picMkLst>
        </pc:picChg>
        <pc:picChg chg="add mod">
          <ac:chgData name="Lisa Ellis" userId="1e3b8b31-18a3-40b3-8e12-8230c5071370" providerId="ADAL" clId="{563BA9DA-5175-456B-8E08-B93023433B20}" dt="2026-09-16T15:08:01.006" v="491" actId="1076"/>
          <ac:picMkLst>
            <pc:docMk/>
            <pc:sldMk cId="2559827479" sldId="687"/>
            <ac:picMk id="19" creationId="{99FBF973-FFB9-D2E4-D561-7EAAFB50B3EF}"/>
          </ac:picMkLst>
        </pc:picChg>
        <pc:picChg chg="add mod">
          <ac:chgData name="Lisa Ellis" userId="1e3b8b31-18a3-40b3-8e12-8230c5071370" providerId="ADAL" clId="{563BA9DA-5175-456B-8E08-B93023433B20}" dt="2026-09-16T15:08:10.765" v="493" actId="1076"/>
          <ac:picMkLst>
            <pc:docMk/>
            <pc:sldMk cId="2559827479" sldId="687"/>
            <ac:picMk id="21" creationId="{36763AAE-7E1D-63A8-20D2-B4D709D70797}"/>
          </ac:picMkLst>
        </pc:picChg>
      </pc:sldChg>
      <pc:sldChg chg="add">
        <pc:chgData name="Lisa Ellis" userId="1e3b8b31-18a3-40b3-8e12-8230c5071370" providerId="ADAL" clId="{563BA9DA-5175-456B-8E08-B93023433B20}" dt="2026-09-16T15:49:26.770" v="879"/>
        <pc:sldMkLst>
          <pc:docMk/>
          <pc:sldMk cId="3711691048" sldId="688"/>
        </pc:sldMkLst>
      </pc:sldChg>
      <pc:sldChg chg="addSp delSp modSp new mod">
        <pc:chgData name="Lisa Ellis" userId="1e3b8b31-18a3-40b3-8e12-8230c5071370" providerId="ADAL" clId="{563BA9DA-5175-456B-8E08-B93023433B20}" dt="2026-09-17T08:11:54.911" v="1194" actId="1076"/>
        <pc:sldMkLst>
          <pc:docMk/>
          <pc:sldMk cId="3036204418" sldId="689"/>
        </pc:sldMkLst>
        <pc:spChg chg="add del mod">
          <ac:chgData name="Lisa Ellis" userId="1e3b8b31-18a3-40b3-8e12-8230c5071370" providerId="ADAL" clId="{563BA9DA-5175-456B-8E08-B93023433B20}" dt="2026-09-17T08:11:54.911" v="1194" actId="1076"/>
          <ac:spMkLst>
            <pc:docMk/>
            <pc:sldMk cId="3036204418" sldId="689"/>
            <ac:spMk id="2" creationId="{3E86E9C7-E461-7451-46B5-33D2A86AAE2A}"/>
          </ac:spMkLst>
        </pc:spChg>
        <pc:spChg chg="mod">
          <ac:chgData name="Lisa Ellis" userId="1e3b8b31-18a3-40b3-8e12-8230c5071370" providerId="ADAL" clId="{563BA9DA-5175-456B-8E08-B93023433B20}" dt="2026-09-17T08:11:45.306" v="1191" actId="1076"/>
          <ac:spMkLst>
            <pc:docMk/>
            <pc:sldMk cId="3036204418" sldId="689"/>
            <ac:spMk id="3" creationId="{5AD2A3C2-607A-5495-7A4D-0E67A45321FA}"/>
          </ac:spMkLst>
        </pc:spChg>
        <pc:picChg chg="add mod">
          <ac:chgData name="Lisa Ellis" userId="1e3b8b31-18a3-40b3-8e12-8230c5071370" providerId="ADAL" clId="{563BA9DA-5175-456B-8E08-B93023433B20}" dt="2026-09-17T08:11:48.445" v="1192" actId="1076"/>
          <ac:picMkLst>
            <pc:docMk/>
            <pc:sldMk cId="3036204418" sldId="689"/>
            <ac:picMk id="5" creationId="{1D0092F4-2DF8-F51E-6E79-29C8D83B37EE}"/>
          </ac:picMkLst>
        </pc:picChg>
      </pc:sldChg>
      <pc:sldMasterChg chg="delSldLayout">
        <pc:chgData name="Lisa Ellis" userId="1e3b8b31-18a3-40b3-8e12-8230c5071370" providerId="ADAL" clId="{563BA9DA-5175-456B-8E08-B93023433B20}" dt="2026-09-16T13:59:57.091" v="101" actId="2696"/>
        <pc:sldMasterMkLst>
          <pc:docMk/>
          <pc:sldMasterMk cId="2923642609" sldId="2147483648"/>
        </pc:sldMasterMkLst>
      </pc:sldMasterChg>
      <pc:sldMasterChg chg="delSldLayout">
        <pc:chgData name="Lisa Ellis" userId="1e3b8b31-18a3-40b3-8e12-8230c5071370" providerId="ADAL" clId="{563BA9DA-5175-456B-8E08-B93023433B20}" dt="2026-09-17T08:11:33.408" v="1189" actId="2696"/>
        <pc:sldMasterMkLst>
          <pc:docMk/>
          <pc:sldMasterMk cId="1384196811" sldId="2147483658"/>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BF8E24-D5E2-4AF1-994B-C6428D85A7BC}"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US"/>
        </a:p>
      </dgm:t>
    </dgm:pt>
    <dgm:pt modelId="{29A089F7-178B-4D7E-951E-F99834B47FD1}">
      <dgm:prSet phldrT="[Text]" phldr="0" custT="1"/>
      <dgm:spPr/>
      <dgm:t>
        <a:bodyPr/>
        <a:lstStyle/>
        <a:p>
          <a:r>
            <a:rPr lang="en-GB" sz="3600">
              <a:latin typeface="Calibri "/>
            </a:rPr>
            <a:t>Find</a:t>
          </a:r>
          <a:endParaRPr lang="en-US" sz="3600">
            <a:latin typeface="Calibri "/>
          </a:endParaRPr>
        </a:p>
      </dgm:t>
    </dgm:pt>
    <dgm:pt modelId="{06AB1F21-8396-4332-B954-A9B17916751E}" type="parTrans" cxnId="{DA2A75CF-94C7-4FE5-A309-E12A7ABD6FD7}">
      <dgm:prSet/>
      <dgm:spPr/>
      <dgm:t>
        <a:bodyPr/>
        <a:lstStyle/>
        <a:p>
          <a:endParaRPr lang="en-US"/>
        </a:p>
      </dgm:t>
    </dgm:pt>
    <dgm:pt modelId="{2B8DB46A-AF79-46EE-81FC-09B20FB7C26A}" type="sibTrans" cxnId="{DA2A75CF-94C7-4FE5-A309-E12A7ABD6FD7}">
      <dgm:prSet/>
      <dgm:spPr/>
      <dgm:t>
        <a:bodyPr/>
        <a:lstStyle/>
        <a:p>
          <a:endParaRPr lang="en-US"/>
        </a:p>
      </dgm:t>
    </dgm:pt>
    <dgm:pt modelId="{D27D96AF-3943-459D-B221-A75741590B3C}">
      <dgm:prSet phldrT="[Text]" phldr="0" custT="1"/>
      <dgm:spPr/>
      <dgm:t>
        <a:bodyPr/>
        <a:lstStyle/>
        <a:p>
          <a:r>
            <a:rPr lang="en-GB" sz="3600">
              <a:latin typeface="Calibri "/>
            </a:rPr>
            <a:t>Cite</a:t>
          </a:r>
          <a:endParaRPr lang="en-US" sz="3600">
            <a:latin typeface="Calibri "/>
          </a:endParaRPr>
        </a:p>
      </dgm:t>
    </dgm:pt>
    <dgm:pt modelId="{DF2C23B9-9D4F-4EFC-AE1B-DD7666595F00}" type="parTrans" cxnId="{A5BB8B47-AB9F-465A-8178-BC2AA333FE16}">
      <dgm:prSet/>
      <dgm:spPr/>
      <dgm:t>
        <a:bodyPr/>
        <a:lstStyle/>
        <a:p>
          <a:endParaRPr lang="en-US"/>
        </a:p>
      </dgm:t>
    </dgm:pt>
    <dgm:pt modelId="{01C9C6D2-AF22-439E-AD20-A9AEC511B590}" type="sibTrans" cxnId="{A5BB8B47-AB9F-465A-8178-BC2AA333FE16}">
      <dgm:prSet/>
      <dgm:spPr/>
      <dgm:t>
        <a:bodyPr/>
        <a:lstStyle/>
        <a:p>
          <a:endParaRPr lang="en-US"/>
        </a:p>
      </dgm:t>
    </dgm:pt>
    <dgm:pt modelId="{E806E5F5-3E77-47D8-A3D1-467512771853}">
      <dgm:prSet phldrT="[Text]" phldr="0" custT="1"/>
      <dgm:spPr/>
      <dgm:t>
        <a:bodyPr/>
        <a:lstStyle/>
        <a:p>
          <a:r>
            <a:rPr lang="en-GB" sz="3600">
              <a:latin typeface="Calibri "/>
            </a:rPr>
            <a:t>Create</a:t>
          </a:r>
          <a:endParaRPr lang="en-US" sz="3600">
            <a:latin typeface="Calibri "/>
          </a:endParaRPr>
        </a:p>
      </dgm:t>
    </dgm:pt>
    <dgm:pt modelId="{3F5A6DCA-E7D3-4F74-9464-5A37AFACDCEB}" type="parTrans" cxnId="{C3AA0A54-D4CA-4277-A1E5-B1AE0AAD2DCC}">
      <dgm:prSet/>
      <dgm:spPr/>
      <dgm:t>
        <a:bodyPr/>
        <a:lstStyle/>
        <a:p>
          <a:endParaRPr lang="en-US"/>
        </a:p>
      </dgm:t>
    </dgm:pt>
    <dgm:pt modelId="{DDD3E4E0-C502-4E80-8D25-6BA3389CA128}" type="sibTrans" cxnId="{C3AA0A54-D4CA-4277-A1E5-B1AE0AAD2DCC}">
      <dgm:prSet/>
      <dgm:spPr/>
      <dgm:t>
        <a:bodyPr/>
        <a:lstStyle/>
        <a:p>
          <a:endParaRPr lang="en-US"/>
        </a:p>
      </dgm:t>
    </dgm:pt>
    <dgm:pt modelId="{114308F9-FCD5-45F0-AD8E-C2B82369E0AA}">
      <dgm:prSet phldrT="[Text]" phldr="0" custT="1"/>
      <dgm:spPr/>
      <dgm:t>
        <a:bodyPr/>
        <a:lstStyle/>
        <a:p>
          <a:r>
            <a:rPr lang="en-GB" sz="3600">
              <a:latin typeface="Calibri "/>
            </a:rPr>
            <a:t>Format</a:t>
          </a:r>
          <a:endParaRPr lang="en-US" sz="3600">
            <a:latin typeface="Calibri "/>
          </a:endParaRPr>
        </a:p>
      </dgm:t>
    </dgm:pt>
    <dgm:pt modelId="{170C644E-3219-4C24-AF02-F09BBB10EF35}" type="parTrans" cxnId="{13C6A353-8BB2-446B-8D21-9FB03ECE3727}">
      <dgm:prSet/>
      <dgm:spPr/>
      <dgm:t>
        <a:bodyPr/>
        <a:lstStyle/>
        <a:p>
          <a:endParaRPr lang="en-US"/>
        </a:p>
      </dgm:t>
    </dgm:pt>
    <dgm:pt modelId="{AD6DFB1E-4831-4D19-A71B-B439970D3013}" type="sibTrans" cxnId="{13C6A353-8BB2-446B-8D21-9FB03ECE3727}">
      <dgm:prSet/>
      <dgm:spPr/>
      <dgm:t>
        <a:bodyPr/>
        <a:lstStyle/>
        <a:p>
          <a:endParaRPr lang="en-US"/>
        </a:p>
      </dgm:t>
    </dgm:pt>
    <dgm:pt modelId="{C8E12D30-EF2D-4D98-BCE0-888BB2764CC0}">
      <dgm:prSet phldrT="[Text]" phldr="0" custT="1"/>
      <dgm:spPr/>
      <dgm:t>
        <a:bodyPr/>
        <a:lstStyle/>
        <a:p>
          <a:r>
            <a:rPr lang="en-GB" sz="3600">
              <a:latin typeface="Calibri "/>
            </a:rPr>
            <a:t>Check</a:t>
          </a:r>
          <a:endParaRPr lang="en-US" sz="3600">
            <a:latin typeface="Calibri "/>
          </a:endParaRPr>
        </a:p>
      </dgm:t>
    </dgm:pt>
    <dgm:pt modelId="{1169ADFF-0126-4B6D-9C65-BC68D04E9FB7}" type="parTrans" cxnId="{FB92E0BC-4055-4178-BDCA-5B40CB7E1A4D}">
      <dgm:prSet/>
      <dgm:spPr/>
      <dgm:t>
        <a:bodyPr/>
        <a:lstStyle/>
        <a:p>
          <a:endParaRPr lang="en-US"/>
        </a:p>
      </dgm:t>
    </dgm:pt>
    <dgm:pt modelId="{6A636F77-6281-493D-AD79-7FC11C3706A4}" type="sibTrans" cxnId="{FB92E0BC-4055-4178-BDCA-5B40CB7E1A4D}">
      <dgm:prSet/>
      <dgm:spPr/>
      <dgm:t>
        <a:bodyPr/>
        <a:lstStyle/>
        <a:p>
          <a:endParaRPr lang="en-US"/>
        </a:p>
      </dgm:t>
    </dgm:pt>
    <dgm:pt modelId="{59B43F25-00BE-4184-98DB-729B0C4E997B}" type="pres">
      <dgm:prSet presAssocID="{D6BF8E24-D5E2-4AF1-994B-C6428D85A7BC}" presName="Name0" presStyleCnt="0">
        <dgm:presLayoutVars>
          <dgm:chMax val="11"/>
          <dgm:chPref val="11"/>
          <dgm:dir/>
          <dgm:resizeHandles/>
        </dgm:presLayoutVars>
      </dgm:prSet>
      <dgm:spPr/>
    </dgm:pt>
    <dgm:pt modelId="{B786BB29-4555-45D2-BD28-A7C1D3FC81B8}" type="pres">
      <dgm:prSet presAssocID="{C8E12D30-EF2D-4D98-BCE0-888BB2764CC0}" presName="Accent5" presStyleCnt="0"/>
      <dgm:spPr/>
    </dgm:pt>
    <dgm:pt modelId="{0B24C1B0-B9B0-47A5-85D8-C803FA5132AE}" type="pres">
      <dgm:prSet presAssocID="{C8E12D30-EF2D-4D98-BCE0-888BB2764CC0}" presName="Accent" presStyleLbl="node1" presStyleIdx="0" presStyleCnt="5"/>
      <dgm:spPr/>
    </dgm:pt>
    <dgm:pt modelId="{5E2F0C6E-06C5-456D-821F-32493EFFAC24}" type="pres">
      <dgm:prSet presAssocID="{C8E12D30-EF2D-4D98-BCE0-888BB2764CC0}" presName="ParentBackground5" presStyleCnt="0"/>
      <dgm:spPr/>
    </dgm:pt>
    <dgm:pt modelId="{750C156E-FD23-4209-94B3-5167AC34AE98}" type="pres">
      <dgm:prSet presAssocID="{C8E12D30-EF2D-4D98-BCE0-888BB2764CC0}" presName="ParentBackground" presStyleLbl="fgAcc1" presStyleIdx="0" presStyleCnt="5"/>
      <dgm:spPr/>
    </dgm:pt>
    <dgm:pt modelId="{D5E5629D-1C59-4D63-8011-EAAB85AA8F82}" type="pres">
      <dgm:prSet presAssocID="{C8E12D30-EF2D-4D98-BCE0-888BB2764CC0}" presName="Parent5" presStyleLbl="revTx" presStyleIdx="0" presStyleCnt="0">
        <dgm:presLayoutVars>
          <dgm:chMax val="1"/>
          <dgm:chPref val="1"/>
          <dgm:bulletEnabled val="1"/>
        </dgm:presLayoutVars>
      </dgm:prSet>
      <dgm:spPr/>
    </dgm:pt>
    <dgm:pt modelId="{4DDEE4DB-EF7B-4DD4-A53E-04FABEB8D22E}" type="pres">
      <dgm:prSet presAssocID="{114308F9-FCD5-45F0-AD8E-C2B82369E0AA}" presName="Accent4" presStyleCnt="0"/>
      <dgm:spPr/>
    </dgm:pt>
    <dgm:pt modelId="{27825C53-5419-445D-B763-C70B88D28FC1}" type="pres">
      <dgm:prSet presAssocID="{114308F9-FCD5-45F0-AD8E-C2B82369E0AA}" presName="Accent" presStyleLbl="node1" presStyleIdx="1" presStyleCnt="5"/>
      <dgm:spPr/>
    </dgm:pt>
    <dgm:pt modelId="{14863583-59DF-40C3-8D0D-C412D20A2C8E}" type="pres">
      <dgm:prSet presAssocID="{114308F9-FCD5-45F0-AD8E-C2B82369E0AA}" presName="ParentBackground4" presStyleCnt="0"/>
      <dgm:spPr/>
    </dgm:pt>
    <dgm:pt modelId="{3814541B-EF57-4BA7-AB88-913E9C489248}" type="pres">
      <dgm:prSet presAssocID="{114308F9-FCD5-45F0-AD8E-C2B82369E0AA}" presName="ParentBackground" presStyleLbl="fgAcc1" presStyleIdx="1" presStyleCnt="5"/>
      <dgm:spPr/>
    </dgm:pt>
    <dgm:pt modelId="{4E6F1825-F577-43DC-8A1D-EC81D29727AF}" type="pres">
      <dgm:prSet presAssocID="{114308F9-FCD5-45F0-AD8E-C2B82369E0AA}" presName="Parent4" presStyleLbl="revTx" presStyleIdx="0" presStyleCnt="0">
        <dgm:presLayoutVars>
          <dgm:chMax val="1"/>
          <dgm:chPref val="1"/>
          <dgm:bulletEnabled val="1"/>
        </dgm:presLayoutVars>
      </dgm:prSet>
      <dgm:spPr/>
    </dgm:pt>
    <dgm:pt modelId="{0B6A1396-0A7D-4496-A404-337DA804DCA2}" type="pres">
      <dgm:prSet presAssocID="{E806E5F5-3E77-47D8-A3D1-467512771853}" presName="Accent3" presStyleCnt="0"/>
      <dgm:spPr/>
    </dgm:pt>
    <dgm:pt modelId="{ED85F5C2-5B2A-4589-8D8D-A53318B941B6}" type="pres">
      <dgm:prSet presAssocID="{E806E5F5-3E77-47D8-A3D1-467512771853}" presName="Accent" presStyleLbl="node1" presStyleIdx="2" presStyleCnt="5"/>
      <dgm:spPr/>
    </dgm:pt>
    <dgm:pt modelId="{3C5D4389-FF50-4E20-AFCA-6F7A3DF73084}" type="pres">
      <dgm:prSet presAssocID="{E806E5F5-3E77-47D8-A3D1-467512771853}" presName="ParentBackground3" presStyleCnt="0"/>
      <dgm:spPr/>
    </dgm:pt>
    <dgm:pt modelId="{58C5E1B4-CB64-481B-9661-5A13C7FFE3DF}" type="pres">
      <dgm:prSet presAssocID="{E806E5F5-3E77-47D8-A3D1-467512771853}" presName="ParentBackground" presStyleLbl="fgAcc1" presStyleIdx="2" presStyleCnt="5"/>
      <dgm:spPr/>
    </dgm:pt>
    <dgm:pt modelId="{E640488A-6402-41FE-93F6-0322761BDFBD}" type="pres">
      <dgm:prSet presAssocID="{E806E5F5-3E77-47D8-A3D1-467512771853}" presName="Parent3" presStyleLbl="revTx" presStyleIdx="0" presStyleCnt="0">
        <dgm:presLayoutVars>
          <dgm:chMax val="1"/>
          <dgm:chPref val="1"/>
          <dgm:bulletEnabled val="1"/>
        </dgm:presLayoutVars>
      </dgm:prSet>
      <dgm:spPr/>
    </dgm:pt>
    <dgm:pt modelId="{B77CA97A-ECC5-459F-99F2-205DA6DBD4E4}" type="pres">
      <dgm:prSet presAssocID="{D27D96AF-3943-459D-B221-A75741590B3C}" presName="Accent2" presStyleCnt="0"/>
      <dgm:spPr/>
    </dgm:pt>
    <dgm:pt modelId="{7BCFFE60-8E20-497D-A0FE-9A2A4F17B748}" type="pres">
      <dgm:prSet presAssocID="{D27D96AF-3943-459D-B221-A75741590B3C}" presName="Accent" presStyleLbl="node1" presStyleIdx="3" presStyleCnt="5"/>
      <dgm:spPr/>
    </dgm:pt>
    <dgm:pt modelId="{FEE9D881-C172-44A5-9D9F-BEA392064D29}" type="pres">
      <dgm:prSet presAssocID="{D27D96AF-3943-459D-B221-A75741590B3C}" presName="ParentBackground2" presStyleCnt="0"/>
      <dgm:spPr/>
    </dgm:pt>
    <dgm:pt modelId="{04D22998-55B2-444F-BF75-0363C0EEBF19}" type="pres">
      <dgm:prSet presAssocID="{D27D96AF-3943-459D-B221-A75741590B3C}" presName="ParentBackground" presStyleLbl="fgAcc1" presStyleIdx="3" presStyleCnt="5"/>
      <dgm:spPr/>
    </dgm:pt>
    <dgm:pt modelId="{FF3CA0A9-D9D8-44CA-9CFE-3A46D5263102}" type="pres">
      <dgm:prSet presAssocID="{D27D96AF-3943-459D-B221-A75741590B3C}" presName="Parent2" presStyleLbl="revTx" presStyleIdx="0" presStyleCnt="0">
        <dgm:presLayoutVars>
          <dgm:chMax val="1"/>
          <dgm:chPref val="1"/>
          <dgm:bulletEnabled val="1"/>
        </dgm:presLayoutVars>
      </dgm:prSet>
      <dgm:spPr/>
    </dgm:pt>
    <dgm:pt modelId="{F1EA5C83-729A-4F4F-9EC2-2FBDA1282FDF}" type="pres">
      <dgm:prSet presAssocID="{29A089F7-178B-4D7E-951E-F99834B47FD1}" presName="Accent1" presStyleCnt="0"/>
      <dgm:spPr/>
    </dgm:pt>
    <dgm:pt modelId="{E1E069EB-8F09-466E-AA12-AED68DD1E752}" type="pres">
      <dgm:prSet presAssocID="{29A089F7-178B-4D7E-951E-F99834B47FD1}" presName="Accent" presStyleLbl="node1" presStyleIdx="4" presStyleCnt="5"/>
      <dgm:spPr/>
    </dgm:pt>
    <dgm:pt modelId="{92699578-2463-41DF-9C99-F0606C25B293}" type="pres">
      <dgm:prSet presAssocID="{29A089F7-178B-4D7E-951E-F99834B47FD1}" presName="ParentBackground1" presStyleCnt="0"/>
      <dgm:spPr/>
    </dgm:pt>
    <dgm:pt modelId="{E96E5A92-C903-4A0C-8459-6A78D1ED0322}" type="pres">
      <dgm:prSet presAssocID="{29A089F7-178B-4D7E-951E-F99834B47FD1}" presName="ParentBackground" presStyleLbl="fgAcc1" presStyleIdx="4" presStyleCnt="5"/>
      <dgm:spPr/>
    </dgm:pt>
    <dgm:pt modelId="{33415B67-26BA-496A-8003-E101F8C0A0C2}" type="pres">
      <dgm:prSet presAssocID="{29A089F7-178B-4D7E-951E-F99834B47FD1}" presName="Parent1" presStyleLbl="revTx" presStyleIdx="0" presStyleCnt="0">
        <dgm:presLayoutVars>
          <dgm:chMax val="1"/>
          <dgm:chPref val="1"/>
          <dgm:bulletEnabled val="1"/>
        </dgm:presLayoutVars>
      </dgm:prSet>
      <dgm:spPr/>
    </dgm:pt>
  </dgm:ptLst>
  <dgm:cxnLst>
    <dgm:cxn modelId="{1812D70E-FBB0-4BAF-9750-03F8B71F1AE2}" type="presOf" srcId="{114308F9-FCD5-45F0-AD8E-C2B82369E0AA}" destId="{3814541B-EF57-4BA7-AB88-913E9C489248}" srcOrd="0" destOrd="0" presId="urn:microsoft.com/office/officeart/2011/layout/CircleProcess"/>
    <dgm:cxn modelId="{7E1DCB25-40BD-4CA4-A2A4-0A9ED2F42C7C}" type="presOf" srcId="{E806E5F5-3E77-47D8-A3D1-467512771853}" destId="{58C5E1B4-CB64-481B-9661-5A13C7FFE3DF}" srcOrd="0" destOrd="0" presId="urn:microsoft.com/office/officeart/2011/layout/CircleProcess"/>
    <dgm:cxn modelId="{EB2DEF31-F004-4CFF-8125-74521C1D8B00}" type="presOf" srcId="{114308F9-FCD5-45F0-AD8E-C2B82369E0AA}" destId="{4E6F1825-F577-43DC-8A1D-EC81D29727AF}" srcOrd="1" destOrd="0" presId="urn:microsoft.com/office/officeart/2011/layout/CircleProcess"/>
    <dgm:cxn modelId="{2377883E-EAF5-48FD-9AA6-45C45176FE79}" type="presOf" srcId="{C8E12D30-EF2D-4D98-BCE0-888BB2764CC0}" destId="{D5E5629D-1C59-4D63-8011-EAAB85AA8F82}" srcOrd="1" destOrd="0" presId="urn:microsoft.com/office/officeart/2011/layout/CircleProcess"/>
    <dgm:cxn modelId="{A5BB8B47-AB9F-465A-8178-BC2AA333FE16}" srcId="{D6BF8E24-D5E2-4AF1-994B-C6428D85A7BC}" destId="{D27D96AF-3943-459D-B221-A75741590B3C}" srcOrd="1" destOrd="0" parTransId="{DF2C23B9-9D4F-4EFC-AE1B-DD7666595F00}" sibTransId="{01C9C6D2-AF22-439E-AD20-A9AEC511B590}"/>
    <dgm:cxn modelId="{7F4E2B68-3922-4D7F-B3DA-3889D51DBF41}" type="presOf" srcId="{D27D96AF-3943-459D-B221-A75741590B3C}" destId="{04D22998-55B2-444F-BF75-0363C0EEBF19}" srcOrd="0" destOrd="0" presId="urn:microsoft.com/office/officeart/2011/layout/CircleProcess"/>
    <dgm:cxn modelId="{E31B9C51-FC6F-43CB-816C-E34589DB81FC}" type="presOf" srcId="{C8E12D30-EF2D-4D98-BCE0-888BB2764CC0}" destId="{750C156E-FD23-4209-94B3-5167AC34AE98}" srcOrd="0" destOrd="0" presId="urn:microsoft.com/office/officeart/2011/layout/CircleProcess"/>
    <dgm:cxn modelId="{13C6A353-8BB2-446B-8D21-9FB03ECE3727}" srcId="{D6BF8E24-D5E2-4AF1-994B-C6428D85A7BC}" destId="{114308F9-FCD5-45F0-AD8E-C2B82369E0AA}" srcOrd="3" destOrd="0" parTransId="{170C644E-3219-4C24-AF02-F09BBB10EF35}" sibTransId="{AD6DFB1E-4831-4D19-A71B-B439970D3013}"/>
    <dgm:cxn modelId="{C3AA0A54-D4CA-4277-A1E5-B1AE0AAD2DCC}" srcId="{D6BF8E24-D5E2-4AF1-994B-C6428D85A7BC}" destId="{E806E5F5-3E77-47D8-A3D1-467512771853}" srcOrd="2" destOrd="0" parTransId="{3F5A6DCA-E7D3-4F74-9464-5A37AFACDCEB}" sibTransId="{DDD3E4E0-C502-4E80-8D25-6BA3389CA128}"/>
    <dgm:cxn modelId="{2735A977-BA06-42E5-A218-7FBB7C333981}" type="presOf" srcId="{29A089F7-178B-4D7E-951E-F99834B47FD1}" destId="{33415B67-26BA-496A-8003-E101F8C0A0C2}" srcOrd="1" destOrd="0" presId="urn:microsoft.com/office/officeart/2011/layout/CircleProcess"/>
    <dgm:cxn modelId="{FE709886-E0B7-4BC7-8ED8-009E3D70CFB9}" type="presOf" srcId="{D27D96AF-3943-459D-B221-A75741590B3C}" destId="{FF3CA0A9-D9D8-44CA-9CFE-3A46D5263102}" srcOrd="1" destOrd="0" presId="urn:microsoft.com/office/officeart/2011/layout/CircleProcess"/>
    <dgm:cxn modelId="{673CAEAD-A9C0-4123-BB5D-A85F3942CEA9}" type="presOf" srcId="{D6BF8E24-D5E2-4AF1-994B-C6428D85A7BC}" destId="{59B43F25-00BE-4184-98DB-729B0C4E997B}" srcOrd="0" destOrd="0" presId="urn:microsoft.com/office/officeart/2011/layout/CircleProcess"/>
    <dgm:cxn modelId="{FB92E0BC-4055-4178-BDCA-5B40CB7E1A4D}" srcId="{D6BF8E24-D5E2-4AF1-994B-C6428D85A7BC}" destId="{C8E12D30-EF2D-4D98-BCE0-888BB2764CC0}" srcOrd="4" destOrd="0" parTransId="{1169ADFF-0126-4B6D-9C65-BC68D04E9FB7}" sibTransId="{6A636F77-6281-493D-AD79-7FC11C3706A4}"/>
    <dgm:cxn modelId="{7FADCDC9-46F7-41EB-95DC-81AD6B8BDE70}" type="presOf" srcId="{29A089F7-178B-4D7E-951E-F99834B47FD1}" destId="{E96E5A92-C903-4A0C-8459-6A78D1ED0322}" srcOrd="0" destOrd="0" presId="urn:microsoft.com/office/officeart/2011/layout/CircleProcess"/>
    <dgm:cxn modelId="{DA2A75CF-94C7-4FE5-A309-E12A7ABD6FD7}" srcId="{D6BF8E24-D5E2-4AF1-994B-C6428D85A7BC}" destId="{29A089F7-178B-4D7E-951E-F99834B47FD1}" srcOrd="0" destOrd="0" parTransId="{06AB1F21-8396-4332-B954-A9B17916751E}" sibTransId="{2B8DB46A-AF79-46EE-81FC-09B20FB7C26A}"/>
    <dgm:cxn modelId="{1BD209F6-75CD-4224-AB8B-EE1ECB87D7F5}" type="presOf" srcId="{E806E5F5-3E77-47D8-A3D1-467512771853}" destId="{E640488A-6402-41FE-93F6-0322761BDFBD}" srcOrd="1" destOrd="0" presId="urn:microsoft.com/office/officeart/2011/layout/CircleProcess"/>
    <dgm:cxn modelId="{414399E2-F8AD-4777-9D95-73FFBA46C678}" type="presParOf" srcId="{59B43F25-00BE-4184-98DB-729B0C4E997B}" destId="{B786BB29-4555-45D2-BD28-A7C1D3FC81B8}" srcOrd="0" destOrd="0" presId="urn:microsoft.com/office/officeart/2011/layout/CircleProcess"/>
    <dgm:cxn modelId="{1A3BE141-4998-4C48-9197-38749183411A}" type="presParOf" srcId="{B786BB29-4555-45D2-BD28-A7C1D3FC81B8}" destId="{0B24C1B0-B9B0-47A5-85D8-C803FA5132AE}" srcOrd="0" destOrd="0" presId="urn:microsoft.com/office/officeart/2011/layout/CircleProcess"/>
    <dgm:cxn modelId="{4AD24C9F-592B-4D94-BACC-1FF6F65629A2}" type="presParOf" srcId="{59B43F25-00BE-4184-98DB-729B0C4E997B}" destId="{5E2F0C6E-06C5-456D-821F-32493EFFAC24}" srcOrd="1" destOrd="0" presId="urn:microsoft.com/office/officeart/2011/layout/CircleProcess"/>
    <dgm:cxn modelId="{083A5A28-8DC2-4E58-8B74-CF8C4173A045}" type="presParOf" srcId="{5E2F0C6E-06C5-456D-821F-32493EFFAC24}" destId="{750C156E-FD23-4209-94B3-5167AC34AE98}" srcOrd="0" destOrd="0" presId="urn:microsoft.com/office/officeart/2011/layout/CircleProcess"/>
    <dgm:cxn modelId="{9C479453-722B-466C-975A-31AA6CE732FE}" type="presParOf" srcId="{59B43F25-00BE-4184-98DB-729B0C4E997B}" destId="{D5E5629D-1C59-4D63-8011-EAAB85AA8F82}" srcOrd="2" destOrd="0" presId="urn:microsoft.com/office/officeart/2011/layout/CircleProcess"/>
    <dgm:cxn modelId="{3B7264CB-8878-481C-90E2-E2548034D112}" type="presParOf" srcId="{59B43F25-00BE-4184-98DB-729B0C4E997B}" destId="{4DDEE4DB-EF7B-4DD4-A53E-04FABEB8D22E}" srcOrd="3" destOrd="0" presId="urn:microsoft.com/office/officeart/2011/layout/CircleProcess"/>
    <dgm:cxn modelId="{1BEEF653-047C-4055-B38D-4A56544A6B4A}" type="presParOf" srcId="{4DDEE4DB-EF7B-4DD4-A53E-04FABEB8D22E}" destId="{27825C53-5419-445D-B763-C70B88D28FC1}" srcOrd="0" destOrd="0" presId="urn:microsoft.com/office/officeart/2011/layout/CircleProcess"/>
    <dgm:cxn modelId="{7C455815-4F9F-4918-8AB7-B4B198C4795D}" type="presParOf" srcId="{59B43F25-00BE-4184-98DB-729B0C4E997B}" destId="{14863583-59DF-40C3-8D0D-C412D20A2C8E}" srcOrd="4" destOrd="0" presId="urn:microsoft.com/office/officeart/2011/layout/CircleProcess"/>
    <dgm:cxn modelId="{3B9C33B1-FB94-4A75-930D-4C859FD80F9D}" type="presParOf" srcId="{14863583-59DF-40C3-8D0D-C412D20A2C8E}" destId="{3814541B-EF57-4BA7-AB88-913E9C489248}" srcOrd="0" destOrd="0" presId="urn:microsoft.com/office/officeart/2011/layout/CircleProcess"/>
    <dgm:cxn modelId="{435A950B-DC70-4FBE-BF55-88AB18A5E05A}" type="presParOf" srcId="{59B43F25-00BE-4184-98DB-729B0C4E997B}" destId="{4E6F1825-F577-43DC-8A1D-EC81D29727AF}" srcOrd="5" destOrd="0" presId="urn:microsoft.com/office/officeart/2011/layout/CircleProcess"/>
    <dgm:cxn modelId="{28869E10-28BE-437B-B87D-D510B185B7D9}" type="presParOf" srcId="{59B43F25-00BE-4184-98DB-729B0C4E997B}" destId="{0B6A1396-0A7D-4496-A404-337DA804DCA2}" srcOrd="6" destOrd="0" presId="urn:microsoft.com/office/officeart/2011/layout/CircleProcess"/>
    <dgm:cxn modelId="{F177FC6D-687A-46EB-985D-10C9DE6AB1F7}" type="presParOf" srcId="{0B6A1396-0A7D-4496-A404-337DA804DCA2}" destId="{ED85F5C2-5B2A-4589-8D8D-A53318B941B6}" srcOrd="0" destOrd="0" presId="urn:microsoft.com/office/officeart/2011/layout/CircleProcess"/>
    <dgm:cxn modelId="{8A999813-30C4-49F1-A51F-BE19E04F4AA3}" type="presParOf" srcId="{59B43F25-00BE-4184-98DB-729B0C4E997B}" destId="{3C5D4389-FF50-4E20-AFCA-6F7A3DF73084}" srcOrd="7" destOrd="0" presId="urn:microsoft.com/office/officeart/2011/layout/CircleProcess"/>
    <dgm:cxn modelId="{AAF68FCA-2B00-4EDE-AF20-B892FB44CCF8}" type="presParOf" srcId="{3C5D4389-FF50-4E20-AFCA-6F7A3DF73084}" destId="{58C5E1B4-CB64-481B-9661-5A13C7FFE3DF}" srcOrd="0" destOrd="0" presId="urn:microsoft.com/office/officeart/2011/layout/CircleProcess"/>
    <dgm:cxn modelId="{7348F16C-2D8A-444D-8EC0-C4418C237B81}" type="presParOf" srcId="{59B43F25-00BE-4184-98DB-729B0C4E997B}" destId="{E640488A-6402-41FE-93F6-0322761BDFBD}" srcOrd="8" destOrd="0" presId="urn:microsoft.com/office/officeart/2011/layout/CircleProcess"/>
    <dgm:cxn modelId="{35AA121A-F3D0-4CA4-ACD4-517B99A129F4}" type="presParOf" srcId="{59B43F25-00BE-4184-98DB-729B0C4E997B}" destId="{B77CA97A-ECC5-459F-99F2-205DA6DBD4E4}" srcOrd="9" destOrd="0" presId="urn:microsoft.com/office/officeart/2011/layout/CircleProcess"/>
    <dgm:cxn modelId="{6821D700-F50D-468F-95EA-61F5023B0AC4}" type="presParOf" srcId="{B77CA97A-ECC5-459F-99F2-205DA6DBD4E4}" destId="{7BCFFE60-8E20-497D-A0FE-9A2A4F17B748}" srcOrd="0" destOrd="0" presId="urn:microsoft.com/office/officeart/2011/layout/CircleProcess"/>
    <dgm:cxn modelId="{27CC0C70-9E89-47A0-A37E-B571BDE21BAB}" type="presParOf" srcId="{59B43F25-00BE-4184-98DB-729B0C4E997B}" destId="{FEE9D881-C172-44A5-9D9F-BEA392064D29}" srcOrd="10" destOrd="0" presId="urn:microsoft.com/office/officeart/2011/layout/CircleProcess"/>
    <dgm:cxn modelId="{819EEFB3-ED38-45FC-A231-A2FA03CA9AE6}" type="presParOf" srcId="{FEE9D881-C172-44A5-9D9F-BEA392064D29}" destId="{04D22998-55B2-444F-BF75-0363C0EEBF19}" srcOrd="0" destOrd="0" presId="urn:microsoft.com/office/officeart/2011/layout/CircleProcess"/>
    <dgm:cxn modelId="{9BD7A409-41FD-4683-BF59-5E7614ED88C7}" type="presParOf" srcId="{59B43F25-00BE-4184-98DB-729B0C4E997B}" destId="{FF3CA0A9-D9D8-44CA-9CFE-3A46D5263102}" srcOrd="11" destOrd="0" presId="urn:microsoft.com/office/officeart/2011/layout/CircleProcess"/>
    <dgm:cxn modelId="{3ED15852-A5CB-40D8-8A02-72DF5212DEF9}" type="presParOf" srcId="{59B43F25-00BE-4184-98DB-729B0C4E997B}" destId="{F1EA5C83-729A-4F4F-9EC2-2FBDA1282FDF}" srcOrd="12" destOrd="0" presId="urn:microsoft.com/office/officeart/2011/layout/CircleProcess"/>
    <dgm:cxn modelId="{DC30D48B-6570-4575-83EC-DFEFCB99BA79}" type="presParOf" srcId="{F1EA5C83-729A-4F4F-9EC2-2FBDA1282FDF}" destId="{E1E069EB-8F09-466E-AA12-AED68DD1E752}" srcOrd="0" destOrd="0" presId="urn:microsoft.com/office/officeart/2011/layout/CircleProcess"/>
    <dgm:cxn modelId="{C82C1A8A-A1C5-40EC-95AE-33B6B9542FE7}" type="presParOf" srcId="{59B43F25-00BE-4184-98DB-729B0C4E997B}" destId="{92699578-2463-41DF-9C99-F0606C25B293}" srcOrd="13" destOrd="0" presId="urn:microsoft.com/office/officeart/2011/layout/CircleProcess"/>
    <dgm:cxn modelId="{6EF99AAC-0D1C-46E7-9A69-D642F62F5E16}" type="presParOf" srcId="{92699578-2463-41DF-9C99-F0606C25B293}" destId="{E96E5A92-C903-4A0C-8459-6A78D1ED0322}" srcOrd="0" destOrd="0" presId="urn:microsoft.com/office/officeart/2011/layout/CircleProcess"/>
    <dgm:cxn modelId="{BC9C7774-C4EC-4D93-9B80-5C49E28FF22D}" type="presParOf" srcId="{59B43F25-00BE-4184-98DB-729B0C4E997B}" destId="{33415B67-26BA-496A-8003-E101F8C0A0C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BF8E24-D5E2-4AF1-994B-C6428D85A7BC}"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US"/>
        </a:p>
      </dgm:t>
    </dgm:pt>
    <dgm:pt modelId="{29A089F7-178B-4D7E-951E-F99834B47FD1}">
      <dgm:prSet phldrT="[Text]" phldr="0" custT="1"/>
      <dgm:spPr/>
      <dgm:t>
        <a:bodyPr/>
        <a:lstStyle/>
        <a:p>
          <a:r>
            <a:rPr lang="en-GB" sz="3600">
              <a:latin typeface="Calibri "/>
            </a:rPr>
            <a:t>Find</a:t>
          </a:r>
          <a:endParaRPr lang="en-US" sz="3600">
            <a:latin typeface="Calibri "/>
          </a:endParaRPr>
        </a:p>
      </dgm:t>
    </dgm:pt>
    <dgm:pt modelId="{06AB1F21-8396-4332-B954-A9B17916751E}" type="parTrans" cxnId="{DA2A75CF-94C7-4FE5-A309-E12A7ABD6FD7}">
      <dgm:prSet/>
      <dgm:spPr/>
      <dgm:t>
        <a:bodyPr/>
        <a:lstStyle/>
        <a:p>
          <a:endParaRPr lang="en-US"/>
        </a:p>
      </dgm:t>
    </dgm:pt>
    <dgm:pt modelId="{2B8DB46A-AF79-46EE-81FC-09B20FB7C26A}" type="sibTrans" cxnId="{DA2A75CF-94C7-4FE5-A309-E12A7ABD6FD7}">
      <dgm:prSet/>
      <dgm:spPr/>
      <dgm:t>
        <a:bodyPr/>
        <a:lstStyle/>
        <a:p>
          <a:endParaRPr lang="en-US"/>
        </a:p>
      </dgm:t>
    </dgm:pt>
    <dgm:pt modelId="{D27D96AF-3943-459D-B221-A75741590B3C}">
      <dgm:prSet phldrT="[Text]" phldr="0" custT="1"/>
      <dgm:spPr/>
      <dgm:t>
        <a:bodyPr/>
        <a:lstStyle/>
        <a:p>
          <a:r>
            <a:rPr lang="en-GB" sz="3600">
              <a:latin typeface="Calibri "/>
            </a:rPr>
            <a:t>Cite</a:t>
          </a:r>
          <a:endParaRPr lang="en-US" sz="3600">
            <a:latin typeface="Calibri "/>
          </a:endParaRPr>
        </a:p>
      </dgm:t>
    </dgm:pt>
    <dgm:pt modelId="{DF2C23B9-9D4F-4EFC-AE1B-DD7666595F00}" type="parTrans" cxnId="{A5BB8B47-AB9F-465A-8178-BC2AA333FE16}">
      <dgm:prSet/>
      <dgm:spPr/>
      <dgm:t>
        <a:bodyPr/>
        <a:lstStyle/>
        <a:p>
          <a:endParaRPr lang="en-US"/>
        </a:p>
      </dgm:t>
    </dgm:pt>
    <dgm:pt modelId="{01C9C6D2-AF22-439E-AD20-A9AEC511B590}" type="sibTrans" cxnId="{A5BB8B47-AB9F-465A-8178-BC2AA333FE16}">
      <dgm:prSet/>
      <dgm:spPr/>
      <dgm:t>
        <a:bodyPr/>
        <a:lstStyle/>
        <a:p>
          <a:endParaRPr lang="en-US"/>
        </a:p>
      </dgm:t>
    </dgm:pt>
    <dgm:pt modelId="{E806E5F5-3E77-47D8-A3D1-467512771853}">
      <dgm:prSet phldrT="[Text]" phldr="0" custT="1"/>
      <dgm:spPr/>
      <dgm:t>
        <a:bodyPr/>
        <a:lstStyle/>
        <a:p>
          <a:r>
            <a:rPr lang="en-GB" sz="3600">
              <a:latin typeface="Calibri "/>
            </a:rPr>
            <a:t>Create</a:t>
          </a:r>
          <a:endParaRPr lang="en-US" sz="3600">
            <a:latin typeface="Calibri "/>
          </a:endParaRPr>
        </a:p>
      </dgm:t>
    </dgm:pt>
    <dgm:pt modelId="{3F5A6DCA-E7D3-4F74-9464-5A37AFACDCEB}" type="parTrans" cxnId="{C3AA0A54-D4CA-4277-A1E5-B1AE0AAD2DCC}">
      <dgm:prSet/>
      <dgm:spPr/>
      <dgm:t>
        <a:bodyPr/>
        <a:lstStyle/>
        <a:p>
          <a:endParaRPr lang="en-US"/>
        </a:p>
      </dgm:t>
    </dgm:pt>
    <dgm:pt modelId="{DDD3E4E0-C502-4E80-8D25-6BA3389CA128}" type="sibTrans" cxnId="{C3AA0A54-D4CA-4277-A1E5-B1AE0AAD2DCC}">
      <dgm:prSet/>
      <dgm:spPr/>
      <dgm:t>
        <a:bodyPr/>
        <a:lstStyle/>
        <a:p>
          <a:endParaRPr lang="en-US"/>
        </a:p>
      </dgm:t>
    </dgm:pt>
    <dgm:pt modelId="{114308F9-FCD5-45F0-AD8E-C2B82369E0AA}">
      <dgm:prSet phldrT="[Text]" phldr="0" custT="1"/>
      <dgm:spPr/>
      <dgm:t>
        <a:bodyPr/>
        <a:lstStyle/>
        <a:p>
          <a:r>
            <a:rPr lang="en-GB" sz="3600">
              <a:latin typeface="Calibri "/>
            </a:rPr>
            <a:t>Format</a:t>
          </a:r>
          <a:endParaRPr lang="en-US" sz="3600">
            <a:latin typeface="Calibri "/>
          </a:endParaRPr>
        </a:p>
      </dgm:t>
    </dgm:pt>
    <dgm:pt modelId="{170C644E-3219-4C24-AF02-F09BBB10EF35}" type="parTrans" cxnId="{13C6A353-8BB2-446B-8D21-9FB03ECE3727}">
      <dgm:prSet/>
      <dgm:spPr/>
      <dgm:t>
        <a:bodyPr/>
        <a:lstStyle/>
        <a:p>
          <a:endParaRPr lang="en-US"/>
        </a:p>
      </dgm:t>
    </dgm:pt>
    <dgm:pt modelId="{AD6DFB1E-4831-4D19-A71B-B439970D3013}" type="sibTrans" cxnId="{13C6A353-8BB2-446B-8D21-9FB03ECE3727}">
      <dgm:prSet/>
      <dgm:spPr/>
      <dgm:t>
        <a:bodyPr/>
        <a:lstStyle/>
        <a:p>
          <a:endParaRPr lang="en-US"/>
        </a:p>
      </dgm:t>
    </dgm:pt>
    <dgm:pt modelId="{C8E12D30-EF2D-4D98-BCE0-888BB2764CC0}">
      <dgm:prSet phldrT="[Text]" phldr="0" custT="1"/>
      <dgm:spPr/>
      <dgm:t>
        <a:bodyPr/>
        <a:lstStyle/>
        <a:p>
          <a:r>
            <a:rPr lang="en-GB" sz="3600">
              <a:latin typeface="Calibri "/>
            </a:rPr>
            <a:t>Check</a:t>
          </a:r>
          <a:endParaRPr lang="en-US" sz="3600">
            <a:latin typeface="Calibri "/>
          </a:endParaRPr>
        </a:p>
      </dgm:t>
    </dgm:pt>
    <dgm:pt modelId="{1169ADFF-0126-4B6D-9C65-BC68D04E9FB7}" type="parTrans" cxnId="{FB92E0BC-4055-4178-BDCA-5B40CB7E1A4D}">
      <dgm:prSet/>
      <dgm:spPr/>
      <dgm:t>
        <a:bodyPr/>
        <a:lstStyle/>
        <a:p>
          <a:endParaRPr lang="en-US"/>
        </a:p>
      </dgm:t>
    </dgm:pt>
    <dgm:pt modelId="{6A636F77-6281-493D-AD79-7FC11C3706A4}" type="sibTrans" cxnId="{FB92E0BC-4055-4178-BDCA-5B40CB7E1A4D}">
      <dgm:prSet/>
      <dgm:spPr/>
      <dgm:t>
        <a:bodyPr/>
        <a:lstStyle/>
        <a:p>
          <a:endParaRPr lang="en-US"/>
        </a:p>
      </dgm:t>
    </dgm:pt>
    <dgm:pt modelId="{59B43F25-00BE-4184-98DB-729B0C4E997B}" type="pres">
      <dgm:prSet presAssocID="{D6BF8E24-D5E2-4AF1-994B-C6428D85A7BC}" presName="Name0" presStyleCnt="0">
        <dgm:presLayoutVars>
          <dgm:chMax val="11"/>
          <dgm:chPref val="11"/>
          <dgm:dir/>
          <dgm:resizeHandles/>
        </dgm:presLayoutVars>
      </dgm:prSet>
      <dgm:spPr/>
    </dgm:pt>
    <dgm:pt modelId="{B786BB29-4555-45D2-BD28-A7C1D3FC81B8}" type="pres">
      <dgm:prSet presAssocID="{C8E12D30-EF2D-4D98-BCE0-888BB2764CC0}" presName="Accent5" presStyleCnt="0"/>
      <dgm:spPr/>
    </dgm:pt>
    <dgm:pt modelId="{0B24C1B0-B9B0-47A5-85D8-C803FA5132AE}" type="pres">
      <dgm:prSet presAssocID="{C8E12D30-EF2D-4D98-BCE0-888BB2764CC0}" presName="Accent" presStyleLbl="node1" presStyleIdx="0" presStyleCnt="5"/>
      <dgm:spPr/>
    </dgm:pt>
    <dgm:pt modelId="{5E2F0C6E-06C5-456D-821F-32493EFFAC24}" type="pres">
      <dgm:prSet presAssocID="{C8E12D30-EF2D-4D98-BCE0-888BB2764CC0}" presName="ParentBackground5" presStyleCnt="0"/>
      <dgm:spPr/>
    </dgm:pt>
    <dgm:pt modelId="{750C156E-FD23-4209-94B3-5167AC34AE98}" type="pres">
      <dgm:prSet presAssocID="{C8E12D30-EF2D-4D98-BCE0-888BB2764CC0}" presName="ParentBackground" presStyleLbl="fgAcc1" presStyleIdx="0" presStyleCnt="5"/>
      <dgm:spPr/>
    </dgm:pt>
    <dgm:pt modelId="{D5E5629D-1C59-4D63-8011-EAAB85AA8F82}" type="pres">
      <dgm:prSet presAssocID="{C8E12D30-EF2D-4D98-BCE0-888BB2764CC0}" presName="Parent5" presStyleLbl="revTx" presStyleIdx="0" presStyleCnt="0">
        <dgm:presLayoutVars>
          <dgm:chMax val="1"/>
          <dgm:chPref val="1"/>
          <dgm:bulletEnabled val="1"/>
        </dgm:presLayoutVars>
      </dgm:prSet>
      <dgm:spPr/>
    </dgm:pt>
    <dgm:pt modelId="{4DDEE4DB-EF7B-4DD4-A53E-04FABEB8D22E}" type="pres">
      <dgm:prSet presAssocID="{114308F9-FCD5-45F0-AD8E-C2B82369E0AA}" presName="Accent4" presStyleCnt="0"/>
      <dgm:spPr/>
    </dgm:pt>
    <dgm:pt modelId="{27825C53-5419-445D-B763-C70B88D28FC1}" type="pres">
      <dgm:prSet presAssocID="{114308F9-FCD5-45F0-AD8E-C2B82369E0AA}" presName="Accent" presStyleLbl="node1" presStyleIdx="1" presStyleCnt="5"/>
      <dgm:spPr/>
    </dgm:pt>
    <dgm:pt modelId="{14863583-59DF-40C3-8D0D-C412D20A2C8E}" type="pres">
      <dgm:prSet presAssocID="{114308F9-FCD5-45F0-AD8E-C2B82369E0AA}" presName="ParentBackground4" presStyleCnt="0"/>
      <dgm:spPr/>
    </dgm:pt>
    <dgm:pt modelId="{3814541B-EF57-4BA7-AB88-913E9C489248}" type="pres">
      <dgm:prSet presAssocID="{114308F9-FCD5-45F0-AD8E-C2B82369E0AA}" presName="ParentBackground" presStyleLbl="fgAcc1" presStyleIdx="1" presStyleCnt="5"/>
      <dgm:spPr/>
    </dgm:pt>
    <dgm:pt modelId="{4E6F1825-F577-43DC-8A1D-EC81D29727AF}" type="pres">
      <dgm:prSet presAssocID="{114308F9-FCD5-45F0-AD8E-C2B82369E0AA}" presName="Parent4" presStyleLbl="revTx" presStyleIdx="0" presStyleCnt="0">
        <dgm:presLayoutVars>
          <dgm:chMax val="1"/>
          <dgm:chPref val="1"/>
          <dgm:bulletEnabled val="1"/>
        </dgm:presLayoutVars>
      </dgm:prSet>
      <dgm:spPr/>
    </dgm:pt>
    <dgm:pt modelId="{0B6A1396-0A7D-4496-A404-337DA804DCA2}" type="pres">
      <dgm:prSet presAssocID="{E806E5F5-3E77-47D8-A3D1-467512771853}" presName="Accent3" presStyleCnt="0"/>
      <dgm:spPr/>
    </dgm:pt>
    <dgm:pt modelId="{ED85F5C2-5B2A-4589-8D8D-A53318B941B6}" type="pres">
      <dgm:prSet presAssocID="{E806E5F5-3E77-47D8-A3D1-467512771853}" presName="Accent" presStyleLbl="node1" presStyleIdx="2" presStyleCnt="5"/>
      <dgm:spPr/>
    </dgm:pt>
    <dgm:pt modelId="{3C5D4389-FF50-4E20-AFCA-6F7A3DF73084}" type="pres">
      <dgm:prSet presAssocID="{E806E5F5-3E77-47D8-A3D1-467512771853}" presName="ParentBackground3" presStyleCnt="0"/>
      <dgm:spPr/>
    </dgm:pt>
    <dgm:pt modelId="{58C5E1B4-CB64-481B-9661-5A13C7FFE3DF}" type="pres">
      <dgm:prSet presAssocID="{E806E5F5-3E77-47D8-A3D1-467512771853}" presName="ParentBackground" presStyleLbl="fgAcc1" presStyleIdx="2" presStyleCnt="5"/>
      <dgm:spPr/>
    </dgm:pt>
    <dgm:pt modelId="{E640488A-6402-41FE-93F6-0322761BDFBD}" type="pres">
      <dgm:prSet presAssocID="{E806E5F5-3E77-47D8-A3D1-467512771853}" presName="Parent3" presStyleLbl="revTx" presStyleIdx="0" presStyleCnt="0">
        <dgm:presLayoutVars>
          <dgm:chMax val="1"/>
          <dgm:chPref val="1"/>
          <dgm:bulletEnabled val="1"/>
        </dgm:presLayoutVars>
      </dgm:prSet>
      <dgm:spPr/>
    </dgm:pt>
    <dgm:pt modelId="{B77CA97A-ECC5-459F-99F2-205DA6DBD4E4}" type="pres">
      <dgm:prSet presAssocID="{D27D96AF-3943-459D-B221-A75741590B3C}" presName="Accent2" presStyleCnt="0"/>
      <dgm:spPr/>
    </dgm:pt>
    <dgm:pt modelId="{7BCFFE60-8E20-497D-A0FE-9A2A4F17B748}" type="pres">
      <dgm:prSet presAssocID="{D27D96AF-3943-459D-B221-A75741590B3C}" presName="Accent" presStyleLbl="node1" presStyleIdx="3" presStyleCnt="5"/>
      <dgm:spPr/>
    </dgm:pt>
    <dgm:pt modelId="{FEE9D881-C172-44A5-9D9F-BEA392064D29}" type="pres">
      <dgm:prSet presAssocID="{D27D96AF-3943-459D-B221-A75741590B3C}" presName="ParentBackground2" presStyleCnt="0"/>
      <dgm:spPr/>
    </dgm:pt>
    <dgm:pt modelId="{04D22998-55B2-444F-BF75-0363C0EEBF19}" type="pres">
      <dgm:prSet presAssocID="{D27D96AF-3943-459D-B221-A75741590B3C}" presName="ParentBackground" presStyleLbl="fgAcc1" presStyleIdx="3" presStyleCnt="5"/>
      <dgm:spPr/>
    </dgm:pt>
    <dgm:pt modelId="{FF3CA0A9-D9D8-44CA-9CFE-3A46D5263102}" type="pres">
      <dgm:prSet presAssocID="{D27D96AF-3943-459D-B221-A75741590B3C}" presName="Parent2" presStyleLbl="revTx" presStyleIdx="0" presStyleCnt="0">
        <dgm:presLayoutVars>
          <dgm:chMax val="1"/>
          <dgm:chPref val="1"/>
          <dgm:bulletEnabled val="1"/>
        </dgm:presLayoutVars>
      </dgm:prSet>
      <dgm:spPr/>
    </dgm:pt>
    <dgm:pt modelId="{F1EA5C83-729A-4F4F-9EC2-2FBDA1282FDF}" type="pres">
      <dgm:prSet presAssocID="{29A089F7-178B-4D7E-951E-F99834B47FD1}" presName="Accent1" presStyleCnt="0"/>
      <dgm:spPr/>
    </dgm:pt>
    <dgm:pt modelId="{E1E069EB-8F09-466E-AA12-AED68DD1E752}" type="pres">
      <dgm:prSet presAssocID="{29A089F7-178B-4D7E-951E-F99834B47FD1}" presName="Accent" presStyleLbl="node1" presStyleIdx="4" presStyleCnt="5"/>
      <dgm:spPr/>
    </dgm:pt>
    <dgm:pt modelId="{92699578-2463-41DF-9C99-F0606C25B293}" type="pres">
      <dgm:prSet presAssocID="{29A089F7-178B-4D7E-951E-F99834B47FD1}" presName="ParentBackground1" presStyleCnt="0"/>
      <dgm:spPr/>
    </dgm:pt>
    <dgm:pt modelId="{E96E5A92-C903-4A0C-8459-6A78D1ED0322}" type="pres">
      <dgm:prSet presAssocID="{29A089F7-178B-4D7E-951E-F99834B47FD1}" presName="ParentBackground" presStyleLbl="fgAcc1" presStyleIdx="4" presStyleCnt="5"/>
      <dgm:spPr/>
    </dgm:pt>
    <dgm:pt modelId="{33415B67-26BA-496A-8003-E101F8C0A0C2}" type="pres">
      <dgm:prSet presAssocID="{29A089F7-178B-4D7E-951E-F99834B47FD1}" presName="Parent1" presStyleLbl="revTx" presStyleIdx="0" presStyleCnt="0">
        <dgm:presLayoutVars>
          <dgm:chMax val="1"/>
          <dgm:chPref val="1"/>
          <dgm:bulletEnabled val="1"/>
        </dgm:presLayoutVars>
      </dgm:prSet>
      <dgm:spPr/>
    </dgm:pt>
  </dgm:ptLst>
  <dgm:cxnLst>
    <dgm:cxn modelId="{1812D70E-FBB0-4BAF-9750-03F8B71F1AE2}" type="presOf" srcId="{114308F9-FCD5-45F0-AD8E-C2B82369E0AA}" destId="{3814541B-EF57-4BA7-AB88-913E9C489248}" srcOrd="0" destOrd="0" presId="urn:microsoft.com/office/officeart/2011/layout/CircleProcess"/>
    <dgm:cxn modelId="{7E1DCB25-40BD-4CA4-A2A4-0A9ED2F42C7C}" type="presOf" srcId="{E806E5F5-3E77-47D8-A3D1-467512771853}" destId="{58C5E1B4-CB64-481B-9661-5A13C7FFE3DF}" srcOrd="0" destOrd="0" presId="urn:microsoft.com/office/officeart/2011/layout/CircleProcess"/>
    <dgm:cxn modelId="{EB2DEF31-F004-4CFF-8125-74521C1D8B00}" type="presOf" srcId="{114308F9-FCD5-45F0-AD8E-C2B82369E0AA}" destId="{4E6F1825-F577-43DC-8A1D-EC81D29727AF}" srcOrd="1" destOrd="0" presId="urn:microsoft.com/office/officeart/2011/layout/CircleProcess"/>
    <dgm:cxn modelId="{2377883E-EAF5-48FD-9AA6-45C45176FE79}" type="presOf" srcId="{C8E12D30-EF2D-4D98-BCE0-888BB2764CC0}" destId="{D5E5629D-1C59-4D63-8011-EAAB85AA8F82}" srcOrd="1" destOrd="0" presId="urn:microsoft.com/office/officeart/2011/layout/CircleProcess"/>
    <dgm:cxn modelId="{A5BB8B47-AB9F-465A-8178-BC2AA333FE16}" srcId="{D6BF8E24-D5E2-4AF1-994B-C6428D85A7BC}" destId="{D27D96AF-3943-459D-B221-A75741590B3C}" srcOrd="1" destOrd="0" parTransId="{DF2C23B9-9D4F-4EFC-AE1B-DD7666595F00}" sibTransId="{01C9C6D2-AF22-439E-AD20-A9AEC511B590}"/>
    <dgm:cxn modelId="{7F4E2B68-3922-4D7F-B3DA-3889D51DBF41}" type="presOf" srcId="{D27D96AF-3943-459D-B221-A75741590B3C}" destId="{04D22998-55B2-444F-BF75-0363C0EEBF19}" srcOrd="0" destOrd="0" presId="urn:microsoft.com/office/officeart/2011/layout/CircleProcess"/>
    <dgm:cxn modelId="{E31B9C51-FC6F-43CB-816C-E34589DB81FC}" type="presOf" srcId="{C8E12D30-EF2D-4D98-BCE0-888BB2764CC0}" destId="{750C156E-FD23-4209-94B3-5167AC34AE98}" srcOrd="0" destOrd="0" presId="urn:microsoft.com/office/officeart/2011/layout/CircleProcess"/>
    <dgm:cxn modelId="{13C6A353-8BB2-446B-8D21-9FB03ECE3727}" srcId="{D6BF8E24-D5E2-4AF1-994B-C6428D85A7BC}" destId="{114308F9-FCD5-45F0-AD8E-C2B82369E0AA}" srcOrd="3" destOrd="0" parTransId="{170C644E-3219-4C24-AF02-F09BBB10EF35}" sibTransId="{AD6DFB1E-4831-4D19-A71B-B439970D3013}"/>
    <dgm:cxn modelId="{C3AA0A54-D4CA-4277-A1E5-B1AE0AAD2DCC}" srcId="{D6BF8E24-D5E2-4AF1-994B-C6428D85A7BC}" destId="{E806E5F5-3E77-47D8-A3D1-467512771853}" srcOrd="2" destOrd="0" parTransId="{3F5A6DCA-E7D3-4F74-9464-5A37AFACDCEB}" sibTransId="{DDD3E4E0-C502-4E80-8D25-6BA3389CA128}"/>
    <dgm:cxn modelId="{2735A977-BA06-42E5-A218-7FBB7C333981}" type="presOf" srcId="{29A089F7-178B-4D7E-951E-F99834B47FD1}" destId="{33415B67-26BA-496A-8003-E101F8C0A0C2}" srcOrd="1" destOrd="0" presId="urn:microsoft.com/office/officeart/2011/layout/CircleProcess"/>
    <dgm:cxn modelId="{FE709886-E0B7-4BC7-8ED8-009E3D70CFB9}" type="presOf" srcId="{D27D96AF-3943-459D-B221-A75741590B3C}" destId="{FF3CA0A9-D9D8-44CA-9CFE-3A46D5263102}" srcOrd="1" destOrd="0" presId="urn:microsoft.com/office/officeart/2011/layout/CircleProcess"/>
    <dgm:cxn modelId="{673CAEAD-A9C0-4123-BB5D-A85F3942CEA9}" type="presOf" srcId="{D6BF8E24-D5E2-4AF1-994B-C6428D85A7BC}" destId="{59B43F25-00BE-4184-98DB-729B0C4E997B}" srcOrd="0" destOrd="0" presId="urn:microsoft.com/office/officeart/2011/layout/CircleProcess"/>
    <dgm:cxn modelId="{FB92E0BC-4055-4178-BDCA-5B40CB7E1A4D}" srcId="{D6BF8E24-D5E2-4AF1-994B-C6428D85A7BC}" destId="{C8E12D30-EF2D-4D98-BCE0-888BB2764CC0}" srcOrd="4" destOrd="0" parTransId="{1169ADFF-0126-4B6D-9C65-BC68D04E9FB7}" sibTransId="{6A636F77-6281-493D-AD79-7FC11C3706A4}"/>
    <dgm:cxn modelId="{7FADCDC9-46F7-41EB-95DC-81AD6B8BDE70}" type="presOf" srcId="{29A089F7-178B-4D7E-951E-F99834B47FD1}" destId="{E96E5A92-C903-4A0C-8459-6A78D1ED0322}" srcOrd="0" destOrd="0" presId="urn:microsoft.com/office/officeart/2011/layout/CircleProcess"/>
    <dgm:cxn modelId="{DA2A75CF-94C7-4FE5-A309-E12A7ABD6FD7}" srcId="{D6BF8E24-D5E2-4AF1-994B-C6428D85A7BC}" destId="{29A089F7-178B-4D7E-951E-F99834B47FD1}" srcOrd="0" destOrd="0" parTransId="{06AB1F21-8396-4332-B954-A9B17916751E}" sibTransId="{2B8DB46A-AF79-46EE-81FC-09B20FB7C26A}"/>
    <dgm:cxn modelId="{1BD209F6-75CD-4224-AB8B-EE1ECB87D7F5}" type="presOf" srcId="{E806E5F5-3E77-47D8-A3D1-467512771853}" destId="{E640488A-6402-41FE-93F6-0322761BDFBD}" srcOrd="1" destOrd="0" presId="urn:microsoft.com/office/officeart/2011/layout/CircleProcess"/>
    <dgm:cxn modelId="{414399E2-F8AD-4777-9D95-73FFBA46C678}" type="presParOf" srcId="{59B43F25-00BE-4184-98DB-729B0C4E997B}" destId="{B786BB29-4555-45D2-BD28-A7C1D3FC81B8}" srcOrd="0" destOrd="0" presId="urn:microsoft.com/office/officeart/2011/layout/CircleProcess"/>
    <dgm:cxn modelId="{1A3BE141-4998-4C48-9197-38749183411A}" type="presParOf" srcId="{B786BB29-4555-45D2-BD28-A7C1D3FC81B8}" destId="{0B24C1B0-B9B0-47A5-85D8-C803FA5132AE}" srcOrd="0" destOrd="0" presId="urn:microsoft.com/office/officeart/2011/layout/CircleProcess"/>
    <dgm:cxn modelId="{4AD24C9F-592B-4D94-BACC-1FF6F65629A2}" type="presParOf" srcId="{59B43F25-00BE-4184-98DB-729B0C4E997B}" destId="{5E2F0C6E-06C5-456D-821F-32493EFFAC24}" srcOrd="1" destOrd="0" presId="urn:microsoft.com/office/officeart/2011/layout/CircleProcess"/>
    <dgm:cxn modelId="{083A5A28-8DC2-4E58-8B74-CF8C4173A045}" type="presParOf" srcId="{5E2F0C6E-06C5-456D-821F-32493EFFAC24}" destId="{750C156E-FD23-4209-94B3-5167AC34AE98}" srcOrd="0" destOrd="0" presId="urn:microsoft.com/office/officeart/2011/layout/CircleProcess"/>
    <dgm:cxn modelId="{9C479453-722B-466C-975A-31AA6CE732FE}" type="presParOf" srcId="{59B43F25-00BE-4184-98DB-729B0C4E997B}" destId="{D5E5629D-1C59-4D63-8011-EAAB85AA8F82}" srcOrd="2" destOrd="0" presId="urn:microsoft.com/office/officeart/2011/layout/CircleProcess"/>
    <dgm:cxn modelId="{3B7264CB-8878-481C-90E2-E2548034D112}" type="presParOf" srcId="{59B43F25-00BE-4184-98DB-729B0C4E997B}" destId="{4DDEE4DB-EF7B-4DD4-A53E-04FABEB8D22E}" srcOrd="3" destOrd="0" presId="urn:microsoft.com/office/officeart/2011/layout/CircleProcess"/>
    <dgm:cxn modelId="{1BEEF653-047C-4055-B38D-4A56544A6B4A}" type="presParOf" srcId="{4DDEE4DB-EF7B-4DD4-A53E-04FABEB8D22E}" destId="{27825C53-5419-445D-B763-C70B88D28FC1}" srcOrd="0" destOrd="0" presId="urn:microsoft.com/office/officeart/2011/layout/CircleProcess"/>
    <dgm:cxn modelId="{7C455815-4F9F-4918-8AB7-B4B198C4795D}" type="presParOf" srcId="{59B43F25-00BE-4184-98DB-729B0C4E997B}" destId="{14863583-59DF-40C3-8D0D-C412D20A2C8E}" srcOrd="4" destOrd="0" presId="urn:microsoft.com/office/officeart/2011/layout/CircleProcess"/>
    <dgm:cxn modelId="{3B9C33B1-FB94-4A75-930D-4C859FD80F9D}" type="presParOf" srcId="{14863583-59DF-40C3-8D0D-C412D20A2C8E}" destId="{3814541B-EF57-4BA7-AB88-913E9C489248}" srcOrd="0" destOrd="0" presId="urn:microsoft.com/office/officeart/2011/layout/CircleProcess"/>
    <dgm:cxn modelId="{435A950B-DC70-4FBE-BF55-88AB18A5E05A}" type="presParOf" srcId="{59B43F25-00BE-4184-98DB-729B0C4E997B}" destId="{4E6F1825-F577-43DC-8A1D-EC81D29727AF}" srcOrd="5" destOrd="0" presId="urn:microsoft.com/office/officeart/2011/layout/CircleProcess"/>
    <dgm:cxn modelId="{28869E10-28BE-437B-B87D-D510B185B7D9}" type="presParOf" srcId="{59B43F25-00BE-4184-98DB-729B0C4E997B}" destId="{0B6A1396-0A7D-4496-A404-337DA804DCA2}" srcOrd="6" destOrd="0" presId="urn:microsoft.com/office/officeart/2011/layout/CircleProcess"/>
    <dgm:cxn modelId="{F177FC6D-687A-46EB-985D-10C9DE6AB1F7}" type="presParOf" srcId="{0B6A1396-0A7D-4496-A404-337DA804DCA2}" destId="{ED85F5C2-5B2A-4589-8D8D-A53318B941B6}" srcOrd="0" destOrd="0" presId="urn:microsoft.com/office/officeart/2011/layout/CircleProcess"/>
    <dgm:cxn modelId="{8A999813-30C4-49F1-A51F-BE19E04F4AA3}" type="presParOf" srcId="{59B43F25-00BE-4184-98DB-729B0C4E997B}" destId="{3C5D4389-FF50-4E20-AFCA-6F7A3DF73084}" srcOrd="7" destOrd="0" presId="urn:microsoft.com/office/officeart/2011/layout/CircleProcess"/>
    <dgm:cxn modelId="{AAF68FCA-2B00-4EDE-AF20-B892FB44CCF8}" type="presParOf" srcId="{3C5D4389-FF50-4E20-AFCA-6F7A3DF73084}" destId="{58C5E1B4-CB64-481B-9661-5A13C7FFE3DF}" srcOrd="0" destOrd="0" presId="urn:microsoft.com/office/officeart/2011/layout/CircleProcess"/>
    <dgm:cxn modelId="{7348F16C-2D8A-444D-8EC0-C4418C237B81}" type="presParOf" srcId="{59B43F25-00BE-4184-98DB-729B0C4E997B}" destId="{E640488A-6402-41FE-93F6-0322761BDFBD}" srcOrd="8" destOrd="0" presId="urn:microsoft.com/office/officeart/2011/layout/CircleProcess"/>
    <dgm:cxn modelId="{35AA121A-F3D0-4CA4-ACD4-517B99A129F4}" type="presParOf" srcId="{59B43F25-00BE-4184-98DB-729B0C4E997B}" destId="{B77CA97A-ECC5-459F-99F2-205DA6DBD4E4}" srcOrd="9" destOrd="0" presId="urn:microsoft.com/office/officeart/2011/layout/CircleProcess"/>
    <dgm:cxn modelId="{6821D700-F50D-468F-95EA-61F5023B0AC4}" type="presParOf" srcId="{B77CA97A-ECC5-459F-99F2-205DA6DBD4E4}" destId="{7BCFFE60-8E20-497D-A0FE-9A2A4F17B748}" srcOrd="0" destOrd="0" presId="urn:microsoft.com/office/officeart/2011/layout/CircleProcess"/>
    <dgm:cxn modelId="{27CC0C70-9E89-47A0-A37E-B571BDE21BAB}" type="presParOf" srcId="{59B43F25-00BE-4184-98DB-729B0C4E997B}" destId="{FEE9D881-C172-44A5-9D9F-BEA392064D29}" srcOrd="10" destOrd="0" presId="urn:microsoft.com/office/officeart/2011/layout/CircleProcess"/>
    <dgm:cxn modelId="{819EEFB3-ED38-45FC-A231-A2FA03CA9AE6}" type="presParOf" srcId="{FEE9D881-C172-44A5-9D9F-BEA392064D29}" destId="{04D22998-55B2-444F-BF75-0363C0EEBF19}" srcOrd="0" destOrd="0" presId="urn:microsoft.com/office/officeart/2011/layout/CircleProcess"/>
    <dgm:cxn modelId="{9BD7A409-41FD-4683-BF59-5E7614ED88C7}" type="presParOf" srcId="{59B43F25-00BE-4184-98DB-729B0C4E997B}" destId="{FF3CA0A9-D9D8-44CA-9CFE-3A46D5263102}" srcOrd="11" destOrd="0" presId="urn:microsoft.com/office/officeart/2011/layout/CircleProcess"/>
    <dgm:cxn modelId="{3ED15852-A5CB-40D8-8A02-72DF5212DEF9}" type="presParOf" srcId="{59B43F25-00BE-4184-98DB-729B0C4E997B}" destId="{F1EA5C83-729A-4F4F-9EC2-2FBDA1282FDF}" srcOrd="12" destOrd="0" presId="urn:microsoft.com/office/officeart/2011/layout/CircleProcess"/>
    <dgm:cxn modelId="{DC30D48B-6570-4575-83EC-DFEFCB99BA79}" type="presParOf" srcId="{F1EA5C83-729A-4F4F-9EC2-2FBDA1282FDF}" destId="{E1E069EB-8F09-466E-AA12-AED68DD1E752}" srcOrd="0" destOrd="0" presId="urn:microsoft.com/office/officeart/2011/layout/CircleProcess"/>
    <dgm:cxn modelId="{C82C1A8A-A1C5-40EC-95AE-33B6B9542FE7}" type="presParOf" srcId="{59B43F25-00BE-4184-98DB-729B0C4E997B}" destId="{92699578-2463-41DF-9C99-F0606C25B293}" srcOrd="13" destOrd="0" presId="urn:microsoft.com/office/officeart/2011/layout/CircleProcess"/>
    <dgm:cxn modelId="{6EF99AAC-0D1C-46E7-9A69-D642F62F5E16}" type="presParOf" srcId="{92699578-2463-41DF-9C99-F0606C25B293}" destId="{E96E5A92-C903-4A0C-8459-6A78D1ED0322}" srcOrd="0" destOrd="0" presId="urn:microsoft.com/office/officeart/2011/layout/CircleProcess"/>
    <dgm:cxn modelId="{BC9C7774-C4EC-4D93-9B80-5C49E28FF22D}" type="presParOf" srcId="{59B43F25-00BE-4184-98DB-729B0C4E997B}" destId="{33415B67-26BA-496A-8003-E101F8C0A0C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1B0-B9B0-47A5-85D8-C803FA5132AE}">
      <dsp:nvSpPr>
        <dsp:cNvPr id="0" name=""/>
        <dsp:cNvSpPr/>
      </dsp:nvSpPr>
      <dsp:spPr>
        <a:xfrm>
          <a:off x="9614585" y="1316812"/>
          <a:ext cx="2192281" cy="21926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C156E-FD23-4209-94B3-5167AC34AE98}">
      <dsp:nvSpPr>
        <dsp:cNvPr id="0" name=""/>
        <dsp:cNvSpPr/>
      </dsp:nvSpPr>
      <dsp:spPr>
        <a:xfrm>
          <a:off x="968692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Check</a:t>
          </a:r>
          <a:endParaRPr lang="en-US" sz="3600" kern="1200">
            <a:latin typeface="Calibri "/>
          </a:endParaRPr>
        </a:p>
      </dsp:txBody>
      <dsp:txXfrm>
        <a:off x="9979770" y="1682316"/>
        <a:ext cx="1461909" cy="1461631"/>
      </dsp:txXfrm>
    </dsp:sp>
    <dsp:sp modelId="{27825C53-5419-445D-B763-C70B88D28FC1}">
      <dsp:nvSpPr>
        <dsp:cNvPr id="0" name=""/>
        <dsp:cNvSpPr/>
      </dsp:nvSpPr>
      <dsp:spPr>
        <a:xfrm rot="2700000">
          <a:off x="7347759" y="1316925"/>
          <a:ext cx="2192028" cy="2192028"/>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4541B-EF57-4BA7-AB88-913E9C489248}">
      <dsp:nvSpPr>
        <dsp:cNvPr id="0" name=""/>
        <dsp:cNvSpPr/>
      </dsp:nvSpPr>
      <dsp:spPr>
        <a:xfrm>
          <a:off x="7422303" y="1389913"/>
          <a:ext cx="2046440" cy="2046438"/>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Format</a:t>
          </a:r>
          <a:endParaRPr lang="en-US" sz="3600" kern="1200">
            <a:latin typeface="Calibri "/>
          </a:endParaRPr>
        </a:p>
      </dsp:txBody>
      <dsp:txXfrm>
        <a:off x="7713985" y="1682316"/>
        <a:ext cx="1461909" cy="1461631"/>
      </dsp:txXfrm>
    </dsp:sp>
    <dsp:sp modelId="{ED85F5C2-5B2A-4589-8D8D-A53318B941B6}">
      <dsp:nvSpPr>
        <dsp:cNvPr id="0" name=""/>
        <dsp:cNvSpPr/>
      </dsp:nvSpPr>
      <dsp:spPr>
        <a:xfrm rot="2700000">
          <a:off x="5083141" y="1316925"/>
          <a:ext cx="2192028" cy="2192028"/>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5E1B4-CB64-481B-9661-5A13C7FFE3DF}">
      <dsp:nvSpPr>
        <dsp:cNvPr id="0" name=""/>
        <dsp:cNvSpPr/>
      </dsp:nvSpPr>
      <dsp:spPr>
        <a:xfrm>
          <a:off x="5156518" y="1389913"/>
          <a:ext cx="2046440" cy="2046438"/>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Create</a:t>
          </a:r>
          <a:endParaRPr lang="en-US" sz="3600" kern="1200">
            <a:latin typeface="Calibri "/>
          </a:endParaRPr>
        </a:p>
      </dsp:txBody>
      <dsp:txXfrm>
        <a:off x="5448200" y="1682316"/>
        <a:ext cx="1461909" cy="1461631"/>
      </dsp:txXfrm>
    </dsp:sp>
    <dsp:sp modelId="{7BCFFE60-8E20-497D-A0FE-9A2A4F17B748}">
      <dsp:nvSpPr>
        <dsp:cNvPr id="0" name=""/>
        <dsp:cNvSpPr/>
      </dsp:nvSpPr>
      <dsp:spPr>
        <a:xfrm rot="2700000">
          <a:off x="2817355" y="1316925"/>
          <a:ext cx="2192028" cy="2192028"/>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D22998-55B2-444F-BF75-0363C0EEBF19}">
      <dsp:nvSpPr>
        <dsp:cNvPr id="0" name=""/>
        <dsp:cNvSpPr/>
      </dsp:nvSpPr>
      <dsp:spPr>
        <a:xfrm>
          <a:off x="2890732" y="1389913"/>
          <a:ext cx="2046440" cy="2046438"/>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Cite</a:t>
          </a:r>
          <a:endParaRPr lang="en-US" sz="3600" kern="1200">
            <a:latin typeface="Calibri "/>
          </a:endParaRPr>
        </a:p>
      </dsp:txBody>
      <dsp:txXfrm>
        <a:off x="3183581" y="1682316"/>
        <a:ext cx="1461909" cy="1461631"/>
      </dsp:txXfrm>
    </dsp:sp>
    <dsp:sp modelId="{E1E069EB-8F09-466E-AA12-AED68DD1E752}">
      <dsp:nvSpPr>
        <dsp:cNvPr id="0" name=""/>
        <dsp:cNvSpPr/>
      </dsp:nvSpPr>
      <dsp:spPr>
        <a:xfrm rot="2700000">
          <a:off x="551570" y="1316925"/>
          <a:ext cx="2192028" cy="2192028"/>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E5A92-C903-4A0C-8459-6A78D1ED0322}">
      <dsp:nvSpPr>
        <dsp:cNvPr id="0" name=""/>
        <dsp:cNvSpPr/>
      </dsp:nvSpPr>
      <dsp:spPr>
        <a:xfrm>
          <a:off x="624947" y="1389913"/>
          <a:ext cx="2046440" cy="204643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Find</a:t>
          </a:r>
          <a:endParaRPr lang="en-US" sz="3600" kern="1200">
            <a:latin typeface="Calibri "/>
          </a:endParaRPr>
        </a:p>
      </dsp:txBody>
      <dsp:txXfrm>
        <a:off x="917796" y="1682316"/>
        <a:ext cx="1461909" cy="1461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1B0-B9B0-47A5-85D8-C803FA5132AE}">
      <dsp:nvSpPr>
        <dsp:cNvPr id="0" name=""/>
        <dsp:cNvSpPr/>
      </dsp:nvSpPr>
      <dsp:spPr>
        <a:xfrm>
          <a:off x="9614585" y="1316812"/>
          <a:ext cx="2192281" cy="21926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C156E-FD23-4209-94B3-5167AC34AE98}">
      <dsp:nvSpPr>
        <dsp:cNvPr id="0" name=""/>
        <dsp:cNvSpPr/>
      </dsp:nvSpPr>
      <dsp:spPr>
        <a:xfrm>
          <a:off x="968692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Check</a:t>
          </a:r>
          <a:endParaRPr lang="en-US" sz="3600" kern="1200">
            <a:latin typeface="Calibri "/>
          </a:endParaRPr>
        </a:p>
      </dsp:txBody>
      <dsp:txXfrm>
        <a:off x="9979770" y="1682316"/>
        <a:ext cx="1461909" cy="1461631"/>
      </dsp:txXfrm>
    </dsp:sp>
    <dsp:sp modelId="{27825C53-5419-445D-B763-C70B88D28FC1}">
      <dsp:nvSpPr>
        <dsp:cNvPr id="0" name=""/>
        <dsp:cNvSpPr/>
      </dsp:nvSpPr>
      <dsp:spPr>
        <a:xfrm rot="2700000">
          <a:off x="7347759" y="1316925"/>
          <a:ext cx="2192028" cy="2192028"/>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4541B-EF57-4BA7-AB88-913E9C489248}">
      <dsp:nvSpPr>
        <dsp:cNvPr id="0" name=""/>
        <dsp:cNvSpPr/>
      </dsp:nvSpPr>
      <dsp:spPr>
        <a:xfrm>
          <a:off x="7422303" y="1389913"/>
          <a:ext cx="2046440" cy="2046438"/>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Format</a:t>
          </a:r>
          <a:endParaRPr lang="en-US" sz="3600" kern="1200">
            <a:latin typeface="Calibri "/>
          </a:endParaRPr>
        </a:p>
      </dsp:txBody>
      <dsp:txXfrm>
        <a:off x="7713985" y="1682316"/>
        <a:ext cx="1461909" cy="1461631"/>
      </dsp:txXfrm>
    </dsp:sp>
    <dsp:sp modelId="{ED85F5C2-5B2A-4589-8D8D-A53318B941B6}">
      <dsp:nvSpPr>
        <dsp:cNvPr id="0" name=""/>
        <dsp:cNvSpPr/>
      </dsp:nvSpPr>
      <dsp:spPr>
        <a:xfrm rot="2700000">
          <a:off x="5083141" y="1316925"/>
          <a:ext cx="2192028" cy="2192028"/>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5E1B4-CB64-481B-9661-5A13C7FFE3DF}">
      <dsp:nvSpPr>
        <dsp:cNvPr id="0" name=""/>
        <dsp:cNvSpPr/>
      </dsp:nvSpPr>
      <dsp:spPr>
        <a:xfrm>
          <a:off x="5156518" y="1389913"/>
          <a:ext cx="2046440" cy="2046438"/>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Create</a:t>
          </a:r>
          <a:endParaRPr lang="en-US" sz="3600" kern="1200">
            <a:latin typeface="Calibri "/>
          </a:endParaRPr>
        </a:p>
      </dsp:txBody>
      <dsp:txXfrm>
        <a:off x="5448200" y="1682316"/>
        <a:ext cx="1461909" cy="1461631"/>
      </dsp:txXfrm>
    </dsp:sp>
    <dsp:sp modelId="{7BCFFE60-8E20-497D-A0FE-9A2A4F17B748}">
      <dsp:nvSpPr>
        <dsp:cNvPr id="0" name=""/>
        <dsp:cNvSpPr/>
      </dsp:nvSpPr>
      <dsp:spPr>
        <a:xfrm rot="2700000">
          <a:off x="2817355" y="1316925"/>
          <a:ext cx="2192028" cy="2192028"/>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D22998-55B2-444F-BF75-0363C0EEBF19}">
      <dsp:nvSpPr>
        <dsp:cNvPr id="0" name=""/>
        <dsp:cNvSpPr/>
      </dsp:nvSpPr>
      <dsp:spPr>
        <a:xfrm>
          <a:off x="2890732" y="1389913"/>
          <a:ext cx="2046440" cy="2046438"/>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Cite</a:t>
          </a:r>
          <a:endParaRPr lang="en-US" sz="3600" kern="1200">
            <a:latin typeface="Calibri "/>
          </a:endParaRPr>
        </a:p>
      </dsp:txBody>
      <dsp:txXfrm>
        <a:off x="3183581" y="1682316"/>
        <a:ext cx="1461909" cy="1461631"/>
      </dsp:txXfrm>
    </dsp:sp>
    <dsp:sp modelId="{E1E069EB-8F09-466E-AA12-AED68DD1E752}">
      <dsp:nvSpPr>
        <dsp:cNvPr id="0" name=""/>
        <dsp:cNvSpPr/>
      </dsp:nvSpPr>
      <dsp:spPr>
        <a:xfrm rot="2700000">
          <a:off x="551570" y="1316925"/>
          <a:ext cx="2192028" cy="2192028"/>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E5A92-C903-4A0C-8459-6A78D1ED0322}">
      <dsp:nvSpPr>
        <dsp:cNvPr id="0" name=""/>
        <dsp:cNvSpPr/>
      </dsp:nvSpPr>
      <dsp:spPr>
        <a:xfrm>
          <a:off x="624947" y="1389913"/>
          <a:ext cx="2046440" cy="204643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Find</a:t>
          </a:r>
          <a:endParaRPr lang="en-US" sz="3600" kern="1200">
            <a:latin typeface="Calibri "/>
          </a:endParaRPr>
        </a:p>
      </dsp:txBody>
      <dsp:txXfrm>
        <a:off x="917796" y="1682316"/>
        <a:ext cx="1461909" cy="1461631"/>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FAC35-3889-4422-8012-58A59A43FE5B}" type="datetimeFigureOut">
              <a:rPr lang="en-US" smtClean="0"/>
              <a:t>10/12/2026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1E95A-C705-40B2-B73B-67B9BDD01C8B}" type="slidenum">
              <a:rPr lang="en-US" smtClean="0"/>
              <a:t>‹#›</a:t>
            </a:fld>
            <a:endParaRPr lang="en-US"/>
          </a:p>
        </p:txBody>
      </p:sp>
    </p:spTree>
    <p:extLst>
      <p:ext uri="{BB962C8B-B14F-4D97-AF65-F5344CB8AC3E}">
        <p14:creationId xmlns:p14="http://schemas.microsoft.com/office/powerpoint/2010/main" val="2580319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should already have a basic understanding of referencing, if you have completed the library infoskills units on ‘Academic Integrity and Plagiarism’, and ‘Referencing: The Basics’.</a:t>
            </a:r>
          </a:p>
          <a:p>
            <a:endParaRPr lang="en-GB" sz="1400">
              <a:latin typeface="Aptos" panose="020B0004020202020204" pitchFamily="34" charset="0"/>
            </a:endParaRPr>
          </a:p>
          <a:p>
            <a:r>
              <a:rPr lang="en-GB" sz="1400">
                <a:latin typeface="Aptos" panose="020B0004020202020204" pitchFamily="34" charset="0"/>
              </a:rPr>
              <a:t>If you have not, I recommend you complete these first before continuing.</a:t>
            </a:r>
          </a:p>
          <a:p>
            <a:endParaRPr lang="en-GB" sz="1400">
              <a:latin typeface="Aptos" panose="020B0004020202020204" pitchFamily="34" charset="0"/>
            </a:endParaRPr>
          </a:p>
          <a:p>
            <a:r>
              <a:rPr lang="en-GB" sz="1400">
                <a:latin typeface="Aptos" panose="020B0004020202020204" pitchFamily="34" charset="0"/>
              </a:rPr>
              <a:t>Throughout the session, you will see pink buttons which are hyperlinked to the infoskills units. Please explore these to find out more.</a:t>
            </a:r>
          </a:p>
          <a:p>
            <a:endParaRPr lang="en-GB" sz="1400">
              <a:latin typeface="Aptos" panose="020B0004020202020204" pitchFamily="34" charset="0"/>
            </a:endParaRPr>
          </a:p>
          <a:p>
            <a:r>
              <a:rPr lang="en-GB" sz="1400">
                <a:latin typeface="Aptos" panose="020B0004020202020204" pitchFamily="34" charset="0"/>
              </a:rPr>
              <a:t>This session will not cover everything on Harvard referencing but will give you an introduction to how to include what you have found through your reading in your assignment.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63853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Before we begin, we will quickly re-visit some of the reasons why we need to reference in our work.</a:t>
            </a:r>
          </a:p>
          <a:p>
            <a:endParaRPr lang="en-GB"/>
          </a:p>
          <a:p>
            <a:pPr marL="228600" indent="-228600">
              <a:buFont typeface="+mj-lt"/>
              <a:buAutoNum type="arabicPeriod"/>
            </a:pPr>
            <a:r>
              <a:rPr lang="en-GB"/>
              <a:t>As an accepted standard of research, a list of references helps identify academic work.</a:t>
            </a:r>
          </a:p>
          <a:p>
            <a:pPr marL="228600" indent="-228600">
              <a:buFont typeface="+mj-lt"/>
              <a:buAutoNum type="arabicPeriod"/>
            </a:pPr>
            <a:r>
              <a:rPr lang="en-GB"/>
              <a:t>As a non-expert in your field, your writing does not have credibility unless you back up your argument with an expert’s work.</a:t>
            </a:r>
          </a:p>
          <a:p>
            <a:pPr marL="228600" indent="-228600">
              <a:buFont typeface="+mj-lt"/>
              <a:buAutoNum type="arabicPeriod"/>
            </a:pPr>
            <a:r>
              <a:rPr lang="en-GB"/>
              <a:t>We should always give credit to those who have done the research and  created the information we are using.</a:t>
            </a:r>
          </a:p>
          <a:p>
            <a:pPr marL="228600" indent="-228600">
              <a:buFont typeface="+mj-lt"/>
              <a:buAutoNum type="arabicPeriod"/>
            </a:pPr>
            <a:r>
              <a:rPr lang="en-GB"/>
              <a:t>Correct Harvard referencing includes an in-text citation at the point we are referring to another’s work. This lets your reader know the information is based on research and not your own thoughts.</a:t>
            </a:r>
          </a:p>
          <a:p>
            <a:pPr marL="228600" indent="-228600">
              <a:buFont typeface="+mj-lt"/>
              <a:buAutoNum type="arabicPeriod"/>
            </a:pPr>
            <a:r>
              <a:rPr lang="en-GB"/>
              <a:t>Referencing a number of different articles and books shows you have researched your topic and not relied on just one book or article.</a:t>
            </a:r>
          </a:p>
          <a:p>
            <a:pPr marL="228600" indent="-228600">
              <a:buFont typeface="+mj-lt"/>
              <a:buAutoNum type="arabicPeriod"/>
            </a:pPr>
            <a:r>
              <a:rPr lang="en-GB"/>
              <a:t>If you do not correctly reference you may be accused of plagiarism.</a:t>
            </a:r>
          </a:p>
          <a:p>
            <a:endParaRPr lang="en-GB"/>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559757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Find the information you wish to use and ensure you save it somewhere, e.g. your favourites in your reading list. Make sure you include a range of resources and authors.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865627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Harvard referencing is just one style of referencing used in academia. You may have heard of others such as </a:t>
            </a:r>
            <a:r>
              <a:rPr lang="en-GB" sz="1400" err="1"/>
              <a:t>Chigago</a:t>
            </a:r>
            <a:r>
              <a:rPr lang="en-GB" sz="1400"/>
              <a:t>, IEEE, Vancouver, APA, MHRA, MLA and others. </a:t>
            </a:r>
          </a:p>
          <a:p>
            <a:endParaRPr lang="en-GB" sz="1400"/>
          </a:p>
          <a:p>
            <a:r>
              <a:rPr lang="en-GB" sz="1400"/>
              <a:t>Some such as Vancouver and IEEE use a numerical system, but Harvard uses the author date system.</a:t>
            </a:r>
          </a:p>
          <a:p>
            <a:endParaRPr lang="en-GB" sz="1400"/>
          </a:p>
          <a:p>
            <a:r>
              <a:rPr lang="en-GB" sz="1400"/>
              <a:t>There are 2 parts to Harvard. The first is the in-text citation at the point you are referring to your source in your writing using the author and  published date. The 2</a:t>
            </a:r>
            <a:r>
              <a:rPr lang="en-GB" sz="1400" baseline="30000"/>
              <a:t>nd</a:t>
            </a:r>
            <a:r>
              <a:rPr lang="en-GB" sz="1400"/>
              <a:t> is the reference list which comes at the very end of your work and provides the full details of the sources you have read and used.</a:t>
            </a:r>
          </a:p>
          <a:p>
            <a:endParaRPr lang="en-GB"/>
          </a:p>
          <a:p>
            <a:endParaRPr lang="en-GB"/>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722059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400549"/>
            <a:ext cx="5486400" cy="3814764"/>
          </a:xfrm>
        </p:spPr>
        <p:txBody>
          <a:bodyPr/>
          <a:lstStyle/>
          <a:p>
            <a:r>
              <a:rPr lang="en-GB" sz="1400">
                <a:latin typeface="Aptos" panose="020B0004020202020204" pitchFamily="34" charset="0"/>
              </a:rPr>
              <a:t>Let’s examine the in-text citation first.</a:t>
            </a:r>
          </a:p>
          <a:p>
            <a:r>
              <a:rPr lang="en-GB" sz="1400">
                <a:latin typeface="Aptos" panose="020B0004020202020204" pitchFamily="34" charset="0"/>
              </a:rPr>
              <a:t>You can see in the image of a written piece of work. You will notice only the  author and date are written in the text and sometimes the page number. </a:t>
            </a:r>
          </a:p>
          <a:p>
            <a:r>
              <a:rPr lang="en-GB" sz="1400">
                <a:latin typeface="Aptos" panose="020B0004020202020204" pitchFamily="34" charset="0"/>
              </a:rPr>
              <a:t>There are are 2 reasons for keeping the in-text citation brief. </a:t>
            </a:r>
          </a:p>
          <a:p>
            <a:r>
              <a:rPr lang="en-GB" sz="1400">
                <a:latin typeface="Aptos" panose="020B0004020202020204" pitchFamily="34" charset="0"/>
              </a:rPr>
              <a:t>The first is because it forms part of your word count. You do not want to waste any words which do not contribute to your argument.</a:t>
            </a:r>
          </a:p>
          <a:p>
            <a:r>
              <a:rPr lang="en-GB" sz="1400">
                <a:latin typeface="Aptos" panose="020B0004020202020204" pitchFamily="34" charset="0"/>
              </a:rPr>
              <a:t>The 2</a:t>
            </a:r>
            <a:r>
              <a:rPr lang="en-GB" sz="1400" baseline="30000">
                <a:latin typeface="Aptos" panose="020B0004020202020204" pitchFamily="34" charset="0"/>
              </a:rPr>
              <a:t>nd</a:t>
            </a:r>
            <a:r>
              <a:rPr lang="en-GB" sz="1400">
                <a:latin typeface="Aptos" panose="020B0004020202020204" pitchFamily="34" charset="0"/>
              </a:rPr>
              <a:t> reason is the disruption of the flow of your writing. Putting the full details of your source would also distract your reader from your argument.</a:t>
            </a:r>
          </a:p>
          <a:p>
            <a:endParaRPr lang="en-GB" sz="1400">
              <a:latin typeface="Aptos" panose="020B0004020202020204" pitchFamily="34" charset="0"/>
            </a:endParaRPr>
          </a:p>
          <a:p>
            <a:r>
              <a:rPr lang="en-US" sz="1400">
                <a:latin typeface="Aptos" panose="020B0004020202020204" pitchFamily="34" charset="0"/>
              </a:rPr>
              <a:t>Therefore, the surname of the author and the date the work was published are the only 2 pieces of information you </a:t>
            </a:r>
            <a:r>
              <a:rPr lang="en-US" sz="1400" b="1" i="1">
                <a:latin typeface="Aptos" panose="020B0004020202020204" pitchFamily="34" charset="0"/>
              </a:rPr>
              <a:t>must always </a:t>
            </a:r>
            <a:r>
              <a:rPr lang="en-US" sz="1400">
                <a:latin typeface="Aptos" panose="020B0004020202020204" pitchFamily="34" charset="0"/>
              </a:rPr>
              <a:t>include. You must also include a page number if you have quoted an author or used a specific part of a book or article. If in doubt – put a page number in. You will not lose marks for including it, but could if you have quoted and omitted it.</a:t>
            </a:r>
            <a:endParaRPr lang="en-GB" sz="1400">
              <a:latin typeface="Aptos" panose="020B0004020202020204" pitchFamily="34" charset="0"/>
            </a:endParaRPr>
          </a:p>
          <a:p>
            <a:endParaRPr lang="en-US">
              <a:latin typeface="Aptos" panose="020B0004020202020204" pitchFamily="34" charset="0"/>
            </a:endParaRPr>
          </a:p>
          <a:p>
            <a:r>
              <a:rPr lang="en-US">
                <a:latin typeface="Aptos" panose="020B0004020202020204" pitchFamily="34" charset="0"/>
              </a:rPr>
              <a:t> </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666716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in-text citations are highlighted in this image to demonstrate how they link to your reference list. </a:t>
            </a:r>
          </a:p>
          <a:p>
            <a:endParaRPr lang="en-GB" sz="1400">
              <a:latin typeface="Aptos" panose="020B0004020202020204" pitchFamily="34" charset="0"/>
            </a:endParaRPr>
          </a:p>
          <a:p>
            <a:r>
              <a:rPr lang="en-GB" sz="1400">
                <a:latin typeface="Aptos" panose="020B0004020202020204" pitchFamily="34" charset="0"/>
              </a:rPr>
              <a:t>They are a brief flag if you like, to let your reader know you have used an author’s work and if they look for this author and date in the reference list at the end of your work, you will provide the full details of the source and how to locate it. </a:t>
            </a:r>
          </a:p>
          <a:p>
            <a:endParaRPr lang="en-GB" sz="1400">
              <a:latin typeface="Aptos" panose="020B0004020202020204" pitchFamily="34" charset="0"/>
            </a:endParaRPr>
          </a:p>
          <a:p>
            <a:r>
              <a:rPr lang="en-GB" sz="1400">
                <a:latin typeface="Aptos" panose="020B0004020202020204" pitchFamily="34" charset="0"/>
              </a:rPr>
              <a:t>In the Harvard style at UWTSD, up to 3 named author’s are written in the in-text citation. If you have a source with 4 or more named authors, you can use the words et al after the first author. This allows you to keep your word count down and keep your writing flowing. We will look at this in more detail later.</a:t>
            </a:r>
          </a:p>
          <a:p>
            <a:endParaRPr lang="en-GB" sz="1400">
              <a:latin typeface="Aptos" panose="020B0004020202020204" pitchFamily="34" charset="0"/>
            </a:endParaRPr>
          </a:p>
          <a:p>
            <a:r>
              <a:rPr lang="en-GB" sz="1400">
                <a:latin typeface="Aptos" panose="020B0004020202020204" pitchFamily="34" charset="0"/>
              </a:rPr>
              <a:t>You may notice that the reference list is ordered alphabetically. This is to allow the source to be found quickly and easily by your reader.</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905405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So at what point do you place the in-text citation?</a:t>
            </a:r>
          </a:p>
          <a:p>
            <a:endParaRPr lang="en-GB" sz="1400">
              <a:latin typeface="Aptos" panose="020B0004020202020204" pitchFamily="34" charset="0"/>
              <a:cs typeface="Calibri"/>
            </a:endParaRPr>
          </a:p>
          <a:p>
            <a:r>
              <a:rPr lang="en-GB" sz="1400">
                <a:latin typeface="Aptos" panose="020B0004020202020204" pitchFamily="34" charset="0"/>
                <a:cs typeface="Calibri"/>
              </a:rPr>
              <a:t>You should always paraphrase wherever possible. You must however still give credit to the author whose work you have read and used as the idea belongs to them and not you. It is inserted at the point you are discussing the work of another. </a:t>
            </a:r>
          </a:p>
          <a:p>
            <a:endParaRPr lang="en-GB" sz="1400">
              <a:latin typeface="Aptos" panose="020B0004020202020204" pitchFamily="34" charset="0"/>
              <a:cs typeface="Calibri"/>
            </a:endParaRPr>
          </a:p>
          <a:p>
            <a:r>
              <a:rPr lang="en-GB" sz="1400">
                <a:latin typeface="Aptos" panose="020B0004020202020204" pitchFamily="34" charset="0"/>
                <a:cs typeface="Calibri"/>
              </a:rPr>
              <a:t>This could be an individual author, 2 or more authors, or an organisation where there is no individual author, </a:t>
            </a:r>
            <a:r>
              <a:rPr lang="en-GB" sz="1400" err="1">
                <a:latin typeface="Aptos" panose="020B0004020202020204" pitchFamily="34" charset="0"/>
                <a:cs typeface="Calibri"/>
              </a:rPr>
              <a:t>e.g</a:t>
            </a:r>
            <a:r>
              <a:rPr lang="en-GB" sz="1400">
                <a:latin typeface="Aptos" panose="020B0004020202020204" pitchFamily="34" charset="0"/>
                <a:cs typeface="Calibri"/>
              </a:rPr>
              <a:t> NHS.</a:t>
            </a:r>
          </a:p>
          <a:p>
            <a:endParaRPr lang="en-GB" sz="1400">
              <a:latin typeface="Aptos" panose="020B0004020202020204" pitchFamily="34" charset="0"/>
              <a:cs typeface="Calibri"/>
            </a:endParaRPr>
          </a:p>
          <a:p>
            <a:r>
              <a:rPr lang="en-GB" sz="1400">
                <a:latin typeface="Aptos" panose="020B0004020202020204" pitchFamily="34" charset="0"/>
                <a:cs typeface="Calibri"/>
              </a:rPr>
              <a:t>Acknowledging and discussing someone else’s work can be achieved in different ways - quoting, paraphrasing or summarising.</a:t>
            </a:r>
            <a:endParaRPr lang="en-US" sz="1400">
              <a:latin typeface="Aptos" panose="020B0004020202020204" pitchFamily="34" charset="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If you quote, you will copy the words verbatim. This means you do not change the author’s original words at all. It does not show your lecturer you have understood what you have read, as you have simply copied the information.</a:t>
            </a:r>
          </a:p>
          <a:p>
            <a:endParaRPr lang="en-GB" sz="1400">
              <a:latin typeface="Aptos" panose="020B0004020202020204" pitchFamily="34" charset="0"/>
            </a:endParaRPr>
          </a:p>
          <a:p>
            <a:r>
              <a:rPr lang="en-GB" sz="1400">
                <a:latin typeface="Aptos" panose="020B0004020202020204" pitchFamily="34" charset="0"/>
              </a:rPr>
              <a:t>Paraphrasing and summarising should be used wherever possible. This shows you have read  and understood your source and written it in your own words.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453241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Let’s take a look at where you can place your in-text citation. </a:t>
            </a:r>
          </a:p>
          <a:p>
            <a:endParaRPr lang="en-GB" sz="1400">
              <a:latin typeface="Aptos" panose="020B0004020202020204" pitchFamily="34" charset="0"/>
              <a:cs typeface="Calibri"/>
            </a:endParaRPr>
          </a:p>
          <a:p>
            <a:r>
              <a:rPr lang="en-GB" sz="1400">
                <a:latin typeface="Aptos" panose="020B0004020202020204" pitchFamily="34" charset="0"/>
                <a:cs typeface="Calibri"/>
              </a:rPr>
              <a:t>It does not matter what your source is, whether it is a book, a journal article, website or something else. As Harvard uses the author – date system, your in-text citation will be the author’s surname and published date in nearly all circumstances. </a:t>
            </a:r>
          </a:p>
          <a:p>
            <a:endParaRPr lang="en-GB" sz="1400">
              <a:latin typeface="Aptos" panose="020B0004020202020204" pitchFamily="34" charset="0"/>
              <a:cs typeface="Calibri"/>
            </a:endParaRPr>
          </a:p>
          <a:p>
            <a:r>
              <a:rPr lang="en-GB" sz="1400">
                <a:latin typeface="Aptos" panose="020B0004020202020204" pitchFamily="34" charset="0"/>
                <a:cs typeface="Calibri"/>
              </a:rPr>
              <a:t>The easiest way to insert your in-text citation is place it in brackets at the end of your paraphrased sentence.</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111541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F0FDD-3308-BB3E-C8DA-E6E60E81E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6E0328-6364-FCB0-B51A-4F658D378BE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DB7818-23BE-9328-6E8B-CC683BB66387}"/>
              </a:ext>
            </a:extLst>
          </p:cNvPr>
          <p:cNvSpPr>
            <a:spLocks noGrp="1"/>
          </p:cNvSpPr>
          <p:nvPr>
            <p:ph type="body" idx="1"/>
          </p:nvPr>
        </p:nvSpPr>
        <p:spPr/>
        <p:txBody>
          <a:bodyPr/>
          <a:lstStyle/>
          <a:p>
            <a:r>
              <a:rPr lang="en-GB" sz="1400">
                <a:latin typeface="Aptos" panose="020B0004020202020204" pitchFamily="34" charset="0"/>
                <a:cs typeface="Calibri"/>
              </a:rPr>
              <a:t>Placing your in-text citation in brackets is called a parenthetical citation.</a:t>
            </a:r>
          </a:p>
          <a:p>
            <a:endParaRPr lang="en-GB" sz="1400">
              <a:latin typeface="Aptos" panose="020B0004020202020204" pitchFamily="34" charset="0"/>
              <a:cs typeface="Calibri"/>
            </a:endParaRPr>
          </a:p>
          <a:p>
            <a:r>
              <a:rPr lang="en-GB" sz="1400">
                <a:latin typeface="Aptos" panose="020B0004020202020204" pitchFamily="34" charset="0"/>
                <a:cs typeface="Calibri"/>
              </a:rPr>
              <a:t>It is the simplest way to let your reader know the information has come from your reading. </a:t>
            </a:r>
          </a:p>
          <a:p>
            <a:endParaRPr lang="en-GB" sz="1400">
              <a:latin typeface="Aptos" panose="020B0004020202020204" pitchFamily="34" charset="0"/>
              <a:cs typeface="Calibri"/>
            </a:endParaRPr>
          </a:p>
          <a:p>
            <a:r>
              <a:rPr lang="en-GB" sz="1400">
                <a:latin typeface="Aptos" panose="020B0004020202020204" pitchFamily="34" charset="0"/>
                <a:cs typeface="Calibri"/>
              </a:rPr>
              <a:t>You reader will note the details you provide in your in-text citation (in this example, Smith and Jones, 2020) then scroll down to S (for Smith) on your reference list to find the full details of your source.</a:t>
            </a:r>
          </a:p>
          <a:p>
            <a:endParaRPr lang="en-US">
              <a:cs typeface="Calibri"/>
            </a:endParaRPr>
          </a:p>
        </p:txBody>
      </p:sp>
      <p:sp>
        <p:nvSpPr>
          <p:cNvPr id="4" name="Slide Number Placeholder 3">
            <a:extLst>
              <a:ext uri="{FF2B5EF4-FFF2-40B4-BE49-F238E27FC236}">
                <a16:creationId xmlns:a16="http://schemas.microsoft.com/office/drawing/2014/main" id="{F171963B-2019-A1C6-3A63-B0AE49E4D620}"/>
              </a:ext>
            </a:extLst>
          </p:cNvPr>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3470753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AB46-153E-64D5-9E66-5B246B41E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ADB24-9E25-CD3A-D8DB-65E10323D5A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176CF6C-0636-9F63-D56F-8EE27ED17BF3}"/>
              </a:ext>
            </a:extLst>
          </p:cNvPr>
          <p:cNvSpPr>
            <a:spLocks noGrp="1"/>
          </p:cNvSpPr>
          <p:nvPr>
            <p:ph type="body" idx="1"/>
          </p:nvPr>
        </p:nvSpPr>
        <p:spPr/>
        <p:txBody>
          <a:bodyPr/>
          <a:lstStyle/>
          <a:p>
            <a:r>
              <a:rPr lang="en-GB" sz="1400">
                <a:latin typeface="Aptos" panose="020B0004020202020204" pitchFamily="34" charset="0"/>
                <a:cs typeface="Calibri"/>
              </a:rPr>
              <a:t>This type of citation is best for when you want you reader to focus on what is being said rather than who said it. </a:t>
            </a:r>
          </a:p>
          <a:p>
            <a:endParaRPr lang="en-GB" sz="1400">
              <a:latin typeface="Aptos" panose="020B0004020202020204" pitchFamily="34" charset="0"/>
              <a:cs typeface="Calibri"/>
            </a:endParaRPr>
          </a:p>
          <a:p>
            <a:r>
              <a:rPr lang="en-GB" sz="1400">
                <a:latin typeface="Aptos" panose="020B0004020202020204" pitchFamily="34" charset="0"/>
                <a:cs typeface="Calibri"/>
              </a:rPr>
              <a:t>It also allows you to include other authors who have the same opinion, or have reached the same conclusions without writing separate sentences for each. It keeps your word count down and shows your have read multiple sources and not relied on just one. </a:t>
            </a:r>
          </a:p>
          <a:p>
            <a:endParaRPr lang="en-GB" sz="1400">
              <a:latin typeface="Aptos" panose="020B0004020202020204" pitchFamily="34" charset="0"/>
              <a:cs typeface="Calibri"/>
            </a:endParaRPr>
          </a:p>
          <a:p>
            <a:r>
              <a:rPr lang="en-GB" sz="1400">
                <a:latin typeface="Aptos" panose="020B0004020202020204" pitchFamily="34" charset="0"/>
                <a:cs typeface="Calibri"/>
              </a:rPr>
              <a:t>In this example, we can see that Hardy, Miller and Davies have all reached a similar conclusion. Simply place a colon in-between each citation in the bracket to show your reader they are different sources.</a:t>
            </a:r>
          </a:p>
          <a:p>
            <a:endParaRPr lang="en-GB" sz="1400">
              <a:latin typeface="Aptos" panose="020B0004020202020204" pitchFamily="34" charset="0"/>
              <a:cs typeface="Calibri"/>
            </a:endParaRPr>
          </a:p>
          <a:p>
            <a:r>
              <a:rPr lang="en-GB" sz="1400">
                <a:latin typeface="Aptos" panose="020B0004020202020204" pitchFamily="34" charset="0"/>
                <a:cs typeface="Calibri"/>
              </a:rPr>
              <a:t>Your reference list however will contain 3 separate references, one for Hardy, one for Miller and one for Davies.</a:t>
            </a:r>
            <a:endParaRPr lang="en-US" sz="1400">
              <a:latin typeface="Aptos" panose="020B0004020202020204" pitchFamily="34" charset="0"/>
              <a:cs typeface="Calibri"/>
            </a:endParaRPr>
          </a:p>
        </p:txBody>
      </p:sp>
      <p:sp>
        <p:nvSpPr>
          <p:cNvPr id="4" name="Slide Number Placeholder 3">
            <a:extLst>
              <a:ext uri="{FF2B5EF4-FFF2-40B4-BE49-F238E27FC236}">
                <a16:creationId xmlns:a16="http://schemas.microsoft.com/office/drawing/2014/main" id="{A7827CA4-1CEB-6BA9-E17B-70028D8FC4E9}"/>
              </a:ext>
            </a:extLst>
          </p:cNvPr>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32280359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cs typeface="Calibri"/>
              </a:rPr>
              <a:t>When you want to refer to a particular expert in your field, or want to highlight what a particular organisation has to say, then you may wish to include them in your sentence instead. This is called a narrative citation where the date is placed in brackets immediately following the author. </a:t>
            </a:r>
          </a:p>
          <a:p>
            <a:endParaRPr lang="en-GB" sz="1400">
              <a:cs typeface="Calibri"/>
            </a:endParaRPr>
          </a:p>
          <a:p>
            <a:r>
              <a:rPr lang="en-GB" sz="1400">
                <a:cs typeface="Calibri"/>
              </a:rPr>
              <a:t>Just be aware, over use of this this style can disrupt the flow of your writing.</a:t>
            </a:r>
          </a:p>
          <a:p>
            <a:endParaRPr lang="en-GB" sz="1400">
              <a:cs typeface="Calibri"/>
            </a:endParaRPr>
          </a:p>
          <a:p>
            <a:r>
              <a:rPr lang="en-GB" sz="1400">
                <a:cs typeface="Calibri"/>
              </a:rPr>
              <a:t>It is up to you how you include your in-text citations. Just remember to read through before you submit to check they are correct and the flow of your writing is not disrupted.</a:t>
            </a:r>
            <a:endParaRPr lang="en-US" sz="140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16</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As mentioned previously, you can quote. Just remember you will get better marks for paraphrasing and summarising. If you are going to quote, only do so when absolutely necessary and ensure you follow our handbook.</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0433843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23D5-4078-939C-1D4A-E160C1C08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E351A-DE7D-9E49-489F-5266709979D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46F07CC-8252-FAEB-A971-3AFBD403F0E8}"/>
              </a:ext>
            </a:extLst>
          </p:cNvPr>
          <p:cNvSpPr>
            <a:spLocks noGrp="1"/>
          </p:cNvSpPr>
          <p:nvPr>
            <p:ph type="body" idx="1"/>
          </p:nvPr>
        </p:nvSpPr>
        <p:spPr/>
        <p:txBody>
          <a:bodyPr/>
          <a:lstStyle/>
          <a:p>
            <a:r>
              <a:rPr lang="en-GB" sz="1400">
                <a:latin typeface="Aptos" panose="020B0004020202020204" pitchFamily="34" charset="0"/>
              </a:rPr>
              <a:t>Here, examples of quotations are shown in both styles. Note the use of quotation marks and page numbers.</a:t>
            </a:r>
          </a:p>
          <a:p>
            <a:endParaRPr lang="en-GB" sz="1400">
              <a:latin typeface="Aptos" panose="020B0004020202020204" pitchFamily="34" charset="0"/>
            </a:endParaRPr>
          </a:p>
          <a:p>
            <a:r>
              <a:rPr lang="en-GB" sz="1400">
                <a:latin typeface="Aptos" panose="020B0004020202020204" pitchFamily="34" charset="0"/>
              </a:rPr>
              <a:t>Double quotation marks are used in the example, however single are also acceptable. Check with your lecturer as they may have a preference!</a:t>
            </a:r>
          </a:p>
        </p:txBody>
      </p:sp>
      <p:sp>
        <p:nvSpPr>
          <p:cNvPr id="4" name="Slide Number Placeholder 3">
            <a:extLst>
              <a:ext uri="{FF2B5EF4-FFF2-40B4-BE49-F238E27FC236}">
                <a16:creationId xmlns:a16="http://schemas.microsoft.com/office/drawing/2014/main" id="{0EBBF297-3412-767D-674E-AA8833118B7F}"/>
              </a:ext>
            </a:extLst>
          </p:cNvPr>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0675242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B131A-0E4A-BB60-58C6-323C815DA4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F57D27-9069-4C1A-0E5D-09596662E6C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196896-9091-F090-E077-7D9D102BD1C3}"/>
              </a:ext>
            </a:extLst>
          </p:cNvPr>
          <p:cNvSpPr>
            <a:spLocks noGrp="1"/>
          </p:cNvSpPr>
          <p:nvPr>
            <p:ph type="body" idx="1"/>
          </p:nvPr>
        </p:nvSpPr>
        <p:spPr/>
        <p:txBody>
          <a:bodyPr/>
          <a:lstStyle/>
          <a:p>
            <a:r>
              <a:rPr lang="en-GB" sz="1400">
                <a:latin typeface="Aptos" panose="020B0004020202020204" pitchFamily="34" charset="0"/>
              </a:rPr>
              <a:t>Let’s recap and look at an example of text. One sentence has been paraphrased and the other has taken a direct quote from the source.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B0FD76B2-DA1A-F23F-A660-BD52C9BE4B08}"/>
              </a:ext>
            </a:extLst>
          </p:cNvPr>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9005217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D6548-494B-0349-6E76-53A478C52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7C7E7-8536-583D-7319-09F710C2430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0217252-36CF-2C6F-EB45-1D02EB8FCE2F}"/>
              </a:ext>
            </a:extLst>
          </p:cNvPr>
          <p:cNvSpPr>
            <a:spLocks noGrp="1"/>
          </p:cNvSpPr>
          <p:nvPr>
            <p:ph type="body" idx="1"/>
          </p:nvPr>
        </p:nvSpPr>
        <p:spPr/>
        <p:txBody>
          <a:bodyPr/>
          <a:lstStyle/>
          <a:p>
            <a:r>
              <a:rPr lang="en-GB" sz="1400">
                <a:latin typeface="Aptos" panose="020B0004020202020204" pitchFamily="34" charset="0"/>
              </a:rPr>
              <a:t>This example shows you how it could look using the  parenthetical style at the end of your sentence. Note the inclusion of a page number with the quoted citation.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3CADA58C-1751-1AE8-0BE2-728CF337FA5B}"/>
              </a:ext>
            </a:extLst>
          </p:cNvPr>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165722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a narrative and parenthetical  citation in this example to show you how it could also be written.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953007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can find many more examples of in-text citations in the Cite Them Right database in the library catalogue. The direct links are provided her and will also be on your online resource list.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219650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CB375-A50B-1897-9FAA-BD1ADE8E7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7E6229-976F-4CF2-CE4F-78C40CE5915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1281266-FA90-79FC-66CA-E79216EA05FF}"/>
              </a:ext>
            </a:extLst>
          </p:cNvPr>
          <p:cNvSpPr>
            <a:spLocks noGrp="1"/>
          </p:cNvSpPr>
          <p:nvPr>
            <p:ph type="body" idx="1"/>
          </p:nvPr>
        </p:nvSpPr>
        <p:spPr/>
        <p:txBody>
          <a:bodyPr/>
          <a:lstStyle/>
          <a:p>
            <a:r>
              <a:rPr lang="en-GB" sz="140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EE794A3C-6B07-44D4-355F-AC9353729381}"/>
              </a:ext>
            </a:extLst>
          </p:cNvPr>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32763330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6DB6D-A71B-12E3-C3CC-992D0326EB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344D90-858F-F4B7-7B12-E6115D4C37C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469298E-2A60-ED74-1D29-86770DB7DBCF}"/>
              </a:ext>
            </a:extLst>
          </p:cNvPr>
          <p:cNvSpPr>
            <a:spLocks noGrp="1"/>
          </p:cNvSpPr>
          <p:nvPr>
            <p:ph type="body" idx="1"/>
          </p:nvPr>
        </p:nvSpPr>
        <p:spPr/>
        <p:txBody>
          <a:bodyPr/>
          <a:lstStyle/>
          <a:p>
            <a:r>
              <a:rPr lang="en-GB" sz="140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323512CB-396E-5C64-0DF5-5CBB185FB2E5}"/>
              </a:ext>
            </a:extLst>
          </p:cNvPr>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701305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are not expected to remember all the examples shown here. This slide links to some if the sources which you may find useful when creating your references and writing your assignment.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5999168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Now you know how to include your in-text citations, we will explore how to create your full reference list.</a:t>
            </a:r>
          </a:p>
          <a:p>
            <a:endParaRPr lang="en-GB" sz="1400" dirty="0">
              <a:latin typeface="Aptos" panose="020B0004020202020204" pitchFamily="34" charset="0"/>
            </a:endParaRPr>
          </a:p>
          <a:p>
            <a:r>
              <a:rPr lang="en-GB" sz="1400" dirty="0">
                <a:latin typeface="Aptos" panose="020B0004020202020204" pitchFamily="34" charset="0"/>
              </a:rPr>
              <a:t>This is included at the end of your assignment on a new page with the heading reference list.</a:t>
            </a:r>
          </a:p>
          <a:p>
            <a:endParaRPr lang="en-GB" sz="1400" dirty="0">
              <a:latin typeface="Aptos" panose="020B0004020202020204" pitchFamily="34" charset="0"/>
            </a:endParaRPr>
          </a:p>
          <a:p>
            <a:r>
              <a:rPr lang="en-GB" sz="1400" dirty="0">
                <a:latin typeface="Aptos" panose="020B0004020202020204" pitchFamily="34" charset="0"/>
              </a:rPr>
              <a:t>The information is listed alphabetically by surname of author, or organisation.</a:t>
            </a:r>
          </a:p>
          <a:p>
            <a:endParaRPr lang="en-GB" sz="1400" dirty="0">
              <a:latin typeface="Aptos" panose="020B0004020202020204" pitchFamily="34" charset="0"/>
            </a:endParaRPr>
          </a:p>
          <a:p>
            <a:r>
              <a:rPr lang="en-GB" sz="1400" dirty="0">
                <a:latin typeface="Aptos" panose="020B0004020202020204" pitchFamily="34" charset="0"/>
              </a:rPr>
              <a:t>It is formatted according to the type of source you have used and must contain the correct information for your reader to recognise what source it is and where to find it.</a:t>
            </a:r>
          </a:p>
          <a:p>
            <a:endParaRPr lang="en-GB" sz="1400" dirty="0">
              <a:latin typeface="Aptos" panose="020B0004020202020204" pitchFamily="34" charset="0"/>
            </a:endParaRPr>
          </a:p>
          <a:p>
            <a:r>
              <a:rPr lang="en-GB" sz="1400" dirty="0">
                <a:latin typeface="Aptos" panose="020B0004020202020204" pitchFamily="34" charset="0"/>
              </a:rPr>
              <a:t>Generally it follows the Who, When, What and Where format, with the WHO and Where matching your in-text citation.</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2640711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Lets have a look at some examples of different sources. We will start with a simple book.</a:t>
            </a:r>
          </a:p>
          <a:p>
            <a:endParaRPr lang="en-US" sz="1400">
              <a:latin typeface="Aptos" panose="020B0004020202020204" pitchFamily="34" charset="0"/>
            </a:endParaRPr>
          </a:p>
          <a:p>
            <a:r>
              <a:rPr lang="en-US" sz="1400">
                <a:latin typeface="Aptos" panose="020B0004020202020204" pitchFamily="34" charset="0"/>
              </a:rPr>
              <a:t>Most of the information will be provided on the front cover, however not all.</a:t>
            </a:r>
          </a:p>
          <a:p>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11184040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need to explore the copyright page which is found on the third or 4</a:t>
            </a:r>
            <a:r>
              <a:rPr lang="en-GB" sz="1400" baseline="30000">
                <a:latin typeface="Aptos" panose="020B0004020202020204" pitchFamily="34" charset="0"/>
              </a:rPr>
              <a:t>th</a:t>
            </a:r>
            <a:r>
              <a:rPr lang="en-GB" sz="1400">
                <a:latin typeface="Aptos" panose="020B0004020202020204" pitchFamily="34" charset="0"/>
              </a:rPr>
              <a:t> page of the book to find the date the book was published. Look for the copyright symbol if you cannot find it straight away.</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42663251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Once you have your information, you can start to build your reference following the Who, When, What and Where format. </a:t>
            </a:r>
          </a:p>
          <a:p>
            <a:endParaRPr lang="en-GB" sz="1400">
              <a:latin typeface="Aptos" panose="020B0004020202020204" pitchFamily="34" charset="0"/>
            </a:endParaRPr>
          </a:p>
          <a:p>
            <a:r>
              <a:rPr lang="en-GB" sz="1400">
                <a:latin typeface="Aptos" panose="020B0004020202020204" pitchFamily="34" charset="0"/>
              </a:rPr>
              <a:t>Note how the beginning of your full reference matches your in-text citation. If they do not match – your reader will be unable to locate your reference.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38889691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be expected to use journal articles in your assignments. Similar to an edited book, there is more information you must provide to your reader, though the order remains the same.</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1710999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is a screenshot from the library catalogue of an article by Penny Thompson on Communication technology use and study skills which has been published in The Active Learning in Higher Education journal.</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3157116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ABF26-9E50-7182-190B-FB12265BA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D0FEC2-29CD-6320-5DD6-5560054D5BE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1A91B97-BF7C-858B-4A6B-3086CE82085A}"/>
              </a:ext>
            </a:extLst>
          </p:cNvPr>
          <p:cNvSpPr>
            <a:spLocks noGrp="1"/>
          </p:cNvSpPr>
          <p:nvPr>
            <p:ph type="body" idx="1"/>
          </p:nvPr>
        </p:nvSpPr>
        <p:spPr>
          <a:xfrm>
            <a:off x="685800" y="4400549"/>
            <a:ext cx="5486400" cy="3762375"/>
          </a:xfrm>
        </p:spPr>
        <p:txBody>
          <a:bodyPr/>
          <a:lstStyle/>
          <a:p>
            <a:r>
              <a:rPr lang="en-GB" sz="1400">
                <a:latin typeface="Aptos" panose="020B0004020202020204" pitchFamily="34" charset="0"/>
              </a:rPr>
              <a:t>If we note the information and compile our reference, once again using the Who, When, What and Where format, we will be able to provide all the necessary information to our reader.</a:t>
            </a:r>
          </a:p>
          <a:p>
            <a:endParaRPr lang="en-GB" sz="1400">
              <a:latin typeface="Aptos" panose="020B0004020202020204" pitchFamily="34" charset="0"/>
            </a:endParaRPr>
          </a:p>
          <a:p>
            <a:r>
              <a:rPr lang="en-GB" sz="1400">
                <a:latin typeface="Aptos" panose="020B0004020202020204" pitchFamily="34" charset="0"/>
              </a:rPr>
              <a:t>When providing a reference for material found online such as a journal article or a website, it is essential we provide the website </a:t>
            </a:r>
            <a:r>
              <a:rPr lang="en-GB" sz="1400" err="1">
                <a:latin typeface="Aptos" panose="020B0004020202020204" pitchFamily="34" charset="0"/>
              </a:rPr>
              <a:t>url</a:t>
            </a:r>
            <a:r>
              <a:rPr lang="en-GB" sz="1400">
                <a:latin typeface="Aptos" panose="020B0004020202020204" pitchFamily="34" charset="0"/>
              </a:rPr>
              <a:t> or doi to our reader.</a:t>
            </a:r>
          </a:p>
          <a:p>
            <a:r>
              <a:rPr lang="en-GB" sz="1400">
                <a:latin typeface="Aptos" panose="020B0004020202020204" pitchFamily="34" charset="0"/>
              </a:rPr>
              <a:t>A doi is a static fixed number which identifies a particular online resource such as an article and does not change. Even if the location changes, it will still link to the article. Use this wherever it is provided.</a:t>
            </a:r>
          </a:p>
          <a:p>
            <a:endParaRPr lang="en-GB" sz="1400">
              <a:latin typeface="Aptos" panose="020B0004020202020204" pitchFamily="34" charset="0"/>
            </a:endParaRPr>
          </a:p>
          <a:p>
            <a:r>
              <a:rPr lang="en-GB" sz="1400">
                <a:latin typeface="Aptos" panose="020B0004020202020204" pitchFamily="34" charset="0"/>
              </a:rPr>
              <a:t>If not provided, you should copy the </a:t>
            </a:r>
            <a:r>
              <a:rPr lang="en-GB" sz="1400" err="1">
                <a:latin typeface="Aptos" panose="020B0004020202020204" pitchFamily="34" charset="0"/>
              </a:rPr>
              <a:t>url</a:t>
            </a:r>
            <a:r>
              <a:rPr lang="en-GB" sz="1400">
                <a:latin typeface="Aptos" panose="020B0004020202020204" pitchFamily="34" charset="0"/>
              </a:rPr>
              <a:t> and include the date you accessed it in brackets. This is because website address move, are archived or deleted.</a:t>
            </a:r>
          </a:p>
          <a:p>
            <a:endParaRPr lang="en-GB" sz="1400">
              <a:latin typeface="Aptos" panose="020B0004020202020204" pitchFamily="34" charset="0"/>
            </a:endParaRPr>
          </a:p>
          <a:p>
            <a:r>
              <a:rPr lang="en-GB" sz="1400">
                <a:latin typeface="Aptos" panose="020B0004020202020204" pitchFamily="34" charset="0"/>
              </a:rPr>
              <a:t>All online references should contain one or the other so your reader can click and trace the origin of it.</a:t>
            </a:r>
          </a:p>
          <a:p>
            <a:endParaRPr lang="en-GB">
              <a:latin typeface="Aptos" panose="020B0004020202020204" pitchFamily="34" charset="0"/>
            </a:endParaRPr>
          </a:p>
        </p:txBody>
      </p:sp>
      <p:sp>
        <p:nvSpPr>
          <p:cNvPr id="4" name="Slide Number Placeholder 3">
            <a:extLst>
              <a:ext uri="{FF2B5EF4-FFF2-40B4-BE49-F238E27FC236}">
                <a16:creationId xmlns:a16="http://schemas.microsoft.com/office/drawing/2014/main" id="{832603B3-CE1B-772F-D5A1-0DD8173C5F11}"/>
              </a:ext>
            </a:extLst>
          </p:cNvPr>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34537795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400549"/>
            <a:ext cx="5486400" cy="3762375"/>
          </a:xfrm>
        </p:spPr>
        <p:txBody>
          <a:bodyPr/>
          <a:lstStyle/>
          <a:p>
            <a:r>
              <a:rPr lang="en-GB" sz="1400">
                <a:latin typeface="Aptos" panose="020B0004020202020204" pitchFamily="34" charset="0"/>
              </a:rPr>
              <a:t>Webpages are also common sources used in reference lists. Be aware that just because information is hosted on a webpage, does not mean the information should be referenced as one. </a:t>
            </a:r>
          </a:p>
          <a:p>
            <a:endParaRPr lang="en-GB" sz="1400">
              <a:latin typeface="Aptos" panose="020B0004020202020204" pitchFamily="34" charset="0"/>
            </a:endParaRPr>
          </a:p>
          <a:p>
            <a:r>
              <a:rPr lang="en-GB" sz="1400">
                <a:latin typeface="Aptos" panose="020B0004020202020204" pitchFamily="34" charset="0"/>
              </a:rPr>
              <a:t>Lots of different information is hosted via a webpage, including reports, blogs, articles, news, etc. </a:t>
            </a:r>
          </a:p>
          <a:p>
            <a:endParaRPr lang="en-GB" sz="1400">
              <a:latin typeface="Aptos" panose="020B0004020202020204" pitchFamily="34" charset="0"/>
            </a:endParaRPr>
          </a:p>
          <a:p>
            <a:r>
              <a:rPr lang="en-GB" sz="1400">
                <a:latin typeface="Aptos" panose="020B0004020202020204" pitchFamily="34" charset="0"/>
              </a:rPr>
              <a:t>You must decide what type of information you are looking at then finding an appropriate example in the handbook or on Cite Them Right.</a:t>
            </a:r>
          </a:p>
          <a:p>
            <a:endParaRPr lang="en-GB" sz="1400">
              <a:latin typeface="Aptos" panose="020B0004020202020204" pitchFamily="34" charset="0"/>
            </a:endParaRPr>
          </a:p>
          <a:p>
            <a:r>
              <a:rPr lang="en-GB" sz="1400">
                <a:latin typeface="Aptos" panose="020B0004020202020204" pitchFamily="34" charset="0"/>
              </a:rPr>
              <a:t>Note if there is no individual author listed you can use the organisation </a:t>
            </a:r>
            <a:r>
              <a:rPr lang="en-GB" sz="1400" err="1">
                <a:latin typeface="Aptos" panose="020B0004020202020204" pitchFamily="34" charset="0"/>
              </a:rPr>
              <a:t>e.g</a:t>
            </a:r>
            <a:r>
              <a:rPr lang="en-GB" sz="1400">
                <a:latin typeface="Aptos" panose="020B0004020202020204" pitchFamily="34" charset="0"/>
              </a:rPr>
              <a:t> in this example it would be The Conversation.</a:t>
            </a:r>
          </a:p>
          <a:p>
            <a:endParaRPr lang="en-GB" sz="1400">
              <a:latin typeface="Aptos" panose="020B0004020202020204" pitchFamily="34" charset="0"/>
            </a:endParaRPr>
          </a:p>
          <a:p>
            <a:r>
              <a:rPr lang="en-GB" sz="1400">
                <a:latin typeface="Aptos" panose="020B0004020202020204" pitchFamily="34" charset="0"/>
              </a:rPr>
              <a:t>You may also have trouble finding the date. Look for the copyright symbol. If no date can be found, then re-consider using it. Refer to CRAAP test.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38666489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B7FD3-7159-A155-7993-D131EA7565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393AC5-6F2A-D74B-5A0B-CC41994EE69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8969AD8-DF30-0443-D4ED-670180272E0C}"/>
              </a:ext>
            </a:extLst>
          </p:cNvPr>
          <p:cNvSpPr>
            <a:spLocks noGrp="1"/>
          </p:cNvSpPr>
          <p:nvPr>
            <p:ph type="body" idx="1"/>
          </p:nvPr>
        </p:nvSpPr>
        <p:spPr/>
        <p:txBody>
          <a:bodyPr/>
          <a:lstStyle/>
          <a:p>
            <a:r>
              <a:rPr lang="en-GB"/>
              <a:t>Your assignment brief will let you know if and how GenAI can be used. However caution should be taken when considering including any AI generated text or sources in your work and always investigate and reference the original source of any information provided.</a:t>
            </a:r>
          </a:p>
        </p:txBody>
      </p:sp>
      <p:sp>
        <p:nvSpPr>
          <p:cNvPr id="4" name="Slide Number Placeholder 3">
            <a:extLst>
              <a:ext uri="{FF2B5EF4-FFF2-40B4-BE49-F238E27FC236}">
                <a16:creationId xmlns:a16="http://schemas.microsoft.com/office/drawing/2014/main" id="{562A90D4-F2F4-F2E3-C805-578AC908D486}"/>
              </a:ext>
            </a:extLst>
          </p:cNvPr>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35518267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We have adapted the AI </a:t>
            </a:r>
            <a:r>
              <a:rPr lang="en-GB" err="1"/>
              <a:t>Craap</a:t>
            </a:r>
            <a:r>
              <a:rPr lang="en-GB"/>
              <a:t> test created by Bristol University Library, to help you evaluate Generative AI sources.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17073769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a:p>
            <a:endParaRPr lang="en-GB"/>
          </a:p>
          <a:p>
            <a:r>
              <a:rPr lang="en-GB"/>
              <a:t>If you haven’t already completed the AI units, we suggest you do so. You can also find out more about Artificial Intelligence in the Cite Them Right database.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30653466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8B9D16-BC65-322C-C818-AE6B6BE038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DFFE78-39C7-7430-FC77-447DBC9F644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3230C88-9E49-8F74-7EC9-1AC87AAA7CF8}"/>
              </a:ext>
            </a:extLst>
          </p:cNvPr>
          <p:cNvSpPr>
            <a:spLocks noGrp="1"/>
          </p:cNvSpPr>
          <p:nvPr>
            <p:ph type="body" idx="1"/>
          </p:nvPr>
        </p:nvSpPr>
        <p:spPr/>
        <p:txBody>
          <a:bodyPr/>
          <a:lstStyle/>
          <a:p>
            <a:r>
              <a:rPr lang="en-GB"/>
              <a:t>Find the information you wish to use and ensure you save it somewhere, e.g. your favourites in your reading list. Make sure you include a range of resources and authors. </a:t>
            </a:r>
            <a:endParaRPr lang="en-US"/>
          </a:p>
        </p:txBody>
      </p:sp>
      <p:sp>
        <p:nvSpPr>
          <p:cNvPr id="4" name="Slide Number Placeholder 3">
            <a:extLst>
              <a:ext uri="{FF2B5EF4-FFF2-40B4-BE49-F238E27FC236}">
                <a16:creationId xmlns:a16="http://schemas.microsoft.com/office/drawing/2014/main" id="{591938FF-D7FD-9E66-C161-9324B52F7276}"/>
              </a:ext>
            </a:extLst>
          </p:cNvPr>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15178995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24694001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There are some tools which can help you with creating your references. There is a citation tool on the library catalogue which will create a reference for you. Just be aware it is the 12</a:t>
            </a:r>
            <a:r>
              <a:rPr lang="en-GB" baseline="30000"/>
              <a:t>th</a:t>
            </a:r>
            <a:r>
              <a:rPr lang="en-GB"/>
              <a:t> edition of Cite Them Right and not the 13</a:t>
            </a:r>
            <a:r>
              <a:rPr lang="en-GB" baseline="30000"/>
              <a:t>th</a:t>
            </a:r>
            <a:r>
              <a:rPr lang="en-GB"/>
              <a:t>. Always check against our </a:t>
            </a:r>
            <a:r>
              <a:rPr lang="en-GB" err="1"/>
              <a:t>handbookor</a:t>
            </a:r>
            <a:r>
              <a:rPr lang="en-GB"/>
              <a:t> the Cite Them Right Database before including in your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9335077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You also have access to an export feature in your favourites in your reading list. Once again – the format will need to be checked before including in your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50</a:t>
            </a:fld>
            <a:endParaRPr lang="en-GB"/>
          </a:p>
        </p:txBody>
      </p:sp>
    </p:spTree>
    <p:extLst>
      <p:ext uri="{BB962C8B-B14F-4D97-AF65-F5344CB8AC3E}">
        <p14:creationId xmlns:p14="http://schemas.microsoft.com/office/powerpoint/2010/main" val="26917448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Cite Them Right also has a handy ‘You try’ option which allows you to type in the details then copy and paste into your Word document.</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51</a:t>
            </a:fld>
            <a:endParaRPr lang="en-GB"/>
          </a:p>
        </p:txBody>
      </p:sp>
    </p:spTree>
    <p:extLst>
      <p:ext uri="{BB962C8B-B14F-4D97-AF65-F5344CB8AC3E}">
        <p14:creationId xmlns:p14="http://schemas.microsoft.com/office/powerpoint/2010/main" val="523227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Finally, there are citation manager tools. Once again these are not 100% accurate, but you may find them useful in creating your references.</a:t>
            </a:r>
          </a:p>
          <a:p>
            <a:endParaRPr lang="en-GB"/>
          </a:p>
          <a:p>
            <a:r>
              <a:rPr lang="en-GB"/>
              <a:t>My Bib and </a:t>
            </a:r>
            <a:r>
              <a:rPr lang="en-GB" err="1"/>
              <a:t>Zoterbib</a:t>
            </a:r>
            <a:r>
              <a:rPr lang="en-GB"/>
              <a:t> are simple free tools which can quickly and easily create a reference for you. They are hyperlinked in this presentation.</a:t>
            </a:r>
          </a:p>
          <a:p>
            <a:endParaRPr lang="en-GB"/>
          </a:p>
          <a:p>
            <a:r>
              <a:rPr lang="en-US"/>
              <a:t>There are other tools which have far more functionality, but will require you to sign up. We currently support RefWorks in UWTSD and more details can be found in the Managing Information section in the Referencing infoskills course.</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52</a:t>
            </a:fld>
            <a:endParaRPr lang="en-GB"/>
          </a:p>
        </p:txBody>
      </p:sp>
    </p:spTree>
    <p:extLst>
      <p:ext uri="{BB962C8B-B14F-4D97-AF65-F5344CB8AC3E}">
        <p14:creationId xmlns:p14="http://schemas.microsoft.com/office/powerpoint/2010/main" val="5754346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I have provided some useful links here to help you find them more easily.</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53</a:t>
            </a:fld>
            <a:endParaRPr lang="en-GB"/>
          </a:p>
        </p:txBody>
      </p:sp>
    </p:spTree>
    <p:extLst>
      <p:ext uri="{BB962C8B-B14F-4D97-AF65-F5344CB8AC3E}">
        <p14:creationId xmlns:p14="http://schemas.microsoft.com/office/powerpoint/2010/main" val="19689933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As always, you can get in touch if you need further support or advice.</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54</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30550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439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1287028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408482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829081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61687893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687" r:id="rId5"/>
    <p:sldLayoutId id="2147483707" r:id="rId6"/>
    <p:sldLayoutId id="2147483708" r:id="rId7"/>
    <p:sldLayoutId id="2147483709" r:id="rId8"/>
    <p:sldLayoutId id="2147483710" r:id="rId9"/>
    <p:sldLayoutId id="214748371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moodle.uwtsd.ac.uk/mod/page/view.php?id=515758" TargetMode="External"/><Relationship Id="rId4" Type="http://schemas.openxmlformats.org/officeDocument/2006/relationships/hyperlink" Target="https://moodle.uwtsd.ac.uk/mod/page/view.php?id=515794"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hyperlink" Target="https://creativecommons.org/licenses/by-nc/3.0/" TargetMode="External"/><Relationship Id="rId4" Type="http://schemas.openxmlformats.org/officeDocument/2006/relationships/hyperlink" Target="https://freepngimg.com/png/735-orange-png-image-download"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18.png"/><Relationship Id="rId4" Type="http://schemas.openxmlformats.org/officeDocument/2006/relationships/hyperlink" Target="https://libguides.leedsbeckett.ac.uk/hom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image" Target="../media/image18.png"/><Relationship Id="rId4" Type="http://schemas.openxmlformats.org/officeDocument/2006/relationships/hyperlink" Target="https://libguides.leedsbeckett.ac.uk/hom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services.uwtsd.ac.uk/library/academic-and-infoskills/referencing-handbooks/"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2822572360" TargetMode="Externa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3172958251" TargetMode="Externa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3172958251" TargetMode="Externa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8.xml"/><Relationship Id="rId5" Type="http://schemas.openxmlformats.org/officeDocument/2006/relationships/hyperlink" Target="https://www-citethemrightonline-com.ezproxy.uwtsd.ac.uk/article?docid=b-9781350928060&amp;tocid=b-9781350928060-setting-out-citations" TargetMode="External"/><Relationship Id="rId4" Type="http://schemas.openxmlformats.org/officeDocument/2006/relationships/hyperlink" Target="https://librarysearch.uwtsd.ac.uk/permalink/44WHELF_UWTSD/11c0l68/alma99100436002502421"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20.xml"/><Relationship Id="rId1" Type="http://schemas.openxmlformats.org/officeDocument/2006/relationships/slideLayout" Target="../slideLayouts/slideLayout8.xml"/><Relationship Id="rId4" Type="http://schemas.openxmlformats.org/officeDocument/2006/relationships/image" Target="../media/image23.svg"/></Relationships>
</file>

<file path=ppt/slides/_rels/slide29.xml.rels><?xml version="1.0" encoding="UTF-8" standalone="yes"?>
<Relationships xmlns="http://schemas.openxmlformats.org/package/2006/relationships"><Relationship Id="rId8" Type="http://schemas.openxmlformats.org/officeDocument/2006/relationships/hyperlink" Target="https://www.phrasebank.manchester.ac.uk/" TargetMode="External"/><Relationship Id="rId3" Type="http://schemas.openxmlformats.org/officeDocument/2006/relationships/image" Target="../media/image24.png"/><Relationship Id="rId7" Type="http://schemas.openxmlformats.org/officeDocument/2006/relationships/hyperlink" Target="https://librarysearch.uwtsd.ac.uk/permalink/44WHELF_UWTSD/1pbrh66/alma99100473002202421" TargetMode="External"/><Relationship Id="rId2" Type="http://schemas.openxmlformats.org/officeDocument/2006/relationships/notesSlide" Target="../notesSlides/notesSlide21.xml"/><Relationship Id="rId1" Type="http://schemas.openxmlformats.org/officeDocument/2006/relationships/slideLayout" Target="../slideLayouts/slideLayout8.xml"/><Relationship Id="rId6" Type="http://schemas.openxmlformats.org/officeDocument/2006/relationships/hyperlink" Target="https://moodle.uwtsd.ac.uk/mod/page/view.php?id=475604" TargetMode="External"/><Relationship Id="rId11" Type="http://schemas.openxmlformats.org/officeDocument/2006/relationships/image" Target="../media/image26.png"/><Relationship Id="rId5" Type="http://schemas.openxmlformats.org/officeDocument/2006/relationships/hyperlink" Target="https://www-citethemrightonline-com.ezproxy.uwtsd.ac.uk/article?docid=b-9781350928060&amp;tocid=b-9781350928060-setting-out-citations" TargetMode="External"/><Relationship Id="rId10" Type="http://schemas.openxmlformats.org/officeDocument/2006/relationships/image" Target="../media/image25.png"/><Relationship Id="rId4" Type="http://schemas.openxmlformats.org/officeDocument/2006/relationships/hyperlink" Target="https://librarysearch.uwtsd.ac.uk/permalink/44WHELF_UWTSD/1pbrh66/alma99100241658802421" TargetMode="External"/><Relationship Id="rId9" Type="http://schemas.openxmlformats.org/officeDocument/2006/relationships/hyperlink" Target="https://whelf-uwtsd.alma.exlibrisgroup.com/leganto/public/44WHELF_UWTSD/lists/7517844970002421?auth=SAML"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8.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8.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8.xml"/><Relationship Id="rId5" Type="http://schemas.openxmlformats.org/officeDocument/2006/relationships/hyperlink" Target="https://librarysearch.uwtsd.ac.uk/permalink/44WHELF_UWTSD/1bmis16/cdi_crossref_citationtrail_10_1177_1469787417715204" TargetMode="External"/><Relationship Id="rId4" Type="http://schemas.openxmlformats.org/officeDocument/2006/relationships/image" Target="../media/image34.png"/></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8.xml"/><Relationship Id="rId5" Type="http://schemas.openxmlformats.org/officeDocument/2006/relationships/hyperlink" Target="https://moodle.uwtsd.ac.uk/mod/page/view.php?id=515794" TargetMode="External"/><Relationship Id="rId4" Type="http://schemas.openxmlformats.org/officeDocument/2006/relationships/hyperlink" Target="https://theconversation.com/student-loans-would-a-graduate-tax-be-a-better-option-179253"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hyperlink" Target="https://moodle.uwtsd.ac.uk/mod/page/view.php?id=515794" TargetMode="Externa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hyperlink" Target="https://hwb.uwtsd.ac.uk/pages/academic-support/deallusrwyddartiffisial_artificialintelligence" TargetMode="External"/><Relationship Id="rId2" Type="http://schemas.openxmlformats.org/officeDocument/2006/relationships/notesSlide" Target="../notesSlides/notesSlide30.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hwb.uwtsd.ac.uk/pages/needtoknow"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10.xml"/><Relationship Id="rId4" Type="http://schemas.openxmlformats.org/officeDocument/2006/relationships/hyperlink" Target="https://bristol.libguides.com/ai-and-the-library/using-the-craap-framework" TargetMode="External"/></Relationships>
</file>

<file path=ppt/slides/_rels/slide42.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hyperlink" Target="https://moodle.uwtsd.ac.uk/course/view.php?id=11455" TargetMode="External"/><Relationship Id="rId7" Type="http://schemas.openxmlformats.org/officeDocument/2006/relationships/hyperlink" Target="https://www-citethemrightonline-com.ezproxy.uwtsd.ac.uk/sourcetype?docid=b-9781350927964&amp;tocid=b-9781350927964-217&amp;st=Generative+AI" TargetMode="External"/><Relationship Id="rId2" Type="http://schemas.openxmlformats.org/officeDocument/2006/relationships/notesSlide" Target="../notesSlides/notesSlide32.xml"/><Relationship Id="rId1" Type="http://schemas.openxmlformats.org/officeDocument/2006/relationships/slideLayout" Target="../slideLayouts/slideLayout11.xml"/><Relationship Id="rId6" Type="http://schemas.openxmlformats.org/officeDocument/2006/relationships/image" Target="../media/image38.png"/><Relationship Id="rId5" Type="http://schemas.openxmlformats.org/officeDocument/2006/relationships/hyperlink" Target="https://moodle.uwtsd.ac.uk/mod/page/view.php?id=475601" TargetMode="External"/><Relationship Id="rId4" Type="http://schemas.openxmlformats.org/officeDocument/2006/relationships/hyperlink" Target="https://moodle.uwtsd.ac.uk/course/section.php?id=193465" TargetMode="Externa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3.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moodle.uwtsd.ac.uk/mod/scorm/player.php?a=6863&amp;currentorg=articulate_rise&amp;scoid=14761&amp;sesskey=fiSHR9WZNM&amp;display=popup&amp;mode=normal" TargetMode="External"/><Relationship Id="rId2" Type="http://schemas.openxmlformats.org/officeDocument/2006/relationships/notesSlide" Target="../notesSlides/notesSlide34.xml"/><Relationship Id="rId1" Type="http://schemas.openxmlformats.org/officeDocument/2006/relationships/slideLayout" Target="../slideLayouts/slideLayout8.xml"/><Relationship Id="rId6" Type="http://schemas.openxmlformats.org/officeDocument/2006/relationships/hyperlink" Target="https://moodle.uwtsd.ac.uk/mod/scorm/player.php?a=6952&amp;currentorg=articulate_rise&amp;scoid=15118&amp;sesskey=fiSHR9WZNM&amp;display=popup&amp;mode=normal" TargetMode="External"/><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0"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3" Type="http://schemas.openxmlformats.org/officeDocument/2006/relationships/hyperlink" Target="https://digitalservices.uwtsd.ac.uk/wp-content/uploads/2025/12/Havard-en_v1.5-V2.pdf" TargetMode="External"/><Relationship Id="rId2" Type="http://schemas.openxmlformats.org/officeDocument/2006/relationships/hyperlink" Target="https://moodle.uwtsd.ac.uk/mod/scorm/player.php?a=7376&amp;currentorg=articulate_rise&amp;scoid=16122&amp;sesskey=lmHNnrTvlS&amp;display=popup&amp;mode=normal" TargetMode="External"/><Relationship Id="rId1" Type="http://schemas.openxmlformats.org/officeDocument/2006/relationships/slideLayout" Target="../slideLayouts/slideLayout8.xml"/><Relationship Id="rId4" Type="http://schemas.openxmlformats.org/officeDocument/2006/relationships/hyperlink" Target="https://librarysearch.uwtsd.ac.uk/permalink/44WHELF_UWTSD/1vbe9ev/alma99100436002502421"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5.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hyperlink" Target="https://librarysearch.uwtsd.ac.uk/permalink/44WHELF_UWTSD/1pbrh66/alma99100633602802421"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2" Type="http://schemas.openxmlformats.org/officeDocument/2006/relationships/notesSlide" Target="../notesSlides/notesSlide36.xml"/><Relationship Id="rId1" Type="http://schemas.openxmlformats.org/officeDocument/2006/relationships/slideLayout" Target="../slideLayouts/slideLayout8.xml"/><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41.png"/></Relationships>
</file>

<file path=ppt/slides/_rels/slide5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8.xml"/><Relationship Id="rId4" Type="http://schemas.openxmlformats.org/officeDocument/2006/relationships/hyperlink" Target="https://librarysearch.uwtsd.ac.uk/permalink/44WHELF_UWTSD/11c0l68/alma99100436002502421"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mybib.com/" TargetMode="External"/><Relationship Id="rId7" Type="http://schemas.openxmlformats.org/officeDocument/2006/relationships/hyperlink" Target="https://moodle.uwtsd.ac.uk/mod/page/view.php?id=515793" TargetMode="External"/><Relationship Id="rId2" Type="http://schemas.openxmlformats.org/officeDocument/2006/relationships/notesSlide" Target="../notesSlides/notesSlide38.xml"/><Relationship Id="rId1" Type="http://schemas.openxmlformats.org/officeDocument/2006/relationships/slideLayout" Target="../slideLayouts/slideLayout8.xml"/><Relationship Id="rId6" Type="http://schemas.openxmlformats.org/officeDocument/2006/relationships/hyperlink" Target="https://www.mendeley.com/" TargetMode="External"/><Relationship Id="rId5" Type="http://schemas.openxmlformats.org/officeDocument/2006/relationships/hyperlink" Target="https://digitalservices.uwtsd.ac.uk/library/academic-and-infoskills/refworks/" TargetMode="External"/><Relationship Id="rId4" Type="http://schemas.openxmlformats.org/officeDocument/2006/relationships/hyperlink" Target="https://zbib.org/" TargetMode="External"/></Relationships>
</file>

<file path=ppt/slides/_rels/slide53.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hyperlink" Target="https://digitalservices.uwtsd.ac.uk/library/academic-and-infoskills/referencing-handbooks/"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39.xml"/><Relationship Id="rId1" Type="http://schemas.openxmlformats.org/officeDocument/2006/relationships/slideLayout" Target="../slideLayouts/slideLayout12.xml"/><Relationship Id="rId6" Type="http://schemas.openxmlformats.org/officeDocument/2006/relationships/hyperlink" Target="https://moodle.uwtsd.ac.uk/course/view.php?id=11455" TargetMode="External"/><Relationship Id="rId5" Type="http://schemas.openxmlformats.org/officeDocument/2006/relationships/hyperlink" Target="https://www-citethemrightonline-com.ezproxy.uwtsd.ac.uk/harvard-articles" TargetMode="External"/><Relationship Id="rId4" Type="http://schemas.openxmlformats.org/officeDocument/2006/relationships/hyperlink" Target="https://librarysearch.uwtsd.ac.uk/permalink/44WHELF_UWTSD/11c0l68/alma99100436002502421"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40.xml"/><Relationship Id="rId1" Type="http://schemas.openxmlformats.org/officeDocument/2006/relationships/slideLayout" Target="../slideLayouts/slideLayout13.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5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1343A4-27B5-BA48-8A97-226C474D4689}"/>
              </a:ext>
            </a:extLst>
          </p:cNvPr>
          <p:cNvSpPr txBox="1"/>
          <p:nvPr/>
        </p:nvSpPr>
        <p:spPr>
          <a:xfrm>
            <a:off x="1209294" y="1333006"/>
            <a:ext cx="8108442" cy="2031325"/>
          </a:xfrm>
          <a:prstGeom prst="rect">
            <a:avLst/>
          </a:prstGeom>
          <a:noFill/>
        </p:spPr>
        <p:txBody>
          <a:bodyPr wrap="square">
            <a:spAutoFit/>
          </a:bodyPr>
          <a:lstStyle/>
          <a:p>
            <a:r>
              <a:rPr lang="en-GB" sz="5400" dirty="0">
                <a:solidFill>
                  <a:schemeClr val="bg1"/>
                </a:solidFill>
                <a:latin typeface="Calibri"/>
                <a:ea typeface="Calibri"/>
                <a:cs typeface="Calibri"/>
              </a:rPr>
              <a:t>The why, what &amp; how, of </a:t>
            </a:r>
            <a:br>
              <a:rPr lang="en-GB" sz="6000" dirty="0">
                <a:solidFill>
                  <a:schemeClr val="bg1"/>
                </a:solidFill>
                <a:latin typeface="Calibri"/>
                <a:ea typeface="Calibri"/>
                <a:cs typeface="Calibri"/>
              </a:rPr>
            </a:br>
            <a:r>
              <a:rPr lang="en-GB" sz="7200" dirty="0">
                <a:solidFill>
                  <a:schemeClr val="bg1"/>
                </a:solidFill>
                <a:latin typeface="Calibri"/>
                <a:ea typeface="Calibri"/>
                <a:cs typeface="Calibri"/>
              </a:rPr>
              <a:t>Harvard Referencing</a:t>
            </a:r>
            <a:endParaRPr lang="en-US" sz="7200" dirty="0">
              <a:solidFill>
                <a:schemeClr val="bg1"/>
              </a:solidFill>
            </a:endParaRPr>
          </a:p>
        </p:txBody>
      </p:sp>
      <p:sp>
        <p:nvSpPr>
          <p:cNvPr id="4" name="TextBox 3">
            <a:extLst>
              <a:ext uri="{FF2B5EF4-FFF2-40B4-BE49-F238E27FC236}">
                <a16:creationId xmlns:a16="http://schemas.microsoft.com/office/drawing/2014/main" id="{CFFD18D8-2250-6B64-7AAE-576BD08A8DF2}"/>
              </a:ext>
            </a:extLst>
          </p:cNvPr>
          <p:cNvSpPr txBox="1"/>
          <p:nvPr/>
        </p:nvSpPr>
        <p:spPr>
          <a:xfrm>
            <a:off x="1209294" y="4005072"/>
            <a:ext cx="4886706" cy="584775"/>
          </a:xfrm>
          <a:prstGeom prst="rect">
            <a:avLst/>
          </a:prstGeom>
          <a:noFill/>
        </p:spPr>
        <p:txBody>
          <a:bodyPr wrap="square" rtlCol="0">
            <a:spAutoFit/>
          </a:bodyPr>
          <a:lstStyle/>
          <a:p>
            <a:r>
              <a:rPr lang="en-GB" sz="3200" b="1">
                <a:solidFill>
                  <a:schemeClr val="bg1"/>
                </a:solidFill>
              </a:rPr>
              <a:t>September 2026</a:t>
            </a:r>
            <a:endParaRPr lang="en-US" sz="3200" b="1">
              <a:solidFill>
                <a:schemeClr val="bg1"/>
              </a:solidFill>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611252" y="1525382"/>
            <a:ext cx="5104949" cy="3933960"/>
          </a:xfrm>
        </p:spPr>
        <p:txBody>
          <a:bodyPr vert="horz" lIns="91440" tIns="45720" rIns="91440" bIns="45720" rtlCol="0" anchor="t">
            <a:noAutofit/>
          </a:bodyPr>
          <a:lstStyle/>
          <a:p>
            <a:pPr marL="342900" indent="-342900">
              <a:spcAft>
                <a:spcPts val="600"/>
              </a:spcAft>
            </a:pPr>
            <a:r>
              <a:rPr lang="en-US" sz="2400" dirty="0">
                <a:latin typeface="Calibri"/>
                <a:ea typeface="Calibri"/>
                <a:cs typeface="Calibri"/>
              </a:rPr>
              <a:t>Why we reference</a:t>
            </a:r>
          </a:p>
          <a:p>
            <a:pPr marL="342900" indent="-342900">
              <a:spcAft>
                <a:spcPts val="600"/>
              </a:spcAft>
            </a:pPr>
            <a:r>
              <a:rPr lang="en-US" sz="2400" dirty="0">
                <a:latin typeface="Calibri"/>
                <a:ea typeface="Calibri"/>
                <a:cs typeface="Calibri"/>
              </a:rPr>
              <a:t>What does it look like?</a:t>
            </a:r>
          </a:p>
          <a:p>
            <a:pPr marL="342900" indent="-342900">
              <a:spcAft>
                <a:spcPts val="600"/>
              </a:spcAft>
            </a:pPr>
            <a:r>
              <a:rPr lang="en-US" sz="2400" dirty="0">
                <a:latin typeface="Calibri"/>
                <a:ea typeface="Calibri"/>
                <a:cs typeface="Calibri"/>
              </a:rPr>
              <a:t>How to cite</a:t>
            </a:r>
          </a:p>
          <a:p>
            <a:pPr marL="342900" indent="-342900">
              <a:spcAft>
                <a:spcPts val="600"/>
              </a:spcAft>
            </a:pPr>
            <a:r>
              <a:rPr lang="en-US" sz="2400" dirty="0">
                <a:latin typeface="Calibri"/>
                <a:ea typeface="Calibri"/>
                <a:cs typeface="Calibri"/>
              </a:rPr>
              <a:t>How to format a full reference</a:t>
            </a:r>
          </a:p>
          <a:p>
            <a:pPr marL="342900" indent="-342900">
              <a:spcAft>
                <a:spcPts val="600"/>
              </a:spcAft>
            </a:pPr>
            <a:r>
              <a:rPr lang="en-US" sz="2400" dirty="0">
                <a:latin typeface="Calibri"/>
                <a:ea typeface="Calibri"/>
                <a:cs typeface="Calibri"/>
              </a:rPr>
              <a:t>AI</a:t>
            </a:r>
          </a:p>
          <a:p>
            <a:pPr marL="342900" indent="-342900">
              <a:spcAft>
                <a:spcPts val="600"/>
              </a:spcAft>
            </a:pPr>
            <a:r>
              <a:rPr lang="en-US" sz="2400" dirty="0">
                <a:latin typeface="Calibri"/>
                <a:ea typeface="Calibri"/>
                <a:cs typeface="Calibri"/>
              </a:rPr>
              <a:t>Useful resources</a:t>
            </a:r>
          </a:p>
          <a:p>
            <a:pPr marL="342900" indent="-342900">
              <a:spcAft>
                <a:spcPts val="600"/>
              </a:spcAft>
            </a:pPr>
            <a:r>
              <a:rPr lang="en-US" sz="2400" dirty="0">
                <a:latin typeface="Calibri"/>
                <a:ea typeface="Calibri"/>
                <a:cs typeface="Calibri"/>
              </a:rPr>
              <a:t>Contact details</a:t>
            </a: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555887" y="1711779"/>
            <a:ext cx="7202487" cy="340614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pPr marL="0" indent="0">
              <a:buNone/>
            </a:pPr>
            <a:endParaRPr lang="en-GB" sz="2400" dirty="0">
              <a:latin typeface="Calibri"/>
              <a:ea typeface="Calibri"/>
              <a:cs typeface="Calibri"/>
            </a:endParaRP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pPr marL="0" indent="0">
              <a:buNone/>
            </a:pPr>
            <a:endParaRPr lang="en-GB" sz="2400" dirty="0">
              <a:ea typeface="Calibri Light"/>
              <a:cs typeface="Calibri Light"/>
            </a:endParaRPr>
          </a:p>
        </p:txBody>
      </p:sp>
      <p:sp>
        <p:nvSpPr>
          <p:cNvPr id="5" name="TextBox 4">
            <a:extLst>
              <a:ext uri="{FF2B5EF4-FFF2-40B4-BE49-F238E27FC236}">
                <a16:creationId xmlns:a16="http://schemas.microsoft.com/office/drawing/2014/main" id="{DDD916B7-7C34-64BC-360B-048ADA506824}"/>
              </a:ext>
            </a:extLst>
          </p:cNvPr>
          <p:cNvSpPr txBox="1"/>
          <p:nvPr/>
        </p:nvSpPr>
        <p:spPr>
          <a:xfrm>
            <a:off x="7639392" y="2950680"/>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a:xfrm>
            <a:off x="358219" y="365125"/>
            <a:ext cx="11481847" cy="848043"/>
          </a:xfrm>
        </p:spPr>
        <p:txBody>
          <a:bodyPr/>
          <a:lstStyle/>
          <a:p>
            <a:r>
              <a:rPr lang="en-GB" b="1">
                <a:latin typeface="Calibri"/>
                <a:ea typeface="Calibri"/>
                <a:cs typeface="Calibri"/>
              </a:rPr>
              <a:t>Background &amp; purpose</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482794" y="1351984"/>
            <a:ext cx="11290818" cy="888773"/>
          </a:xfrm>
        </p:spPr>
        <p:txBody>
          <a:bodyPr vert="horz" lIns="91440" tIns="45720" rIns="91440" bIns="45720" rtlCol="0" anchor="t">
            <a:normAutofit/>
          </a:bodyPr>
          <a:lstStyle/>
          <a:p>
            <a:pPr marL="0" indent="0">
              <a:buNone/>
            </a:pPr>
            <a:r>
              <a:rPr lang="en-GB" sz="2400" dirty="0">
                <a:latin typeface="Calibri"/>
                <a:ea typeface="Calibri"/>
                <a:cs typeface="Calibri"/>
              </a:rPr>
              <a:t>You should already have a basic understanding of referencing and its importance if you have completed the following </a:t>
            </a:r>
            <a:r>
              <a:rPr lang="en-GB" sz="2400" dirty="0">
                <a:latin typeface="Calibri"/>
                <a:ea typeface="Calibri"/>
                <a:cs typeface="Calibri"/>
                <a:hlinkClick r:id="rId3"/>
              </a:rPr>
              <a:t>Library Infoskills </a:t>
            </a:r>
            <a:r>
              <a:rPr lang="en-GB" sz="2400" dirty="0">
                <a:latin typeface="Calibri"/>
                <a:ea typeface="Calibri"/>
                <a:cs typeface="Calibri"/>
              </a:rPr>
              <a:t>Units on Moodle:</a:t>
            </a:r>
            <a:endParaRPr lang="en-GB" sz="2400" dirty="0">
              <a:latin typeface="Calibri" panose="020F0502020204030204" pitchFamily="34" charset="0"/>
              <a:ea typeface="Calibri"/>
              <a:cs typeface="Calibri" panose="020F0502020204030204" pitchFamily="34" charset="0"/>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457200" lvl="1" indent="0">
              <a:buNone/>
            </a:pPr>
            <a:endParaRPr lang="en-GB" sz="2400" dirty="0">
              <a:latin typeface="Calibri"/>
              <a:ea typeface="Calibri"/>
              <a:cs typeface="Calibri"/>
            </a:endParaRPr>
          </a:p>
        </p:txBody>
      </p:sp>
      <p:sp>
        <p:nvSpPr>
          <p:cNvPr id="4" name="TextBox 3">
            <a:extLst>
              <a:ext uri="{FF2B5EF4-FFF2-40B4-BE49-F238E27FC236}">
                <a16:creationId xmlns:a16="http://schemas.microsoft.com/office/drawing/2014/main" id="{1014311C-51CC-3770-E02B-53E05362E0B3}"/>
              </a:ext>
            </a:extLst>
          </p:cNvPr>
          <p:cNvSpPr txBox="1"/>
          <p:nvPr/>
        </p:nvSpPr>
        <p:spPr>
          <a:xfrm>
            <a:off x="6746154" y="2503990"/>
            <a:ext cx="3846710"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dirty="0">
                <a:solidFill>
                  <a:schemeClr val="bg1"/>
                </a:solidFill>
                <a:latin typeface="Calibri "/>
                <a:hlinkClick r:id="rId4">
                  <a:extLst>
                    <a:ext uri="{A12FA001-AC4F-418D-AE19-62706E023703}">
                      <ahyp:hlinkClr xmlns:ahyp="http://schemas.microsoft.com/office/drawing/2018/hyperlinkcolor" val="tx"/>
                    </a:ext>
                  </a:extLst>
                </a:hlinkClick>
              </a:rPr>
              <a:t>Referencing: The Basics </a:t>
            </a:r>
            <a:endParaRPr lang="en-US" sz="2400" b="1" dirty="0">
              <a:solidFill>
                <a:schemeClr val="bg1"/>
              </a:solidFill>
              <a:latin typeface="Calibri "/>
            </a:endParaRPr>
          </a:p>
        </p:txBody>
      </p:sp>
      <p:sp>
        <p:nvSpPr>
          <p:cNvPr id="5" name="TextBox 4">
            <a:extLst>
              <a:ext uri="{FF2B5EF4-FFF2-40B4-BE49-F238E27FC236}">
                <a16:creationId xmlns:a16="http://schemas.microsoft.com/office/drawing/2014/main" id="{32943B52-3118-C30A-2569-25E7882CB0F2}"/>
              </a:ext>
            </a:extLst>
          </p:cNvPr>
          <p:cNvSpPr txBox="1"/>
          <p:nvPr/>
        </p:nvSpPr>
        <p:spPr>
          <a:xfrm>
            <a:off x="1153112" y="2503991"/>
            <a:ext cx="4344507"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dirty="0">
                <a:solidFill>
                  <a:schemeClr val="bg1"/>
                </a:solidFill>
                <a:latin typeface="Calibri "/>
                <a:hlinkClick r:id="rId5">
                  <a:extLst>
                    <a:ext uri="{A12FA001-AC4F-418D-AE19-62706E023703}">
                      <ahyp:hlinkClr xmlns:ahyp="http://schemas.microsoft.com/office/drawing/2018/hyperlinkcolor" val="tx"/>
                    </a:ext>
                  </a:extLst>
                </a:hlinkClick>
              </a:rPr>
              <a:t>Academic Integrity &amp; Plagiarism</a:t>
            </a:r>
            <a:endParaRPr lang="en-US" sz="2400" b="1" dirty="0">
              <a:solidFill>
                <a:schemeClr val="bg1"/>
              </a:solidFill>
              <a:latin typeface="Calibri "/>
            </a:endParaRPr>
          </a:p>
        </p:txBody>
      </p:sp>
      <p:sp>
        <p:nvSpPr>
          <p:cNvPr id="7" name="TextBox 6">
            <a:extLst>
              <a:ext uri="{FF2B5EF4-FFF2-40B4-BE49-F238E27FC236}">
                <a16:creationId xmlns:a16="http://schemas.microsoft.com/office/drawing/2014/main" id="{9F8534EB-F98B-2032-1BD8-A7FF97C6C164}"/>
              </a:ext>
            </a:extLst>
          </p:cNvPr>
          <p:cNvSpPr txBox="1"/>
          <p:nvPr/>
        </p:nvSpPr>
        <p:spPr>
          <a:xfrm>
            <a:off x="482794" y="3268348"/>
            <a:ext cx="10992338" cy="2400657"/>
          </a:xfrm>
          <a:prstGeom prst="rect">
            <a:avLst/>
          </a:prstGeom>
          <a:noFill/>
        </p:spPr>
        <p:txBody>
          <a:bodyPr wrap="square">
            <a:spAutoFit/>
          </a:bodyPr>
          <a:lstStyle/>
          <a:p>
            <a:pPr>
              <a:buFont typeface="Arial" panose="020B0604020202020204" pitchFamily="34" charset="0"/>
              <a:buChar char="•"/>
            </a:pPr>
            <a:r>
              <a:rPr lang="en-GB" sz="2400" dirty="0">
                <a:latin typeface="Calibri"/>
                <a:ea typeface="Calibri"/>
                <a:cs typeface="Calibri"/>
              </a:rPr>
              <a:t> It is strongly advised you complete both these units (if you have not done so already) to help you develop the academic skills required in:</a:t>
            </a:r>
          </a:p>
          <a:p>
            <a:pPr marL="0" indent="0">
              <a:buNone/>
            </a:pPr>
            <a:endParaRPr lang="en-GB" sz="2800" dirty="0">
              <a:latin typeface="Calibri"/>
              <a:ea typeface="Calibri"/>
              <a:cs typeface="Calibri"/>
            </a:endParaRPr>
          </a:p>
          <a:p>
            <a:pPr lvl="2"/>
            <a:r>
              <a:rPr lang="en-GB" sz="2600" dirty="0">
                <a:latin typeface="Calibri"/>
                <a:ea typeface="Calibri"/>
                <a:cs typeface="Calibri"/>
              </a:rPr>
              <a:t> </a:t>
            </a:r>
            <a:r>
              <a:rPr lang="en-GB" sz="2400" dirty="0">
                <a:latin typeface="Calibri"/>
                <a:ea typeface="Calibri"/>
                <a:cs typeface="Calibri"/>
              </a:rPr>
              <a:t>Identifying sources </a:t>
            </a:r>
          </a:p>
          <a:p>
            <a:pPr marL="914400" lvl="2" indent="0">
              <a:buNone/>
            </a:pPr>
            <a:endParaRPr lang="en-GB" sz="2400" dirty="0">
              <a:latin typeface="Calibri"/>
              <a:ea typeface="Calibri"/>
              <a:cs typeface="Calibri"/>
            </a:endParaRPr>
          </a:p>
          <a:p>
            <a:pPr lvl="2"/>
            <a:r>
              <a:rPr lang="en-GB" sz="2400" dirty="0">
                <a:latin typeface="Calibri"/>
                <a:ea typeface="Calibri"/>
                <a:cs typeface="Calibri"/>
              </a:rPr>
              <a:t>Referencing correctly.</a:t>
            </a:r>
          </a:p>
        </p:txBody>
      </p:sp>
    </p:spTree>
    <p:extLst>
      <p:ext uri="{BB962C8B-B14F-4D97-AF65-F5344CB8AC3E}">
        <p14:creationId xmlns:p14="http://schemas.microsoft.com/office/powerpoint/2010/main" val="102503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84EDF-52C9-3FF2-662F-BEDAC3D2BF44}"/>
              </a:ext>
            </a:extLst>
          </p:cNvPr>
          <p:cNvSpPr>
            <a:spLocks noGrp="1"/>
          </p:cNvSpPr>
          <p:nvPr>
            <p:ph type="title"/>
          </p:nvPr>
        </p:nvSpPr>
        <p:spPr>
          <a:xfrm>
            <a:off x="358219" y="365125"/>
            <a:ext cx="11522487" cy="655003"/>
          </a:xfrm>
        </p:spPr>
        <p:txBody>
          <a:bodyPr>
            <a:normAutofit fontScale="90000"/>
          </a:bodyPr>
          <a:lstStyle/>
          <a:p>
            <a:r>
              <a:rPr lang="en-GB" b="1">
                <a:latin typeface="Calibri"/>
                <a:ea typeface="Calibri"/>
                <a:cs typeface="Calibri"/>
              </a:rPr>
              <a:t>Re-cap: Why must we reference?</a:t>
            </a:r>
            <a:endParaRPr lang="en-US" b="1">
              <a:latin typeface="Calibri"/>
              <a:ea typeface="Calibri"/>
              <a:cs typeface="Calibri"/>
            </a:endParaRPr>
          </a:p>
        </p:txBody>
      </p:sp>
      <p:pic>
        <p:nvPicPr>
          <p:cNvPr id="5" name="Content Placeholder 4" descr="Badge Tick with solid fill">
            <a:extLst>
              <a:ext uri="{FF2B5EF4-FFF2-40B4-BE49-F238E27FC236}">
                <a16:creationId xmlns:a16="http://schemas.microsoft.com/office/drawing/2014/main" id="{EA74CFD2-33D3-D518-BCEA-8A369148FE05}"/>
              </a:ext>
            </a:extLst>
          </p:cNvPr>
          <p:cNvPicPr>
            <a:picLocks noGrp="1" noChangeAspect="1"/>
          </p:cNvPicPr>
          <p:nvPr>
            <p:ph sz="quarter" idx="10"/>
          </p:nvPr>
        </p:nvPicPr>
        <p:blipFill>
          <a:blip>
            <a:extLst>
              <a:ext uri="{96DAC541-7B7A-43D3-8B79-37D633B846F1}">
                <asvg:svgBlip xmlns:asvg="http://schemas.microsoft.com/office/drawing/2016/SVG/main" r:embed="rId3"/>
              </a:ext>
            </a:extLst>
          </a:blip>
          <a:stretch>
            <a:fillRect/>
          </a:stretch>
        </p:blipFill>
        <p:spPr>
          <a:xfrm>
            <a:off x="852489" y="1119794"/>
            <a:ext cx="1347788" cy="1388428"/>
          </a:xfrm>
        </p:spPr>
      </p:pic>
      <p:pic>
        <p:nvPicPr>
          <p:cNvPr id="7" name="Graphic 6" descr="Body builder with solid fill">
            <a:extLst>
              <a:ext uri="{FF2B5EF4-FFF2-40B4-BE49-F238E27FC236}">
                <a16:creationId xmlns:a16="http://schemas.microsoft.com/office/drawing/2014/main" id="{7CA72149-4A2D-F27A-C4C1-A897981BBB7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51068" y="3509795"/>
            <a:ext cx="1191694" cy="1232334"/>
          </a:xfrm>
          <a:prstGeom prst="rect">
            <a:avLst/>
          </a:prstGeom>
        </p:spPr>
      </p:pic>
      <p:pic>
        <p:nvPicPr>
          <p:cNvPr id="9" name="Graphic 8" descr="Clapping hands with solid fill">
            <a:extLst>
              <a:ext uri="{FF2B5EF4-FFF2-40B4-BE49-F238E27FC236}">
                <a16:creationId xmlns:a16="http://schemas.microsoft.com/office/drawing/2014/main" id="{4CD1059D-2DE1-14BC-DEFA-BF3241D5565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707774" y="1233754"/>
            <a:ext cx="1165255" cy="1165255"/>
          </a:xfrm>
          <a:prstGeom prst="rect">
            <a:avLst/>
          </a:prstGeom>
        </p:spPr>
      </p:pic>
      <p:pic>
        <p:nvPicPr>
          <p:cNvPr id="15" name="Graphic 14" descr="Head with gears with solid fill">
            <a:extLst>
              <a:ext uri="{FF2B5EF4-FFF2-40B4-BE49-F238E27FC236}">
                <a16:creationId xmlns:a16="http://schemas.microsoft.com/office/drawing/2014/main" id="{E56872F0-38FF-D7A1-6157-6FF5EAE4767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19593" y="3509795"/>
            <a:ext cx="1201853" cy="1232333"/>
          </a:xfrm>
          <a:prstGeom prst="rect">
            <a:avLst/>
          </a:prstGeom>
        </p:spPr>
      </p:pic>
      <p:pic>
        <p:nvPicPr>
          <p:cNvPr id="17" name="Graphic 16" descr="Storytelling with solid fill">
            <a:extLst>
              <a:ext uri="{FF2B5EF4-FFF2-40B4-BE49-F238E27FC236}">
                <a16:creationId xmlns:a16="http://schemas.microsoft.com/office/drawing/2014/main" id="{87D1DFF9-0930-918D-17B0-F1C651F8614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836876" y="1318288"/>
            <a:ext cx="1059208" cy="1089688"/>
          </a:xfrm>
          <a:prstGeom prst="rect">
            <a:avLst/>
          </a:prstGeom>
        </p:spPr>
      </p:pic>
      <p:pic>
        <p:nvPicPr>
          <p:cNvPr id="19" name="Graphic 18" descr="Warning with solid fill">
            <a:extLst>
              <a:ext uri="{FF2B5EF4-FFF2-40B4-BE49-F238E27FC236}">
                <a16:creationId xmlns:a16="http://schemas.microsoft.com/office/drawing/2014/main" id="{6698389C-6750-FD2F-5EFF-D4AAEDDC554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0261833" y="3540275"/>
            <a:ext cx="1201447" cy="1201447"/>
          </a:xfrm>
          <a:prstGeom prst="rect">
            <a:avLst/>
          </a:prstGeom>
        </p:spPr>
      </p:pic>
      <p:sp>
        <p:nvSpPr>
          <p:cNvPr id="21" name="TextBox 20">
            <a:extLst>
              <a:ext uri="{FF2B5EF4-FFF2-40B4-BE49-F238E27FC236}">
                <a16:creationId xmlns:a16="http://schemas.microsoft.com/office/drawing/2014/main" id="{A83ECEDA-D2AB-6EA3-1E0C-4CBC1F93BE2A}"/>
              </a:ext>
            </a:extLst>
          </p:cNvPr>
          <p:cNvSpPr txBox="1"/>
          <p:nvPr/>
        </p:nvSpPr>
        <p:spPr>
          <a:xfrm>
            <a:off x="356967" y="2422435"/>
            <a:ext cx="2992124" cy="923330"/>
          </a:xfrm>
          <a:prstGeom prst="rect">
            <a:avLst/>
          </a:prstGeom>
          <a:noFill/>
        </p:spPr>
        <p:txBody>
          <a:bodyPr wrap="square" lIns="91440" tIns="45720" rIns="91440" bIns="45720" rtlCol="0" anchor="t">
            <a:spAutoFit/>
          </a:bodyPr>
          <a:lstStyle/>
          <a:p>
            <a:r>
              <a:rPr lang="en-GB">
                <a:latin typeface="Calibri "/>
              </a:rPr>
              <a:t>The accepted standard of research; a reference list helps identify academic work.</a:t>
            </a:r>
            <a:endParaRPr lang="en-US">
              <a:latin typeface="Calibri "/>
            </a:endParaRPr>
          </a:p>
        </p:txBody>
      </p:sp>
      <p:sp>
        <p:nvSpPr>
          <p:cNvPr id="24" name="TextBox 23">
            <a:extLst>
              <a:ext uri="{FF2B5EF4-FFF2-40B4-BE49-F238E27FC236}">
                <a16:creationId xmlns:a16="http://schemas.microsoft.com/office/drawing/2014/main" id="{CF8C7CF8-7838-482C-7CC5-16FAE634FAF4}"/>
              </a:ext>
            </a:extLst>
          </p:cNvPr>
          <p:cNvSpPr txBox="1"/>
          <p:nvPr/>
        </p:nvSpPr>
        <p:spPr>
          <a:xfrm>
            <a:off x="2548225" y="4705040"/>
            <a:ext cx="2746920" cy="646331"/>
          </a:xfrm>
          <a:prstGeom prst="rect">
            <a:avLst/>
          </a:prstGeom>
          <a:noFill/>
        </p:spPr>
        <p:txBody>
          <a:bodyPr wrap="square" rtlCol="0">
            <a:spAutoFit/>
          </a:bodyPr>
          <a:lstStyle/>
          <a:p>
            <a:r>
              <a:rPr lang="en-GB">
                <a:latin typeface="Calibri "/>
              </a:rPr>
              <a:t>Strengthens and gives credibility to our writing.</a:t>
            </a:r>
          </a:p>
        </p:txBody>
      </p:sp>
      <p:sp>
        <p:nvSpPr>
          <p:cNvPr id="33" name="TextBox 32">
            <a:extLst>
              <a:ext uri="{FF2B5EF4-FFF2-40B4-BE49-F238E27FC236}">
                <a16:creationId xmlns:a16="http://schemas.microsoft.com/office/drawing/2014/main" id="{2FFA45EF-6B7A-7365-E71B-C93E218BE183}"/>
              </a:ext>
            </a:extLst>
          </p:cNvPr>
          <p:cNvSpPr txBox="1"/>
          <p:nvPr/>
        </p:nvSpPr>
        <p:spPr>
          <a:xfrm>
            <a:off x="4118272" y="2509576"/>
            <a:ext cx="2992124" cy="646331"/>
          </a:xfrm>
          <a:prstGeom prst="rect">
            <a:avLst/>
          </a:prstGeom>
          <a:noFill/>
        </p:spPr>
        <p:txBody>
          <a:bodyPr wrap="square" rtlCol="0">
            <a:spAutoFit/>
          </a:bodyPr>
          <a:lstStyle/>
          <a:p>
            <a:r>
              <a:rPr lang="en-GB" dirty="0">
                <a:latin typeface="Calibri "/>
              </a:rPr>
              <a:t>Must credit those whose work we are using.</a:t>
            </a:r>
            <a:endParaRPr lang="en-US" dirty="0">
              <a:latin typeface="Calibri "/>
            </a:endParaRPr>
          </a:p>
        </p:txBody>
      </p:sp>
      <p:sp>
        <p:nvSpPr>
          <p:cNvPr id="35" name="TextBox 34">
            <a:extLst>
              <a:ext uri="{FF2B5EF4-FFF2-40B4-BE49-F238E27FC236}">
                <a16:creationId xmlns:a16="http://schemas.microsoft.com/office/drawing/2014/main" id="{569948EA-9357-7E9C-E13A-B149E7A4F939}"/>
              </a:ext>
            </a:extLst>
          </p:cNvPr>
          <p:cNvSpPr txBox="1"/>
          <p:nvPr/>
        </p:nvSpPr>
        <p:spPr>
          <a:xfrm>
            <a:off x="6096000" y="4705369"/>
            <a:ext cx="2913366" cy="923330"/>
          </a:xfrm>
          <a:prstGeom prst="rect">
            <a:avLst/>
          </a:prstGeom>
          <a:noFill/>
        </p:spPr>
        <p:txBody>
          <a:bodyPr wrap="square" rtlCol="0">
            <a:spAutoFit/>
          </a:bodyPr>
          <a:lstStyle/>
          <a:p>
            <a:r>
              <a:rPr lang="en-GB">
                <a:latin typeface="Calibri "/>
              </a:rPr>
              <a:t>Highlights to reader which ideas are ours and which come from our reading.</a:t>
            </a:r>
            <a:endParaRPr lang="en-US">
              <a:latin typeface="Calibri "/>
            </a:endParaRPr>
          </a:p>
        </p:txBody>
      </p:sp>
      <p:sp>
        <p:nvSpPr>
          <p:cNvPr id="37" name="TextBox 36">
            <a:extLst>
              <a:ext uri="{FF2B5EF4-FFF2-40B4-BE49-F238E27FC236}">
                <a16:creationId xmlns:a16="http://schemas.microsoft.com/office/drawing/2014/main" id="{0234E1AD-2A42-8B12-382C-688F46C4B9FA}"/>
              </a:ext>
            </a:extLst>
          </p:cNvPr>
          <p:cNvSpPr txBox="1"/>
          <p:nvPr/>
        </p:nvSpPr>
        <p:spPr>
          <a:xfrm>
            <a:off x="8090777" y="2509576"/>
            <a:ext cx="3602378" cy="923330"/>
          </a:xfrm>
          <a:prstGeom prst="rect">
            <a:avLst/>
          </a:prstGeom>
          <a:noFill/>
        </p:spPr>
        <p:txBody>
          <a:bodyPr wrap="square" lIns="91440" tIns="45720" rIns="91440" bIns="45720" rtlCol="0" anchor="t">
            <a:spAutoFit/>
          </a:bodyPr>
          <a:lstStyle/>
          <a:p>
            <a:r>
              <a:rPr lang="en-GB">
                <a:latin typeface="Calibri "/>
              </a:rPr>
              <a:t>Show our breadth of reading &amp; understanding: not rely on 1 or 2 sources.</a:t>
            </a:r>
            <a:endParaRPr lang="en-US">
              <a:latin typeface="Calibri "/>
            </a:endParaRPr>
          </a:p>
        </p:txBody>
      </p:sp>
      <p:sp>
        <p:nvSpPr>
          <p:cNvPr id="39" name="TextBox 38">
            <a:extLst>
              <a:ext uri="{FF2B5EF4-FFF2-40B4-BE49-F238E27FC236}">
                <a16:creationId xmlns:a16="http://schemas.microsoft.com/office/drawing/2014/main" id="{225FB7AF-70EB-1745-8B99-1F9CFB808106}"/>
              </a:ext>
            </a:extLst>
          </p:cNvPr>
          <p:cNvSpPr txBox="1"/>
          <p:nvPr/>
        </p:nvSpPr>
        <p:spPr>
          <a:xfrm>
            <a:off x="9892145" y="4788346"/>
            <a:ext cx="1755978" cy="369332"/>
          </a:xfrm>
          <a:prstGeom prst="rect">
            <a:avLst/>
          </a:prstGeom>
          <a:noFill/>
        </p:spPr>
        <p:txBody>
          <a:bodyPr wrap="square" lIns="91440" tIns="45720" rIns="91440" bIns="45720" rtlCol="0" anchor="t">
            <a:spAutoFit/>
          </a:bodyPr>
          <a:lstStyle/>
          <a:p>
            <a:r>
              <a:rPr lang="en-GB">
                <a:latin typeface="Calibri "/>
              </a:rPr>
              <a:t>Avoid plagiarism</a:t>
            </a:r>
            <a:endParaRPr lang="en-US">
              <a:latin typeface="Calibri "/>
            </a:endParaRPr>
          </a:p>
        </p:txBody>
      </p:sp>
    </p:spTree>
    <p:extLst>
      <p:ext uri="{BB962C8B-B14F-4D97-AF65-F5344CB8AC3E}">
        <p14:creationId xmlns:p14="http://schemas.microsoft.com/office/powerpoint/2010/main" val="202545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4" grpId="0"/>
      <p:bldP spid="33" grpId="0"/>
      <p:bldP spid="35" grpId="0"/>
      <p:bldP spid="37" grpId="0"/>
      <p:bldP spid="3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46362-57E4-BD9F-0F78-58342298A191}"/>
              </a:ext>
            </a:extLst>
          </p:cNvPr>
          <p:cNvSpPr>
            <a:spLocks noGrp="1"/>
          </p:cNvSpPr>
          <p:nvPr>
            <p:ph type="title"/>
          </p:nvPr>
        </p:nvSpPr>
        <p:spPr>
          <a:xfrm>
            <a:off x="358219" y="365125"/>
            <a:ext cx="11481847" cy="668147"/>
          </a:xfrm>
        </p:spPr>
        <p:txBody>
          <a:bodyPr>
            <a:normAutofit fontScale="90000"/>
          </a:bodyPr>
          <a:lstStyle/>
          <a:p>
            <a:r>
              <a:rPr lang="en-GB" b="1" dirty="0">
                <a:latin typeface="+mn-lt"/>
              </a:rPr>
              <a:t>Referencing process in 5 simple steps…</a:t>
            </a:r>
            <a:endParaRPr lang="en-US" b="1" dirty="0">
              <a:latin typeface="+mn-lt"/>
            </a:endParaRPr>
          </a:p>
        </p:txBody>
      </p:sp>
      <p:graphicFrame>
        <p:nvGraphicFramePr>
          <p:cNvPr id="4" name="Content Placeholder 3">
            <a:extLst>
              <a:ext uri="{FF2B5EF4-FFF2-40B4-BE49-F238E27FC236}">
                <a16:creationId xmlns:a16="http://schemas.microsoft.com/office/drawing/2014/main" id="{5A3080EC-24C5-3856-B4FC-FD313B754391}"/>
              </a:ext>
            </a:extLst>
          </p:cNvPr>
          <p:cNvGraphicFramePr>
            <a:graphicFrameLocks noGrp="1"/>
          </p:cNvGraphicFramePr>
          <p:nvPr>
            <p:ph sz="quarter" idx="10"/>
            <p:extLst>
              <p:ext uri="{D42A27DB-BD31-4B8C-83A1-F6EECF244321}">
                <p14:modId xmlns:p14="http://schemas.microsoft.com/office/powerpoint/2010/main" val="1349188322"/>
              </p:ext>
            </p:extLst>
          </p:nvPr>
        </p:nvGraphicFramePr>
        <p:xfrm>
          <a:off x="0" y="818763"/>
          <a:ext cx="11904453" cy="482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3098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a:xfrm>
            <a:off x="402845" y="328354"/>
            <a:ext cx="11481847" cy="546400"/>
          </a:xfrm>
        </p:spPr>
        <p:txBody>
          <a:bodyPr>
            <a:normAutofit fontScale="90000"/>
          </a:bodyPr>
          <a:lstStyle/>
          <a:p>
            <a:r>
              <a:rPr lang="en-GB" b="1" dirty="0">
                <a:latin typeface="+mn-lt"/>
              </a:rPr>
              <a:t>Citing information in your work</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379563" y="2286316"/>
            <a:ext cx="7829271" cy="3290288"/>
          </a:xfrm>
        </p:spPr>
        <p:txBody>
          <a:bodyPr vert="horz" lIns="91440" tIns="45720" rIns="91440" bIns="45720" rtlCol="0" anchor="t">
            <a:normAutofit/>
          </a:bodyPr>
          <a:lstStyle/>
          <a:p>
            <a:pPr marL="514350" indent="-514350">
              <a:buFont typeface="+mj-lt"/>
              <a:buAutoNum type="arabicPeriod"/>
            </a:pPr>
            <a:r>
              <a:rPr lang="en-GB" sz="2400" b="1" dirty="0">
                <a:solidFill>
                  <a:schemeClr val="accent2"/>
                </a:solidFill>
                <a:latin typeface="Calibri"/>
                <a:cs typeface="Calibri"/>
              </a:rPr>
              <a:t>The in-text citation:  </a:t>
            </a:r>
            <a:r>
              <a:rPr lang="en-GB" sz="2400" dirty="0">
                <a:latin typeface="Calibri"/>
                <a:cs typeface="Calibri"/>
              </a:rPr>
              <a:t>A brief acknowledgement of your source in the body of your work.</a:t>
            </a: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r>
              <a:rPr lang="en-GB" sz="2400" b="1" dirty="0">
                <a:solidFill>
                  <a:schemeClr val="accent2"/>
                </a:solidFill>
                <a:latin typeface="Calibri"/>
                <a:cs typeface="Calibri"/>
              </a:rPr>
              <a:t>The reference list: </a:t>
            </a:r>
            <a:r>
              <a:rPr lang="en-GB" sz="2400" dirty="0">
                <a:latin typeface="Calibri"/>
                <a:cs typeface="Calibri"/>
              </a:rPr>
              <a:t>Providing your reader with the full reference details at the end of your work, to allow your reader to find and follow up.</a:t>
            </a:r>
          </a:p>
        </p:txBody>
      </p:sp>
      <p:sp>
        <p:nvSpPr>
          <p:cNvPr id="5" name="TextBox 4">
            <a:extLst>
              <a:ext uri="{FF2B5EF4-FFF2-40B4-BE49-F238E27FC236}">
                <a16:creationId xmlns:a16="http://schemas.microsoft.com/office/drawing/2014/main" id="{68A97CAD-AEE3-C060-A014-3655FC9F0292}"/>
              </a:ext>
            </a:extLst>
          </p:cNvPr>
          <p:cNvSpPr txBox="1"/>
          <p:nvPr/>
        </p:nvSpPr>
        <p:spPr>
          <a:xfrm>
            <a:off x="379563" y="1465855"/>
            <a:ext cx="6096000" cy="461665"/>
          </a:xfrm>
          <a:prstGeom prst="rect">
            <a:avLst/>
          </a:prstGeom>
          <a:noFill/>
        </p:spPr>
        <p:txBody>
          <a:bodyPr wrap="square">
            <a:spAutoFit/>
          </a:bodyPr>
          <a:lstStyle/>
          <a:p>
            <a:pPr marL="0" indent="0">
              <a:buNone/>
            </a:pPr>
            <a:r>
              <a:rPr lang="en-GB" sz="2400" b="1" dirty="0">
                <a:latin typeface="Calibri"/>
                <a:ea typeface="Calibri"/>
                <a:cs typeface="Calibri"/>
              </a:rPr>
              <a:t>There are 2 parts to Harvard Referencing:</a:t>
            </a:r>
          </a:p>
        </p:txBody>
      </p:sp>
      <p:pic>
        <p:nvPicPr>
          <p:cNvPr id="7" name="Picture 6" descr="A close up of a fruit">
            <a:extLst>
              <a:ext uri="{FF2B5EF4-FFF2-40B4-BE49-F238E27FC236}">
                <a16:creationId xmlns:a16="http://schemas.microsoft.com/office/drawing/2014/main" id="{4AF6B25A-6CAF-7FB1-1709-E3CDB10143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08834" y="1862165"/>
            <a:ext cx="3675858" cy="3133669"/>
          </a:xfrm>
          <a:prstGeom prst="rect">
            <a:avLst/>
          </a:prstGeom>
        </p:spPr>
      </p:pic>
      <p:sp>
        <p:nvSpPr>
          <p:cNvPr id="8" name="TextBox 7">
            <a:extLst>
              <a:ext uri="{FF2B5EF4-FFF2-40B4-BE49-F238E27FC236}">
                <a16:creationId xmlns:a16="http://schemas.microsoft.com/office/drawing/2014/main" id="{C28358A3-4A80-0943-9219-B9EAA29235D5}"/>
              </a:ext>
            </a:extLst>
          </p:cNvPr>
          <p:cNvSpPr txBox="1"/>
          <p:nvPr/>
        </p:nvSpPr>
        <p:spPr>
          <a:xfrm>
            <a:off x="8993524" y="5352696"/>
            <a:ext cx="3028619" cy="230832"/>
          </a:xfrm>
          <a:prstGeom prst="rect">
            <a:avLst/>
          </a:prstGeom>
          <a:noFill/>
        </p:spPr>
        <p:txBody>
          <a:bodyPr wrap="square" rtlCol="0">
            <a:spAutoFit/>
          </a:bodyPr>
          <a:lstStyle/>
          <a:p>
            <a:r>
              <a:rPr lang="en-US" sz="900" dirty="0">
                <a:hlinkClick r:id="rId4" tooltip="https://freepngimg.com/png/735-orange-png-image-download"/>
              </a:rPr>
              <a:t>This Photo</a:t>
            </a:r>
            <a:r>
              <a:rPr lang="en-US" sz="900" dirty="0"/>
              <a:t> by Unknown Author is licensed under </a:t>
            </a:r>
            <a:r>
              <a:rPr lang="en-US" sz="900" dirty="0">
                <a:hlinkClick r:id="rId5" tooltip="https://creativecommons.org/licenses/by-nc/3.0/"/>
              </a:rPr>
              <a:t>CC BY-NC</a:t>
            </a:r>
            <a:endParaRPr lang="en-US" sz="900" dirty="0"/>
          </a:p>
        </p:txBody>
      </p:sp>
      <p:sp>
        <p:nvSpPr>
          <p:cNvPr id="4" name="TextBox 3">
            <a:extLst>
              <a:ext uri="{FF2B5EF4-FFF2-40B4-BE49-F238E27FC236}">
                <a16:creationId xmlns:a16="http://schemas.microsoft.com/office/drawing/2014/main" id="{5DDA975C-B227-615A-A316-6DD4489D5104}"/>
              </a:ext>
            </a:extLst>
          </p:cNvPr>
          <p:cNvSpPr txBox="1"/>
          <p:nvPr/>
        </p:nvSpPr>
        <p:spPr>
          <a:xfrm>
            <a:off x="8642729" y="980370"/>
            <a:ext cx="3241963" cy="400110"/>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000" b="1" dirty="0">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2000" b="1" dirty="0">
              <a:solidFill>
                <a:schemeClr val="bg1"/>
              </a:solidFill>
              <a:latin typeface="Calibri "/>
            </a:endParaRPr>
          </a:p>
        </p:txBody>
      </p:sp>
    </p:spTree>
    <p:extLst>
      <p:ext uri="{BB962C8B-B14F-4D97-AF65-F5344CB8AC3E}">
        <p14:creationId xmlns:p14="http://schemas.microsoft.com/office/powerpoint/2010/main" val="1673205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90910-EDE1-CDC9-0637-57674444B3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7EB51B-3C9A-225E-8202-EB8304DA108D}"/>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9D86C920-C349-0578-1F5C-5A7BF789099A}"/>
              </a:ext>
            </a:extLst>
          </p:cNvPr>
          <p:cNvSpPr txBox="1"/>
          <p:nvPr/>
        </p:nvSpPr>
        <p:spPr>
          <a:xfrm>
            <a:off x="205485" y="1553869"/>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1. In-text citations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BA20AC95-C8C2-9D4C-3C85-BC3ED477BD6E}"/>
              </a:ext>
            </a:extLst>
          </p:cNvPr>
          <p:cNvPicPr>
            <a:picLocks noChangeAspect="1"/>
          </p:cNvPicPr>
          <p:nvPr/>
        </p:nvPicPr>
        <p:blipFill>
          <a:blip r:embed="rId5"/>
          <a:srcRect l="2442" t="43" r="56199" b="196"/>
          <a:stretch>
            <a:fillRect/>
          </a:stretch>
        </p:blipFill>
        <p:spPr>
          <a:xfrm>
            <a:off x="3641196" y="978546"/>
            <a:ext cx="3882194" cy="5295887"/>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05C3649D-9CB8-2BB4-BE34-48545601FED4}"/>
              </a:ext>
            </a:extLst>
          </p:cNvPr>
          <p:cNvCxnSpPr>
            <a:cxnSpLocks/>
          </p:cNvCxnSpPr>
          <p:nvPr/>
        </p:nvCxnSpPr>
        <p:spPr>
          <a:xfrm>
            <a:off x="2697480" y="1813995"/>
            <a:ext cx="943716"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3B3F501-E1EE-CECB-9C0E-A90ED105517C}"/>
              </a:ext>
            </a:extLst>
          </p:cNvPr>
          <p:cNvSpPr txBox="1"/>
          <p:nvPr/>
        </p:nvSpPr>
        <p:spPr>
          <a:xfrm>
            <a:off x="7775340" y="2362131"/>
            <a:ext cx="4129677" cy="1569660"/>
          </a:xfrm>
          <a:prstGeom prst="rect">
            <a:avLst/>
          </a:prstGeom>
          <a:noFill/>
          <a:ln w="28575">
            <a:solidFill>
              <a:schemeClr val="accent2"/>
            </a:solidFill>
          </a:ln>
        </p:spPr>
        <p:txBody>
          <a:bodyPr wrap="square" lIns="91440" tIns="45720" rIns="91440" bIns="45720" rtlCol="0" anchor="t">
            <a:spAutoFit/>
          </a:bodyPr>
          <a:lstStyle/>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Author.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Year.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Page Number (if quote or specific part).</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6925C02-9F8C-9D90-9FA3-B9A2828D9CB1}"/>
              </a:ext>
            </a:extLst>
          </p:cNvPr>
          <p:cNvSpPr txBox="1"/>
          <p:nvPr/>
        </p:nvSpPr>
        <p:spPr>
          <a:xfrm>
            <a:off x="205485" y="310827"/>
            <a:ext cx="1075361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aseline="0">
                <a:latin typeface="Calibri"/>
              </a:rPr>
              <a:t>Harvard uses the </a:t>
            </a:r>
            <a:r>
              <a:rPr lang="en-GB" sz="2800" b="1" baseline="0">
                <a:latin typeface="Calibri"/>
              </a:rPr>
              <a:t>author - date </a:t>
            </a:r>
            <a:r>
              <a:rPr lang="en-GB" sz="2800" baseline="0">
                <a:latin typeface="Calibri"/>
              </a:rPr>
              <a:t>format in the in-text citation.</a:t>
            </a:r>
            <a:r>
              <a:rPr sz="2800">
                <a:latin typeface="Calibri"/>
                <a:ea typeface="Calibri"/>
                <a:cs typeface="Calibri"/>
              </a:rPr>
              <a:t>​</a:t>
            </a:r>
            <a:endParaRPr lang="en-GB"/>
          </a:p>
          <a:p>
            <a:pPr algn="ctr"/>
            <a:endParaRPr lang="en-GB"/>
          </a:p>
        </p:txBody>
      </p:sp>
    </p:spTree>
    <p:extLst>
      <p:ext uri="{BB962C8B-B14F-4D97-AF65-F5344CB8AC3E}">
        <p14:creationId xmlns:p14="http://schemas.microsoft.com/office/powerpoint/2010/main" val="1832779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8D9480-1D0F-3347-546F-3B8F99D354BE}"/>
              </a:ext>
            </a:extLst>
          </p:cNvPr>
          <p:cNvSpPr txBox="1"/>
          <p:nvPr/>
        </p:nvSpPr>
        <p:spPr>
          <a:xfrm>
            <a:off x="749731" y="635538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163798" y="1111503"/>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1. In-text citations </a:t>
            </a:r>
            <a:endParaRPr lang="en-GB" sz="240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118383" y="3431580"/>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2. Full reference list</a:t>
            </a:r>
            <a:endParaRPr lang="en-GB" sz="240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CC744BF6-2587-D5F4-2634-0D4C2310C460}"/>
              </a:ext>
            </a:extLst>
          </p:cNvPr>
          <p:cNvPicPr>
            <a:picLocks noChangeAspect="1"/>
          </p:cNvPicPr>
          <p:nvPr/>
        </p:nvPicPr>
        <p:blipFill>
          <a:blip r:embed="rId5"/>
          <a:srcRect l="2664" b="196"/>
          <a:stretch>
            <a:fillRect/>
          </a:stretch>
        </p:blipFill>
        <p:spPr>
          <a:xfrm>
            <a:off x="3093266" y="801108"/>
            <a:ext cx="8781501" cy="50922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4A7905C6-A6DA-BA8B-78A9-2AAD1124C3F5}"/>
              </a:ext>
            </a:extLst>
          </p:cNvPr>
          <p:cNvCxnSpPr>
            <a:cxnSpLocks/>
          </p:cNvCxnSpPr>
          <p:nvPr/>
        </p:nvCxnSpPr>
        <p:spPr>
          <a:xfrm>
            <a:off x="2327564" y="1573325"/>
            <a:ext cx="765702"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327564" y="1387766"/>
            <a:ext cx="5552901" cy="1959492"/>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AAC7C7B-9E0F-16B9-EE83-DD62F0FBC55F}"/>
              </a:ext>
            </a:extLst>
          </p:cNvPr>
          <p:cNvSpPr txBox="1"/>
          <p:nvPr/>
        </p:nvSpPr>
        <p:spPr>
          <a:xfrm>
            <a:off x="9317879" y="400841"/>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Tree>
    <p:extLst>
      <p:ext uri="{BB962C8B-B14F-4D97-AF65-F5344CB8AC3E}">
        <p14:creationId xmlns:p14="http://schemas.microsoft.com/office/powerpoint/2010/main" val="890670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5"/>
            <a:ext cx="11481847" cy="662781"/>
          </a:xfrm>
        </p:spPr>
        <p:txBody>
          <a:bodyPr anchor="ctr">
            <a:normAutofit fontScale="90000"/>
          </a:bodyPr>
          <a:lstStyle/>
          <a:p>
            <a:r>
              <a:rPr lang="en-GB" dirty="0">
                <a:latin typeface="+mn-lt"/>
                <a:cs typeface="Calibri Light"/>
              </a:rPr>
              <a:t>Integrating sources into your work</a:t>
            </a:r>
            <a:endParaRPr lang="en-GB" dirty="0">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4800" y="2291831"/>
            <a:ext cx="7029960" cy="3329580"/>
          </a:xfrm>
        </p:spPr>
        <p:txBody>
          <a:bodyPr vert="horz" lIns="91440" tIns="45720" rIns="91440" bIns="45720" rtlCol="0" anchor="t">
            <a:noAutofit/>
          </a:bodyPr>
          <a:lstStyle/>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Used to let you reader know </a:t>
            </a:r>
            <a:r>
              <a:rPr lang="en-US" sz="2400" b="1" dirty="0">
                <a:latin typeface="Calibri" panose="020F0502020204030204" pitchFamily="34" charset="0"/>
                <a:ea typeface="Calibri" panose="020F0502020204030204" pitchFamily="34" charset="0"/>
                <a:cs typeface="Calibri" panose="020F0502020204030204" pitchFamily="34" charset="0"/>
              </a:rPr>
              <a:t>when</a:t>
            </a:r>
            <a:r>
              <a:rPr lang="en-US" sz="2400" dirty="0">
                <a:latin typeface="Calibri" panose="020F0502020204030204" pitchFamily="34" charset="0"/>
                <a:ea typeface="Calibri" panose="020F0502020204030204" pitchFamily="34" charset="0"/>
                <a:cs typeface="Calibri" panose="020F0502020204030204" pitchFamily="34" charset="0"/>
              </a:rPr>
              <a:t> you have used the ideas, theories, words or data of another. </a:t>
            </a:r>
          </a:p>
          <a:p>
            <a:pPr>
              <a:spcBef>
                <a:spcPts val="1200"/>
              </a:spcBef>
              <a:buFont typeface="Arial" panose="020B0604020202020204" pitchFamily="34" charset="0"/>
              <a:buChar char="•"/>
            </a:pP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Forms part of your </a:t>
            </a:r>
            <a:r>
              <a:rPr lang="en-US" sz="2400" b="1" dirty="0">
                <a:latin typeface="Calibri" panose="020F0502020204030204" pitchFamily="34" charset="0"/>
                <a:ea typeface="Calibri" panose="020F0502020204030204" pitchFamily="34" charset="0"/>
                <a:cs typeface="Calibri" panose="020F0502020204030204" pitchFamily="34" charset="0"/>
              </a:rPr>
              <a:t>word count,</a:t>
            </a:r>
            <a:r>
              <a:rPr lang="en-US" sz="2400" dirty="0">
                <a:latin typeface="Calibri" panose="020F0502020204030204" pitchFamily="34" charset="0"/>
                <a:ea typeface="Calibri" panose="020F0502020204030204" pitchFamily="34" charset="0"/>
                <a:cs typeface="Calibri" panose="020F0502020204030204" pitchFamily="34" charset="0"/>
              </a:rPr>
              <a:t> therefore, is brief. </a:t>
            </a:r>
          </a:p>
          <a:p>
            <a:pPr>
              <a:spcBef>
                <a:spcPts val="1200"/>
              </a:spcBef>
              <a:buFont typeface="Arial" panose="020B0604020202020204" pitchFamily="34" charset="0"/>
              <a:buChar char="•"/>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Allows you to </a:t>
            </a:r>
            <a:r>
              <a:rPr lang="en-US" sz="2400" b="1" dirty="0">
                <a:latin typeface="Calibri" panose="020F0502020204030204" pitchFamily="34" charset="0"/>
                <a:ea typeface="Calibri" panose="020F0502020204030204" pitchFamily="34" charset="0"/>
                <a:cs typeface="Calibri" panose="020F0502020204030204" pitchFamily="34" charset="0"/>
              </a:rPr>
              <a:t>acknowledge and discuss </a:t>
            </a:r>
            <a:r>
              <a:rPr lang="en-US" sz="2400" dirty="0">
                <a:latin typeface="Calibri" panose="020F0502020204030204" pitchFamily="34" charset="0"/>
                <a:ea typeface="Calibri" panose="020F0502020204030204" pitchFamily="34" charset="0"/>
                <a:cs typeface="Calibri" panose="020F0502020204030204" pitchFamily="34" charset="0"/>
              </a:rPr>
              <a:t>their work in your text, by </a:t>
            </a:r>
            <a:r>
              <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rPr>
              <a:t>quoting, paraphrasing, or </a:t>
            </a:r>
            <a:r>
              <a:rPr lang="en-US" sz="2400" dirty="0" err="1">
                <a:solidFill>
                  <a:schemeClr val="accent2"/>
                </a:solidFill>
                <a:latin typeface="Calibri" panose="020F0502020204030204" pitchFamily="34" charset="0"/>
                <a:ea typeface="Calibri" panose="020F0502020204030204" pitchFamily="34" charset="0"/>
                <a:cs typeface="Calibri" panose="020F0502020204030204" pitchFamily="34" charset="0"/>
              </a:rPr>
              <a:t>summarising</a:t>
            </a: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pic>
        <p:nvPicPr>
          <p:cNvPr id="5" name="Picture 4">
            <a:extLst>
              <a:ext uri="{FF2B5EF4-FFF2-40B4-BE49-F238E27FC236}">
                <a16:creationId xmlns:a16="http://schemas.microsoft.com/office/drawing/2014/main" id="{C85AE806-5043-AB1F-38A2-D6E51F4B1293}"/>
              </a:ext>
            </a:extLst>
          </p:cNvPr>
          <p:cNvPicPr>
            <a:picLocks noChangeAspect="1"/>
          </p:cNvPicPr>
          <p:nvPr/>
        </p:nvPicPr>
        <p:blipFill>
          <a:blip r:embed="rId3"/>
          <a:srcRect l="2506" r="55847"/>
          <a:stretch>
            <a:fillRect/>
          </a:stretch>
        </p:blipFill>
        <p:spPr>
          <a:xfrm>
            <a:off x="8407137" y="1027906"/>
            <a:ext cx="3323656" cy="4513404"/>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5780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229344" y="981022"/>
            <a:ext cx="2746248" cy="2746248"/>
          </a:xfrm>
          <a:prstGeom prst="rect">
            <a:avLst/>
          </a:prstGeom>
        </p:spPr>
      </p:pic>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58219" y="365125"/>
            <a:ext cx="11481847" cy="717745"/>
          </a:xfrm>
        </p:spPr>
        <p:txBody>
          <a:bodyPr>
            <a:normAutofit/>
          </a:bodyPr>
          <a:lstStyle/>
          <a:p>
            <a:r>
              <a:rPr lang="en-GB" b="1" dirty="0">
                <a:latin typeface="+mn-lt"/>
              </a:rPr>
              <a:t>Quoting v Paraphrasing &amp; Summarising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58219" y="1690688"/>
            <a:ext cx="9287636" cy="898763"/>
          </a:xfrm>
        </p:spPr>
        <p:txBody>
          <a:bodyPr vert="horz" lIns="91440" tIns="45720" rIns="91440" bIns="45720" rtlCol="0" anchor="t">
            <a:normAutofit/>
          </a:bodyPr>
          <a:lstStyle/>
          <a:p>
            <a:pPr>
              <a:buFont typeface="Arial" panose="020B0604020202020204" pitchFamily="34" charset="0"/>
              <a:buChar char="•"/>
            </a:pPr>
            <a:r>
              <a:rPr lang="en-GB" sz="2600" b="1" dirty="0">
                <a:solidFill>
                  <a:schemeClr val="accent2"/>
                </a:solidFill>
                <a:latin typeface="Calibri"/>
                <a:ea typeface="Calibri"/>
                <a:cs typeface="Calibri"/>
              </a:rPr>
              <a:t>Quoting</a:t>
            </a:r>
            <a:r>
              <a:rPr lang="en-GB" sz="2600" dirty="0">
                <a:latin typeface="Calibri"/>
                <a:ea typeface="Calibri"/>
                <a:cs typeface="Calibri"/>
              </a:rPr>
              <a:t>: copying someone else’s words exactly as they appear in the original text.</a:t>
            </a:r>
            <a:endParaRPr lang="en-GB" sz="26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23D4352-0957-3F48-EAF8-31C014841F66}"/>
              </a:ext>
            </a:extLst>
          </p:cNvPr>
          <p:cNvSpPr txBox="1"/>
          <p:nvPr/>
        </p:nvSpPr>
        <p:spPr>
          <a:xfrm>
            <a:off x="358219" y="4343167"/>
            <a:ext cx="11455146" cy="1292662"/>
          </a:xfrm>
          <a:prstGeom prst="rect">
            <a:avLst/>
          </a:prstGeom>
          <a:noFill/>
        </p:spPr>
        <p:txBody>
          <a:bodyPr wrap="square">
            <a:spAutoFit/>
          </a:bodyPr>
          <a:lstStyle/>
          <a:p>
            <a:pPr marL="457200" indent="-457200">
              <a:buFont typeface="Arial" panose="020B0604020202020204" pitchFamily="34" charset="0"/>
              <a:buChar char="•"/>
            </a:pPr>
            <a:r>
              <a:rPr lang="en-GB" sz="2600" b="1" dirty="0">
                <a:solidFill>
                  <a:schemeClr val="accent2"/>
                </a:solidFill>
                <a:latin typeface="Calibri"/>
                <a:ea typeface="Calibri"/>
                <a:cs typeface="Calibri"/>
              </a:rPr>
              <a:t>Summarising</a:t>
            </a:r>
            <a:r>
              <a:rPr lang="en-GB" sz="2600" dirty="0">
                <a:latin typeface="Calibri"/>
                <a:ea typeface="Calibri"/>
                <a:cs typeface="Calibri"/>
              </a:rPr>
              <a:t>:  </a:t>
            </a:r>
            <a:r>
              <a:rPr lang="en-GB" sz="2600" dirty="0">
                <a:solidFill>
                  <a:srgbClr val="000000"/>
                </a:solidFill>
                <a:highlight>
                  <a:srgbClr val="FFFFFF"/>
                </a:highlight>
                <a:latin typeface="Calibri"/>
                <a:ea typeface="Calibri"/>
                <a:cs typeface="Calibri"/>
              </a:rPr>
              <a:t>writing</a:t>
            </a:r>
            <a:r>
              <a:rPr lang="en-GB" sz="2600" b="0" i="0" dirty="0">
                <a:solidFill>
                  <a:srgbClr val="000000"/>
                </a:solidFill>
                <a:effectLst/>
                <a:highlight>
                  <a:srgbClr val="FFFFFF"/>
                </a:highlight>
                <a:latin typeface="Calibri"/>
                <a:ea typeface="Calibri"/>
                <a:cs typeface="Calibri"/>
              </a:rPr>
              <a:t> a </a:t>
            </a:r>
            <a:r>
              <a:rPr lang="en-GB" sz="2600" i="0" dirty="0">
                <a:effectLst/>
                <a:highlight>
                  <a:srgbClr val="FFFFFF"/>
                </a:highlight>
                <a:latin typeface="Calibri"/>
                <a:ea typeface="Calibri"/>
                <a:cs typeface="Calibri"/>
              </a:rPr>
              <a:t>brief overview </a:t>
            </a:r>
            <a:r>
              <a:rPr lang="en-GB" sz="2600" b="0" i="0" dirty="0">
                <a:solidFill>
                  <a:srgbClr val="000000"/>
                </a:solidFill>
                <a:effectLst/>
                <a:highlight>
                  <a:srgbClr val="FFFFFF"/>
                </a:highlight>
                <a:latin typeface="Calibri"/>
                <a:ea typeface="Calibri"/>
                <a:cs typeface="Calibri"/>
              </a:rPr>
              <a:t>of someone else's idea in your own words. </a:t>
            </a:r>
            <a:r>
              <a:rPr lang="en-GB" sz="2600" b="1" i="0" dirty="0">
                <a:solidFill>
                  <a:srgbClr val="000000"/>
                </a:solidFill>
                <a:effectLst/>
                <a:highlight>
                  <a:srgbClr val="FFFFFF"/>
                </a:highlight>
                <a:latin typeface="Calibri"/>
                <a:ea typeface="Calibri"/>
                <a:cs typeface="Calibri"/>
              </a:rPr>
              <a:t>Example</a:t>
            </a:r>
            <a:r>
              <a:rPr lang="en-GB" sz="2600" b="0" i="0" dirty="0">
                <a:solidFill>
                  <a:srgbClr val="000000"/>
                </a:solidFill>
                <a:effectLst/>
                <a:highlight>
                  <a:srgbClr val="FFFFFF"/>
                </a:highlight>
                <a:latin typeface="Calibri"/>
                <a:ea typeface="Calibri"/>
                <a:cs typeface="Calibri"/>
              </a:rPr>
              <a:t>: writing the findings of a research article in a journal in a few sentences.</a:t>
            </a:r>
            <a:endParaRPr lang="en-GB" sz="2600" dirty="0">
              <a:latin typeface="Calibri"/>
              <a:ea typeface="Calibri"/>
              <a:cs typeface="Calibri"/>
            </a:endParaRPr>
          </a:p>
        </p:txBody>
      </p:sp>
      <p:sp>
        <p:nvSpPr>
          <p:cNvPr id="8" name="TextBox 7">
            <a:extLst>
              <a:ext uri="{FF2B5EF4-FFF2-40B4-BE49-F238E27FC236}">
                <a16:creationId xmlns:a16="http://schemas.microsoft.com/office/drawing/2014/main" id="{0AF9CDC4-0223-6E1B-3BC6-F62B58B2AB5F}"/>
              </a:ext>
            </a:extLst>
          </p:cNvPr>
          <p:cNvSpPr txBox="1"/>
          <p:nvPr/>
        </p:nvSpPr>
        <p:spPr>
          <a:xfrm>
            <a:off x="358219" y="3020033"/>
            <a:ext cx="9142397" cy="892552"/>
          </a:xfrm>
          <a:prstGeom prst="rect">
            <a:avLst/>
          </a:prstGeom>
          <a:noFill/>
        </p:spPr>
        <p:txBody>
          <a:bodyPr wrap="square">
            <a:spAutoFit/>
          </a:bodyPr>
          <a:lstStyle/>
          <a:p>
            <a:pPr marL="285750" indent="-285750">
              <a:buFont typeface="Arial" panose="020B0604020202020204" pitchFamily="34" charset="0"/>
              <a:buChar char="•"/>
            </a:pPr>
            <a:r>
              <a:rPr lang="en-GB" sz="2600" b="1" dirty="0">
                <a:solidFill>
                  <a:schemeClr val="accent2"/>
                </a:solidFill>
                <a:latin typeface="Calibri"/>
                <a:ea typeface="Calibri"/>
                <a:cs typeface="Calibri"/>
              </a:rPr>
              <a:t>Paraphrasing</a:t>
            </a:r>
            <a:r>
              <a:rPr lang="en-GB" sz="2600" dirty="0">
                <a:latin typeface="Calibri"/>
                <a:ea typeface="Calibri"/>
                <a:cs typeface="Calibri"/>
              </a:rPr>
              <a:t>:  using someone else’s words or ideas and writing in your own words. </a:t>
            </a:r>
          </a:p>
        </p:txBody>
      </p:sp>
    </p:spTree>
    <p:extLst>
      <p:ext uri="{BB962C8B-B14F-4D97-AF65-F5344CB8AC3E}">
        <p14:creationId xmlns:p14="http://schemas.microsoft.com/office/powerpoint/2010/main" val="3462620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6"/>
            <a:ext cx="11481847" cy="558646"/>
          </a:xfrm>
        </p:spPr>
        <p:txBody>
          <a:bodyPr anchor="ctr">
            <a:normAutofit fontScale="90000"/>
          </a:bodyPr>
          <a:lstStyle/>
          <a:p>
            <a:r>
              <a:rPr lang="en-GB" b="1" dirty="0">
                <a:latin typeface="+mn-lt"/>
                <a:cs typeface="Calibri Light"/>
              </a:rPr>
              <a:t>Example...</a:t>
            </a:r>
            <a:endParaRPr lang="en-GB" b="1" dirty="0">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430221" y="3231888"/>
            <a:ext cx="8549640" cy="1125969"/>
          </a:xfrm>
        </p:spPr>
        <p:txBody>
          <a:bodyPr vert="horz" lIns="91440" tIns="45720" rIns="91440" bIns="45720" rtlCol="0" anchor="t">
            <a:noAutofit/>
          </a:bodyPr>
          <a:lstStyle/>
          <a:p>
            <a:pPr marL="457200" lvl="1" indent="0">
              <a:spcBef>
                <a:spcPts val="250"/>
              </a:spcBef>
              <a:spcAft>
                <a:spcPts val="250"/>
              </a:spcAft>
              <a:buNone/>
            </a:pPr>
            <a:r>
              <a:rPr lang="en-GB" sz="2800" b="1" i="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23B9F6A1-4F36-A206-E5D1-98F9069DDDB4}"/>
              </a:ext>
            </a:extLst>
          </p:cNvPr>
          <p:cNvSpPr txBox="1"/>
          <p:nvPr/>
        </p:nvSpPr>
        <p:spPr>
          <a:xfrm>
            <a:off x="1587003" y="1669231"/>
            <a:ext cx="8531007" cy="400110"/>
          </a:xfrm>
          <a:prstGeom prst="rect">
            <a:avLst/>
          </a:prstGeom>
          <a:noFill/>
          <a:ln w="28575">
            <a:solidFill>
              <a:schemeClr val="accent2"/>
            </a:solidFill>
          </a:ln>
        </p:spPr>
        <p:txBody>
          <a:bodyPr wrap="square" lIns="91440" tIns="45720" rIns="91440" bIns="45720" rtlCol="0" anchor="t">
            <a:spAutoFit/>
          </a:bodyPr>
          <a:lstStyle/>
          <a:p>
            <a:r>
              <a:rPr lang="en-GB" sz="2000">
                <a:latin typeface="Calibri"/>
                <a:ea typeface="Calibri"/>
                <a:cs typeface="Calibri"/>
              </a:rPr>
              <a:t>Lack of an in-text citation indicates to your reader that it is your idea or opinion.</a:t>
            </a:r>
          </a:p>
        </p:txBody>
      </p:sp>
      <p:sp>
        <p:nvSpPr>
          <p:cNvPr id="5" name="TextBox 4">
            <a:extLst>
              <a:ext uri="{FF2B5EF4-FFF2-40B4-BE49-F238E27FC236}">
                <a16:creationId xmlns:a16="http://schemas.microsoft.com/office/drawing/2014/main" id="{C3EE90FB-6707-6303-82DB-268D76BCAC39}"/>
              </a:ext>
            </a:extLst>
          </p:cNvPr>
          <p:cNvSpPr txBox="1"/>
          <p:nvPr/>
        </p:nvSpPr>
        <p:spPr>
          <a:xfrm>
            <a:off x="465614" y="4229637"/>
            <a:ext cx="9514247" cy="1200329"/>
          </a:xfrm>
          <a:prstGeom prst="rect">
            <a:avLst/>
          </a:prstGeom>
          <a:noFill/>
        </p:spPr>
        <p:txBody>
          <a:bodyPr wrap="square" lIns="91440" tIns="45720" rIns="91440" bIns="45720" rtlCol="0" anchor="t">
            <a:spAutoFit/>
          </a:bodyPr>
          <a:lstStyle/>
          <a:p>
            <a:r>
              <a:rPr lang="en-GB" sz="2400" b="1" dirty="0">
                <a:solidFill>
                  <a:schemeClr val="accent2"/>
                </a:solidFill>
                <a:latin typeface="Calibri "/>
              </a:rPr>
              <a:t>Source read: </a:t>
            </a:r>
          </a:p>
          <a:p>
            <a:endParaRPr lang="en-GB" sz="2400" b="1" dirty="0">
              <a:solidFill>
                <a:schemeClr val="accent2"/>
              </a:solidFill>
              <a:latin typeface="Calibri "/>
            </a:endParaRPr>
          </a:p>
          <a:p>
            <a:r>
              <a:rPr lang="en-GB" sz="2400" dirty="0">
                <a:latin typeface="Calibri "/>
              </a:rPr>
              <a:t>Teamworking (book authored by Aaron Smith and Gareth Jones). </a:t>
            </a:r>
            <a:endParaRPr lang="en-US" dirty="0"/>
          </a:p>
        </p:txBody>
      </p:sp>
      <p:sp>
        <p:nvSpPr>
          <p:cNvPr id="6" name="TextBox 5">
            <a:extLst>
              <a:ext uri="{FF2B5EF4-FFF2-40B4-BE49-F238E27FC236}">
                <a16:creationId xmlns:a16="http://schemas.microsoft.com/office/drawing/2014/main" id="{593A1F67-B26B-9E20-0662-126FB60964D2}"/>
              </a:ext>
            </a:extLst>
          </p:cNvPr>
          <p:cNvSpPr txBox="1"/>
          <p:nvPr/>
        </p:nvSpPr>
        <p:spPr>
          <a:xfrm>
            <a:off x="465614" y="2502181"/>
            <a:ext cx="3298572" cy="461665"/>
          </a:xfrm>
          <a:prstGeom prst="rect">
            <a:avLst/>
          </a:prstGeom>
          <a:noFill/>
        </p:spPr>
        <p:txBody>
          <a:bodyPr wrap="square" rtlCol="0">
            <a:spAutoFit/>
          </a:bodyPr>
          <a:lstStyle/>
          <a:p>
            <a:r>
              <a:rPr lang="en-GB" sz="2400" b="1" dirty="0">
                <a:solidFill>
                  <a:schemeClr val="accent2"/>
                </a:solidFill>
                <a:latin typeface="Calibri "/>
              </a:rPr>
              <a:t>Paraphrased sentence:</a:t>
            </a:r>
            <a:endParaRPr lang="en-US" sz="2400" b="1" dirty="0">
              <a:solidFill>
                <a:schemeClr val="accent2"/>
              </a:solidFill>
              <a:latin typeface="Calibri "/>
            </a:endParaRPr>
          </a:p>
        </p:txBody>
      </p:sp>
      <p:sp>
        <p:nvSpPr>
          <p:cNvPr id="7" name="TextBox 6">
            <a:extLst>
              <a:ext uri="{FF2B5EF4-FFF2-40B4-BE49-F238E27FC236}">
                <a16:creationId xmlns:a16="http://schemas.microsoft.com/office/drawing/2014/main" id="{4EEDCB46-2DE8-E0D6-9386-0C6C8BDB4C6D}"/>
              </a:ext>
            </a:extLst>
          </p:cNvPr>
          <p:cNvSpPr txBox="1"/>
          <p:nvPr/>
        </p:nvSpPr>
        <p:spPr>
          <a:xfrm>
            <a:off x="9212885" y="970915"/>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Tree>
    <p:extLst>
      <p:ext uri="{BB962C8B-B14F-4D97-AF65-F5344CB8AC3E}">
        <p14:creationId xmlns:p14="http://schemas.microsoft.com/office/powerpoint/2010/main" val="174849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B7E1F-1FA7-57D5-D811-25651638CB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AB294-90E3-4AF0-6162-0265B4EA678D}"/>
              </a:ext>
            </a:extLst>
          </p:cNvPr>
          <p:cNvSpPr>
            <a:spLocks noGrp="1"/>
          </p:cNvSpPr>
          <p:nvPr>
            <p:ph type="title"/>
          </p:nvPr>
        </p:nvSpPr>
        <p:spPr>
          <a:xfrm>
            <a:off x="358219" y="365125"/>
            <a:ext cx="11481847" cy="800219"/>
          </a:xfrm>
        </p:spPr>
        <p:txBody>
          <a:bodyPr anchor="ctr">
            <a:normAutofit/>
          </a:bodyPr>
          <a:lstStyle/>
          <a:p>
            <a:r>
              <a:rPr lang="en-GB" b="1" dirty="0">
                <a:latin typeface="+mn-lt"/>
                <a:cs typeface="Calibri Light"/>
              </a:rPr>
              <a:t>1. Parenthetical in-text citation</a:t>
            </a:r>
            <a:endParaRPr lang="en-GB" b="1" dirty="0">
              <a:latin typeface="+mn-lt"/>
            </a:endParaRPr>
          </a:p>
        </p:txBody>
      </p:sp>
      <p:sp>
        <p:nvSpPr>
          <p:cNvPr id="5" name="TextBox 4">
            <a:extLst>
              <a:ext uri="{FF2B5EF4-FFF2-40B4-BE49-F238E27FC236}">
                <a16:creationId xmlns:a16="http://schemas.microsoft.com/office/drawing/2014/main" id="{0E41A90E-04A2-06D4-5D70-34C9FD0E01C2}"/>
              </a:ext>
            </a:extLst>
          </p:cNvPr>
          <p:cNvSpPr txBox="1"/>
          <p:nvPr/>
        </p:nvSpPr>
        <p:spPr>
          <a:xfrm>
            <a:off x="463780" y="3780797"/>
            <a:ext cx="9514247" cy="1107996"/>
          </a:xfrm>
          <a:prstGeom prst="rect">
            <a:avLst/>
          </a:prstGeom>
          <a:noFill/>
        </p:spPr>
        <p:txBody>
          <a:bodyPr wrap="square" lIns="91440" tIns="45720" rIns="91440" bIns="45720" rtlCol="0" anchor="t">
            <a:spAutoFit/>
          </a:bodyPr>
          <a:lstStyle/>
          <a:p>
            <a:r>
              <a:rPr lang="en-GB" sz="2400" b="1" dirty="0">
                <a:solidFill>
                  <a:schemeClr val="accent2"/>
                </a:solidFill>
                <a:latin typeface="Calibri "/>
              </a:rPr>
              <a:t>Reference: </a:t>
            </a:r>
          </a:p>
          <a:p>
            <a:r>
              <a:rPr lang="en-GB" sz="2400" dirty="0">
                <a:latin typeface="Calibri "/>
              </a:rPr>
              <a:t>Smith, A. and Jones, G. (2020) </a:t>
            </a:r>
            <a:r>
              <a:rPr lang="en-GB" sz="2400" i="1" dirty="0">
                <a:latin typeface="Calibri "/>
              </a:rPr>
              <a:t>Teamworking</a:t>
            </a:r>
            <a:r>
              <a:rPr lang="en-GB" sz="2400" dirty="0">
                <a:latin typeface="Calibri "/>
              </a:rPr>
              <a:t>. 2nd </a:t>
            </a:r>
            <a:r>
              <a:rPr lang="en-GB" sz="2400" dirty="0" err="1">
                <a:latin typeface="Calibri "/>
              </a:rPr>
              <a:t>edn</a:t>
            </a:r>
            <a:r>
              <a:rPr lang="en-GB" sz="2400" dirty="0">
                <a:latin typeface="Calibri "/>
              </a:rPr>
              <a:t>. Loki Press.  </a:t>
            </a:r>
          </a:p>
          <a:p>
            <a:endParaRPr lang="en-US" dirty="0"/>
          </a:p>
        </p:txBody>
      </p:sp>
      <p:sp>
        <p:nvSpPr>
          <p:cNvPr id="6" name="TextBox 5">
            <a:extLst>
              <a:ext uri="{FF2B5EF4-FFF2-40B4-BE49-F238E27FC236}">
                <a16:creationId xmlns:a16="http://schemas.microsoft.com/office/drawing/2014/main" id="{9E44F211-5B4A-F1E9-8EA6-12ED052EA8AA}"/>
              </a:ext>
            </a:extLst>
          </p:cNvPr>
          <p:cNvSpPr txBox="1"/>
          <p:nvPr/>
        </p:nvSpPr>
        <p:spPr>
          <a:xfrm>
            <a:off x="465614" y="1634155"/>
            <a:ext cx="5736010" cy="461665"/>
          </a:xfrm>
          <a:prstGeom prst="rect">
            <a:avLst/>
          </a:prstGeom>
          <a:noFill/>
        </p:spPr>
        <p:txBody>
          <a:bodyPr wrap="square" rtlCol="0">
            <a:spAutoFit/>
          </a:bodyPr>
          <a:lstStyle/>
          <a:p>
            <a:r>
              <a:rPr lang="en-GB" sz="2400" b="1" dirty="0">
                <a:solidFill>
                  <a:schemeClr val="accent2"/>
                </a:solidFill>
                <a:latin typeface="Calibri "/>
              </a:rPr>
              <a:t>Paraphrased sentence with in-text citation:</a:t>
            </a:r>
            <a:endParaRPr lang="en-US" sz="2400" b="1" dirty="0">
              <a:solidFill>
                <a:schemeClr val="accent2"/>
              </a:solidFill>
              <a:latin typeface="Calibri "/>
            </a:endParaRPr>
          </a:p>
        </p:txBody>
      </p:sp>
      <p:sp>
        <p:nvSpPr>
          <p:cNvPr id="7" name="TextBox 6">
            <a:extLst>
              <a:ext uri="{FF2B5EF4-FFF2-40B4-BE49-F238E27FC236}">
                <a16:creationId xmlns:a16="http://schemas.microsoft.com/office/drawing/2014/main" id="{5176BC3F-15DE-A8A1-7795-F1B8446A6C64}"/>
              </a:ext>
            </a:extLst>
          </p:cNvPr>
          <p:cNvSpPr txBox="1"/>
          <p:nvPr/>
        </p:nvSpPr>
        <p:spPr>
          <a:xfrm>
            <a:off x="525242" y="2498158"/>
            <a:ext cx="11405174" cy="800219"/>
          </a:xfrm>
          <a:prstGeom prst="rect">
            <a:avLst/>
          </a:prstGeom>
          <a:noFill/>
          <a:ln w="28575">
            <a:noFill/>
          </a:ln>
        </p:spPr>
        <p:txBody>
          <a:bodyPr wrap="square" lIns="91440" tIns="45720" rIns="91440" bIns="45720" anchor="t">
            <a:spAutoFit/>
          </a:bodyPr>
          <a:lstStyle/>
          <a:p>
            <a:r>
              <a:rPr lang="en-GB" sz="2800" b="1" dirty="0">
                <a:latin typeface="Calibri"/>
                <a:ea typeface="Calibri Light"/>
                <a:cs typeface="Calibri Light"/>
              </a:rPr>
              <a:t>Effective communication is crucial for team success </a:t>
            </a:r>
            <a:r>
              <a:rPr lang="en-GB" sz="2800" b="1" dirty="0">
                <a:solidFill>
                  <a:schemeClr val="accent2"/>
                </a:solidFill>
                <a:latin typeface="Calibri"/>
                <a:ea typeface="Calibri Light"/>
                <a:cs typeface="Calibri Light"/>
              </a:rPr>
              <a:t>(Smith and Jones, 2020).</a:t>
            </a:r>
          </a:p>
          <a:p>
            <a:endParaRPr lang="en-GB" sz="1800" b="1" dirty="0">
              <a:solidFill>
                <a:schemeClr val="accent2"/>
              </a:solidFill>
              <a:latin typeface="Calibri"/>
              <a:ea typeface="Calibri Light"/>
              <a:cs typeface="Calibri Light"/>
            </a:endParaRPr>
          </a:p>
        </p:txBody>
      </p:sp>
      <p:sp>
        <p:nvSpPr>
          <p:cNvPr id="10" name="TextBox 9">
            <a:extLst>
              <a:ext uri="{FF2B5EF4-FFF2-40B4-BE49-F238E27FC236}">
                <a16:creationId xmlns:a16="http://schemas.microsoft.com/office/drawing/2014/main" id="{BBBF54B3-D483-F3D7-6D20-DFE1A25676FA}"/>
              </a:ext>
            </a:extLst>
          </p:cNvPr>
          <p:cNvSpPr txBox="1"/>
          <p:nvPr/>
        </p:nvSpPr>
        <p:spPr>
          <a:xfrm>
            <a:off x="525242" y="5140380"/>
            <a:ext cx="11408757" cy="461665"/>
          </a:xfrm>
          <a:prstGeom prst="rect">
            <a:avLst/>
          </a:prstGeom>
          <a:noFill/>
          <a:ln w="38100">
            <a:solidFill>
              <a:schemeClr val="accent2"/>
            </a:solidFill>
          </a:ln>
        </p:spPr>
        <p:txBody>
          <a:bodyPr wrap="square" lIns="91440" tIns="45720" rIns="91440" bIns="45720" rtlCol="0" anchor="t">
            <a:spAutoFit/>
          </a:bodyPr>
          <a:lstStyle/>
          <a:p>
            <a:r>
              <a:rPr lang="en-GB" sz="2400">
                <a:latin typeface="Calibri "/>
              </a:rPr>
              <a:t>Note the full stop appears after the in-text citation and not at the end of your sentence! </a:t>
            </a:r>
            <a:endParaRPr lang="en-US" sz="2400">
              <a:latin typeface="Calibri "/>
            </a:endParaRPr>
          </a:p>
        </p:txBody>
      </p:sp>
    </p:spTree>
    <p:extLst>
      <p:ext uri="{BB962C8B-B14F-4D97-AF65-F5344CB8AC3E}">
        <p14:creationId xmlns:p14="http://schemas.microsoft.com/office/powerpoint/2010/main" val="2449575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2562A-FA9C-8F9C-EF13-A8DFE447C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C7C5D-BF84-C3B7-722D-ED73BF3F8424}"/>
              </a:ext>
            </a:extLst>
          </p:cNvPr>
          <p:cNvSpPr>
            <a:spLocks noGrp="1"/>
          </p:cNvSpPr>
          <p:nvPr>
            <p:ph type="title"/>
          </p:nvPr>
        </p:nvSpPr>
        <p:spPr>
          <a:xfrm>
            <a:off x="358219" y="365125"/>
            <a:ext cx="11481847" cy="585851"/>
          </a:xfrm>
        </p:spPr>
        <p:txBody>
          <a:bodyPr anchor="ctr">
            <a:normAutofit fontScale="90000"/>
          </a:bodyPr>
          <a:lstStyle/>
          <a:p>
            <a:r>
              <a:rPr lang="en-GB" b="1" dirty="0">
                <a:latin typeface="+mn-lt"/>
                <a:cs typeface="Calibri Light"/>
              </a:rPr>
              <a:t>1. Parenthetical in-text citation</a:t>
            </a:r>
            <a:endParaRPr lang="en-GB" b="1" dirty="0">
              <a:latin typeface="+mn-lt"/>
            </a:endParaRPr>
          </a:p>
        </p:txBody>
      </p:sp>
      <p:sp>
        <p:nvSpPr>
          <p:cNvPr id="3" name="Content Placeholder 2">
            <a:extLst>
              <a:ext uri="{FF2B5EF4-FFF2-40B4-BE49-F238E27FC236}">
                <a16:creationId xmlns:a16="http://schemas.microsoft.com/office/drawing/2014/main" id="{4E868E90-6332-2D4A-F122-884E8DBA83E4}"/>
              </a:ext>
            </a:extLst>
          </p:cNvPr>
          <p:cNvSpPr>
            <a:spLocks noGrp="1"/>
          </p:cNvSpPr>
          <p:nvPr>
            <p:ph sz="quarter" idx="10"/>
          </p:nvPr>
        </p:nvSpPr>
        <p:spPr>
          <a:xfrm>
            <a:off x="542827" y="1332707"/>
            <a:ext cx="11033478" cy="1394284"/>
          </a:xfrm>
        </p:spPr>
        <p:txBody>
          <a:bodyPr vert="horz" lIns="91440" tIns="45720" rIns="91440" bIns="45720" rtlCol="0" anchor="t">
            <a:noAutofit/>
          </a:bodyPr>
          <a:lstStyle/>
          <a:p>
            <a:pPr marL="0" indent="0">
              <a:spcBef>
                <a:spcPts val="250"/>
              </a:spcBef>
              <a:spcAft>
                <a:spcPts val="250"/>
              </a:spcAft>
              <a:buNone/>
            </a:pPr>
            <a:r>
              <a:rPr lang="en-US" sz="2000" b="1" dirty="0">
                <a:latin typeface="Calibri"/>
                <a:ea typeface="+mn-lt"/>
                <a:cs typeface="Calibri"/>
              </a:rPr>
              <a:t>Use this when:</a:t>
            </a:r>
          </a:p>
          <a:p>
            <a:pPr lvl="1">
              <a:spcBef>
                <a:spcPts val="250"/>
              </a:spcBef>
              <a:spcAft>
                <a:spcPts val="250"/>
              </a:spcAft>
              <a:buFont typeface="Courier New" panose="020B0604020202020204" pitchFamily="34" charset="0"/>
              <a:buChar char="o"/>
            </a:pPr>
            <a:r>
              <a:rPr lang="en-US" sz="2000" dirty="0">
                <a:latin typeface="Calibri"/>
                <a:ea typeface="+mn-lt"/>
                <a:cs typeface="Calibri"/>
              </a:rPr>
              <a:t>Your focus is on the </a:t>
            </a:r>
            <a:r>
              <a:rPr lang="en-US" sz="2000" b="1" dirty="0">
                <a:latin typeface="Calibri"/>
                <a:ea typeface="+mn-lt"/>
                <a:cs typeface="Calibri"/>
              </a:rPr>
              <a:t>idea</a:t>
            </a:r>
            <a:r>
              <a:rPr lang="en-US" sz="2000" dirty="0">
                <a:latin typeface="Calibri"/>
                <a:ea typeface="+mn-lt"/>
                <a:cs typeface="Calibri"/>
              </a:rPr>
              <a:t> being discussed or, you are documenting a </a:t>
            </a:r>
            <a:r>
              <a:rPr lang="en-US" sz="2000" b="1" dirty="0">
                <a:latin typeface="Calibri"/>
                <a:ea typeface="+mn-lt"/>
                <a:cs typeface="Calibri"/>
              </a:rPr>
              <a:t>fact.</a:t>
            </a:r>
          </a:p>
          <a:p>
            <a:pPr lvl="1">
              <a:spcBef>
                <a:spcPts val="250"/>
              </a:spcBef>
              <a:spcAft>
                <a:spcPts val="250"/>
              </a:spcAft>
              <a:buFont typeface="Courier New" panose="020B0604020202020204" pitchFamily="34" charset="0"/>
              <a:buChar char="o"/>
            </a:pPr>
            <a:r>
              <a:rPr lang="en-US" sz="2000" dirty="0">
                <a:latin typeface="Calibri"/>
                <a:ea typeface="+mn-lt"/>
                <a:cs typeface="Calibri"/>
              </a:rPr>
              <a:t>You </a:t>
            </a:r>
            <a:r>
              <a:rPr lang="en-US" sz="2000" b="1" dirty="0">
                <a:latin typeface="Calibri"/>
                <a:ea typeface="+mn-lt"/>
                <a:cs typeface="Calibri"/>
              </a:rPr>
              <a:t>do</a:t>
            </a:r>
            <a:r>
              <a:rPr lang="en-US" sz="2000" dirty="0">
                <a:latin typeface="Calibri"/>
                <a:ea typeface="+mn-lt"/>
                <a:cs typeface="Calibri"/>
              </a:rPr>
              <a:t> </a:t>
            </a:r>
            <a:r>
              <a:rPr lang="en-US" sz="2000" b="1" dirty="0">
                <a:latin typeface="Calibri"/>
                <a:ea typeface="+mn-lt"/>
                <a:cs typeface="Calibri"/>
              </a:rPr>
              <a:t>not want to disrupt the flow </a:t>
            </a:r>
            <a:r>
              <a:rPr lang="en-US" sz="2000" dirty="0">
                <a:latin typeface="Calibri"/>
                <a:ea typeface="+mn-lt"/>
                <a:cs typeface="Calibri"/>
              </a:rPr>
              <a:t>of your writing or argument. </a:t>
            </a:r>
          </a:p>
          <a:p>
            <a:pPr lvl="1">
              <a:spcBef>
                <a:spcPts val="250"/>
              </a:spcBef>
              <a:spcAft>
                <a:spcPts val="250"/>
              </a:spcAft>
              <a:buFont typeface="Courier New" panose="020B0604020202020204" pitchFamily="34" charset="0"/>
              <a:buChar char="o"/>
            </a:pPr>
            <a:r>
              <a:rPr lang="en-US" sz="2000" dirty="0">
                <a:latin typeface="Calibri"/>
                <a:ea typeface="+mn-lt"/>
                <a:cs typeface="Calibri"/>
              </a:rPr>
              <a:t>You want to include </a:t>
            </a:r>
            <a:r>
              <a:rPr lang="en-US" sz="2000" b="1" dirty="0">
                <a:solidFill>
                  <a:schemeClr val="accent2"/>
                </a:solidFill>
                <a:latin typeface="Calibri"/>
                <a:ea typeface="+mn-lt"/>
                <a:cs typeface="Calibri"/>
              </a:rPr>
              <a:t>multiple sources </a:t>
            </a:r>
            <a:r>
              <a:rPr lang="en-US" sz="2000" dirty="0">
                <a:latin typeface="Calibri"/>
                <a:ea typeface="+mn-lt"/>
                <a:cs typeface="Calibri"/>
              </a:rPr>
              <a:t>to show breadth of reading.</a:t>
            </a:r>
          </a:p>
          <a:p>
            <a:pPr marL="457200" lvl="1" indent="0">
              <a:spcBef>
                <a:spcPts val="250"/>
              </a:spcBef>
              <a:spcAft>
                <a:spcPts val="250"/>
              </a:spcAft>
              <a:buNone/>
            </a:pPr>
            <a:r>
              <a:rPr lang="en-US" sz="3600" b="1" dirty="0">
                <a:latin typeface="Calibri"/>
                <a:ea typeface="+mn-lt"/>
                <a:cs typeface="Calibri"/>
              </a:rPr>
              <a:t>   </a:t>
            </a:r>
            <a:endParaRPr lang="en-US" sz="3600" b="1"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267E2BC7-F40D-119C-39BA-A1D5B0AD10E9}"/>
              </a:ext>
            </a:extLst>
          </p:cNvPr>
          <p:cNvSpPr txBox="1"/>
          <p:nvPr/>
        </p:nvSpPr>
        <p:spPr>
          <a:xfrm>
            <a:off x="1385940" y="3295038"/>
            <a:ext cx="9347251" cy="83099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Leadership behaviour is a significant influence on employee motivation (Hardy, 2020</a:t>
            </a:r>
            <a:r>
              <a:rPr lang="en-GB" sz="2400" b="1" dirty="0">
                <a:solidFill>
                  <a:schemeClr val="accent2"/>
                </a:solidFill>
                <a:latin typeface="Calibri"/>
                <a:ea typeface="Calibri Light"/>
                <a:cs typeface="Calibri Light"/>
              </a:rPr>
              <a:t>;</a:t>
            </a:r>
            <a:r>
              <a:rPr lang="en-GB" sz="2400" b="1" dirty="0">
                <a:latin typeface="Calibri"/>
                <a:ea typeface="Calibri Light"/>
                <a:cs typeface="Calibri Light"/>
              </a:rPr>
              <a:t> Miller, 2020</a:t>
            </a:r>
            <a:r>
              <a:rPr lang="en-GB" sz="2400" b="1" dirty="0">
                <a:solidFill>
                  <a:schemeClr val="accent2"/>
                </a:solidFill>
                <a:latin typeface="Calibri"/>
                <a:ea typeface="Calibri Light"/>
                <a:cs typeface="Calibri Light"/>
              </a:rPr>
              <a:t>;</a:t>
            </a:r>
            <a:r>
              <a:rPr lang="en-GB" sz="2400" b="1" dirty="0">
                <a:latin typeface="Calibri"/>
                <a:ea typeface="Calibri Light"/>
                <a:cs typeface="Calibri Light"/>
              </a:rPr>
              <a:t> Davies, 2023).</a:t>
            </a:r>
            <a:endParaRPr lang="en-GB" sz="2400" b="1" dirty="0">
              <a:latin typeface="Calibri Light"/>
              <a:ea typeface="Calibri Light"/>
              <a:cs typeface="Calibri Light"/>
            </a:endParaRPr>
          </a:p>
        </p:txBody>
      </p:sp>
      <p:sp>
        <p:nvSpPr>
          <p:cNvPr id="6" name="TextBox 5">
            <a:extLst>
              <a:ext uri="{FF2B5EF4-FFF2-40B4-BE49-F238E27FC236}">
                <a16:creationId xmlns:a16="http://schemas.microsoft.com/office/drawing/2014/main" id="{79A109E9-8232-426D-6EEF-985B8F20260C}"/>
              </a:ext>
            </a:extLst>
          </p:cNvPr>
          <p:cNvSpPr txBox="1"/>
          <p:nvPr/>
        </p:nvSpPr>
        <p:spPr>
          <a:xfrm>
            <a:off x="542827" y="4448075"/>
            <a:ext cx="5122352" cy="1077218"/>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Calibri"/>
                <a:ea typeface="Calibri Light"/>
                <a:cs typeface="Calibri Light"/>
              </a:rPr>
              <a:t>Note: </a:t>
            </a:r>
            <a:endParaRPr lang="en-US" dirty="0">
              <a:latin typeface="Calibri Light"/>
              <a:ea typeface="Calibri Light"/>
              <a:cs typeface="Calibri Light"/>
            </a:endParaRPr>
          </a:p>
          <a:p>
            <a:pPr marL="285750" indent="-285750">
              <a:buFont typeface="Arial"/>
              <a:buChar char="•"/>
            </a:pPr>
            <a:r>
              <a:rPr lang="en-GB" sz="1600" dirty="0">
                <a:latin typeface="Calibri"/>
                <a:ea typeface="Calibri Light"/>
                <a:cs typeface="Calibri Light"/>
              </a:rPr>
              <a:t>Chronological order in first instance in in-text citation.</a:t>
            </a:r>
            <a:endParaRPr lang="en-US" dirty="0">
              <a:latin typeface="Calibri Light"/>
              <a:ea typeface="Calibri Light"/>
              <a:cs typeface="Calibri Light"/>
            </a:endParaRPr>
          </a:p>
          <a:p>
            <a:pPr marL="285750" indent="-285750">
              <a:buFont typeface="Arial"/>
              <a:buChar char="•"/>
            </a:pPr>
            <a:r>
              <a:rPr lang="en-GB" sz="1600" dirty="0">
                <a:latin typeface="Calibri"/>
                <a:ea typeface="Calibri Light"/>
                <a:cs typeface="Calibri Light"/>
              </a:rPr>
              <a:t>Alphabetical order if in same year. </a:t>
            </a:r>
          </a:p>
          <a:p>
            <a:pPr marL="285750" indent="-285750">
              <a:buFont typeface="Arial"/>
              <a:buChar char="•"/>
            </a:pPr>
            <a:r>
              <a:rPr lang="en-GB" sz="1600" dirty="0">
                <a:latin typeface="Calibri"/>
                <a:ea typeface="Calibri Light"/>
                <a:cs typeface="Calibri Light"/>
              </a:rPr>
              <a:t>Semi-colon between each source.</a:t>
            </a:r>
          </a:p>
        </p:txBody>
      </p:sp>
      <p:sp>
        <p:nvSpPr>
          <p:cNvPr id="7" name="TextBox 6">
            <a:extLst>
              <a:ext uri="{FF2B5EF4-FFF2-40B4-BE49-F238E27FC236}">
                <a16:creationId xmlns:a16="http://schemas.microsoft.com/office/drawing/2014/main" id="{6EED8130-222B-1C5D-857B-B607A4ED51A2}"/>
              </a:ext>
            </a:extLst>
          </p:cNvPr>
          <p:cNvSpPr txBox="1"/>
          <p:nvPr/>
        </p:nvSpPr>
        <p:spPr>
          <a:xfrm>
            <a:off x="9019417" y="952641"/>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dirty="0">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sp>
        <p:nvSpPr>
          <p:cNvPr id="4" name="TextBox 3">
            <a:extLst>
              <a:ext uri="{FF2B5EF4-FFF2-40B4-BE49-F238E27FC236}">
                <a16:creationId xmlns:a16="http://schemas.microsoft.com/office/drawing/2014/main" id="{4B42D916-0E3B-F795-3A66-03FB93082C19}"/>
              </a:ext>
            </a:extLst>
          </p:cNvPr>
          <p:cNvSpPr txBox="1"/>
          <p:nvPr/>
        </p:nvSpPr>
        <p:spPr>
          <a:xfrm>
            <a:off x="6873469" y="4448075"/>
            <a:ext cx="4966597" cy="1077218"/>
          </a:xfrm>
          <a:prstGeom prst="rect">
            <a:avLst/>
          </a:prstGeom>
          <a:noFill/>
        </p:spPr>
        <p:txBody>
          <a:bodyPr wrap="square" lIns="91440" tIns="45720" rIns="91440" bIns="45720" rtlCol="0" anchor="t">
            <a:spAutoFit/>
          </a:bodyPr>
          <a:lstStyle/>
          <a:p>
            <a:r>
              <a:rPr lang="en-GB" sz="1600" b="1" dirty="0">
                <a:solidFill>
                  <a:schemeClr val="accent2"/>
                </a:solidFill>
                <a:latin typeface="Calibri "/>
              </a:rPr>
              <a:t>Reference List</a:t>
            </a:r>
          </a:p>
          <a:p>
            <a:r>
              <a:rPr lang="en-GB" sz="1600" b="1" dirty="0">
                <a:latin typeface="Calibri "/>
              </a:rPr>
              <a:t>Davies</a:t>
            </a:r>
            <a:r>
              <a:rPr lang="en-GB" sz="1600" dirty="0">
                <a:latin typeface="Calibri "/>
              </a:rPr>
              <a:t>, B. (2023) </a:t>
            </a:r>
            <a:r>
              <a:rPr lang="en-GB" sz="1600" i="1" dirty="0">
                <a:latin typeface="Calibri "/>
              </a:rPr>
              <a:t>Leadership uncovered</a:t>
            </a:r>
            <a:r>
              <a:rPr lang="en-GB" sz="1600" dirty="0">
                <a:latin typeface="Calibri "/>
              </a:rPr>
              <a:t>. Kilburn Press.</a:t>
            </a:r>
          </a:p>
          <a:p>
            <a:r>
              <a:rPr lang="en-GB" sz="1600" b="1" dirty="0">
                <a:latin typeface="Calibri "/>
              </a:rPr>
              <a:t>Hardy</a:t>
            </a:r>
            <a:r>
              <a:rPr lang="en-GB" sz="1600" dirty="0">
                <a:latin typeface="Calibri "/>
              </a:rPr>
              <a:t>. T. (2020) </a:t>
            </a:r>
            <a:r>
              <a:rPr lang="en-GB" sz="1600" i="1" dirty="0">
                <a:latin typeface="Calibri "/>
              </a:rPr>
              <a:t>How to excel as a leader</a:t>
            </a:r>
            <a:r>
              <a:rPr lang="en-GB" sz="1600" dirty="0">
                <a:latin typeface="Calibri "/>
              </a:rPr>
              <a:t>. </a:t>
            </a:r>
            <a:r>
              <a:rPr lang="en-GB" sz="1600" dirty="0" err="1">
                <a:latin typeface="Calibri "/>
              </a:rPr>
              <a:t>BaneBooks</a:t>
            </a:r>
            <a:r>
              <a:rPr lang="en-GB" sz="1600" dirty="0">
                <a:latin typeface="Calibri "/>
              </a:rPr>
              <a:t>. </a:t>
            </a:r>
          </a:p>
          <a:p>
            <a:r>
              <a:rPr lang="en-GB" sz="1600" b="1" dirty="0">
                <a:latin typeface="Calibri "/>
              </a:rPr>
              <a:t>Miller</a:t>
            </a:r>
            <a:r>
              <a:rPr lang="en-GB" sz="1600" dirty="0">
                <a:latin typeface="Calibri "/>
              </a:rPr>
              <a:t>, S. (2020) </a:t>
            </a:r>
            <a:r>
              <a:rPr lang="en-GB" sz="1600" i="1" dirty="0">
                <a:latin typeface="Calibri "/>
              </a:rPr>
              <a:t>Leadership today</a:t>
            </a:r>
            <a:r>
              <a:rPr lang="en-GB" sz="1600" dirty="0">
                <a:latin typeface="Calibri "/>
              </a:rPr>
              <a:t>. Birdy Press.</a:t>
            </a:r>
            <a:endParaRPr lang="en-US" sz="1600" dirty="0">
              <a:latin typeface="Calibri "/>
            </a:endParaRPr>
          </a:p>
        </p:txBody>
      </p:sp>
    </p:spTree>
    <p:extLst>
      <p:ext uri="{BB962C8B-B14F-4D97-AF65-F5344CB8AC3E}">
        <p14:creationId xmlns:p14="http://schemas.microsoft.com/office/powerpoint/2010/main" val="3006786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5"/>
            <a:ext cx="11481847" cy="585851"/>
          </a:xfrm>
        </p:spPr>
        <p:txBody>
          <a:bodyPr anchor="ctr">
            <a:normAutofit fontScale="90000"/>
          </a:bodyPr>
          <a:lstStyle/>
          <a:p>
            <a:r>
              <a:rPr lang="en-GB" b="1" dirty="0">
                <a:latin typeface="+mn-lt"/>
                <a:cs typeface="Calibri Light"/>
              </a:rPr>
              <a:t>2. Narrative in-text citation</a:t>
            </a:r>
            <a:endParaRPr lang="en-GB" b="1" dirty="0">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06489" y="1204687"/>
            <a:ext cx="9875752" cy="2115395"/>
          </a:xfrm>
        </p:spPr>
        <p:txBody>
          <a:bodyPr vert="horz" lIns="91440" tIns="45720" rIns="91440" bIns="45720" rtlCol="0" anchor="t">
            <a:noAutofit/>
          </a:bodyPr>
          <a:lstStyle/>
          <a:p>
            <a:pPr marL="0" indent="0">
              <a:spcBef>
                <a:spcPts val="250"/>
              </a:spcBef>
              <a:spcAft>
                <a:spcPts val="250"/>
              </a:spcAft>
              <a:buNone/>
            </a:pPr>
            <a:r>
              <a:rPr lang="en-US" sz="2400" dirty="0">
                <a:latin typeface="Calibri"/>
                <a:ea typeface="Calibri"/>
                <a:cs typeface="Calibri"/>
              </a:rPr>
              <a:t>Use this to </a:t>
            </a:r>
            <a:r>
              <a:rPr lang="en-US" sz="2400" b="1" dirty="0" err="1">
                <a:latin typeface="Calibri"/>
                <a:ea typeface="Calibri"/>
                <a:cs typeface="Calibri"/>
              </a:rPr>
              <a:t>emphasise</a:t>
            </a:r>
            <a:r>
              <a:rPr lang="en-US" sz="2400" dirty="0">
                <a:latin typeface="Calibri"/>
                <a:ea typeface="Calibri"/>
                <a:cs typeface="Calibri"/>
              </a:rPr>
              <a:t> the </a:t>
            </a:r>
            <a:r>
              <a:rPr lang="en-US" sz="2400" b="1" dirty="0">
                <a:latin typeface="Calibri"/>
                <a:ea typeface="Calibri"/>
                <a:cs typeface="Calibri"/>
              </a:rPr>
              <a:t>author’s findings, view, or opinion</a:t>
            </a:r>
            <a:r>
              <a:rPr lang="en-US" sz="2400" dirty="0">
                <a:latin typeface="Calibri"/>
                <a:ea typeface="Calibri"/>
                <a:cs typeface="Calibri"/>
              </a:rPr>
              <a:t>.</a:t>
            </a:r>
          </a:p>
          <a:p>
            <a:pPr marL="0" indent="0">
              <a:spcBef>
                <a:spcPts val="250"/>
              </a:spcBef>
              <a:spcAft>
                <a:spcPts val="250"/>
              </a:spcAft>
              <a:buNone/>
            </a:pPr>
            <a:endParaRPr lang="en-GB" sz="2400" dirty="0">
              <a:latin typeface="Calibri"/>
              <a:ea typeface="+mn-lt"/>
              <a:cs typeface="Calibri"/>
            </a:endParaRPr>
          </a:p>
          <a:p>
            <a:pPr lvl="1">
              <a:spcBef>
                <a:spcPts val="250"/>
              </a:spcBef>
              <a:spcAft>
                <a:spcPts val="250"/>
              </a:spcAft>
              <a:buFont typeface="Arial" panose="020B0604020202020204" pitchFamily="34" charset="0"/>
              <a:buChar char="•"/>
            </a:pPr>
            <a:r>
              <a:rPr lang="en-GB" dirty="0">
                <a:latin typeface="Calibri"/>
                <a:ea typeface="+mn-lt"/>
                <a:cs typeface="Calibri"/>
              </a:rPr>
              <a:t>The author is incorporated and referred to by </a:t>
            </a:r>
            <a:r>
              <a:rPr lang="en-GB" b="1" dirty="0">
                <a:solidFill>
                  <a:schemeClr val="accent2"/>
                </a:solidFill>
                <a:latin typeface="Calibri"/>
                <a:ea typeface="+mn-lt"/>
                <a:cs typeface="Calibri"/>
              </a:rPr>
              <a:t>surname</a:t>
            </a:r>
            <a:r>
              <a:rPr lang="en-GB" dirty="0">
                <a:latin typeface="Calibri"/>
                <a:ea typeface="+mn-lt"/>
                <a:cs typeface="Calibri"/>
              </a:rPr>
              <a:t> in the sentence.</a:t>
            </a:r>
          </a:p>
          <a:p>
            <a:pPr lvl="1">
              <a:spcBef>
                <a:spcPts val="250"/>
              </a:spcBef>
              <a:spcAft>
                <a:spcPts val="250"/>
              </a:spcAft>
              <a:buFont typeface="Arial" panose="020B0604020202020204" pitchFamily="34" charset="0"/>
              <a:buChar char="•"/>
            </a:pPr>
            <a:r>
              <a:rPr lang="en-GB" dirty="0">
                <a:latin typeface="Calibri"/>
                <a:ea typeface="+mn-lt"/>
                <a:cs typeface="Calibri"/>
              </a:rPr>
              <a:t>Only </a:t>
            </a:r>
            <a:r>
              <a:rPr lang="en-GB" dirty="0">
                <a:solidFill>
                  <a:srgbClr val="000000"/>
                </a:solidFill>
                <a:latin typeface="Calibri"/>
                <a:ea typeface="+mn-lt"/>
                <a:cs typeface="Calibri"/>
              </a:rPr>
              <a:t>the </a:t>
            </a:r>
            <a:r>
              <a:rPr lang="en-GB" b="1" dirty="0">
                <a:solidFill>
                  <a:schemeClr val="accent2"/>
                </a:solidFill>
                <a:latin typeface="Calibri"/>
                <a:ea typeface="+mn-lt"/>
                <a:cs typeface="Calibri"/>
              </a:rPr>
              <a:t>(year)</a:t>
            </a:r>
            <a:r>
              <a:rPr lang="en-GB" dirty="0">
                <a:solidFill>
                  <a:schemeClr val="accent2"/>
                </a:solidFill>
                <a:latin typeface="Calibri"/>
                <a:ea typeface="+mn-lt"/>
                <a:cs typeface="Calibri"/>
              </a:rPr>
              <a:t> </a:t>
            </a:r>
            <a:r>
              <a:rPr lang="en-GB" dirty="0">
                <a:latin typeface="Calibri"/>
                <a:ea typeface="+mn-lt"/>
                <a:cs typeface="Calibri"/>
              </a:rPr>
              <a:t>is placed in brackets.</a:t>
            </a:r>
            <a:endParaRPr lang="en-US" dirty="0">
              <a:latin typeface="Calibri"/>
              <a:ea typeface="Calibri"/>
              <a:cs typeface="Calibri"/>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418025" y="5209186"/>
            <a:ext cx="11422041" cy="369332"/>
          </a:xfrm>
          <a:prstGeom prst="rect">
            <a:avLst/>
          </a:prstGeom>
          <a:noFill/>
          <a:ln w="28575">
            <a:solidFill>
              <a:schemeClr val="accent2"/>
            </a:solidFill>
          </a:ln>
        </p:spPr>
        <p:txBody>
          <a:bodyPr wrap="square" lIns="91440" tIns="45720" rIns="91440" bIns="45720" rtlCol="0" anchor="t">
            <a:spAutoFit/>
          </a:bodyPr>
          <a:lstStyle/>
          <a:p>
            <a:r>
              <a:rPr lang="en-GB">
                <a:latin typeface="Calibri"/>
                <a:ea typeface="Calibri"/>
                <a:cs typeface="Calibri"/>
              </a:rPr>
              <a:t>Lack of quotation marks show your reader you have paraphrased the ideas of the author cited in the sentence.</a:t>
            </a:r>
          </a:p>
        </p:txBody>
      </p:sp>
      <p:sp>
        <p:nvSpPr>
          <p:cNvPr id="6" name="TextBox 5">
            <a:extLst>
              <a:ext uri="{FF2B5EF4-FFF2-40B4-BE49-F238E27FC236}">
                <a16:creationId xmlns:a16="http://schemas.microsoft.com/office/drawing/2014/main" id="{BE0C3008-7682-C102-E780-9FE2EBD936DA}"/>
              </a:ext>
            </a:extLst>
          </p:cNvPr>
          <p:cNvSpPr txBox="1"/>
          <p:nvPr/>
        </p:nvSpPr>
        <p:spPr>
          <a:xfrm>
            <a:off x="1106489" y="3631748"/>
            <a:ext cx="9642013" cy="954107"/>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accent2"/>
                </a:solidFill>
                <a:latin typeface="Calibri"/>
              </a:rPr>
              <a:t>Franklin </a:t>
            </a:r>
            <a:r>
              <a:rPr lang="en-US" sz="2800" b="1" baseline="0" dirty="0">
                <a:solidFill>
                  <a:schemeClr val="accent2"/>
                </a:solidFill>
                <a:latin typeface="Calibri"/>
              </a:rPr>
              <a:t>(2024</a:t>
            </a:r>
            <a:r>
              <a:rPr lang="en-US" sz="2800" b="1" dirty="0">
                <a:solidFill>
                  <a:schemeClr val="accent2"/>
                </a:solidFill>
                <a:latin typeface="Calibri"/>
              </a:rPr>
              <a:t>) </a:t>
            </a:r>
            <a:r>
              <a:rPr lang="en-US" sz="2800" b="1" dirty="0">
                <a:latin typeface="Calibri"/>
              </a:rPr>
              <a:t>however, suggests </a:t>
            </a:r>
            <a:r>
              <a:rPr lang="en-US" sz="2800" b="1" dirty="0">
                <a:solidFill>
                  <a:srgbClr val="111111"/>
                </a:solidFill>
                <a:highlight>
                  <a:srgbClr val="F3F3F3"/>
                </a:highlight>
                <a:latin typeface="Calibri"/>
              </a:rPr>
              <a:t>effective</a:t>
            </a:r>
            <a:r>
              <a:rPr lang="en-US" sz="2800" b="1" baseline="0" dirty="0">
                <a:solidFill>
                  <a:srgbClr val="111111"/>
                </a:solidFill>
                <a:highlight>
                  <a:srgbClr val="F3F3F3"/>
                </a:highlight>
                <a:latin typeface="Calibri"/>
              </a:rPr>
              <a:t> communication is crucial for team success.</a:t>
            </a:r>
            <a:r>
              <a:rPr lang="en-US" sz="2800" dirty="0">
                <a:latin typeface="Calibri"/>
                <a:ea typeface="Calibri"/>
                <a:cs typeface="Calibri"/>
              </a:rPr>
              <a:t>​</a:t>
            </a:r>
            <a:endParaRPr lang="en-GB" dirty="0"/>
          </a:p>
        </p:txBody>
      </p:sp>
    </p:spTree>
    <p:extLst>
      <p:ext uri="{BB962C8B-B14F-4D97-AF65-F5344CB8AC3E}">
        <p14:creationId xmlns:p14="http://schemas.microsoft.com/office/powerpoint/2010/main" val="42239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58219" y="365125"/>
            <a:ext cx="11481847" cy="640715"/>
          </a:xfrm>
        </p:spPr>
        <p:txBody>
          <a:bodyPr>
            <a:normAutofit fontScale="90000"/>
          </a:bodyPr>
          <a:lstStyle/>
          <a:p>
            <a:r>
              <a:rPr lang="en-GB" b="1" dirty="0">
                <a:latin typeface="+mn-lt"/>
              </a:rPr>
              <a:t>Quoting in your text</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622902" y="1273347"/>
            <a:ext cx="10688226" cy="1281180"/>
          </a:xfrm>
        </p:spPr>
        <p:txBody>
          <a:bodyPr vert="horz" lIns="91440" tIns="45720" rIns="91440" bIns="45720" rtlCol="0" anchor="t">
            <a:normAutofit/>
          </a:bodyPr>
          <a:lstStyle/>
          <a:p>
            <a:r>
              <a:rPr lang="en-GB" sz="2400" dirty="0">
                <a:latin typeface="Calibri"/>
                <a:ea typeface="Calibri"/>
                <a:cs typeface="Calibri"/>
              </a:rPr>
              <a:t>Quoting is acceptable (if referenced correctly) but </a:t>
            </a:r>
            <a:r>
              <a:rPr lang="en-GB" sz="2400" b="1" dirty="0">
                <a:latin typeface="Calibri"/>
                <a:ea typeface="Calibri"/>
                <a:cs typeface="Calibri"/>
              </a:rPr>
              <a:t>does not show your understanding </a:t>
            </a:r>
            <a:r>
              <a:rPr lang="en-GB" sz="2400" dirty="0">
                <a:latin typeface="Calibri"/>
                <a:ea typeface="Calibri"/>
                <a:cs typeface="Calibri"/>
              </a:rPr>
              <a:t>of what you have read. </a:t>
            </a:r>
          </a:p>
          <a:p>
            <a:r>
              <a:rPr lang="en-GB" sz="2400" dirty="0">
                <a:latin typeface="Calibri"/>
                <a:ea typeface="Calibri"/>
                <a:cs typeface="Calibri"/>
              </a:rPr>
              <a:t>Wherever possible, you should </a:t>
            </a:r>
            <a:r>
              <a:rPr lang="en-GB" sz="2400" b="1" dirty="0">
                <a:solidFill>
                  <a:schemeClr val="accent2"/>
                </a:solidFill>
                <a:latin typeface="Calibri"/>
                <a:ea typeface="Calibri"/>
                <a:cs typeface="Calibri"/>
              </a:rPr>
              <a:t>paraphrase</a:t>
            </a:r>
            <a:r>
              <a:rPr lang="en-GB" sz="2400" dirty="0">
                <a:solidFill>
                  <a:schemeClr val="accent2"/>
                </a:solidFill>
                <a:latin typeface="Calibri"/>
                <a:ea typeface="Calibri"/>
                <a:cs typeface="Calibri"/>
              </a:rPr>
              <a:t>. </a:t>
            </a:r>
            <a:endParaRPr lang="en-GB" sz="2400" b="1" dirty="0">
              <a:solidFill>
                <a:schemeClr val="accent2"/>
              </a:solidFill>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CF0958A4-2017-1846-E506-F5183F3E9AB2}"/>
              </a:ext>
            </a:extLst>
          </p:cNvPr>
          <p:cNvSpPr txBox="1"/>
          <p:nvPr/>
        </p:nvSpPr>
        <p:spPr>
          <a:xfrm>
            <a:off x="1835070" y="2983275"/>
            <a:ext cx="9476058" cy="1938992"/>
          </a:xfrm>
          <a:prstGeom prst="rect">
            <a:avLst/>
          </a:prstGeom>
          <a:noFill/>
        </p:spPr>
        <p:txBody>
          <a:bodyPr wrap="square" lIns="91440" tIns="45720" rIns="91440" bIns="45720" anchor="t">
            <a:spAutoFit/>
          </a:bodyPr>
          <a:lstStyle/>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marL="0" indent="0">
              <a:buNone/>
            </a:pPr>
            <a:endParaRPr lang="en-GB" sz="2400" dirty="0">
              <a:latin typeface="Calibri"/>
              <a:ea typeface="Calibri"/>
              <a:cs typeface="Calibri"/>
            </a:endParaRPr>
          </a:p>
          <a:p>
            <a:pPr lvl="1">
              <a:buFont typeface="Arial" panose="020B0604020202020204" pitchFamily="34" charset="0"/>
              <a:buChar char="•"/>
            </a:pPr>
            <a:r>
              <a:rPr lang="en-GB" sz="2400" dirty="0">
                <a:latin typeface="Calibri"/>
                <a:ea typeface="Calibri"/>
                <a:cs typeface="Calibri"/>
              </a:rPr>
              <a:t> Use </a:t>
            </a:r>
            <a:r>
              <a:rPr lang="en-GB" sz="2400" dirty="0">
                <a:solidFill>
                  <a:schemeClr val="accent2"/>
                </a:solidFill>
                <a:latin typeface="Calibri"/>
                <a:ea typeface="Calibri"/>
                <a:cs typeface="Calibri"/>
              </a:rPr>
              <a:t>“</a:t>
            </a:r>
            <a:r>
              <a:rPr lang="en-GB" sz="2400" dirty="0">
                <a:latin typeface="Calibri"/>
                <a:ea typeface="Calibri"/>
                <a:cs typeface="Calibri"/>
              </a:rPr>
              <a:t>quotation marks</a:t>
            </a:r>
            <a:r>
              <a:rPr lang="en-GB" sz="2400" dirty="0">
                <a:solidFill>
                  <a:schemeClr val="accent2"/>
                </a:solidFill>
                <a:latin typeface="Calibri"/>
                <a:ea typeface="Calibri"/>
                <a:cs typeface="Calibri"/>
              </a:rPr>
              <a:t>”</a:t>
            </a:r>
            <a:r>
              <a:rPr lang="en-GB" sz="2400" dirty="0">
                <a:latin typeface="Calibri"/>
                <a:ea typeface="Calibri"/>
                <a:cs typeface="Calibri"/>
              </a:rPr>
              <a:t>.</a:t>
            </a:r>
          </a:p>
          <a:p>
            <a:pPr lvl="1">
              <a:buFont typeface="Arial" panose="020B0604020202020204" pitchFamily="34" charset="0"/>
              <a:buChar char="•"/>
            </a:pPr>
            <a:r>
              <a:rPr lang="en-GB" sz="2400" dirty="0">
                <a:latin typeface="Calibri" panose="020F0502020204030204" pitchFamily="34" charset="0"/>
                <a:cs typeface="Calibri" panose="020F0502020204030204" pitchFamily="34" charset="0"/>
              </a:rPr>
              <a:t> 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6CE3FE16-CF37-DD24-8AB4-0C528AE624EE}"/>
              </a:ext>
            </a:extLst>
          </p:cNvPr>
          <p:cNvSpPr txBox="1"/>
          <p:nvPr/>
        </p:nvSpPr>
        <p:spPr>
          <a:xfrm>
            <a:off x="1474470" y="5189774"/>
            <a:ext cx="9836658" cy="461665"/>
          </a:xfrm>
          <a:prstGeom prst="rect">
            <a:avLst/>
          </a:prstGeom>
          <a:noFill/>
        </p:spPr>
        <p:txBody>
          <a:bodyPr wrap="square">
            <a:spAutoFit/>
          </a:bodyPr>
          <a:lstStyle/>
          <a:p>
            <a:pPr marL="0" indent="0">
              <a:buNone/>
            </a:pPr>
            <a:r>
              <a:rPr lang="en-GB" sz="2400" b="1" dirty="0">
                <a:latin typeface="Calibri" panose="020F0502020204030204" pitchFamily="34" charset="0"/>
                <a:cs typeface="Calibri" panose="020F0502020204030204" pitchFamily="34" charset="0"/>
              </a:rPr>
              <a:t>For longer quotations, please refer to the </a:t>
            </a:r>
            <a:r>
              <a:rPr lang="en-GB" sz="2400" b="1" dirty="0">
                <a:latin typeface="Calibri" panose="020F0502020204030204" pitchFamily="34" charset="0"/>
                <a:cs typeface="Calibri" panose="020F0502020204030204" pitchFamily="34" charset="0"/>
                <a:hlinkClick r:id="rId3"/>
              </a:rPr>
              <a:t>referencing handbook</a:t>
            </a:r>
            <a:r>
              <a:rPr lang="en-GB" sz="2400" b="1"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16391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CDF4-4B10-BCDE-CAC4-4162257E6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CEA55-5CCD-A0BF-0823-035FF61B64C0}"/>
              </a:ext>
            </a:extLst>
          </p:cNvPr>
          <p:cNvSpPr>
            <a:spLocks noGrp="1"/>
          </p:cNvSpPr>
          <p:nvPr>
            <p:ph type="title"/>
          </p:nvPr>
        </p:nvSpPr>
        <p:spPr>
          <a:xfrm>
            <a:off x="358219" y="365126"/>
            <a:ext cx="11481847" cy="668384"/>
          </a:xfrm>
        </p:spPr>
        <p:txBody>
          <a:bodyPr>
            <a:normAutofit fontScale="90000"/>
          </a:bodyPr>
          <a:lstStyle/>
          <a:p>
            <a:r>
              <a:rPr lang="en-GB" b="1" dirty="0">
                <a:latin typeface="+mn-lt"/>
              </a:rPr>
              <a:t>Quote Examples:</a:t>
            </a:r>
            <a:endParaRPr lang="en-US" b="1" dirty="0">
              <a:latin typeface="+mn-lt"/>
            </a:endParaRPr>
          </a:p>
        </p:txBody>
      </p:sp>
      <p:sp>
        <p:nvSpPr>
          <p:cNvPr id="11" name="TextBox 10">
            <a:extLst>
              <a:ext uri="{FF2B5EF4-FFF2-40B4-BE49-F238E27FC236}">
                <a16:creationId xmlns:a16="http://schemas.microsoft.com/office/drawing/2014/main" id="{24F6CCF5-851E-718C-B02E-A134C5C07B95}"/>
              </a:ext>
            </a:extLst>
          </p:cNvPr>
          <p:cNvSpPr txBox="1"/>
          <p:nvPr/>
        </p:nvSpPr>
        <p:spPr>
          <a:xfrm>
            <a:off x="556591" y="19716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solidFill>
                  <a:schemeClr val="accent2"/>
                </a:solidFill>
                <a:latin typeface="Calibri"/>
                <a:ea typeface="Calibri"/>
                <a:cs typeface="Calibri"/>
              </a:rPr>
              <a:t>“</a:t>
            </a:r>
            <a:r>
              <a:rPr lang="en-US" sz="2800" b="1">
                <a:latin typeface="Calibri"/>
                <a:ea typeface="Calibri"/>
                <a:cs typeface="Calibri"/>
              </a:rPr>
              <a:t>When writing assignments, the aim should always be to reference reliable sources of information</a:t>
            </a:r>
            <a:r>
              <a:rPr lang="en-US" sz="2800" b="1">
                <a:solidFill>
                  <a:schemeClr val="accent2"/>
                </a:solidFill>
                <a:latin typeface="Calibri"/>
                <a:ea typeface="Calibri"/>
                <a:cs typeface="Calibri"/>
              </a:rPr>
              <a:t>”</a:t>
            </a:r>
            <a:r>
              <a:rPr lang="en-US" sz="2800" b="1">
                <a:latin typeface="Calibri"/>
                <a:ea typeface="Calibri"/>
                <a:cs typeface="Calibri"/>
              </a:rPr>
              <a:t> </a:t>
            </a:r>
            <a:r>
              <a:rPr lang="en-US" sz="2800" b="1">
                <a:solidFill>
                  <a:schemeClr val="accent2"/>
                </a:solidFill>
                <a:latin typeface="Calibri"/>
                <a:ea typeface="Calibri"/>
                <a:cs typeface="Calibri"/>
              </a:rPr>
              <a:t>(Pears and Shields, 2016, p. 2).</a:t>
            </a:r>
          </a:p>
        </p:txBody>
      </p:sp>
      <p:sp>
        <p:nvSpPr>
          <p:cNvPr id="5" name="TextBox 4">
            <a:extLst>
              <a:ext uri="{FF2B5EF4-FFF2-40B4-BE49-F238E27FC236}">
                <a16:creationId xmlns:a16="http://schemas.microsoft.com/office/drawing/2014/main" id="{266E05B2-1127-0861-B378-12CE50E3BB85}"/>
              </a:ext>
            </a:extLst>
          </p:cNvPr>
          <p:cNvSpPr txBox="1"/>
          <p:nvPr/>
        </p:nvSpPr>
        <p:spPr>
          <a:xfrm>
            <a:off x="523461" y="4150010"/>
            <a:ext cx="10389054" cy="954107"/>
          </a:xfrm>
          <a:prstGeom prst="rect">
            <a:avLst/>
          </a:prstGeom>
          <a:noFill/>
          <a:ln w="28575">
            <a:solidFill>
              <a:schemeClr val="tx1"/>
            </a:solidFill>
          </a:ln>
        </p:spPr>
        <p:txBody>
          <a:bodyPr wrap="square" lIns="91440" tIns="45720" rIns="91440" bIns="45720" anchor="t">
            <a:spAutoFit/>
          </a:bodyPr>
          <a:lstStyle/>
          <a:p>
            <a:r>
              <a:rPr lang="en-US" sz="2800" b="1">
                <a:solidFill>
                  <a:schemeClr val="accent2"/>
                </a:solidFill>
                <a:latin typeface="Calibri"/>
                <a:ea typeface="Calibri"/>
                <a:cs typeface="Calibri"/>
              </a:rPr>
              <a:t>Pears and Shields (2016, p. 2)</a:t>
            </a:r>
            <a:r>
              <a:rPr lang="en-US" sz="2800" b="1">
                <a:latin typeface="Calibri"/>
                <a:ea typeface="Calibri"/>
                <a:cs typeface="Calibri"/>
              </a:rPr>
              <a:t> note, </a:t>
            </a:r>
            <a:r>
              <a:rPr lang="en-US" sz="2800" b="1">
                <a:solidFill>
                  <a:schemeClr val="accent2"/>
                </a:solidFill>
                <a:latin typeface="Calibri"/>
                <a:ea typeface="Calibri"/>
                <a:cs typeface="Calibri"/>
              </a:rPr>
              <a:t>“</a:t>
            </a:r>
            <a:r>
              <a:rPr lang="en-US" sz="2800" b="1">
                <a:latin typeface="Calibri"/>
                <a:ea typeface="Calibri"/>
                <a:cs typeface="Calibri"/>
              </a:rPr>
              <a:t>when writing assignments, the aim should always be to reference reliable sources of information</a:t>
            </a:r>
            <a:r>
              <a:rPr lang="en-US" sz="2800" b="1">
                <a:solidFill>
                  <a:schemeClr val="accent2"/>
                </a:solidFill>
                <a:latin typeface="Calibri"/>
                <a:ea typeface="Calibri"/>
                <a:cs typeface="Calibri"/>
              </a:rPr>
              <a:t>”</a:t>
            </a:r>
            <a:r>
              <a:rPr lang="en-US" sz="2800" b="1">
                <a:latin typeface="Calibri"/>
                <a:ea typeface="Calibri"/>
                <a:cs typeface="Calibri"/>
              </a:rPr>
              <a:t>. </a:t>
            </a:r>
            <a:endParaRPr lang="en-US"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3D4BD044-7D72-0CAE-2843-08AA284DD6C4}"/>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citation.</a:t>
            </a:r>
            <a:endParaRPr lang="en-US" sz="2400" b="1">
              <a:solidFill>
                <a:schemeClr val="accent2"/>
              </a:solidFill>
              <a:latin typeface="Calibri"/>
            </a:endParaRPr>
          </a:p>
        </p:txBody>
      </p:sp>
      <p:sp>
        <p:nvSpPr>
          <p:cNvPr id="8" name="TextBox 7">
            <a:extLst>
              <a:ext uri="{FF2B5EF4-FFF2-40B4-BE49-F238E27FC236}">
                <a16:creationId xmlns:a16="http://schemas.microsoft.com/office/drawing/2014/main" id="{7D0FE011-F94C-6219-AAF6-9C4A59BCA5A5}"/>
              </a:ext>
            </a:extLst>
          </p:cNvPr>
          <p:cNvSpPr txBox="1"/>
          <p:nvPr/>
        </p:nvSpPr>
        <p:spPr>
          <a:xfrm>
            <a:off x="556591" y="3607355"/>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Narrative citation.</a:t>
            </a:r>
            <a:endParaRPr lang="en-US" sz="2400" b="1" dirty="0">
              <a:solidFill>
                <a:schemeClr val="accent2"/>
              </a:solidFill>
              <a:latin typeface="Calibri"/>
            </a:endParaRPr>
          </a:p>
        </p:txBody>
      </p:sp>
    </p:spTree>
    <p:extLst>
      <p:ext uri="{BB962C8B-B14F-4D97-AF65-F5344CB8AC3E}">
        <p14:creationId xmlns:p14="http://schemas.microsoft.com/office/powerpoint/2010/main" val="1431475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542FA1-4B9B-C4BC-75E6-A8EA852885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913AEE-BD63-0198-F242-90D6541D3150}"/>
              </a:ext>
            </a:extLst>
          </p:cNvPr>
          <p:cNvSpPr>
            <a:spLocks noGrp="1"/>
          </p:cNvSpPr>
          <p:nvPr>
            <p:ph type="title"/>
          </p:nvPr>
        </p:nvSpPr>
        <p:spPr>
          <a:xfrm>
            <a:off x="358219" y="365125"/>
            <a:ext cx="11481847" cy="741299"/>
          </a:xfrm>
        </p:spPr>
        <p:txBody>
          <a:bodyPr/>
          <a:lstStyle/>
          <a:p>
            <a:r>
              <a:rPr lang="en-GB" b="1" dirty="0">
                <a:latin typeface="+mn-lt"/>
              </a:rPr>
              <a:t>In-text example</a:t>
            </a:r>
          </a:p>
        </p:txBody>
      </p:sp>
      <p:pic>
        <p:nvPicPr>
          <p:cNvPr id="4" name="Picture 3" descr="Person reading a book">
            <a:extLst>
              <a:ext uri="{FF2B5EF4-FFF2-40B4-BE49-F238E27FC236}">
                <a16:creationId xmlns:a16="http://schemas.microsoft.com/office/drawing/2014/main" id="{883866E7-2771-90BA-819C-8141428347D6}"/>
              </a:ext>
            </a:extLst>
          </p:cNvPr>
          <p:cNvPicPr>
            <a:picLocks noChangeAspect="1"/>
          </p:cNvPicPr>
          <p:nvPr/>
        </p:nvPicPr>
        <p:blipFill>
          <a:blip r:embed="rId3"/>
          <a:stretch>
            <a:fillRect/>
          </a:stretch>
        </p:blipFill>
        <p:spPr>
          <a:xfrm>
            <a:off x="516210" y="1720734"/>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Content Placeholder 2">
            <a:extLst>
              <a:ext uri="{FF2B5EF4-FFF2-40B4-BE49-F238E27FC236}">
                <a16:creationId xmlns:a16="http://schemas.microsoft.com/office/drawing/2014/main" id="{EB5CDF81-51F9-4849-020C-6468CF960375}"/>
              </a:ext>
            </a:extLst>
          </p:cNvPr>
          <p:cNvSpPr txBox="1">
            <a:spLocks/>
          </p:cNvSpPr>
          <p:nvPr/>
        </p:nvSpPr>
        <p:spPr>
          <a:xfrm>
            <a:off x="5824215" y="1825060"/>
            <a:ext cx="6304249" cy="2590800"/>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dirty="0">
                <a:solidFill>
                  <a:schemeClr val="accent2"/>
                </a:solidFill>
                <a:latin typeface="Aptos" panose="020B0004020202020204" pitchFamily="34" charset="0"/>
                <a:ea typeface="Lato"/>
                <a:cs typeface="Lato"/>
              </a:rPr>
              <a:t>Research suggests,</a:t>
            </a:r>
            <a:r>
              <a:rPr lang="en-GB" b="1" dirty="0">
                <a:solidFill>
                  <a:schemeClr val="accent2"/>
                </a:solidFill>
                <a:latin typeface="Aptos" panose="020B0004020202020204" pitchFamily="34" charset="0"/>
                <a:ea typeface="Lato"/>
                <a:cs typeface="Lato"/>
              </a:rPr>
              <a:t> </a:t>
            </a:r>
            <a:r>
              <a:rPr lang="en-GB" dirty="0">
                <a:solidFill>
                  <a:schemeClr val="accent2"/>
                </a:solidFill>
                <a:latin typeface="Aptos" panose="020B0004020202020204" pitchFamily="34" charset="0"/>
                <a:ea typeface="Lato"/>
                <a:cs typeface="Lato"/>
              </a:rPr>
              <a:t>students struggle to correctly reference their work</a:t>
            </a:r>
            <a:r>
              <a:rPr lang="en-GB" dirty="0">
                <a:latin typeface="Aptos" panose="020B0004020202020204" pitchFamily="34" charset="0"/>
                <a:ea typeface="Lato"/>
                <a:cs typeface="Lato"/>
              </a:rPr>
              <a:t>. To ensure they do not accidently plagiarise, students should record their sources as they use them</a:t>
            </a:r>
            <a:r>
              <a:rPr lang="en-GB" dirty="0">
                <a:solidFill>
                  <a:srgbClr val="000000"/>
                </a:solidFill>
                <a:latin typeface="Aptos" panose="020B0004020202020204" pitchFamily="34" charset="0"/>
                <a:ea typeface="Lato"/>
                <a:cs typeface="Lato"/>
              </a:rPr>
              <a:t>.</a:t>
            </a:r>
          </a:p>
          <a:p>
            <a:pPr marL="0" indent="0">
              <a:buFont typeface="Wingdings" panose="05000000000000000000" pitchFamily="2" charset="2"/>
              <a:buNone/>
            </a:pPr>
            <a:endParaRPr lang="en-GB" sz="3400" dirty="0">
              <a:latin typeface="Lato"/>
              <a:ea typeface="Lato"/>
              <a:cs typeface="Lato"/>
            </a:endParaRPr>
          </a:p>
        </p:txBody>
      </p:sp>
      <p:sp>
        <p:nvSpPr>
          <p:cNvPr id="3" name="TextBox 4">
            <a:extLst>
              <a:ext uri="{FF2B5EF4-FFF2-40B4-BE49-F238E27FC236}">
                <a16:creationId xmlns:a16="http://schemas.microsoft.com/office/drawing/2014/main" id="{FC065C61-AD3F-13C1-3475-080CF21EBDE8}"/>
              </a:ext>
            </a:extLst>
          </p:cNvPr>
          <p:cNvSpPr txBox="1"/>
          <p:nvPr/>
        </p:nvSpPr>
        <p:spPr>
          <a:xfrm>
            <a:off x="5961365" y="4231194"/>
            <a:ext cx="3992631" cy="369332"/>
          </a:xfrm>
          <a:prstGeom prst="rect">
            <a:avLst/>
          </a:prstGeom>
          <a:noFill/>
          <a:ln>
            <a:solidFill>
              <a:schemeClr val="tx1"/>
            </a:solidFill>
          </a:ln>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chemeClr val="accent2"/>
                </a:solidFill>
                <a:latin typeface="Calibri "/>
              </a:rPr>
              <a:t>Source 1: Pearson, 2023 (Paraphrased) </a:t>
            </a:r>
            <a:endParaRPr lang="en-US" dirty="0">
              <a:solidFill>
                <a:schemeClr val="accent2"/>
              </a:solidFill>
              <a:latin typeface="Calibri "/>
            </a:endParaRPr>
          </a:p>
        </p:txBody>
      </p:sp>
      <p:sp>
        <p:nvSpPr>
          <p:cNvPr id="5" name="TextBox 5">
            <a:extLst>
              <a:ext uri="{FF2B5EF4-FFF2-40B4-BE49-F238E27FC236}">
                <a16:creationId xmlns:a16="http://schemas.microsoft.com/office/drawing/2014/main" id="{694F0E8D-B0A2-820C-7C61-9C8C00014CC2}"/>
              </a:ext>
            </a:extLst>
          </p:cNvPr>
          <p:cNvSpPr txBox="1"/>
          <p:nvPr/>
        </p:nvSpPr>
        <p:spPr>
          <a:xfrm>
            <a:off x="5961365" y="4949830"/>
            <a:ext cx="5760680" cy="369332"/>
          </a:xfrm>
          <a:prstGeom prst="rect">
            <a:avLst/>
          </a:prstGeom>
          <a:noFill/>
          <a:ln>
            <a:solidFill>
              <a:schemeClr val="tx1"/>
            </a:solidFill>
          </a:ln>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2060"/>
                </a:solidFill>
                <a:latin typeface="Calibri "/>
              </a:rPr>
              <a:t>Source 2: Williams, Armstrong and Wang, 2024 (quotation) </a:t>
            </a:r>
            <a:endParaRPr lang="en-US">
              <a:solidFill>
                <a:srgbClr val="002060"/>
              </a:solidFill>
              <a:latin typeface="Calibri "/>
            </a:endParaRPr>
          </a:p>
        </p:txBody>
      </p:sp>
    </p:spTree>
    <p:extLst>
      <p:ext uri="{BB962C8B-B14F-4D97-AF65-F5344CB8AC3E}">
        <p14:creationId xmlns:p14="http://schemas.microsoft.com/office/powerpoint/2010/main" val="3146626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7A2DC-EB4E-A06E-4465-1F87B1B29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C61631-4ED2-35C2-EAD5-56F8FBFB5DF6}"/>
              </a:ext>
            </a:extLst>
          </p:cNvPr>
          <p:cNvSpPr>
            <a:spLocks noGrp="1"/>
          </p:cNvSpPr>
          <p:nvPr>
            <p:ph type="title"/>
          </p:nvPr>
        </p:nvSpPr>
        <p:spPr>
          <a:xfrm>
            <a:off x="358219" y="365125"/>
            <a:ext cx="11481847" cy="805307"/>
          </a:xfrm>
        </p:spPr>
        <p:txBody>
          <a:bodyPr/>
          <a:lstStyle/>
          <a:p>
            <a:r>
              <a:rPr lang="en-GB" b="1" dirty="0">
                <a:latin typeface="+mn-lt"/>
              </a:rPr>
              <a:t>Example: Parenthetical in-text citation</a:t>
            </a:r>
            <a:endParaRPr lang="en-US" b="1" dirty="0">
              <a:latin typeface="+mn-lt"/>
            </a:endParaRPr>
          </a:p>
        </p:txBody>
      </p:sp>
      <p:sp>
        <p:nvSpPr>
          <p:cNvPr id="3" name="Content Placeholder 2">
            <a:extLst>
              <a:ext uri="{FF2B5EF4-FFF2-40B4-BE49-F238E27FC236}">
                <a16:creationId xmlns:a16="http://schemas.microsoft.com/office/drawing/2014/main" id="{71C6DDDA-3AB9-2B33-454A-664679A59DEC}"/>
              </a:ext>
            </a:extLst>
          </p:cNvPr>
          <p:cNvSpPr>
            <a:spLocks noGrp="1"/>
          </p:cNvSpPr>
          <p:nvPr>
            <p:ph sz="quarter" idx="10"/>
          </p:nvPr>
        </p:nvSpPr>
        <p:spPr>
          <a:xfrm>
            <a:off x="5787412" y="2133599"/>
            <a:ext cx="6304249" cy="3415727"/>
          </a:xfrm>
        </p:spPr>
        <p:txBody>
          <a:bodyPr vert="horz" lIns="91440" tIns="45720" rIns="91440" bIns="45720" rtlCol="0" anchor="t">
            <a:normAutofit fontScale="85000" lnSpcReduction="10000"/>
          </a:bodyPr>
          <a:lstStyle/>
          <a:p>
            <a:pPr marL="0" indent="0">
              <a:lnSpc>
                <a:spcPct val="160000"/>
              </a:lnSpc>
              <a:buNone/>
            </a:pPr>
            <a:r>
              <a:rPr lang="en-GB" dirty="0">
                <a:latin typeface="Aptos" panose="020B0004020202020204" pitchFamily="34" charset="0"/>
                <a:ea typeface="Lato"/>
                <a:cs typeface="Lato"/>
              </a:rPr>
              <a:t>Students struggle to correctly reference their work </a:t>
            </a:r>
            <a:r>
              <a:rPr lang="en-GB" b="1" dirty="0">
                <a:solidFill>
                  <a:schemeClr val="accent2"/>
                </a:solidFill>
                <a:latin typeface="Aptos" panose="020B0004020202020204" pitchFamily="34" charset="0"/>
                <a:ea typeface="Lato"/>
                <a:cs typeface="Lato"/>
              </a:rPr>
              <a:t>(Pearson, 2023)</a:t>
            </a:r>
            <a:r>
              <a:rPr lang="en-GB" dirty="0">
                <a:latin typeface="Aptos" panose="020B0004020202020204" pitchFamily="34" charset="0"/>
                <a:ea typeface="Lato"/>
                <a:cs typeface="Lato"/>
              </a:rPr>
              <a:t>. To ensure they do not accidently plagiarise, </a:t>
            </a:r>
            <a:r>
              <a:rPr lang="en-GB" dirty="0">
                <a:solidFill>
                  <a:schemeClr val="accent2"/>
                </a:solidFill>
                <a:latin typeface="Aptos" panose="020B0004020202020204" pitchFamily="34" charset="0"/>
                <a:ea typeface="Lato"/>
                <a:cs typeface="Lato"/>
              </a:rPr>
              <a:t>“</a:t>
            </a:r>
            <a:r>
              <a:rPr lang="en-GB" dirty="0">
                <a:latin typeface="Aptos" panose="020B0004020202020204" pitchFamily="34" charset="0"/>
                <a:ea typeface="Lato"/>
                <a:cs typeface="Lato"/>
              </a:rPr>
              <a:t>students should record their sources as they use them</a:t>
            </a:r>
            <a:r>
              <a:rPr lang="en-GB" dirty="0">
                <a:solidFill>
                  <a:schemeClr val="accent2"/>
                </a:solidFill>
                <a:latin typeface="Aptos" panose="020B0004020202020204" pitchFamily="34" charset="0"/>
                <a:ea typeface="Lato"/>
                <a:cs typeface="Lato"/>
              </a:rPr>
              <a:t>” </a:t>
            </a:r>
            <a:r>
              <a:rPr lang="en-GB" b="1" dirty="0">
                <a:solidFill>
                  <a:schemeClr val="accent2"/>
                </a:solidFill>
                <a:latin typeface="Aptos" panose="020B0004020202020204" pitchFamily="34" charset="0"/>
                <a:ea typeface="Lato"/>
                <a:cs typeface="Lato"/>
              </a:rPr>
              <a:t>(Williams, Armstrong and Wang,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D6FC5B8B-FB51-5F2D-BEF3-2671A32D8F18}"/>
              </a:ext>
            </a:extLst>
          </p:cNvPr>
          <p:cNvPicPr>
            <a:picLocks noChangeAspect="1"/>
          </p:cNvPicPr>
          <p:nvPr/>
        </p:nvPicPr>
        <p:blipFill>
          <a:blip r:embed="rId3"/>
          <a:stretch>
            <a:fillRect/>
          </a:stretch>
        </p:blipFill>
        <p:spPr>
          <a:xfrm>
            <a:off x="594360" y="2023068"/>
            <a:ext cx="4854623" cy="323641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050240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C6BE9-EEFF-0685-4EED-B8BADDB3C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CCB46-BD26-8F81-F8A5-AFC212114F2E}"/>
              </a:ext>
            </a:extLst>
          </p:cNvPr>
          <p:cNvSpPr>
            <a:spLocks noGrp="1"/>
          </p:cNvSpPr>
          <p:nvPr>
            <p:ph type="title"/>
          </p:nvPr>
        </p:nvSpPr>
        <p:spPr>
          <a:xfrm>
            <a:off x="358219" y="365125"/>
            <a:ext cx="11481847" cy="659003"/>
          </a:xfrm>
        </p:spPr>
        <p:txBody>
          <a:bodyPr>
            <a:normAutofit fontScale="90000"/>
          </a:bodyPr>
          <a:lstStyle/>
          <a:p>
            <a:r>
              <a:rPr lang="en-GB" b="1" dirty="0">
                <a:latin typeface="+mn-lt"/>
              </a:rPr>
              <a:t>Example: narrative &amp; parenthetical</a:t>
            </a:r>
            <a:endParaRPr lang="en-US" b="1" dirty="0">
              <a:latin typeface="+mn-lt"/>
            </a:endParaRPr>
          </a:p>
        </p:txBody>
      </p:sp>
      <p:sp>
        <p:nvSpPr>
          <p:cNvPr id="3" name="Content Placeholder 2">
            <a:extLst>
              <a:ext uri="{FF2B5EF4-FFF2-40B4-BE49-F238E27FC236}">
                <a16:creationId xmlns:a16="http://schemas.microsoft.com/office/drawing/2014/main" id="{2863151D-318C-619B-BD9E-3EA65860D379}"/>
              </a:ext>
            </a:extLst>
          </p:cNvPr>
          <p:cNvSpPr>
            <a:spLocks noGrp="1"/>
          </p:cNvSpPr>
          <p:nvPr>
            <p:ph sz="quarter" idx="10"/>
          </p:nvPr>
        </p:nvSpPr>
        <p:spPr>
          <a:xfrm>
            <a:off x="5787413" y="2133599"/>
            <a:ext cx="6107834" cy="3795975"/>
          </a:xfrm>
        </p:spPr>
        <p:txBody>
          <a:bodyPr vert="horz" lIns="91440" tIns="45720" rIns="91440" bIns="45720" rtlCol="0" anchor="t">
            <a:normAutofit fontScale="55000" lnSpcReduction="20000"/>
          </a:bodyPr>
          <a:lstStyle/>
          <a:p>
            <a:pPr marL="0" indent="0">
              <a:lnSpc>
                <a:spcPct val="160000"/>
              </a:lnSpc>
              <a:buNone/>
            </a:pPr>
            <a:r>
              <a:rPr lang="en-GB" sz="4400" b="1" dirty="0">
                <a:solidFill>
                  <a:schemeClr val="accent2"/>
                </a:solidFill>
                <a:latin typeface="Aptos" panose="020B0004020202020204" pitchFamily="34" charset="0"/>
                <a:ea typeface="Lato"/>
                <a:cs typeface="Lato"/>
              </a:rPr>
              <a:t>Pearson (2023) </a:t>
            </a:r>
            <a:r>
              <a:rPr lang="en-GB" sz="4400" dirty="0">
                <a:latin typeface="Aptos" panose="020B0004020202020204" pitchFamily="34" charset="0"/>
                <a:ea typeface="Lato"/>
                <a:cs typeface="Lato"/>
              </a:rPr>
              <a:t>suggests</a:t>
            </a:r>
            <a:r>
              <a:rPr lang="en-GB" sz="4400" b="1" dirty="0">
                <a:solidFill>
                  <a:schemeClr val="accent2"/>
                </a:solidFill>
                <a:latin typeface="Aptos" panose="020B0004020202020204" pitchFamily="34" charset="0"/>
                <a:ea typeface="Lato"/>
                <a:cs typeface="Lato"/>
              </a:rPr>
              <a:t> </a:t>
            </a:r>
            <a:r>
              <a:rPr lang="en-GB" sz="4400" dirty="0">
                <a:latin typeface="Aptos" panose="020B0004020202020204" pitchFamily="34" charset="0"/>
                <a:ea typeface="Lato"/>
                <a:cs typeface="Lato"/>
              </a:rPr>
              <a:t>students struggle to correctly reference their work. To ensure they do not accidently plagiarise, </a:t>
            </a:r>
            <a:r>
              <a:rPr lang="en-GB" sz="4400" dirty="0">
                <a:solidFill>
                  <a:schemeClr val="accent2"/>
                </a:solidFill>
                <a:latin typeface="Aptos" panose="020B0004020202020204" pitchFamily="34" charset="0"/>
                <a:ea typeface="Lato"/>
                <a:cs typeface="Lato"/>
              </a:rPr>
              <a:t>“</a:t>
            </a:r>
            <a:r>
              <a:rPr lang="en-GB" sz="4400" dirty="0">
                <a:latin typeface="Aptos" panose="020B0004020202020204" pitchFamily="34" charset="0"/>
                <a:ea typeface="Lato"/>
                <a:cs typeface="Lato"/>
              </a:rPr>
              <a:t>students should record their sources as they use them</a:t>
            </a:r>
            <a:r>
              <a:rPr lang="en-GB" sz="4400" dirty="0">
                <a:solidFill>
                  <a:schemeClr val="accent2"/>
                </a:solidFill>
                <a:latin typeface="Aptos" panose="020B0004020202020204" pitchFamily="34" charset="0"/>
                <a:ea typeface="Lato"/>
                <a:cs typeface="Lato"/>
              </a:rPr>
              <a:t>” </a:t>
            </a:r>
            <a:r>
              <a:rPr lang="en-GB" sz="4400" b="1" dirty="0">
                <a:solidFill>
                  <a:schemeClr val="accent2"/>
                </a:solidFill>
                <a:latin typeface="Aptos" panose="020B0004020202020204" pitchFamily="34" charset="0"/>
                <a:ea typeface="Lato"/>
                <a:cs typeface="Lato"/>
              </a:rPr>
              <a:t>(Williams, Armstrong and Wang,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AF8D6A77-1B0E-D2E7-E686-03367035D550}"/>
              </a:ext>
            </a:extLst>
          </p:cNvPr>
          <p:cNvPicPr>
            <a:picLocks noChangeAspect="1"/>
          </p:cNvPicPr>
          <p:nvPr/>
        </p:nvPicPr>
        <p:blipFill>
          <a:blip r:embed="rId3"/>
          <a:stretch>
            <a:fillRect/>
          </a:stretch>
        </p:blipFill>
        <p:spPr>
          <a:xfrm>
            <a:off x="358219" y="1968204"/>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30671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6C545-F553-7345-6B63-EC0613E88767}"/>
              </a:ext>
            </a:extLst>
          </p:cNvPr>
          <p:cNvSpPr>
            <a:spLocks noGrp="1"/>
          </p:cNvSpPr>
          <p:nvPr>
            <p:ph type="title"/>
          </p:nvPr>
        </p:nvSpPr>
        <p:spPr>
          <a:xfrm>
            <a:off x="358219" y="365125"/>
            <a:ext cx="11481847" cy="567563"/>
          </a:xfrm>
        </p:spPr>
        <p:txBody>
          <a:bodyPr>
            <a:normAutofit fontScale="90000"/>
          </a:bodyPr>
          <a:lstStyle/>
          <a:p>
            <a:r>
              <a:rPr lang="en-GB" dirty="0">
                <a:latin typeface="+mn-lt"/>
              </a:rPr>
              <a:t>Example 1: Parenthetical</a:t>
            </a:r>
            <a:endParaRPr lang="en-US" dirty="0">
              <a:latin typeface="+mn-lt"/>
            </a:endParaRPr>
          </a:p>
        </p:txBody>
      </p:sp>
      <p:sp>
        <p:nvSpPr>
          <p:cNvPr id="3" name="Content Placeholder 2">
            <a:extLst>
              <a:ext uri="{FF2B5EF4-FFF2-40B4-BE49-F238E27FC236}">
                <a16:creationId xmlns:a16="http://schemas.microsoft.com/office/drawing/2014/main" id="{A28CEAFE-69C9-6553-9093-AE63AE7D8188}"/>
              </a:ext>
            </a:extLst>
          </p:cNvPr>
          <p:cNvSpPr>
            <a:spLocks noGrp="1"/>
          </p:cNvSpPr>
          <p:nvPr>
            <p:ph sz="quarter" idx="10"/>
          </p:nvPr>
        </p:nvSpPr>
        <p:spPr>
          <a:xfrm>
            <a:off x="616179" y="1130598"/>
            <a:ext cx="10959641" cy="3803602"/>
          </a:xfrm>
        </p:spPr>
        <p:txBody>
          <a:bodyPr vert="horz" lIns="91440" tIns="45720" rIns="91440" bIns="45720" rtlCol="0" anchor="t">
            <a:normAutofit fontScale="92500" lnSpcReduction="10000"/>
          </a:bodyPr>
          <a:lstStyle/>
          <a:p>
            <a:pPr marL="0" indent="0">
              <a:lnSpc>
                <a:spcPct val="150000"/>
              </a:lnSpc>
              <a:buNone/>
            </a:pPr>
            <a:r>
              <a:rPr lang="en-US" sz="2000" dirty="0">
                <a:latin typeface="Calibri "/>
              </a:rPr>
              <a:t>Team building plays a pivotal role in team-based research and carries significant implications across many disciplines, including the field of project management </a:t>
            </a:r>
            <a:r>
              <a:rPr lang="en-US" sz="2000" dirty="0">
                <a:solidFill>
                  <a:schemeClr val="accent2"/>
                </a:solidFill>
                <a:latin typeface="Calibri "/>
              </a:rPr>
              <a:t>(Kastrup, 2019). </a:t>
            </a:r>
            <a:r>
              <a:rPr lang="en-US" sz="2000" dirty="0">
                <a:latin typeface="Calibri "/>
              </a:rPr>
              <a:t>However, there lack of sufficient research regarding teams in public management </a:t>
            </a:r>
            <a:r>
              <a:rPr lang="en-US" sz="2000" dirty="0">
                <a:solidFill>
                  <a:schemeClr val="accent2"/>
                </a:solidFill>
                <a:latin typeface="Calibri "/>
              </a:rPr>
              <a:t>(Chin, 2015), </a:t>
            </a:r>
            <a:r>
              <a:rPr lang="en-US" sz="2000" dirty="0">
                <a:latin typeface="Calibri "/>
              </a:rPr>
              <a:t>the success of a public manager is dependent on his/her ability to form an efficient team </a:t>
            </a:r>
            <a:r>
              <a:rPr lang="en-US" sz="2000" dirty="0">
                <a:solidFill>
                  <a:schemeClr val="accent2"/>
                </a:solidFill>
                <a:latin typeface="Calibri "/>
              </a:rPr>
              <a:t>(Banovetz, 1990). </a:t>
            </a:r>
            <a:r>
              <a:rPr lang="en-US" sz="2000" dirty="0">
                <a:latin typeface="Calibri "/>
              </a:rPr>
              <a:t>Team leadership is considered a significant factor in team building </a:t>
            </a:r>
            <a:r>
              <a:rPr lang="en-US" sz="2000" dirty="0">
                <a:solidFill>
                  <a:schemeClr val="accent2"/>
                </a:solidFill>
                <a:latin typeface="Calibri "/>
              </a:rPr>
              <a:t>(Aga </a:t>
            </a:r>
            <a:r>
              <a:rPr lang="en-US" sz="2000" i="1" dirty="0">
                <a:solidFill>
                  <a:schemeClr val="accent2"/>
                </a:solidFill>
                <a:latin typeface="Calibri "/>
              </a:rPr>
              <a:t>et al</a:t>
            </a:r>
            <a:r>
              <a:rPr lang="en-US" sz="2000" dirty="0">
                <a:solidFill>
                  <a:schemeClr val="accent2"/>
                </a:solidFill>
                <a:latin typeface="Calibri "/>
              </a:rPr>
              <a:t>., 2016). </a:t>
            </a:r>
            <a:r>
              <a:rPr lang="en-US" sz="2000" dirty="0">
                <a:latin typeface="Calibri "/>
              </a:rPr>
              <a:t>Effective team leadership creates a conducive work environment where members are working together efficiently for the achievement of common goals </a:t>
            </a:r>
            <a:r>
              <a:rPr lang="en-US" sz="2000" dirty="0">
                <a:solidFill>
                  <a:schemeClr val="accent2"/>
                </a:solidFill>
                <a:latin typeface="Calibri "/>
              </a:rPr>
              <a:t>(Grynchenko </a:t>
            </a:r>
            <a:r>
              <a:rPr lang="en-US" sz="2000" i="1" dirty="0">
                <a:solidFill>
                  <a:schemeClr val="accent2"/>
                </a:solidFill>
                <a:latin typeface="Calibri "/>
              </a:rPr>
              <a:t>et al.,</a:t>
            </a:r>
            <a:r>
              <a:rPr lang="en-US" sz="2000" dirty="0">
                <a:solidFill>
                  <a:schemeClr val="accent2"/>
                </a:solidFill>
                <a:latin typeface="Calibri "/>
              </a:rPr>
              <a:t> 2018). </a:t>
            </a:r>
            <a:r>
              <a:rPr lang="en-US" sz="2000" dirty="0">
                <a:latin typeface="Calibri "/>
              </a:rPr>
              <a:t>The existing literature lack of empirical investigation into the association between public leadership and team building. Earlier research has identified that the perceptions of leadership have a dual impact on project success, both directly and by influencing team-building processes </a:t>
            </a:r>
            <a:r>
              <a:rPr lang="en-US" sz="2000" dirty="0">
                <a:solidFill>
                  <a:schemeClr val="accent2"/>
                </a:solidFill>
                <a:latin typeface="Calibri "/>
              </a:rPr>
              <a:t>(Fareed and Su, 2021). </a:t>
            </a:r>
          </a:p>
        </p:txBody>
      </p:sp>
      <p:sp>
        <p:nvSpPr>
          <p:cNvPr id="5" name="TextBox 4">
            <a:extLst>
              <a:ext uri="{FF2B5EF4-FFF2-40B4-BE49-F238E27FC236}">
                <a16:creationId xmlns:a16="http://schemas.microsoft.com/office/drawing/2014/main" id="{EE8427FB-7D0A-139B-3A51-D12D10313EF7}"/>
              </a:ext>
            </a:extLst>
          </p:cNvPr>
          <p:cNvSpPr txBox="1"/>
          <p:nvPr/>
        </p:nvSpPr>
        <p:spPr>
          <a:xfrm>
            <a:off x="525203" y="5046281"/>
            <a:ext cx="10947902" cy="461665"/>
          </a:xfrm>
          <a:prstGeom prst="rect">
            <a:avLst/>
          </a:prstGeom>
          <a:noFill/>
        </p:spPr>
        <p:txBody>
          <a:bodyPr wrap="square">
            <a:spAutoFit/>
          </a:bodyPr>
          <a:lstStyle/>
          <a:p>
            <a:r>
              <a:rPr lang="en-GB" sz="1200" dirty="0">
                <a:solidFill>
                  <a:srgbClr val="3A3A3A"/>
                </a:solidFill>
                <a:latin typeface="Aptos"/>
                <a:hlinkClick r:id="rId2"/>
              </a:rPr>
              <a:t>Khan, N.U., </a:t>
            </a:r>
            <a:r>
              <a:rPr lang="en-GB" sz="1200" dirty="0" err="1">
                <a:solidFill>
                  <a:srgbClr val="3A3A3A"/>
                </a:solidFill>
                <a:latin typeface="Aptos"/>
                <a:hlinkClick r:id="rId2"/>
              </a:rPr>
              <a:t>Zhongyi</a:t>
            </a:r>
            <a:r>
              <a:rPr lang="en-GB" sz="1200" dirty="0">
                <a:solidFill>
                  <a:srgbClr val="3A3A3A"/>
                </a:solidFill>
                <a:latin typeface="Aptos"/>
                <a:hlinkClick r:id="rId2"/>
              </a:rPr>
              <a:t>, P., Han, H., and Ariza-Montes, A. (2023) ‘Linking public leadership and public project success: the mediating role of team building’, </a:t>
            </a:r>
            <a:r>
              <a:rPr lang="en-GB" sz="1200" i="1" dirty="0">
                <a:solidFill>
                  <a:srgbClr val="3A3A3A"/>
                </a:solidFill>
                <a:latin typeface="Aptos"/>
                <a:hlinkClick r:id="rId2"/>
              </a:rPr>
              <a:t>Humanities &amp; Social Sciences Communications</a:t>
            </a:r>
            <a:r>
              <a:rPr lang="en-GB" sz="1200" dirty="0">
                <a:solidFill>
                  <a:srgbClr val="3A3A3A"/>
                </a:solidFill>
                <a:latin typeface="Aptos"/>
                <a:hlinkClick r:id="rId2"/>
              </a:rPr>
              <a:t>, 10(1), article 286. Available at: https://doi.org/10.1057/s41599-023-01791-y</a:t>
            </a:r>
            <a:endParaRPr lang="en-GB" sz="1200" dirty="0"/>
          </a:p>
        </p:txBody>
      </p:sp>
    </p:spTree>
    <p:extLst>
      <p:ext uri="{BB962C8B-B14F-4D97-AF65-F5344CB8AC3E}">
        <p14:creationId xmlns:p14="http://schemas.microsoft.com/office/powerpoint/2010/main" val="3249637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08A97-A5A4-31DA-F3FD-17202BBF4E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FD1DFB-8555-8717-6E3C-D31FF86E2F3B}"/>
              </a:ext>
            </a:extLst>
          </p:cNvPr>
          <p:cNvSpPr>
            <a:spLocks noGrp="1"/>
          </p:cNvSpPr>
          <p:nvPr>
            <p:ph type="title"/>
          </p:nvPr>
        </p:nvSpPr>
        <p:spPr>
          <a:xfrm>
            <a:off x="358219" y="365125"/>
            <a:ext cx="11481847" cy="567563"/>
          </a:xfrm>
        </p:spPr>
        <p:txBody>
          <a:bodyPr>
            <a:normAutofit fontScale="90000"/>
          </a:bodyPr>
          <a:lstStyle/>
          <a:p>
            <a:r>
              <a:rPr lang="en-GB" dirty="0">
                <a:latin typeface="+mn-lt"/>
              </a:rPr>
              <a:t>Example 1: Parenthetical</a:t>
            </a:r>
            <a:endParaRPr lang="en-US" dirty="0">
              <a:latin typeface="+mn-lt"/>
            </a:endParaRPr>
          </a:p>
        </p:txBody>
      </p:sp>
      <p:sp>
        <p:nvSpPr>
          <p:cNvPr id="3" name="Content Placeholder 2">
            <a:extLst>
              <a:ext uri="{FF2B5EF4-FFF2-40B4-BE49-F238E27FC236}">
                <a16:creationId xmlns:a16="http://schemas.microsoft.com/office/drawing/2014/main" id="{130EA6BB-4BBE-FBF3-3D8E-AD47A5840EF0}"/>
              </a:ext>
            </a:extLst>
          </p:cNvPr>
          <p:cNvSpPr>
            <a:spLocks noGrp="1"/>
          </p:cNvSpPr>
          <p:nvPr>
            <p:ph sz="quarter" idx="10"/>
          </p:nvPr>
        </p:nvSpPr>
        <p:spPr>
          <a:xfrm>
            <a:off x="616179" y="1130598"/>
            <a:ext cx="10959641" cy="3803602"/>
          </a:xfrm>
        </p:spPr>
        <p:txBody>
          <a:bodyPr vert="horz" lIns="91440" tIns="45720" rIns="91440" bIns="45720" rtlCol="0" anchor="t">
            <a:normAutofit fontScale="92500" lnSpcReduction="10000"/>
          </a:bodyPr>
          <a:lstStyle/>
          <a:p>
            <a:pPr marL="0" indent="0">
              <a:lnSpc>
                <a:spcPct val="150000"/>
              </a:lnSpc>
              <a:buNone/>
            </a:pPr>
            <a:r>
              <a:rPr lang="en-US" sz="2000" dirty="0">
                <a:latin typeface="Calibri "/>
              </a:rPr>
              <a:t>Team building plays a pivotal role in team-based research and carries significant implications across many disciplines, including the field of project management </a:t>
            </a:r>
            <a:r>
              <a:rPr lang="en-US" sz="2000" dirty="0">
                <a:solidFill>
                  <a:schemeClr val="accent2"/>
                </a:solidFill>
                <a:latin typeface="Calibri "/>
              </a:rPr>
              <a:t>(Kastrup, 2019). </a:t>
            </a:r>
            <a:r>
              <a:rPr lang="en-US" sz="2000" dirty="0">
                <a:latin typeface="Calibri "/>
              </a:rPr>
              <a:t>However, there lack of sufficient research regarding teams in public management </a:t>
            </a:r>
            <a:r>
              <a:rPr lang="en-US" sz="2000" dirty="0">
                <a:solidFill>
                  <a:schemeClr val="accent2"/>
                </a:solidFill>
                <a:latin typeface="Calibri "/>
              </a:rPr>
              <a:t>(Chin, 2015), </a:t>
            </a:r>
            <a:r>
              <a:rPr lang="en-US" sz="2000" dirty="0">
                <a:latin typeface="Calibri "/>
              </a:rPr>
              <a:t>the success of a public manager is dependent on his/her ability to form an efficient team </a:t>
            </a:r>
            <a:r>
              <a:rPr lang="en-US" sz="2000" dirty="0">
                <a:solidFill>
                  <a:schemeClr val="accent2"/>
                </a:solidFill>
                <a:latin typeface="Calibri "/>
              </a:rPr>
              <a:t>(Banovetz, 1990). </a:t>
            </a:r>
            <a:r>
              <a:rPr lang="en-US" sz="2000" dirty="0">
                <a:latin typeface="Calibri "/>
              </a:rPr>
              <a:t>Team leadership is considered a significant factor in team building </a:t>
            </a:r>
            <a:r>
              <a:rPr lang="en-US" sz="2000" dirty="0">
                <a:solidFill>
                  <a:schemeClr val="accent2"/>
                </a:solidFill>
                <a:latin typeface="Calibri "/>
              </a:rPr>
              <a:t>(Aga </a:t>
            </a:r>
            <a:r>
              <a:rPr lang="en-US" sz="2000" i="1" dirty="0">
                <a:solidFill>
                  <a:schemeClr val="accent2"/>
                </a:solidFill>
                <a:latin typeface="Calibri "/>
              </a:rPr>
              <a:t>et al</a:t>
            </a:r>
            <a:r>
              <a:rPr lang="en-US" sz="2000" dirty="0">
                <a:solidFill>
                  <a:schemeClr val="accent2"/>
                </a:solidFill>
                <a:latin typeface="Calibri "/>
              </a:rPr>
              <a:t>., 2016). </a:t>
            </a:r>
            <a:r>
              <a:rPr lang="en-US" sz="2000" dirty="0">
                <a:latin typeface="Calibri "/>
              </a:rPr>
              <a:t>Effective team leadership creates a conducive work environment where members are working together efficiently for the achievement of common goals </a:t>
            </a:r>
            <a:r>
              <a:rPr lang="en-US" sz="2000" dirty="0">
                <a:solidFill>
                  <a:schemeClr val="accent2"/>
                </a:solidFill>
                <a:latin typeface="Calibri "/>
              </a:rPr>
              <a:t>(Grynchenko </a:t>
            </a:r>
            <a:r>
              <a:rPr lang="en-US" sz="2000" i="1" dirty="0">
                <a:solidFill>
                  <a:schemeClr val="accent2"/>
                </a:solidFill>
                <a:latin typeface="Calibri "/>
              </a:rPr>
              <a:t>et al.,</a:t>
            </a:r>
            <a:r>
              <a:rPr lang="en-US" sz="2000" dirty="0">
                <a:solidFill>
                  <a:schemeClr val="accent2"/>
                </a:solidFill>
                <a:latin typeface="Calibri "/>
              </a:rPr>
              <a:t> 2018). </a:t>
            </a:r>
            <a:r>
              <a:rPr lang="en-US" sz="2000" dirty="0">
                <a:latin typeface="Calibri "/>
              </a:rPr>
              <a:t>The existing literature lack of empirical investigation into the association between public leadership and team building. Earlier research has identified that the perceptions of leadership have a dual impact on project success, both directly and by influencing team-building processes </a:t>
            </a:r>
            <a:r>
              <a:rPr lang="en-US" sz="2000" dirty="0">
                <a:solidFill>
                  <a:schemeClr val="accent2"/>
                </a:solidFill>
                <a:latin typeface="Calibri "/>
              </a:rPr>
              <a:t>(Fareed and Su, 2021). </a:t>
            </a:r>
          </a:p>
        </p:txBody>
      </p:sp>
      <p:sp>
        <p:nvSpPr>
          <p:cNvPr id="4" name="Rectangle 3">
            <a:extLst>
              <a:ext uri="{FF2B5EF4-FFF2-40B4-BE49-F238E27FC236}">
                <a16:creationId xmlns:a16="http://schemas.microsoft.com/office/drawing/2014/main" id="{DE32B02F-C575-63B9-E621-1DC93685B811}"/>
              </a:ext>
            </a:extLst>
          </p:cNvPr>
          <p:cNvSpPr/>
          <p:nvPr/>
        </p:nvSpPr>
        <p:spPr>
          <a:xfrm>
            <a:off x="616179" y="1207008"/>
            <a:ext cx="10941837" cy="1591056"/>
          </a:xfrm>
          <a:prstGeom prst="rect">
            <a:avLst/>
          </a:prstGeom>
          <a:solidFill>
            <a:schemeClr val="bg1"/>
          </a:solidFill>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144A165-F944-C685-0D84-9BFA7C141061}"/>
              </a:ext>
            </a:extLst>
          </p:cNvPr>
          <p:cNvSpPr/>
          <p:nvPr/>
        </p:nvSpPr>
        <p:spPr>
          <a:xfrm>
            <a:off x="625080" y="4001235"/>
            <a:ext cx="10941837" cy="1591056"/>
          </a:xfrm>
          <a:prstGeom prst="rect">
            <a:avLst/>
          </a:prstGeom>
          <a:solidFill>
            <a:schemeClr val="accent4">
              <a:lumMod val="20000"/>
              <a:lumOff val="80000"/>
            </a:schemeClr>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fontAlgn="base">
              <a:buFont typeface="Arial" panose="020B0604020202020204" pitchFamily="34" charset="0"/>
              <a:buChar char="•"/>
            </a:pPr>
            <a:r>
              <a:rPr lang="en-GB" sz="2400" i="1" dirty="0">
                <a:solidFill>
                  <a:schemeClr val="tx1"/>
                </a:solidFill>
              </a:rPr>
              <a:t>et al., </a:t>
            </a:r>
            <a:r>
              <a:rPr lang="en-GB" sz="2400" dirty="0">
                <a:solidFill>
                  <a:schemeClr val="tx1"/>
                </a:solidFill>
              </a:rPr>
              <a:t>is used for a </a:t>
            </a:r>
            <a:r>
              <a:rPr lang="en-GB" sz="2400" b="1" dirty="0">
                <a:solidFill>
                  <a:schemeClr val="tx1"/>
                </a:solidFill>
              </a:rPr>
              <a:t>single source</a:t>
            </a:r>
            <a:r>
              <a:rPr lang="en-GB" sz="2400" dirty="0">
                <a:solidFill>
                  <a:schemeClr val="tx1"/>
                </a:solidFill>
              </a:rPr>
              <a:t> with </a:t>
            </a:r>
            <a:r>
              <a:rPr lang="en-GB" sz="2400" b="1" dirty="0">
                <a:solidFill>
                  <a:schemeClr val="tx1"/>
                </a:solidFill>
              </a:rPr>
              <a:t>4 or more authors</a:t>
            </a:r>
            <a:r>
              <a:rPr lang="en-GB" sz="2400" dirty="0">
                <a:solidFill>
                  <a:schemeClr val="tx1"/>
                </a:solidFill>
              </a:rPr>
              <a:t>. </a:t>
            </a:r>
            <a:r>
              <a:rPr lang="en-US" sz="2400" dirty="0">
                <a:solidFill>
                  <a:schemeClr val="tx1"/>
                </a:solidFill>
              </a:rPr>
              <a:t>​</a:t>
            </a:r>
          </a:p>
          <a:p>
            <a:pPr marL="285750" lvl="0" indent="-285750" fontAlgn="base">
              <a:buFont typeface="Arial" panose="020B0604020202020204" pitchFamily="34" charset="0"/>
              <a:buChar char="•"/>
            </a:pPr>
            <a:r>
              <a:rPr lang="en-GB" sz="2400" dirty="0">
                <a:solidFill>
                  <a:schemeClr val="tx1"/>
                </a:solidFill>
              </a:rPr>
              <a:t>Only the first author is written, followed by </a:t>
            </a:r>
            <a:r>
              <a:rPr lang="en-GB" sz="2400" i="1" dirty="0">
                <a:solidFill>
                  <a:schemeClr val="tx1"/>
                </a:solidFill>
              </a:rPr>
              <a:t>et al</a:t>
            </a:r>
            <a:r>
              <a:rPr lang="en-GB" sz="2400" dirty="0">
                <a:solidFill>
                  <a:schemeClr val="tx1"/>
                </a:solidFill>
              </a:rPr>
              <a:t>.</a:t>
            </a:r>
            <a:r>
              <a:rPr lang="en-US" sz="2400" dirty="0">
                <a:solidFill>
                  <a:schemeClr val="tx1"/>
                </a:solidFill>
              </a:rPr>
              <a:t>​</a:t>
            </a:r>
          </a:p>
          <a:p>
            <a:pPr marL="285750" lvl="0" indent="-285750" fontAlgn="base">
              <a:buFont typeface="Arial" panose="020B0604020202020204" pitchFamily="34" charset="0"/>
              <a:buChar char="•"/>
            </a:pPr>
            <a:r>
              <a:rPr lang="en-GB" sz="2400" dirty="0">
                <a:solidFill>
                  <a:schemeClr val="tx1"/>
                </a:solidFill>
              </a:rPr>
              <a:t>We use it for the in-text citation only.​</a:t>
            </a:r>
          </a:p>
          <a:p>
            <a:pPr marL="285750" lvl="0" indent="-285750" fontAlgn="base">
              <a:buFont typeface="Arial" panose="020B0604020202020204" pitchFamily="34" charset="0"/>
              <a:buChar char="•"/>
            </a:pPr>
            <a:r>
              <a:rPr lang="en-GB" sz="2400" dirty="0">
                <a:solidFill>
                  <a:schemeClr val="tx1"/>
                </a:solidFill>
              </a:rPr>
              <a:t>All authors are named in the full reference list.</a:t>
            </a:r>
            <a:r>
              <a:rPr lang="en-US" sz="2400" dirty="0">
                <a:solidFill>
                  <a:schemeClr val="tx1"/>
                </a:solidFill>
              </a:rPr>
              <a:t>​</a:t>
            </a:r>
          </a:p>
        </p:txBody>
      </p:sp>
    </p:spTree>
    <p:extLst>
      <p:ext uri="{BB962C8B-B14F-4D97-AF65-F5344CB8AC3E}">
        <p14:creationId xmlns:p14="http://schemas.microsoft.com/office/powerpoint/2010/main" val="3626815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A86DE-C346-FB72-8DD2-B3A6FC7F495F}"/>
              </a:ext>
            </a:extLst>
          </p:cNvPr>
          <p:cNvSpPr>
            <a:spLocks noGrp="1"/>
          </p:cNvSpPr>
          <p:nvPr>
            <p:ph type="title"/>
          </p:nvPr>
        </p:nvSpPr>
        <p:spPr>
          <a:xfrm>
            <a:off x="358219" y="365125"/>
            <a:ext cx="11481847" cy="676737"/>
          </a:xfrm>
        </p:spPr>
        <p:txBody>
          <a:bodyPr>
            <a:normAutofit fontScale="90000"/>
          </a:bodyPr>
          <a:lstStyle/>
          <a:p>
            <a:r>
              <a:rPr lang="en-GB" b="1" dirty="0">
                <a:latin typeface="+mn-lt"/>
              </a:rPr>
              <a:t>Example 2: Narrative &amp; Parenthetical</a:t>
            </a:r>
            <a:endParaRPr lang="en-US" b="1" dirty="0">
              <a:latin typeface="+mn-lt"/>
            </a:endParaRPr>
          </a:p>
        </p:txBody>
      </p:sp>
      <p:sp>
        <p:nvSpPr>
          <p:cNvPr id="3" name="Content Placeholder 2">
            <a:extLst>
              <a:ext uri="{FF2B5EF4-FFF2-40B4-BE49-F238E27FC236}">
                <a16:creationId xmlns:a16="http://schemas.microsoft.com/office/drawing/2014/main" id="{87D55855-A2DA-33ED-9AB3-0662B2161945}"/>
              </a:ext>
            </a:extLst>
          </p:cNvPr>
          <p:cNvSpPr>
            <a:spLocks noGrp="1"/>
          </p:cNvSpPr>
          <p:nvPr>
            <p:ph sz="quarter" idx="10"/>
          </p:nvPr>
        </p:nvSpPr>
        <p:spPr>
          <a:xfrm>
            <a:off x="691598" y="1041862"/>
            <a:ext cx="11142183" cy="4147634"/>
          </a:xfrm>
        </p:spPr>
        <p:txBody>
          <a:bodyPr>
            <a:normAutofit fontScale="92500"/>
          </a:bodyPr>
          <a:lstStyle/>
          <a:p>
            <a:pPr marL="0" indent="0">
              <a:lnSpc>
                <a:spcPct val="150000"/>
              </a:lnSpc>
              <a:buNone/>
            </a:pPr>
            <a:r>
              <a:rPr lang="en-US" sz="2200" dirty="0">
                <a:solidFill>
                  <a:schemeClr val="accent2"/>
                </a:solidFill>
                <a:latin typeface="Calibri "/>
              </a:rPr>
              <a:t>Beauchamp </a:t>
            </a:r>
            <a:r>
              <a:rPr lang="en-US" sz="2200" i="1" dirty="0">
                <a:solidFill>
                  <a:schemeClr val="accent2"/>
                </a:solidFill>
                <a:latin typeface="Calibri "/>
              </a:rPr>
              <a:t>et al.</a:t>
            </a:r>
            <a:r>
              <a:rPr lang="en-US" sz="2200" dirty="0">
                <a:solidFill>
                  <a:schemeClr val="accent2"/>
                </a:solidFill>
                <a:latin typeface="Calibri "/>
              </a:rPr>
              <a:t> (2017) </a:t>
            </a:r>
            <a:r>
              <a:rPr lang="en-US" sz="2200" dirty="0">
                <a:latin typeface="Calibri "/>
              </a:rPr>
              <a:t>showed that team building plays a key role in improving the overall performance of teams as well as the psychological climate in which they operate. </a:t>
            </a:r>
            <a:r>
              <a:rPr lang="en-US" sz="2200" dirty="0">
                <a:solidFill>
                  <a:schemeClr val="accent2"/>
                </a:solidFill>
                <a:latin typeface="Calibri "/>
              </a:rPr>
              <a:t>Mandal (2022)</a:t>
            </a:r>
            <a:r>
              <a:rPr lang="en-US" sz="2200" dirty="0">
                <a:latin typeface="Calibri "/>
              </a:rPr>
              <a:t> evaluated the extent to which training, team building and appreciative inquiry influenced group communication, decision-making, teamwork performance and satisfaction among group members in an organized experiment scenario. The study concluded that teamwork is very important and pivotal.</a:t>
            </a:r>
          </a:p>
          <a:p>
            <a:pPr marL="0" indent="0">
              <a:lnSpc>
                <a:spcPct val="150000"/>
              </a:lnSpc>
              <a:buNone/>
            </a:pPr>
            <a:r>
              <a:rPr lang="en-US" sz="2200" dirty="0">
                <a:latin typeface="Calibri "/>
              </a:rPr>
              <a:t>Improving problem solving, building good relationships and being fair can make teams more effective and sustainable. Fairness in the organization had a greater impact on goal setting and role clarification, but the direct effects were not very strong </a:t>
            </a:r>
            <a:r>
              <a:rPr lang="en-US" sz="2200" dirty="0">
                <a:solidFill>
                  <a:schemeClr val="accent2"/>
                </a:solidFill>
                <a:latin typeface="Calibri "/>
              </a:rPr>
              <a:t>(Demir and Ergün, 2023).</a:t>
            </a:r>
          </a:p>
          <a:p>
            <a:pPr marL="0" indent="0">
              <a:lnSpc>
                <a:spcPct val="150000"/>
              </a:lnSpc>
              <a:buNone/>
            </a:pPr>
            <a:endParaRPr lang="en-US" sz="2000" dirty="0">
              <a:solidFill>
                <a:schemeClr val="accent2"/>
              </a:solidFill>
              <a:latin typeface="Calibri "/>
            </a:endParaRPr>
          </a:p>
        </p:txBody>
      </p:sp>
      <p:sp>
        <p:nvSpPr>
          <p:cNvPr id="4" name="TextBox 3">
            <a:extLst>
              <a:ext uri="{FF2B5EF4-FFF2-40B4-BE49-F238E27FC236}">
                <a16:creationId xmlns:a16="http://schemas.microsoft.com/office/drawing/2014/main" id="{3B607C33-E9EB-1B5C-6A7F-0DDB6485EBEF}"/>
              </a:ext>
            </a:extLst>
          </p:cNvPr>
          <p:cNvSpPr txBox="1"/>
          <p:nvPr/>
        </p:nvSpPr>
        <p:spPr>
          <a:xfrm>
            <a:off x="498935" y="5189496"/>
            <a:ext cx="11488848" cy="738664"/>
          </a:xfrm>
          <a:prstGeom prst="rect">
            <a:avLst/>
          </a:prstGeom>
          <a:noFill/>
        </p:spPr>
        <p:txBody>
          <a:bodyPr wrap="square" rtlCol="0">
            <a:spAutoFit/>
          </a:bodyPr>
          <a:lstStyle/>
          <a:p>
            <a:r>
              <a:rPr lang="en-US" sz="1400" dirty="0">
                <a:latin typeface="Calibri "/>
                <a:hlinkClick r:id="rId2"/>
              </a:rPr>
              <a:t>Alkhawaldeh, K. (2025) ‘The impact of team building excellence on creating a culture of quality: a quality managers’ perspective’, </a:t>
            </a:r>
            <a:r>
              <a:rPr lang="en-US" sz="1400" i="1" dirty="0">
                <a:latin typeface="Calibri "/>
                <a:hlinkClick r:id="rId2"/>
              </a:rPr>
              <a:t>Measuring Business Excellence</a:t>
            </a:r>
            <a:r>
              <a:rPr lang="en-US" sz="1400" dirty="0">
                <a:latin typeface="Calibri "/>
                <a:hlinkClick r:id="rId2"/>
              </a:rPr>
              <a:t>, 29(1), pp. 42–54. Available at: https://doi.org/10.1108/MBE-05-2024-0062</a:t>
            </a:r>
            <a:endParaRPr lang="en-US" sz="1400" dirty="0">
              <a:latin typeface="Calibri "/>
            </a:endParaRPr>
          </a:p>
          <a:p>
            <a:endParaRPr lang="en-US" sz="1400" dirty="0"/>
          </a:p>
        </p:txBody>
      </p:sp>
    </p:spTree>
    <p:extLst>
      <p:ext uri="{BB962C8B-B14F-4D97-AF65-F5344CB8AC3E}">
        <p14:creationId xmlns:p14="http://schemas.microsoft.com/office/powerpoint/2010/main" val="1942005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13451-4DA1-4EF0-B141-7BCFA88420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DBE582-4C00-79BD-ABC1-0E390F536158}"/>
              </a:ext>
            </a:extLst>
          </p:cNvPr>
          <p:cNvSpPr>
            <a:spLocks noGrp="1"/>
          </p:cNvSpPr>
          <p:nvPr>
            <p:ph type="title"/>
          </p:nvPr>
        </p:nvSpPr>
        <p:spPr>
          <a:xfrm>
            <a:off x="358219" y="365125"/>
            <a:ext cx="11481847" cy="676737"/>
          </a:xfrm>
        </p:spPr>
        <p:txBody>
          <a:bodyPr>
            <a:normAutofit fontScale="90000"/>
          </a:bodyPr>
          <a:lstStyle/>
          <a:p>
            <a:r>
              <a:rPr lang="en-GB" b="1" dirty="0">
                <a:latin typeface="+mn-lt"/>
              </a:rPr>
              <a:t>Example 2: Narrative &amp; Parenthetical</a:t>
            </a:r>
            <a:endParaRPr lang="en-US" b="1" dirty="0">
              <a:latin typeface="+mn-lt"/>
            </a:endParaRPr>
          </a:p>
        </p:txBody>
      </p:sp>
      <p:sp>
        <p:nvSpPr>
          <p:cNvPr id="3" name="Content Placeholder 2">
            <a:extLst>
              <a:ext uri="{FF2B5EF4-FFF2-40B4-BE49-F238E27FC236}">
                <a16:creationId xmlns:a16="http://schemas.microsoft.com/office/drawing/2014/main" id="{9D0E86C0-BC55-ABD9-2BF9-569DC34B6954}"/>
              </a:ext>
            </a:extLst>
          </p:cNvPr>
          <p:cNvSpPr>
            <a:spLocks noGrp="1"/>
          </p:cNvSpPr>
          <p:nvPr>
            <p:ph sz="quarter" idx="10"/>
          </p:nvPr>
        </p:nvSpPr>
        <p:spPr>
          <a:xfrm>
            <a:off x="691598" y="1041862"/>
            <a:ext cx="11142183" cy="4147634"/>
          </a:xfrm>
        </p:spPr>
        <p:txBody>
          <a:bodyPr>
            <a:normAutofit fontScale="92500"/>
          </a:bodyPr>
          <a:lstStyle/>
          <a:p>
            <a:pPr marL="0" indent="0">
              <a:lnSpc>
                <a:spcPct val="150000"/>
              </a:lnSpc>
              <a:buNone/>
            </a:pPr>
            <a:r>
              <a:rPr lang="en-US" sz="2200" dirty="0">
                <a:solidFill>
                  <a:schemeClr val="accent2"/>
                </a:solidFill>
                <a:latin typeface="Calibri "/>
              </a:rPr>
              <a:t>Beauchamp </a:t>
            </a:r>
            <a:r>
              <a:rPr lang="en-US" sz="2200" i="1" dirty="0">
                <a:solidFill>
                  <a:schemeClr val="accent2"/>
                </a:solidFill>
                <a:latin typeface="Calibri "/>
              </a:rPr>
              <a:t>et al.</a:t>
            </a:r>
            <a:r>
              <a:rPr lang="en-US" sz="2200" dirty="0">
                <a:solidFill>
                  <a:schemeClr val="accent2"/>
                </a:solidFill>
                <a:latin typeface="Calibri "/>
              </a:rPr>
              <a:t> (2017) </a:t>
            </a:r>
            <a:r>
              <a:rPr lang="en-US" sz="2200" dirty="0">
                <a:latin typeface="Calibri "/>
              </a:rPr>
              <a:t>showed that team building plays a key role in improving the overall performance of teams as well as the psychological climate in which they operate. </a:t>
            </a:r>
            <a:r>
              <a:rPr lang="en-US" sz="2200" dirty="0">
                <a:solidFill>
                  <a:schemeClr val="accent2"/>
                </a:solidFill>
                <a:latin typeface="Calibri "/>
              </a:rPr>
              <a:t>Mandal (2022)</a:t>
            </a:r>
            <a:r>
              <a:rPr lang="en-US" sz="2200" dirty="0">
                <a:latin typeface="Calibri "/>
              </a:rPr>
              <a:t> evaluated the extent to which training, team building and appreciative inquiry influenced group communication, decision-making, teamwork performance and satisfaction among group members in an organized experiment scenario. The study concluded that teamwork is very important and pivotal.</a:t>
            </a:r>
          </a:p>
          <a:p>
            <a:pPr marL="0" indent="0">
              <a:lnSpc>
                <a:spcPct val="150000"/>
              </a:lnSpc>
              <a:buNone/>
            </a:pPr>
            <a:r>
              <a:rPr lang="en-US" sz="2200" dirty="0">
                <a:latin typeface="Calibri "/>
              </a:rPr>
              <a:t>Improving problem solving, building good relationships and being fair can make teams more effective and sustainable. Fairness in the organization had a greater impact on goal setting and role clarification, but the direct effects were not very strong </a:t>
            </a:r>
            <a:r>
              <a:rPr lang="en-US" sz="2200" dirty="0">
                <a:solidFill>
                  <a:schemeClr val="accent2"/>
                </a:solidFill>
                <a:latin typeface="Calibri "/>
              </a:rPr>
              <a:t>(Demir and Ergün, 2023).</a:t>
            </a:r>
          </a:p>
          <a:p>
            <a:pPr marL="0" indent="0">
              <a:lnSpc>
                <a:spcPct val="150000"/>
              </a:lnSpc>
              <a:buNone/>
            </a:pPr>
            <a:endParaRPr lang="en-US" sz="2000" dirty="0">
              <a:solidFill>
                <a:schemeClr val="accent2"/>
              </a:solidFill>
              <a:latin typeface="Calibri "/>
            </a:endParaRPr>
          </a:p>
        </p:txBody>
      </p:sp>
      <p:sp>
        <p:nvSpPr>
          <p:cNvPr id="4" name="TextBox 3">
            <a:extLst>
              <a:ext uri="{FF2B5EF4-FFF2-40B4-BE49-F238E27FC236}">
                <a16:creationId xmlns:a16="http://schemas.microsoft.com/office/drawing/2014/main" id="{0469E0B1-59CD-E206-1D07-0082A3E84BAE}"/>
              </a:ext>
            </a:extLst>
          </p:cNvPr>
          <p:cNvSpPr txBox="1"/>
          <p:nvPr/>
        </p:nvSpPr>
        <p:spPr>
          <a:xfrm>
            <a:off x="498935" y="5189496"/>
            <a:ext cx="11488848" cy="738664"/>
          </a:xfrm>
          <a:prstGeom prst="rect">
            <a:avLst/>
          </a:prstGeom>
          <a:noFill/>
        </p:spPr>
        <p:txBody>
          <a:bodyPr wrap="square" rtlCol="0">
            <a:spAutoFit/>
          </a:bodyPr>
          <a:lstStyle/>
          <a:p>
            <a:r>
              <a:rPr lang="en-US" sz="1400" dirty="0">
                <a:latin typeface="Calibri "/>
                <a:hlinkClick r:id="rId2"/>
              </a:rPr>
              <a:t>Alkhawaldeh, K. (2025) ‘The impact of team building excellence on creating a culture of quality: a quality managers’ perspective’, </a:t>
            </a:r>
            <a:r>
              <a:rPr lang="en-US" sz="1400" i="1" dirty="0">
                <a:latin typeface="Calibri "/>
                <a:hlinkClick r:id="rId2"/>
              </a:rPr>
              <a:t>Measuring Business Excellence</a:t>
            </a:r>
            <a:r>
              <a:rPr lang="en-US" sz="1400" dirty="0">
                <a:latin typeface="Calibri "/>
                <a:hlinkClick r:id="rId2"/>
              </a:rPr>
              <a:t>, 29(1), pp. 42–54. Available at: https://doi.org/10.1108/MBE-05-2024-0062</a:t>
            </a:r>
            <a:endParaRPr lang="en-US" sz="1400" dirty="0">
              <a:latin typeface="Calibri "/>
            </a:endParaRPr>
          </a:p>
          <a:p>
            <a:endParaRPr lang="en-US" sz="1400" dirty="0"/>
          </a:p>
        </p:txBody>
      </p:sp>
    </p:spTree>
    <p:extLst>
      <p:ext uri="{BB962C8B-B14F-4D97-AF65-F5344CB8AC3E}">
        <p14:creationId xmlns:p14="http://schemas.microsoft.com/office/powerpoint/2010/main" val="977573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6110-52EA-BF00-144A-095AC8249FCB}"/>
              </a:ext>
            </a:extLst>
          </p:cNvPr>
          <p:cNvSpPr>
            <a:spLocks noGrp="1"/>
          </p:cNvSpPr>
          <p:nvPr>
            <p:ph type="title"/>
          </p:nvPr>
        </p:nvSpPr>
        <p:spPr>
          <a:xfrm>
            <a:off x="358219" y="365125"/>
            <a:ext cx="11481847" cy="521843"/>
          </a:xfrm>
        </p:spPr>
        <p:txBody>
          <a:bodyPr>
            <a:normAutofit fontScale="90000"/>
          </a:bodyPr>
          <a:lstStyle/>
          <a:p>
            <a:r>
              <a:rPr lang="en-GB" b="1" dirty="0">
                <a:latin typeface="+mn-lt"/>
              </a:rPr>
              <a:t>More examples...</a:t>
            </a:r>
          </a:p>
        </p:txBody>
      </p:sp>
      <p:pic>
        <p:nvPicPr>
          <p:cNvPr id="4" name="Picture 3">
            <a:extLst>
              <a:ext uri="{FF2B5EF4-FFF2-40B4-BE49-F238E27FC236}">
                <a16:creationId xmlns:a16="http://schemas.microsoft.com/office/drawing/2014/main" id="{3EC46966-EE3E-FB3D-84D8-E9B4AF226315}"/>
              </a:ext>
            </a:extLst>
          </p:cNvPr>
          <p:cNvPicPr>
            <a:picLocks noChangeAspect="1"/>
          </p:cNvPicPr>
          <p:nvPr/>
        </p:nvPicPr>
        <p:blipFill>
          <a:blip r:embed="rId3"/>
          <a:stretch>
            <a:fillRect/>
          </a:stretch>
        </p:blipFill>
        <p:spPr>
          <a:xfrm>
            <a:off x="548640" y="1142368"/>
            <a:ext cx="6245785" cy="42773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CBD770BD-052D-616D-620B-EADEBFD001EE}"/>
              </a:ext>
            </a:extLst>
          </p:cNvPr>
          <p:cNvSpPr txBox="1"/>
          <p:nvPr/>
        </p:nvSpPr>
        <p:spPr>
          <a:xfrm>
            <a:off x="7700903" y="2680875"/>
            <a:ext cx="3942457"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hlinkClick r:id="rId4"/>
              </a:rPr>
              <a:t>Cite Them Right</a:t>
            </a:r>
            <a:r>
              <a:rPr lang="en-GB" sz="2400" dirty="0">
                <a:latin typeface="Calibri "/>
              </a:rPr>
              <a:t> database</a:t>
            </a:r>
          </a:p>
          <a:p>
            <a:endParaRPr lang="en-GB" sz="2400" dirty="0">
              <a:latin typeface="Calibri "/>
            </a:endParaRPr>
          </a:p>
          <a:p>
            <a:pPr marL="285750" indent="-285750">
              <a:buFont typeface="Arial" panose="020B0604020202020204" pitchFamily="34" charset="0"/>
              <a:buChar char="•"/>
            </a:pPr>
            <a:r>
              <a:rPr lang="en-GB" sz="2400" dirty="0">
                <a:latin typeface="Calibri "/>
                <a:hlinkClick r:id="rId5"/>
              </a:rPr>
              <a:t>Setting out citations</a:t>
            </a:r>
            <a:endParaRPr lang="en-US" sz="2400" dirty="0">
              <a:latin typeface="Calibri "/>
            </a:endParaRPr>
          </a:p>
        </p:txBody>
      </p:sp>
    </p:spTree>
    <p:extLst>
      <p:ext uri="{BB962C8B-B14F-4D97-AF65-F5344CB8AC3E}">
        <p14:creationId xmlns:p14="http://schemas.microsoft.com/office/powerpoint/2010/main" val="1780359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0DCB6-EDD2-91CF-C999-9B5C0E1FC2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B200DF-87D7-9571-08DA-4B2C783CC521}"/>
              </a:ext>
            </a:extLst>
          </p:cNvPr>
          <p:cNvSpPr>
            <a:spLocks noGrp="1"/>
          </p:cNvSpPr>
          <p:nvPr>
            <p:ph type="title"/>
          </p:nvPr>
        </p:nvSpPr>
        <p:spPr>
          <a:xfrm>
            <a:off x="6452616" y="1242949"/>
            <a:ext cx="5164757" cy="3063875"/>
          </a:xfrm>
          <a:ln w="76200">
            <a:solidFill>
              <a:schemeClr val="accent2"/>
            </a:solidFill>
          </a:ln>
        </p:spPr>
        <p:txBody>
          <a:bodyPr>
            <a:normAutofit/>
          </a:bodyPr>
          <a:lstStyle/>
          <a:p>
            <a:pPr algn="ctr"/>
            <a:r>
              <a:rPr lang="en-US" b="1" dirty="0">
                <a:latin typeface="+mn-lt"/>
              </a:rPr>
              <a:t>Which in-text citation are correct?</a:t>
            </a:r>
          </a:p>
        </p:txBody>
      </p:sp>
      <p:sp>
        <p:nvSpPr>
          <p:cNvPr id="3" name="TextBox 2">
            <a:extLst>
              <a:ext uri="{FF2B5EF4-FFF2-40B4-BE49-F238E27FC236}">
                <a16:creationId xmlns:a16="http://schemas.microsoft.com/office/drawing/2014/main" id="{53AD146D-A323-F240-5B72-43DE1F093216}"/>
              </a:ext>
            </a:extLst>
          </p:cNvPr>
          <p:cNvSpPr txBox="1"/>
          <p:nvPr/>
        </p:nvSpPr>
        <p:spPr>
          <a:xfrm>
            <a:off x="1020803" y="322659"/>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 p. 19)</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15701296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BAF7AE-3A3B-9756-DF90-E2CC736CDD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091615E-4023-C28A-3548-58CA8299E1D7}"/>
              </a:ext>
            </a:extLst>
          </p:cNvPr>
          <p:cNvSpPr txBox="1"/>
          <p:nvPr/>
        </p:nvSpPr>
        <p:spPr>
          <a:xfrm>
            <a:off x="1020803" y="322659"/>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 p. 19)</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5" name="Graphic 4" descr="Close with solid fill">
            <a:extLst>
              <a:ext uri="{FF2B5EF4-FFF2-40B4-BE49-F238E27FC236}">
                <a16:creationId xmlns:a16="http://schemas.microsoft.com/office/drawing/2014/main" id="{F4639FC5-CE3B-1FD2-0F00-916D767533D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4" y="322659"/>
            <a:ext cx="507305" cy="475989"/>
          </a:xfrm>
          <a:prstGeom prst="rect">
            <a:avLst/>
          </a:prstGeom>
        </p:spPr>
      </p:pic>
      <p:pic>
        <p:nvPicPr>
          <p:cNvPr id="7" name="Graphic 22" descr="Tick with solid fill">
            <a:extLst>
              <a:ext uri="{FF2B5EF4-FFF2-40B4-BE49-F238E27FC236}">
                <a16:creationId xmlns:a16="http://schemas.microsoft.com/office/drawing/2014/main" id="{54FA3347-A8B8-C727-836D-E9F172B8F57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946670"/>
            <a:ext cx="507305" cy="475990"/>
          </a:xfrm>
          <a:prstGeom prst="rect">
            <a:avLst/>
          </a:prstGeom>
        </p:spPr>
      </p:pic>
      <p:pic>
        <p:nvPicPr>
          <p:cNvPr id="11" name="Graphic 22" descr="Tick with solid fill">
            <a:extLst>
              <a:ext uri="{FF2B5EF4-FFF2-40B4-BE49-F238E27FC236}">
                <a16:creationId xmlns:a16="http://schemas.microsoft.com/office/drawing/2014/main" id="{781707CC-62C0-58E8-9F64-22B37F6CCBF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2324366"/>
            <a:ext cx="507305" cy="475990"/>
          </a:xfrm>
          <a:prstGeom prst="rect">
            <a:avLst/>
          </a:prstGeom>
        </p:spPr>
      </p:pic>
      <p:pic>
        <p:nvPicPr>
          <p:cNvPr id="13" name="Graphic 22" descr="Tick with solid fill">
            <a:extLst>
              <a:ext uri="{FF2B5EF4-FFF2-40B4-BE49-F238E27FC236}">
                <a16:creationId xmlns:a16="http://schemas.microsoft.com/office/drawing/2014/main" id="{AD0CC131-DD61-5DE5-939D-42E3162272A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3028454"/>
            <a:ext cx="507305" cy="475990"/>
          </a:xfrm>
          <a:prstGeom prst="rect">
            <a:avLst/>
          </a:prstGeom>
        </p:spPr>
      </p:pic>
      <p:pic>
        <p:nvPicPr>
          <p:cNvPr id="15" name="Graphic 22" descr="Tick with solid fill">
            <a:extLst>
              <a:ext uri="{FF2B5EF4-FFF2-40B4-BE49-F238E27FC236}">
                <a16:creationId xmlns:a16="http://schemas.microsoft.com/office/drawing/2014/main" id="{118BF826-2B42-6138-4094-8CACA336E9E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4930406"/>
            <a:ext cx="507305" cy="475990"/>
          </a:xfrm>
          <a:prstGeom prst="rect">
            <a:avLst/>
          </a:prstGeom>
        </p:spPr>
      </p:pic>
      <p:pic>
        <p:nvPicPr>
          <p:cNvPr id="17" name="Graphic 16" descr="Close with solid fill">
            <a:extLst>
              <a:ext uri="{FF2B5EF4-FFF2-40B4-BE49-F238E27FC236}">
                <a16:creationId xmlns:a16="http://schemas.microsoft.com/office/drawing/2014/main" id="{B3FEFC45-A127-087F-6FB3-C9AAF767B2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3" y="1650758"/>
            <a:ext cx="507305" cy="475989"/>
          </a:xfrm>
          <a:prstGeom prst="rect">
            <a:avLst/>
          </a:prstGeom>
        </p:spPr>
      </p:pic>
      <p:pic>
        <p:nvPicPr>
          <p:cNvPr id="19" name="Graphic 18" descr="Close with solid fill">
            <a:extLst>
              <a:ext uri="{FF2B5EF4-FFF2-40B4-BE49-F238E27FC236}">
                <a16:creationId xmlns:a16="http://schemas.microsoft.com/office/drawing/2014/main" id="{99FBF973-FFB9-D2E4-D561-7EAAFB50B3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2" y="3657171"/>
            <a:ext cx="507305" cy="475989"/>
          </a:xfrm>
          <a:prstGeom prst="rect">
            <a:avLst/>
          </a:prstGeom>
        </p:spPr>
      </p:pic>
      <p:pic>
        <p:nvPicPr>
          <p:cNvPr id="21" name="Graphic 20" descr="Close with solid fill">
            <a:extLst>
              <a:ext uri="{FF2B5EF4-FFF2-40B4-BE49-F238E27FC236}">
                <a16:creationId xmlns:a16="http://schemas.microsoft.com/office/drawing/2014/main" id="{36763AAE-7E1D-63A8-20D2-B4D709D7079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60308" y="4335618"/>
            <a:ext cx="507305" cy="475989"/>
          </a:xfrm>
          <a:prstGeom prst="rect">
            <a:avLst/>
          </a:prstGeom>
        </p:spPr>
      </p:pic>
      <p:sp>
        <p:nvSpPr>
          <p:cNvPr id="23" name="TextBox 22">
            <a:extLst>
              <a:ext uri="{FF2B5EF4-FFF2-40B4-BE49-F238E27FC236}">
                <a16:creationId xmlns:a16="http://schemas.microsoft.com/office/drawing/2014/main" id="{05487CC2-B568-29EE-96A8-89731544C144}"/>
              </a:ext>
            </a:extLst>
          </p:cNvPr>
          <p:cNvSpPr txBox="1"/>
          <p:nvPr/>
        </p:nvSpPr>
        <p:spPr>
          <a:xfrm>
            <a:off x="6409018" y="36059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25" name="TextBox 24">
            <a:extLst>
              <a:ext uri="{FF2B5EF4-FFF2-40B4-BE49-F238E27FC236}">
                <a16:creationId xmlns:a16="http://schemas.microsoft.com/office/drawing/2014/main" id="{B9E8C685-2820-5C52-37E8-E980694A6012}"/>
              </a:ext>
            </a:extLst>
          </p:cNvPr>
          <p:cNvSpPr txBox="1"/>
          <p:nvPr/>
        </p:nvSpPr>
        <p:spPr>
          <a:xfrm>
            <a:off x="6409018" y="946670"/>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sp>
        <p:nvSpPr>
          <p:cNvPr id="27" name="TextBox 26">
            <a:extLst>
              <a:ext uri="{FF2B5EF4-FFF2-40B4-BE49-F238E27FC236}">
                <a16:creationId xmlns:a16="http://schemas.microsoft.com/office/drawing/2014/main" id="{CB02C841-946B-51F9-B801-ED80EC3E6307}"/>
              </a:ext>
            </a:extLst>
          </p:cNvPr>
          <p:cNvSpPr txBox="1"/>
          <p:nvPr/>
        </p:nvSpPr>
        <p:spPr>
          <a:xfrm>
            <a:off x="6409018" y="1650758"/>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29" name="TextBox 28">
            <a:extLst>
              <a:ext uri="{FF2B5EF4-FFF2-40B4-BE49-F238E27FC236}">
                <a16:creationId xmlns:a16="http://schemas.microsoft.com/office/drawing/2014/main" id="{ABC619A8-F1EE-EC94-3618-64485A781C11}"/>
              </a:ext>
            </a:extLst>
          </p:cNvPr>
          <p:cNvSpPr txBox="1"/>
          <p:nvPr/>
        </p:nvSpPr>
        <p:spPr>
          <a:xfrm>
            <a:off x="6409018" y="232436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
        <p:nvSpPr>
          <p:cNvPr id="31" name="TextBox 30">
            <a:extLst>
              <a:ext uri="{FF2B5EF4-FFF2-40B4-BE49-F238E27FC236}">
                <a16:creationId xmlns:a16="http://schemas.microsoft.com/office/drawing/2014/main" id="{A327B099-D761-5A51-6E19-FF53C2922D14}"/>
              </a:ext>
            </a:extLst>
          </p:cNvPr>
          <p:cNvSpPr txBox="1"/>
          <p:nvPr/>
        </p:nvSpPr>
        <p:spPr>
          <a:xfrm>
            <a:off x="6409017" y="293875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sp>
        <p:nvSpPr>
          <p:cNvPr id="33" name="TextBox 32">
            <a:extLst>
              <a:ext uri="{FF2B5EF4-FFF2-40B4-BE49-F238E27FC236}">
                <a16:creationId xmlns:a16="http://schemas.microsoft.com/office/drawing/2014/main" id="{CFC5A5AE-2D22-22CE-0E94-71A98A49314E}"/>
              </a:ext>
            </a:extLst>
          </p:cNvPr>
          <p:cNvSpPr txBox="1"/>
          <p:nvPr/>
        </p:nvSpPr>
        <p:spPr>
          <a:xfrm>
            <a:off x="6409017" y="3612367"/>
            <a:ext cx="456544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a:t>
            </a:r>
            <a:r>
              <a:rPr lang="en-GB" sz="2000" i="1" dirty="0">
                <a:latin typeface="Calibri"/>
                <a:ea typeface="Calibri Light"/>
                <a:cs typeface="Calibri Light"/>
              </a:rPr>
              <a:t>generally</a:t>
            </a:r>
            <a:r>
              <a:rPr lang="en-GB" sz="2000" dirty="0">
                <a:latin typeface="Calibri"/>
                <a:ea typeface="Calibri Light"/>
                <a:cs typeface="Calibri Light"/>
              </a:rPr>
              <a:t>)include initials.</a:t>
            </a:r>
            <a:endParaRPr lang="en-GB" sz="2000" dirty="0">
              <a:latin typeface="Calibri"/>
            </a:endParaRPr>
          </a:p>
        </p:txBody>
      </p:sp>
      <p:sp>
        <p:nvSpPr>
          <p:cNvPr id="35" name="TextBox 34">
            <a:extLst>
              <a:ext uri="{FF2B5EF4-FFF2-40B4-BE49-F238E27FC236}">
                <a16:creationId xmlns:a16="http://schemas.microsoft.com/office/drawing/2014/main" id="{437F5F71-CEC7-0D35-532A-0E767C31B8FF}"/>
              </a:ext>
            </a:extLst>
          </p:cNvPr>
          <p:cNvSpPr txBox="1"/>
          <p:nvPr/>
        </p:nvSpPr>
        <p:spPr>
          <a:xfrm>
            <a:off x="6409017" y="4373557"/>
            <a:ext cx="548732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given author).</a:t>
            </a:r>
            <a:endParaRPr lang="en-GB" sz="2000" dirty="0">
              <a:latin typeface="Calibri"/>
            </a:endParaRPr>
          </a:p>
        </p:txBody>
      </p:sp>
      <p:sp>
        <p:nvSpPr>
          <p:cNvPr id="37" name="TextBox 36">
            <a:extLst>
              <a:ext uri="{FF2B5EF4-FFF2-40B4-BE49-F238E27FC236}">
                <a16:creationId xmlns:a16="http://schemas.microsoft.com/office/drawing/2014/main" id="{5B89B54A-79DA-AF55-C6B7-840B32FBAA3C}"/>
              </a:ext>
            </a:extLst>
          </p:cNvPr>
          <p:cNvSpPr txBox="1"/>
          <p:nvPr/>
        </p:nvSpPr>
        <p:spPr>
          <a:xfrm>
            <a:off x="6409018" y="5007187"/>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Tree>
    <p:extLst>
      <p:ext uri="{BB962C8B-B14F-4D97-AF65-F5344CB8AC3E}">
        <p14:creationId xmlns:p14="http://schemas.microsoft.com/office/powerpoint/2010/main" val="25598274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book cover with white text&#10;&#10;AI-generated content may be incorrect.">
            <a:extLst>
              <a:ext uri="{FF2B5EF4-FFF2-40B4-BE49-F238E27FC236}">
                <a16:creationId xmlns:a16="http://schemas.microsoft.com/office/drawing/2014/main" id="{D6BC79A1-F927-06D7-1F6D-BEAF94811EC6}"/>
              </a:ext>
            </a:extLst>
          </p:cNvPr>
          <p:cNvPicPr>
            <a:picLocks noChangeAspect="1"/>
          </p:cNvPicPr>
          <p:nvPr/>
        </p:nvPicPr>
        <p:blipFill>
          <a:blip r:embed="rId3"/>
          <a:stretch>
            <a:fillRect/>
          </a:stretch>
        </p:blipFill>
        <p:spPr>
          <a:xfrm>
            <a:off x="9751143" y="2836545"/>
            <a:ext cx="2295525" cy="2754630"/>
          </a:xfrm>
          <a:prstGeom prst="rect">
            <a:avLst/>
          </a:prstGeom>
        </p:spPr>
      </p:pic>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a:xfrm>
            <a:off x="324764" y="255397"/>
            <a:ext cx="11481847" cy="485267"/>
          </a:xfrm>
        </p:spPr>
        <p:txBody>
          <a:bodyPr>
            <a:normAutofit fontScale="90000"/>
          </a:bodyPr>
          <a:lstStyle/>
          <a:p>
            <a:r>
              <a:rPr lang="en-GB" b="1" dirty="0">
                <a:latin typeface="+mn-lt"/>
              </a:rPr>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324764" y="1061474"/>
            <a:ext cx="7756855" cy="4087648"/>
          </a:xfrm>
        </p:spPr>
        <p:txBody>
          <a:bodyPr vert="horz" lIns="91440" tIns="45720" rIns="91440" bIns="45720" rtlCol="0" anchor="t">
            <a:normAutofit fontScale="77500" lnSpcReduction="20000"/>
          </a:bodyPr>
          <a:lstStyle/>
          <a:p>
            <a:pPr>
              <a:buFont typeface="Arial" panose="020B0604020202020204" pitchFamily="34" charset="0"/>
              <a:buChar char="•"/>
            </a:pPr>
            <a:r>
              <a:rPr lang="en-GB" dirty="0">
                <a:latin typeface="Calibri"/>
                <a:ea typeface="Calibri"/>
                <a:cs typeface="Calibri"/>
                <a:hlinkClick r:id="rId4"/>
              </a:rPr>
              <a:t>How to use your reading in your essays</a:t>
            </a:r>
            <a:r>
              <a:rPr lang="en-GB" dirty="0">
                <a:latin typeface="Calibri"/>
                <a:ea typeface="Calibri"/>
                <a:cs typeface="Calibri"/>
              </a:rPr>
              <a:t>.</a:t>
            </a: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Cite Them Right: </a:t>
            </a:r>
            <a:r>
              <a:rPr lang="en-GB" dirty="0">
                <a:latin typeface="Calibri"/>
                <a:ea typeface="Calibri"/>
                <a:cs typeface="Calibri"/>
                <a:hlinkClick r:id="rId5"/>
              </a:rPr>
              <a:t>Setting out citations</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Harvard Referencing: </a:t>
            </a:r>
            <a:r>
              <a:rPr lang="en-GB" dirty="0">
                <a:latin typeface="Calibri"/>
                <a:ea typeface="Calibri"/>
                <a:cs typeface="Calibri"/>
                <a:hlinkClick r:id="rId6"/>
              </a:rPr>
              <a:t>The Mechanics </a:t>
            </a:r>
            <a:r>
              <a:rPr lang="en-GB" dirty="0">
                <a:latin typeface="Calibri"/>
                <a:ea typeface="Calibri"/>
                <a:cs typeface="Calibri"/>
              </a:rPr>
              <a:t>(infoskills).</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7"/>
              </a:rPr>
              <a:t>The Student Phrasebook</a:t>
            </a:r>
            <a:endParaRPr lang="en-GB" dirty="0">
              <a:latin typeface="Calibri"/>
              <a:ea typeface="Calibri"/>
              <a:cs typeface="Calibri"/>
            </a:endParaRP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8"/>
              </a:rPr>
              <a:t>Manchester University </a:t>
            </a:r>
            <a:r>
              <a:rPr lang="en-GB" dirty="0" err="1">
                <a:latin typeface="Calibri"/>
                <a:ea typeface="Calibri"/>
                <a:cs typeface="Calibri"/>
                <a:hlinkClick r:id="rId8"/>
              </a:rPr>
              <a:t>Phrasebank</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All available in your </a:t>
            </a:r>
            <a:r>
              <a:rPr lang="en-GB" dirty="0">
                <a:latin typeface="Calibri"/>
                <a:ea typeface="Calibri"/>
                <a:cs typeface="Calibri"/>
                <a:hlinkClick r:id="rId9"/>
              </a:rPr>
              <a:t>LIB02 Reading list</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p:txBody>
      </p:sp>
      <p:pic>
        <p:nvPicPr>
          <p:cNvPr id="9" name="Picture 8">
            <a:extLst>
              <a:ext uri="{FF2B5EF4-FFF2-40B4-BE49-F238E27FC236}">
                <a16:creationId xmlns:a16="http://schemas.microsoft.com/office/drawing/2014/main" id="{DDFCF5D1-35BD-583D-EB77-80F29D93EFB5}"/>
              </a:ext>
            </a:extLst>
          </p:cNvPr>
          <p:cNvPicPr>
            <a:picLocks noChangeAspect="1"/>
          </p:cNvPicPr>
          <p:nvPr/>
        </p:nvPicPr>
        <p:blipFill>
          <a:blip r:embed="rId10"/>
          <a:stretch>
            <a:fillRect/>
          </a:stretch>
        </p:blipFill>
        <p:spPr>
          <a:xfrm>
            <a:off x="8828418" y="330181"/>
            <a:ext cx="2250796"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11"/>
          <a:stretch>
            <a:fillRect/>
          </a:stretch>
        </p:blipFill>
        <p:spPr>
          <a:xfrm>
            <a:off x="7396104" y="2305795"/>
            <a:ext cx="2117829" cy="2916848"/>
          </a:xfrm>
          <a:prstGeom prst="rect">
            <a:avLst/>
          </a:prstGeom>
        </p:spPr>
      </p:pic>
    </p:spTree>
    <p:extLst>
      <p:ext uri="{BB962C8B-B14F-4D97-AF65-F5344CB8AC3E}">
        <p14:creationId xmlns:p14="http://schemas.microsoft.com/office/powerpoint/2010/main" val="2088584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a:xfrm>
            <a:off x="358219" y="365125"/>
            <a:ext cx="11481847" cy="530987"/>
          </a:xfrm>
        </p:spPr>
        <p:txBody>
          <a:bodyPr>
            <a:normAutofit fontScale="90000"/>
          </a:bodyPr>
          <a:lstStyle/>
          <a:p>
            <a:r>
              <a:rPr lang="en-US" b="1" dirty="0">
                <a:latin typeface="+mn-lt"/>
              </a:rPr>
              <a:t>Formatting your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496055" y="1374759"/>
            <a:ext cx="11199890" cy="1810601"/>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details </a:t>
            </a:r>
            <a:r>
              <a:rPr lang="en-US" sz="2400" dirty="0">
                <a:latin typeface="Calibri"/>
                <a:ea typeface="Calibri"/>
                <a:cs typeface="Calibri"/>
              </a:rPr>
              <a:t>of the sources referred to in your text.</a:t>
            </a:r>
          </a:p>
          <a:p>
            <a:pPr marL="0" indent="0">
              <a:buNone/>
            </a:pPr>
            <a:endParaRPr lang="en-US" sz="2400" dirty="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dirty="0">
              <a:latin typeface="Calibri" panose="020F0502020204030204" pitchFamily="34" charset="0"/>
              <a:cs typeface="Calibri" panose="020F0502020204030204" pitchFamily="34" charset="0"/>
            </a:endParaRPr>
          </a:p>
          <a:p>
            <a:pPr marL="0" indent="0">
              <a:buNone/>
            </a:pPr>
            <a:endParaRPr lang="en-US" dirty="0">
              <a:latin typeface="Calibri" panose="020F0502020204030204" pitchFamily="34" charset="0"/>
              <a:cs typeface="Calibri" panose="020F0502020204030204" pitchFamily="34" charset="0"/>
            </a:endParaRPr>
          </a:p>
          <a:p>
            <a:pPr marL="0" indent="0">
              <a:buNone/>
            </a:pPr>
            <a:endParaRPr lang="en-US" dirty="0"/>
          </a:p>
        </p:txBody>
      </p:sp>
      <p:sp>
        <p:nvSpPr>
          <p:cNvPr id="4" name="TextBox 3">
            <a:extLst>
              <a:ext uri="{FF2B5EF4-FFF2-40B4-BE49-F238E27FC236}">
                <a16:creationId xmlns:a16="http://schemas.microsoft.com/office/drawing/2014/main" id="{6B1EC8E7-5BB5-88DB-C33F-53D6E3B5770C}"/>
              </a:ext>
            </a:extLst>
          </p:cNvPr>
          <p:cNvSpPr txBox="1"/>
          <p:nvPr/>
        </p:nvSpPr>
        <p:spPr>
          <a:xfrm>
            <a:off x="6199868" y="4878389"/>
            <a:ext cx="5746920" cy="707886"/>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a:cs typeface="Calibri"/>
              </a:rPr>
              <a:t>Punctuation, CAPITALISATION and </a:t>
            </a:r>
            <a:r>
              <a:rPr lang="en-GB" sz="2000" i="1" dirty="0">
                <a:latin typeface="Calibri"/>
                <a:ea typeface="Calibri"/>
                <a:cs typeface="Calibri"/>
              </a:rPr>
              <a:t>italicisation </a:t>
            </a:r>
            <a:r>
              <a:rPr lang="en-GB" sz="2000" dirty="0">
                <a:latin typeface="Calibri"/>
                <a:ea typeface="Calibri"/>
                <a:cs typeface="Calibri"/>
              </a:rPr>
              <a:t>are important in Harvard!</a:t>
            </a:r>
            <a:endParaRPr lang="en-US" sz="2000" dirty="0">
              <a:latin typeface="Calibri"/>
              <a:ea typeface="Calibri"/>
              <a:cs typeface="Calibri"/>
            </a:endParaRPr>
          </a:p>
        </p:txBody>
      </p:sp>
      <p:sp>
        <p:nvSpPr>
          <p:cNvPr id="5" name="TextBox 4">
            <a:extLst>
              <a:ext uri="{FF2B5EF4-FFF2-40B4-BE49-F238E27FC236}">
                <a16:creationId xmlns:a16="http://schemas.microsoft.com/office/drawing/2014/main" id="{B4E589BD-57EB-AFCD-8134-455966F7DA96}"/>
              </a:ext>
            </a:extLst>
          </p:cNvPr>
          <p:cNvSpPr txBox="1"/>
          <p:nvPr/>
        </p:nvSpPr>
        <p:spPr>
          <a:xfrm>
            <a:off x="9147298" y="902383"/>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dirty="0">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sp>
        <p:nvSpPr>
          <p:cNvPr id="7" name="TextBox 6">
            <a:extLst>
              <a:ext uri="{FF2B5EF4-FFF2-40B4-BE49-F238E27FC236}">
                <a16:creationId xmlns:a16="http://schemas.microsoft.com/office/drawing/2014/main" id="{514D3080-B20F-0F11-3579-43C0E14FD979}"/>
              </a:ext>
            </a:extLst>
          </p:cNvPr>
          <p:cNvSpPr txBox="1"/>
          <p:nvPr/>
        </p:nvSpPr>
        <p:spPr>
          <a:xfrm>
            <a:off x="3940615" y="3560123"/>
            <a:ext cx="1426464" cy="1569660"/>
          </a:xfrm>
          <a:prstGeom prst="rect">
            <a:avLst/>
          </a:prstGeom>
          <a:noFill/>
        </p:spPr>
        <p:txBody>
          <a:bodyPr wrap="square">
            <a:spAutoFit/>
          </a:bodyPr>
          <a:lstStyle/>
          <a:p>
            <a:pPr>
              <a:buFont typeface="Arial" panose="020B0604020202020204" pitchFamily="34" charset="0"/>
              <a:buChar char="•"/>
            </a:pPr>
            <a:r>
              <a:rPr lang="en-US" sz="2400" b="1" dirty="0">
                <a:solidFill>
                  <a:schemeClr val="accent2"/>
                </a:solidFill>
                <a:latin typeface="Calibri"/>
                <a:ea typeface="Calibri"/>
                <a:cs typeface="Calibri"/>
              </a:rPr>
              <a:t>Who?</a:t>
            </a:r>
            <a:r>
              <a:rPr lang="en-US" sz="2400" dirty="0">
                <a:latin typeface="Calibri"/>
                <a:ea typeface="Calibri"/>
                <a:cs typeface="Calibri"/>
              </a:rPr>
              <a:t>    </a:t>
            </a:r>
            <a:endParaRPr lang="en-US" sz="2400" dirty="0">
              <a:solidFill>
                <a:srgbClr val="000000"/>
              </a:solidFill>
              <a:latin typeface="Calibri"/>
              <a:ea typeface="Calibri"/>
              <a:cs typeface="Calibri"/>
            </a:endParaRPr>
          </a:p>
          <a:p>
            <a:pPr>
              <a:buFont typeface="Arial" panose="020B0604020202020204" pitchFamily="34" charset="0"/>
              <a:buChar char="•"/>
            </a:pPr>
            <a:r>
              <a:rPr lang="en-US" sz="2400" b="1" dirty="0">
                <a:solidFill>
                  <a:schemeClr val="accent2"/>
                </a:solidFill>
                <a:latin typeface="Calibri"/>
                <a:ea typeface="Calibri"/>
                <a:cs typeface="Calibri"/>
              </a:rPr>
              <a:t>When?</a:t>
            </a:r>
            <a:r>
              <a:rPr lang="en-US" sz="2400" dirty="0">
                <a:latin typeface="Calibri"/>
                <a:ea typeface="Calibri"/>
                <a:cs typeface="Calibri"/>
              </a:rPr>
              <a:t>   </a:t>
            </a:r>
            <a:endParaRPr lang="en-US" sz="2400" dirty="0">
              <a:solidFill>
                <a:srgbClr val="000000"/>
              </a:solidFill>
              <a:latin typeface="Calibri Light"/>
              <a:ea typeface="Calibri Light"/>
              <a:cs typeface="Calibri Light"/>
            </a:endParaRPr>
          </a:p>
          <a:p>
            <a:pPr>
              <a:buFont typeface="Arial" panose="020B0604020202020204" pitchFamily="34" charset="0"/>
              <a:buChar char="•"/>
            </a:pPr>
            <a:r>
              <a:rPr lang="en-US" sz="2400" b="1" dirty="0">
                <a:solidFill>
                  <a:schemeClr val="accent2"/>
                </a:solidFill>
                <a:latin typeface="Calibri"/>
                <a:ea typeface="Calibri"/>
                <a:cs typeface="Calibri"/>
              </a:rPr>
              <a:t>What?</a:t>
            </a:r>
            <a:r>
              <a:rPr lang="en-US" sz="2400" dirty="0">
                <a:latin typeface="Calibri"/>
                <a:ea typeface="Calibri"/>
                <a:cs typeface="Calibri"/>
              </a:rPr>
              <a:t>  </a:t>
            </a:r>
            <a:endParaRPr lang="en-US" sz="2400" dirty="0">
              <a:latin typeface="Calibri Light"/>
              <a:ea typeface="Calibri Light"/>
              <a:cs typeface="Calibri Light"/>
            </a:endParaRPr>
          </a:p>
          <a:p>
            <a:pPr>
              <a:buFont typeface="Arial" panose="020B0604020202020204" pitchFamily="34" charset="0"/>
              <a:buChar char="•"/>
            </a:pPr>
            <a:r>
              <a:rPr lang="en-US" sz="2400" b="1" dirty="0">
                <a:solidFill>
                  <a:schemeClr val="accent2"/>
                </a:solidFill>
                <a:latin typeface="Calibri"/>
                <a:ea typeface="Calibri"/>
                <a:cs typeface="Calibri"/>
              </a:rPr>
              <a:t>Where?</a:t>
            </a:r>
            <a:endParaRPr lang="en-US" sz="2400" dirty="0">
              <a:solidFill>
                <a:schemeClr val="accent2"/>
              </a:solidFill>
              <a:latin typeface="Calibri"/>
              <a:ea typeface="Calibri"/>
              <a:cs typeface="Calibri"/>
            </a:endParaRPr>
          </a:p>
        </p:txBody>
      </p:sp>
      <p:sp>
        <p:nvSpPr>
          <p:cNvPr id="9" name="TextBox 8">
            <a:extLst>
              <a:ext uri="{FF2B5EF4-FFF2-40B4-BE49-F238E27FC236}">
                <a16:creationId xmlns:a16="http://schemas.microsoft.com/office/drawing/2014/main" id="{8844C8DF-1553-402B-C7B9-38874960F372}"/>
              </a:ext>
            </a:extLst>
          </p:cNvPr>
          <p:cNvSpPr txBox="1"/>
          <p:nvPr/>
        </p:nvSpPr>
        <p:spPr>
          <a:xfrm>
            <a:off x="504296" y="3185360"/>
            <a:ext cx="11199890" cy="830997"/>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p:txBody>
      </p:sp>
    </p:spTree>
    <p:extLst>
      <p:ext uri="{BB962C8B-B14F-4D97-AF65-F5344CB8AC3E}">
        <p14:creationId xmlns:p14="http://schemas.microsoft.com/office/powerpoint/2010/main" val="1725504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a:xfrm>
            <a:off x="358219" y="365125"/>
            <a:ext cx="11481847" cy="576707"/>
          </a:xfrm>
        </p:spPr>
        <p:txBody>
          <a:bodyPr>
            <a:normAutofit fontScale="90000"/>
          </a:bodyPr>
          <a:lstStyle/>
          <a:p>
            <a:r>
              <a:rPr lang="en-GB" b="1" dirty="0">
                <a:latin typeface="+mn-lt"/>
              </a:rPr>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3"/>
          <a:stretch>
            <a:fillRect/>
          </a:stretch>
        </p:blipFill>
        <p:spPr>
          <a:xfrm>
            <a:off x="733431" y="1300708"/>
            <a:ext cx="2998985" cy="39987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04F5B5D7-FCFF-3626-D170-EDDD78F486A4}"/>
              </a:ext>
            </a:extLst>
          </p:cNvPr>
          <p:cNvSpPr txBox="1"/>
          <p:nvPr/>
        </p:nvSpPr>
        <p:spPr>
          <a:xfrm>
            <a:off x="4641686" y="1530373"/>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chemeClr val="accent2"/>
                </a:solidFill>
                <a:latin typeface="Calibri"/>
                <a:cs typeface="Arial"/>
              </a:rPr>
              <a:t>Who?</a:t>
            </a:r>
            <a:r>
              <a:rPr lang="en-US" sz="3200" dirty="0">
                <a:latin typeface="Calibri"/>
                <a:cs typeface="Arial"/>
              </a:rPr>
              <a:t> - Author.​</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chemeClr val="accent2"/>
                </a:solidFill>
                <a:latin typeface="Calibri"/>
                <a:cs typeface="Arial"/>
              </a:rPr>
              <a:t>When?</a:t>
            </a:r>
            <a:r>
              <a:rPr lang="en-US" sz="3200" b="1" dirty="0">
                <a:solidFill>
                  <a:srgbClr val="D1428D"/>
                </a:solidFill>
                <a:latin typeface="Calibri"/>
                <a:cs typeface="Arial"/>
              </a:rPr>
              <a:t>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Year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chemeClr val="accent2"/>
                </a:solidFill>
                <a:latin typeface="Calibri"/>
                <a:cs typeface="Arial"/>
              </a:rPr>
              <a:t>What?</a:t>
            </a:r>
            <a:r>
              <a:rPr lang="en-US" sz="3200" dirty="0">
                <a:latin typeface="Calibri"/>
                <a:cs typeface="Arial"/>
              </a:rPr>
              <a:t> - </a:t>
            </a:r>
            <a:r>
              <a:rPr lang="en-US" sz="3200" i="1" dirty="0">
                <a:latin typeface="Calibri"/>
                <a:cs typeface="Arial"/>
              </a:rPr>
              <a:t>Title</a:t>
            </a:r>
            <a:r>
              <a:rPr lang="en-US" sz="3200" dirty="0">
                <a:latin typeface="Calibri"/>
                <a:cs typeface="Arial"/>
              </a:rPr>
              <a:t> &amp; edition.</a:t>
            </a:r>
            <a:endParaRPr lang="en-US" sz="3200" dirty="0">
              <a:latin typeface="Calibri"/>
              <a:ea typeface="Calibri"/>
              <a:cs typeface="Arial"/>
            </a:endParaRPr>
          </a:p>
          <a:p>
            <a:pPr marL="228600" lvl="1" indent="-228600">
              <a:buFont typeface="Arial,Sans-Serif"/>
              <a:buChar char="•"/>
            </a:pPr>
            <a:endParaRPr lang="en-US" sz="3200" dirty="0">
              <a:latin typeface="Calibri"/>
              <a:ea typeface="Calibri"/>
              <a:cs typeface="Arial"/>
            </a:endParaRPr>
          </a:p>
          <a:p>
            <a:pPr marL="228600" lvl="1" indent="-228600">
              <a:buFont typeface="Arial,Sans-Serif"/>
              <a:buChar char="•"/>
            </a:pPr>
            <a:r>
              <a:rPr lang="en-US" sz="3200" b="1" dirty="0">
                <a:solidFill>
                  <a:schemeClr val="accent2"/>
                </a:solidFill>
                <a:latin typeface="Calibri"/>
                <a:cs typeface="Arial"/>
              </a:rPr>
              <a:t>Where?</a:t>
            </a:r>
            <a:r>
              <a:rPr lang="en-US" sz="3200" dirty="0">
                <a:latin typeface="Calibri"/>
                <a:cs typeface="Arial"/>
              </a:rPr>
              <a:t> - Publisher.</a:t>
            </a:r>
            <a:endParaRPr lang="en-US" sz="3200" dirty="0">
              <a:latin typeface="Calibri"/>
              <a:ea typeface="Calibri"/>
              <a:cs typeface="Arial"/>
            </a:endParaRPr>
          </a:p>
        </p:txBody>
      </p:sp>
      <p:pic>
        <p:nvPicPr>
          <p:cNvPr id="6" name="Picture 5">
            <a:extLst>
              <a:ext uri="{FF2B5EF4-FFF2-40B4-BE49-F238E27FC236}">
                <a16:creationId xmlns:a16="http://schemas.microsoft.com/office/drawing/2014/main" id="{CB3F543C-13F8-1A30-FC34-127287CE7BCF}"/>
              </a:ext>
            </a:extLst>
          </p:cNvPr>
          <p:cNvPicPr>
            <a:picLocks noChangeAspect="1"/>
          </p:cNvPicPr>
          <p:nvPr/>
        </p:nvPicPr>
        <p:blipFill>
          <a:blip r:embed="rId4"/>
          <a:stretch>
            <a:fillRect/>
          </a:stretch>
        </p:blipFill>
        <p:spPr>
          <a:xfrm>
            <a:off x="10311139" y="3429000"/>
            <a:ext cx="1752845" cy="2143424"/>
          </a:xfrm>
          <a:prstGeom prst="rect">
            <a:avLst/>
          </a:prstGeom>
        </p:spPr>
      </p:pic>
    </p:spTree>
    <p:extLst>
      <p:ext uri="{BB962C8B-B14F-4D97-AF65-F5344CB8AC3E}">
        <p14:creationId xmlns:p14="http://schemas.microsoft.com/office/powerpoint/2010/main" val="5700448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cover with blue text&#10;&#10;AI-generated content may be incorrect.">
            <a:extLst>
              <a:ext uri="{FF2B5EF4-FFF2-40B4-BE49-F238E27FC236}">
                <a16:creationId xmlns:a16="http://schemas.microsoft.com/office/drawing/2014/main" id="{699176D4-7D93-AD92-28A2-AC913D530285}"/>
              </a:ext>
            </a:extLst>
          </p:cNvPr>
          <p:cNvPicPr>
            <a:picLocks noChangeAspect="1"/>
          </p:cNvPicPr>
          <p:nvPr/>
        </p:nvPicPr>
        <p:blipFill>
          <a:blip r:embed="rId3"/>
          <a:stretch>
            <a:fillRect/>
          </a:stretch>
        </p:blipFill>
        <p:spPr>
          <a:xfrm>
            <a:off x="1861458" y="1404728"/>
            <a:ext cx="3379063" cy="40866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a:xfrm>
            <a:off x="358219" y="365126"/>
            <a:ext cx="11481847" cy="516808"/>
          </a:xfrm>
        </p:spPr>
        <p:txBody>
          <a:bodyPr>
            <a:normAutofit fontScale="90000"/>
          </a:bodyPr>
          <a:lstStyle/>
          <a:p>
            <a:r>
              <a:rPr lang="en-GB" b="1" dirty="0">
                <a:latin typeface="+mn-lt"/>
              </a:rPr>
              <a:t>Copyright page...</a:t>
            </a:r>
          </a:p>
        </p:txBody>
      </p:sp>
      <p:grpSp>
        <p:nvGrpSpPr>
          <p:cNvPr id="3" name="Group 2">
            <a:extLst>
              <a:ext uri="{FF2B5EF4-FFF2-40B4-BE49-F238E27FC236}">
                <a16:creationId xmlns:a16="http://schemas.microsoft.com/office/drawing/2014/main" id="{E2853355-F530-82AB-E36B-F9E958321005}"/>
              </a:ext>
            </a:extLst>
          </p:cNvPr>
          <p:cNvGrpSpPr/>
          <p:nvPr/>
        </p:nvGrpSpPr>
        <p:grpSpPr>
          <a:xfrm>
            <a:off x="358219" y="1970143"/>
            <a:ext cx="1943845" cy="461665"/>
            <a:chOff x="173276" y="1728593"/>
            <a:chExt cx="1943845" cy="461665"/>
          </a:xfrm>
        </p:grpSpPr>
        <p:sp>
          <p:nvSpPr>
            <p:cNvPr id="9" name="TextBox 8">
              <a:extLst>
                <a:ext uri="{FF2B5EF4-FFF2-40B4-BE49-F238E27FC236}">
                  <a16:creationId xmlns:a16="http://schemas.microsoft.com/office/drawing/2014/main" id="{54C9D804-7097-4F26-954D-BA279E8FDB44}"/>
                </a:ext>
              </a:extLst>
            </p:cNvPr>
            <p:cNvSpPr txBox="1"/>
            <p:nvPr/>
          </p:nvSpPr>
          <p:spPr>
            <a:xfrm>
              <a:off x="173276" y="172859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 name="Group 3">
            <a:extLst>
              <a:ext uri="{FF2B5EF4-FFF2-40B4-BE49-F238E27FC236}">
                <a16:creationId xmlns:a16="http://schemas.microsoft.com/office/drawing/2014/main" id="{3BC7E0A0-157B-D51D-0BB4-0E8A48EF448C}"/>
              </a:ext>
            </a:extLst>
          </p:cNvPr>
          <p:cNvGrpSpPr/>
          <p:nvPr/>
        </p:nvGrpSpPr>
        <p:grpSpPr>
          <a:xfrm>
            <a:off x="256033" y="2698314"/>
            <a:ext cx="2733124" cy="461665"/>
            <a:chOff x="68893" y="2626291"/>
            <a:chExt cx="2591023" cy="461665"/>
          </a:xfrm>
        </p:grpSpPr>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 name="Group 4">
            <a:extLst>
              <a:ext uri="{FF2B5EF4-FFF2-40B4-BE49-F238E27FC236}">
                <a16:creationId xmlns:a16="http://schemas.microsoft.com/office/drawing/2014/main" id="{C60D4417-B378-745B-EB89-090254FE4339}"/>
              </a:ext>
            </a:extLst>
          </p:cNvPr>
          <p:cNvGrpSpPr/>
          <p:nvPr/>
        </p:nvGrpSpPr>
        <p:grpSpPr>
          <a:xfrm>
            <a:off x="241258" y="3145694"/>
            <a:ext cx="2677556" cy="830997"/>
            <a:chOff x="68896" y="3325660"/>
            <a:chExt cx="2591018" cy="830997"/>
          </a:xfrm>
        </p:grpSpPr>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F82D93E6-ABD6-CC80-9DB9-F8ED608EF70A}"/>
              </a:ext>
            </a:extLst>
          </p:cNvPr>
          <p:cNvGrpSpPr/>
          <p:nvPr/>
        </p:nvGrpSpPr>
        <p:grpSpPr>
          <a:xfrm>
            <a:off x="92515" y="4856332"/>
            <a:ext cx="2739763" cy="461665"/>
            <a:chOff x="68893" y="5423770"/>
            <a:chExt cx="2591022" cy="461665"/>
          </a:xfrm>
        </p:grpSpPr>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Publisher</a:t>
              </a:r>
              <a:endParaRPr lang="en-US" sz="2400" b="1" dirty="0">
                <a:cs typeface="Calibri Light"/>
              </a:endParaRPr>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7" name="Picture 26" descr="A blue and white text on a white background&#10;&#10;AI-generated content may be incorrect.">
            <a:extLst>
              <a:ext uri="{FF2B5EF4-FFF2-40B4-BE49-F238E27FC236}">
                <a16:creationId xmlns:a16="http://schemas.microsoft.com/office/drawing/2014/main" id="{FF2B3A70-8023-DA3D-149B-92BE4A09AA61}"/>
              </a:ext>
            </a:extLst>
          </p:cNvPr>
          <p:cNvPicPr>
            <a:picLocks noChangeAspect="1"/>
          </p:cNvPicPr>
          <p:nvPr/>
        </p:nvPicPr>
        <p:blipFill>
          <a:blip r:embed="rId4"/>
          <a:stretch>
            <a:fillRect/>
          </a:stretch>
        </p:blipFill>
        <p:spPr>
          <a:xfrm>
            <a:off x="8423584" y="1404728"/>
            <a:ext cx="3117560" cy="40898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33" name="Group 32">
            <a:extLst>
              <a:ext uri="{FF2B5EF4-FFF2-40B4-BE49-F238E27FC236}">
                <a16:creationId xmlns:a16="http://schemas.microsoft.com/office/drawing/2014/main" id="{4000704E-5172-2ACA-BEE7-20C9F690EC0A}"/>
              </a:ext>
            </a:extLst>
          </p:cNvPr>
          <p:cNvGrpSpPr/>
          <p:nvPr/>
        </p:nvGrpSpPr>
        <p:grpSpPr>
          <a:xfrm>
            <a:off x="7151939" y="2204333"/>
            <a:ext cx="2065757" cy="461665"/>
            <a:chOff x="7114854" y="2808271"/>
            <a:chExt cx="2065757" cy="461665"/>
          </a:xfrm>
        </p:grpSpPr>
        <p:sp>
          <p:nvSpPr>
            <p:cNvPr id="28" name="TextBox 27">
              <a:extLst>
                <a:ext uri="{FF2B5EF4-FFF2-40B4-BE49-F238E27FC236}">
                  <a16:creationId xmlns:a16="http://schemas.microsoft.com/office/drawing/2014/main" id="{DD675051-AFBB-9646-5758-1FAEC6DC7D00}"/>
                </a:ext>
              </a:extLst>
            </p:cNvPr>
            <p:cNvSpPr txBox="1"/>
            <p:nvPr/>
          </p:nvSpPr>
          <p:spPr>
            <a:xfrm>
              <a:off x="7114854" y="2808271"/>
              <a:ext cx="8767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ea typeface="Calibri Light"/>
                  <a:cs typeface="Calibri Light"/>
                </a:rPr>
                <a:t>Date</a:t>
              </a:r>
            </a:p>
          </p:txBody>
        </p:sp>
        <p:sp>
          <p:nvSpPr>
            <p:cNvPr id="30" name="Arrow: Right 29">
              <a:extLst>
                <a:ext uri="{FF2B5EF4-FFF2-40B4-BE49-F238E27FC236}">
                  <a16:creationId xmlns:a16="http://schemas.microsoft.com/office/drawing/2014/main" id="{8A60F840-922C-9DB1-192C-E64CD1154FC4}"/>
                </a:ext>
              </a:extLst>
            </p:cNvPr>
            <p:cNvSpPr/>
            <p:nvPr/>
          </p:nvSpPr>
          <p:spPr>
            <a:xfrm>
              <a:off x="8159395" y="2919573"/>
              <a:ext cx="1021216" cy="23634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2354A56-ACCD-E4A0-0B36-A9D763AD2B57}"/>
              </a:ext>
            </a:extLst>
          </p:cNvPr>
          <p:cNvPicPr>
            <a:picLocks noChangeAspect="1"/>
          </p:cNvPicPr>
          <p:nvPr/>
        </p:nvPicPr>
        <p:blipFill>
          <a:blip r:embed="rId5"/>
          <a:stretch>
            <a:fillRect/>
          </a:stretch>
        </p:blipFill>
        <p:spPr>
          <a:xfrm>
            <a:off x="6096000" y="3676229"/>
            <a:ext cx="1342602" cy="1641768"/>
          </a:xfrm>
          <a:prstGeom prst="rect">
            <a:avLst/>
          </a:prstGeom>
        </p:spPr>
      </p:pic>
    </p:spTree>
    <p:extLst>
      <p:ext uri="{BB962C8B-B14F-4D97-AF65-F5344CB8AC3E}">
        <p14:creationId xmlns:p14="http://schemas.microsoft.com/office/powerpoint/2010/main" val="27237165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9C5-B1A0-76D4-CA2D-5C62A08E85BB}"/>
              </a:ext>
            </a:extLst>
          </p:cNvPr>
          <p:cNvSpPr>
            <a:spLocks noGrp="1"/>
          </p:cNvSpPr>
          <p:nvPr>
            <p:ph type="title"/>
          </p:nvPr>
        </p:nvSpPr>
        <p:spPr>
          <a:xfrm>
            <a:off x="358219" y="365125"/>
            <a:ext cx="11481847" cy="599547"/>
          </a:xfrm>
        </p:spPr>
        <p:txBody>
          <a:bodyPr>
            <a:normAutofit fontScale="90000"/>
          </a:bodyPr>
          <a:lstStyle/>
          <a:p>
            <a:r>
              <a:rPr lang="en-GB" b="1" dirty="0">
                <a:latin typeface="+mn-lt"/>
              </a:rPr>
              <a:t>Reference List: Book</a:t>
            </a:r>
          </a:p>
        </p:txBody>
      </p:sp>
      <p:sp>
        <p:nvSpPr>
          <p:cNvPr id="4" name="TextBox 3">
            <a:extLst>
              <a:ext uri="{FF2B5EF4-FFF2-40B4-BE49-F238E27FC236}">
                <a16:creationId xmlns:a16="http://schemas.microsoft.com/office/drawing/2014/main" id="{854DA573-AB78-1F83-1BB1-FC9668F213ED}"/>
              </a:ext>
            </a:extLst>
          </p:cNvPr>
          <p:cNvSpPr txBox="1"/>
          <p:nvPr/>
        </p:nvSpPr>
        <p:spPr>
          <a:xfrm>
            <a:off x="2252870" y="3273287"/>
            <a:ext cx="1709532"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Cottrell, S.</a:t>
            </a:r>
          </a:p>
        </p:txBody>
      </p:sp>
      <p:sp>
        <p:nvSpPr>
          <p:cNvPr id="5" name="TextBox 4">
            <a:extLst>
              <a:ext uri="{FF2B5EF4-FFF2-40B4-BE49-F238E27FC236}">
                <a16:creationId xmlns:a16="http://schemas.microsoft.com/office/drawing/2014/main" id="{E15A3D5A-3D83-D01F-9248-84645139D26F}"/>
              </a:ext>
            </a:extLst>
          </p:cNvPr>
          <p:cNvSpPr txBox="1"/>
          <p:nvPr/>
        </p:nvSpPr>
        <p:spPr>
          <a:xfrm>
            <a:off x="5161721" y="3293163"/>
            <a:ext cx="4032155"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a:latin typeface="Calibri"/>
                <a:ea typeface="Calibri"/>
                <a:cs typeface="Calibri"/>
              </a:rPr>
              <a:t>The study skills handbook.</a:t>
            </a:r>
            <a:endParaRPr lang="en-US" sz="2800" i="1"/>
          </a:p>
        </p:txBody>
      </p:sp>
      <p:sp>
        <p:nvSpPr>
          <p:cNvPr id="6" name="TextBox 5">
            <a:extLst>
              <a:ext uri="{FF2B5EF4-FFF2-40B4-BE49-F238E27FC236}">
                <a16:creationId xmlns:a16="http://schemas.microsoft.com/office/drawing/2014/main" id="{AC1049C0-1535-DFDA-8F38-B15EA2C20A9B}"/>
              </a:ext>
            </a:extLst>
          </p:cNvPr>
          <p:cNvSpPr txBox="1"/>
          <p:nvPr/>
        </p:nvSpPr>
        <p:spPr>
          <a:xfrm>
            <a:off x="9057860" y="3286537"/>
            <a:ext cx="1404731"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6th edn.</a:t>
            </a:r>
          </a:p>
        </p:txBody>
      </p:sp>
      <p:sp>
        <p:nvSpPr>
          <p:cNvPr id="7" name="TextBox 6">
            <a:extLst>
              <a:ext uri="{FF2B5EF4-FFF2-40B4-BE49-F238E27FC236}">
                <a16:creationId xmlns:a16="http://schemas.microsoft.com/office/drawing/2014/main" id="{3FB35F0F-C4A1-4D4C-2AA3-3F34CB9F0927}"/>
              </a:ext>
            </a:extLst>
          </p:cNvPr>
          <p:cNvSpPr txBox="1"/>
          <p:nvPr/>
        </p:nvSpPr>
        <p:spPr>
          <a:xfrm>
            <a:off x="2286000" y="3816624"/>
            <a:ext cx="5009321" cy="523220"/>
          </a:xfrm>
          <a:prstGeom prst="rect">
            <a:avLst/>
          </a:prstGeom>
          <a:solidFill>
            <a:srgbClr val="58CBF5">
              <a:alpha val="26000"/>
            </a:srgbClr>
          </a:solidFill>
          <a:ln>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Bloomsbury Academic.</a:t>
            </a:r>
            <a:endParaRPr lang="en-US" sz="2800">
              <a:latin typeface="Calibri"/>
              <a:ea typeface="Calibri"/>
              <a:cs typeface="Calibri"/>
            </a:endParaRPr>
          </a:p>
        </p:txBody>
      </p:sp>
      <p:sp>
        <p:nvSpPr>
          <p:cNvPr id="8" name="TextBox 7">
            <a:extLst>
              <a:ext uri="{FF2B5EF4-FFF2-40B4-BE49-F238E27FC236}">
                <a16:creationId xmlns:a16="http://schemas.microsoft.com/office/drawing/2014/main" id="{055FA799-C779-867B-BE9B-785C80324964}"/>
              </a:ext>
            </a:extLst>
          </p:cNvPr>
          <p:cNvSpPr txBox="1"/>
          <p:nvPr/>
        </p:nvSpPr>
        <p:spPr>
          <a:xfrm>
            <a:off x="3962399" y="3286538"/>
            <a:ext cx="1199322" cy="52322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(2024)</a:t>
            </a:r>
          </a:p>
        </p:txBody>
      </p:sp>
      <p:sp>
        <p:nvSpPr>
          <p:cNvPr id="10" name="TextBox 9">
            <a:extLst>
              <a:ext uri="{FF2B5EF4-FFF2-40B4-BE49-F238E27FC236}">
                <a16:creationId xmlns:a16="http://schemas.microsoft.com/office/drawing/2014/main" id="{3ABAE824-5428-80AE-0324-F3BCF3E20346}"/>
              </a:ext>
            </a:extLst>
          </p:cNvPr>
          <p:cNvSpPr txBox="1"/>
          <p:nvPr/>
        </p:nvSpPr>
        <p:spPr>
          <a:xfrm>
            <a:off x="406037" y="5148273"/>
            <a:ext cx="4252102"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(Cottrell, 2024)</a:t>
            </a:r>
            <a:endParaRPr lang="en-US">
              <a:latin typeface="Calibri"/>
              <a:ea typeface="Calibri"/>
              <a:cs typeface="Calibri"/>
            </a:endParaRPr>
          </a:p>
        </p:txBody>
      </p:sp>
      <p:grpSp>
        <p:nvGrpSpPr>
          <p:cNvPr id="24" name="Group 23">
            <a:extLst>
              <a:ext uri="{FF2B5EF4-FFF2-40B4-BE49-F238E27FC236}">
                <a16:creationId xmlns:a16="http://schemas.microsoft.com/office/drawing/2014/main" id="{A0A487D7-A36D-93DD-0293-7DAEB0D3FDFE}"/>
              </a:ext>
            </a:extLst>
          </p:cNvPr>
          <p:cNvGrpSpPr/>
          <p:nvPr/>
        </p:nvGrpSpPr>
        <p:grpSpPr>
          <a:xfrm>
            <a:off x="530087" y="1596885"/>
            <a:ext cx="2743200" cy="1643272"/>
            <a:chOff x="530087" y="1596885"/>
            <a:chExt cx="2743200" cy="1643272"/>
          </a:xfrm>
        </p:grpSpPr>
        <p:sp>
          <p:nvSpPr>
            <p:cNvPr id="11" name="TextBox 10">
              <a:extLst>
                <a:ext uri="{FF2B5EF4-FFF2-40B4-BE49-F238E27FC236}">
                  <a16:creationId xmlns:a16="http://schemas.microsoft.com/office/drawing/2014/main" id="{2EAE5CFF-85C3-9FB4-BBDD-6BAEAB6D41C4}"/>
                </a:ext>
              </a:extLst>
            </p:cNvPr>
            <p:cNvSpPr txBox="1"/>
            <p:nvPr/>
          </p:nvSpPr>
          <p:spPr>
            <a:xfrm>
              <a:off x="530087"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WHO?</a:t>
              </a:r>
              <a:r>
                <a:rPr lang="en-GB" sz="2400">
                  <a:latin typeface="Calibri"/>
                  <a:ea typeface="Calibri Light"/>
                  <a:cs typeface="Calibri Light"/>
                </a:rPr>
                <a:t> Author's surname and initial.</a:t>
              </a:r>
              <a:endParaRPr lang="en-GB" sz="2400">
                <a:latin typeface="Calibri"/>
              </a:endParaRPr>
            </a:p>
          </p:txBody>
        </p:sp>
        <p:cxnSp>
          <p:nvCxnSpPr>
            <p:cNvPr id="12" name="Straight Arrow Connector 11">
              <a:extLst>
                <a:ext uri="{FF2B5EF4-FFF2-40B4-BE49-F238E27FC236}">
                  <a16:creationId xmlns:a16="http://schemas.microsoft.com/office/drawing/2014/main" id="{9F499DAD-FD5D-306D-7D24-1E0B677B6F10}"/>
                </a:ext>
              </a:extLst>
            </p:cNvPr>
            <p:cNvCxnSpPr/>
            <p:nvPr/>
          </p:nvCxnSpPr>
          <p:spPr>
            <a:xfrm>
              <a:off x="2590799" y="2451652"/>
              <a:ext cx="496956" cy="788505"/>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61F97320-F581-DA73-7D5B-BADFB1DEB0AC}"/>
              </a:ext>
            </a:extLst>
          </p:cNvPr>
          <p:cNvGrpSpPr/>
          <p:nvPr/>
        </p:nvGrpSpPr>
        <p:grpSpPr>
          <a:xfrm>
            <a:off x="4121425" y="1649896"/>
            <a:ext cx="3279914" cy="1636643"/>
            <a:chOff x="4518990" y="1636643"/>
            <a:chExt cx="3279914" cy="1636643"/>
          </a:xfrm>
        </p:grpSpPr>
        <p:sp>
          <p:nvSpPr>
            <p:cNvPr id="14" name="TextBox 13">
              <a:extLst>
                <a:ext uri="{FF2B5EF4-FFF2-40B4-BE49-F238E27FC236}">
                  <a16:creationId xmlns:a16="http://schemas.microsoft.com/office/drawing/2014/main" id="{00DEF734-B1BE-793A-2E2C-0B3B9C35205D}"/>
                </a:ext>
              </a:extLst>
            </p:cNvPr>
            <p:cNvSpPr txBox="1"/>
            <p:nvPr/>
          </p:nvSpPr>
          <p:spPr>
            <a:xfrm>
              <a:off x="5055704" y="1636643"/>
              <a:ext cx="2743200"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WHEN?</a:t>
              </a:r>
              <a:r>
                <a:rPr lang="en-GB" sz="2400">
                  <a:latin typeface="Calibri"/>
                  <a:ea typeface="Calibri Light"/>
                  <a:cs typeface="Calibri Light"/>
                </a:rPr>
                <a:t> Date in round brackets.</a:t>
              </a:r>
              <a:endParaRPr lang="en-GB" sz="2400">
                <a:latin typeface="Calibri"/>
              </a:endParaRPr>
            </a:p>
          </p:txBody>
        </p:sp>
        <p:cxnSp>
          <p:nvCxnSpPr>
            <p:cNvPr id="17" name="Straight Arrow Connector 16">
              <a:extLst>
                <a:ext uri="{FF2B5EF4-FFF2-40B4-BE49-F238E27FC236}">
                  <a16:creationId xmlns:a16="http://schemas.microsoft.com/office/drawing/2014/main" id="{C1F3329C-62A2-9633-AB22-167B635558ED}"/>
                </a:ext>
              </a:extLst>
            </p:cNvPr>
            <p:cNvCxnSpPr>
              <a:cxnSpLocks/>
            </p:cNvCxnSpPr>
            <p:nvPr/>
          </p:nvCxnSpPr>
          <p:spPr>
            <a:xfrm flipH="1">
              <a:off x="4518990" y="2166728"/>
              <a:ext cx="543340" cy="1106558"/>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2D44F1F3-ED64-0854-0634-1EAB50148D17}"/>
              </a:ext>
            </a:extLst>
          </p:cNvPr>
          <p:cNvGrpSpPr/>
          <p:nvPr/>
        </p:nvGrpSpPr>
        <p:grpSpPr>
          <a:xfrm>
            <a:off x="5797825" y="4379841"/>
            <a:ext cx="4055165" cy="971875"/>
            <a:chOff x="5797825" y="4379841"/>
            <a:chExt cx="4055165" cy="971875"/>
          </a:xfrm>
        </p:grpSpPr>
        <p:sp>
          <p:nvSpPr>
            <p:cNvPr id="16" name="TextBox 15">
              <a:extLst>
                <a:ext uri="{FF2B5EF4-FFF2-40B4-BE49-F238E27FC236}">
                  <a16:creationId xmlns:a16="http://schemas.microsoft.com/office/drawing/2014/main" id="{ED38BE6F-ACAA-53DA-248F-C6F35C775BDC}"/>
                </a:ext>
              </a:extLst>
            </p:cNvPr>
            <p:cNvSpPr txBox="1"/>
            <p:nvPr/>
          </p:nvSpPr>
          <p:spPr>
            <a:xfrm>
              <a:off x="7109790" y="4890051"/>
              <a:ext cx="2743200"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WHERE?</a:t>
              </a:r>
              <a:r>
                <a:rPr lang="en-GB" sz="2400">
                  <a:latin typeface="Calibri"/>
                  <a:ea typeface="Calibri Light"/>
                  <a:cs typeface="Calibri Light"/>
                </a:rPr>
                <a:t>  Publisher</a:t>
              </a:r>
              <a:endParaRPr lang="en-GB" sz="2400">
                <a:latin typeface="Calibri"/>
              </a:endParaRPr>
            </a:p>
          </p:txBody>
        </p:sp>
        <p:cxnSp>
          <p:nvCxnSpPr>
            <p:cNvPr id="19" name="Straight Arrow Connector 18">
              <a:extLst>
                <a:ext uri="{FF2B5EF4-FFF2-40B4-BE49-F238E27FC236}">
                  <a16:creationId xmlns:a16="http://schemas.microsoft.com/office/drawing/2014/main" id="{F835C406-87B0-A08F-1111-E2BF9575F771}"/>
                </a:ext>
              </a:extLst>
            </p:cNvPr>
            <p:cNvCxnSpPr>
              <a:cxnSpLocks/>
            </p:cNvCxnSpPr>
            <p:nvPr/>
          </p:nvCxnSpPr>
          <p:spPr>
            <a:xfrm>
              <a:off x="5797825" y="4379841"/>
              <a:ext cx="1278835" cy="90114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083732A-1B94-F397-B245-B97514A50974}"/>
              </a:ext>
            </a:extLst>
          </p:cNvPr>
          <p:cNvGrpSpPr/>
          <p:nvPr/>
        </p:nvGrpSpPr>
        <p:grpSpPr>
          <a:xfrm>
            <a:off x="7679634" y="1487891"/>
            <a:ext cx="3609803" cy="1798647"/>
            <a:chOff x="7679634" y="1487891"/>
            <a:chExt cx="3609803" cy="1798647"/>
          </a:xfrm>
        </p:grpSpPr>
        <p:sp>
          <p:nvSpPr>
            <p:cNvPr id="15" name="TextBox 14">
              <a:extLst>
                <a:ext uri="{FF2B5EF4-FFF2-40B4-BE49-F238E27FC236}">
                  <a16:creationId xmlns:a16="http://schemas.microsoft.com/office/drawing/2014/main" id="{BF13E7DD-A3B1-3F05-A33E-1A3996BF41FF}"/>
                </a:ext>
              </a:extLst>
            </p:cNvPr>
            <p:cNvSpPr txBox="1"/>
            <p:nvPr/>
          </p:nvSpPr>
          <p:spPr>
            <a:xfrm>
              <a:off x="8413715" y="1487891"/>
              <a:ext cx="2875722" cy="1233459"/>
            </a:xfrm>
            <a:prstGeom prst="rect">
              <a:avLst/>
            </a:prstGeom>
            <a:noFill/>
            <a:ln w="57150">
              <a:solidFill>
                <a:schemeClr val="accent3">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book (in italics)  and edition.</a:t>
              </a:r>
            </a:p>
          </p:txBody>
        </p:sp>
        <p:cxnSp>
          <p:nvCxnSpPr>
            <p:cNvPr id="27" name="Straight Arrow Connector 26">
              <a:extLst>
                <a:ext uri="{FF2B5EF4-FFF2-40B4-BE49-F238E27FC236}">
                  <a16:creationId xmlns:a16="http://schemas.microsoft.com/office/drawing/2014/main" id="{D7E165EF-F824-7FB0-86A7-E0121AEB96B4}"/>
                </a:ext>
              </a:extLst>
            </p:cNvPr>
            <p:cNvCxnSpPr/>
            <p:nvPr/>
          </p:nvCxnSpPr>
          <p:spPr>
            <a:xfrm flipH="1">
              <a:off x="7679634" y="2358887"/>
              <a:ext cx="682485" cy="927651"/>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7378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42F7-AB08-2419-17FA-3F882487D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12466-56FD-A8EF-784F-2B3F6ED4DA01}"/>
              </a:ext>
            </a:extLst>
          </p:cNvPr>
          <p:cNvSpPr>
            <a:spLocks noGrp="1"/>
          </p:cNvSpPr>
          <p:nvPr>
            <p:ph type="title"/>
          </p:nvPr>
        </p:nvSpPr>
        <p:spPr>
          <a:xfrm>
            <a:off x="358219" y="365125"/>
            <a:ext cx="11481847" cy="576707"/>
          </a:xfrm>
        </p:spPr>
        <p:txBody>
          <a:bodyPr>
            <a:normAutofit fontScale="90000"/>
          </a:bodyPr>
          <a:lstStyle/>
          <a:p>
            <a:r>
              <a:rPr lang="en-GB" b="1" dirty="0">
                <a:latin typeface="+mn-lt"/>
              </a:rPr>
              <a:t>Referencing a journal article</a:t>
            </a:r>
          </a:p>
        </p:txBody>
      </p:sp>
      <p:sp>
        <p:nvSpPr>
          <p:cNvPr id="5" name="TextBox 4">
            <a:extLst>
              <a:ext uri="{FF2B5EF4-FFF2-40B4-BE49-F238E27FC236}">
                <a16:creationId xmlns:a16="http://schemas.microsoft.com/office/drawing/2014/main" id="{4D8F5E0B-9EEA-7A38-AB72-15CF25162F07}"/>
              </a:ext>
            </a:extLst>
          </p:cNvPr>
          <p:cNvSpPr txBox="1"/>
          <p:nvPr/>
        </p:nvSpPr>
        <p:spPr>
          <a:xfrm>
            <a:off x="4438193" y="1236609"/>
            <a:ext cx="7302703"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chemeClr val="accent2"/>
                </a:solidFill>
                <a:latin typeface="Calibri"/>
                <a:cs typeface="Arial"/>
              </a:rPr>
              <a:t>Who?</a:t>
            </a:r>
            <a:r>
              <a:rPr lang="en-US" sz="3200" dirty="0">
                <a:solidFill>
                  <a:schemeClr val="accent2"/>
                </a:solidFill>
                <a:latin typeface="Calibri"/>
                <a:cs typeface="Arial"/>
              </a:rPr>
              <a:t> </a:t>
            </a:r>
            <a:r>
              <a:rPr lang="en-US" sz="3200" dirty="0">
                <a:latin typeface="Calibri"/>
                <a:cs typeface="Arial"/>
              </a:rPr>
              <a:t>- Author(s)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chemeClr val="accent2"/>
                </a:solidFill>
                <a:latin typeface="Calibri"/>
                <a:cs typeface="Arial"/>
              </a:rPr>
              <a:t>When?</a:t>
            </a:r>
            <a:r>
              <a:rPr lang="en-US" sz="3200" b="1" dirty="0">
                <a:solidFill>
                  <a:srgbClr val="D1428D"/>
                </a:solidFill>
                <a:latin typeface="Calibri"/>
                <a:cs typeface="Arial"/>
              </a:rPr>
              <a:t>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Date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chemeClr val="accent2"/>
                </a:solidFill>
                <a:latin typeface="Calibri"/>
                <a:cs typeface="Arial"/>
              </a:rPr>
              <a:t>What?</a:t>
            </a:r>
            <a:r>
              <a:rPr lang="en-US" sz="3200" dirty="0">
                <a:latin typeface="Calibri"/>
                <a:cs typeface="Arial"/>
              </a:rPr>
              <a:t> - 'Title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chemeClr val="accent2"/>
                </a:solidFill>
                <a:latin typeface="Calibri"/>
                <a:cs typeface="Arial"/>
              </a:rPr>
              <a:t>Where?</a:t>
            </a:r>
            <a:r>
              <a:rPr lang="en-US" sz="3200" dirty="0">
                <a:latin typeface="Calibri"/>
                <a:cs typeface="Arial"/>
              </a:rPr>
              <a:t> - </a:t>
            </a:r>
            <a:r>
              <a:rPr lang="en-US" sz="3200" i="1" dirty="0">
                <a:latin typeface="Calibri"/>
                <a:cs typeface="Arial"/>
              </a:rPr>
              <a:t>Journal Title</a:t>
            </a:r>
            <a:r>
              <a:rPr lang="en-US" sz="3200" dirty="0">
                <a:latin typeface="Calibri"/>
                <a:cs typeface="Arial"/>
              </a:rPr>
              <a:t>, issue information, doi /</a:t>
            </a:r>
            <a:r>
              <a:rPr lang="en-US" sz="3200" dirty="0" err="1">
                <a:latin typeface="Calibri"/>
                <a:cs typeface="Arial"/>
              </a:rPr>
              <a:t>url</a:t>
            </a:r>
            <a:r>
              <a:rPr lang="en-US" sz="3200" dirty="0">
                <a:latin typeface="Calibri"/>
                <a:cs typeface="Arial"/>
              </a:rPr>
              <a:t>.</a:t>
            </a:r>
            <a:endParaRPr lang="en-US" sz="3200" dirty="0">
              <a:latin typeface="Calibri"/>
              <a:ea typeface="Calibri"/>
              <a:cs typeface="Arial"/>
            </a:endParaRPr>
          </a:p>
        </p:txBody>
      </p:sp>
      <p:pic>
        <p:nvPicPr>
          <p:cNvPr id="3" name="Picture 2" descr="A blue cover with white text&#10;&#10;AI-generated content may be incorrect.">
            <a:extLst>
              <a:ext uri="{FF2B5EF4-FFF2-40B4-BE49-F238E27FC236}">
                <a16:creationId xmlns:a16="http://schemas.microsoft.com/office/drawing/2014/main" id="{0F338E2E-3AC7-1ADB-109E-D480EAFDD3BB}"/>
              </a:ext>
            </a:extLst>
          </p:cNvPr>
          <p:cNvPicPr>
            <a:picLocks noChangeAspect="1"/>
          </p:cNvPicPr>
          <p:nvPr/>
        </p:nvPicPr>
        <p:blipFill>
          <a:blip r:embed="rId3"/>
          <a:srcRect l="52" t="3880" r="258" b="2645"/>
          <a:stretch/>
        </p:blipFill>
        <p:spPr>
          <a:xfrm>
            <a:off x="806233" y="1236609"/>
            <a:ext cx="2930043" cy="403187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195F96E3-E517-6580-7B50-E5D5F1283B8C}"/>
              </a:ext>
            </a:extLst>
          </p:cNvPr>
          <p:cNvPicPr>
            <a:picLocks noChangeAspect="1"/>
          </p:cNvPicPr>
          <p:nvPr/>
        </p:nvPicPr>
        <p:blipFill>
          <a:blip r:embed="rId4"/>
          <a:stretch>
            <a:fillRect/>
          </a:stretch>
        </p:blipFill>
        <p:spPr>
          <a:xfrm>
            <a:off x="10444783" y="1975104"/>
            <a:ext cx="1395283" cy="1697709"/>
          </a:xfrm>
          <a:prstGeom prst="rect">
            <a:avLst/>
          </a:prstGeom>
        </p:spPr>
      </p:pic>
    </p:spTree>
    <p:extLst>
      <p:ext uri="{BB962C8B-B14F-4D97-AF65-F5344CB8AC3E}">
        <p14:creationId xmlns:p14="http://schemas.microsoft.com/office/powerpoint/2010/main" val="13440210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a:xfrm>
            <a:off x="358219" y="365126"/>
            <a:ext cx="11481847" cy="499884"/>
          </a:xfrm>
        </p:spPr>
        <p:txBody>
          <a:bodyPr>
            <a:normAutofit fontScale="90000"/>
          </a:bodyPr>
          <a:lstStyle/>
          <a:p>
            <a:r>
              <a:rPr lang="en-GB" b="1" dirty="0">
                <a:latin typeface="+mn-lt"/>
              </a:rPr>
              <a:t>Finding the Information</a:t>
            </a:r>
          </a:p>
        </p:txBody>
      </p:sp>
      <p:pic>
        <p:nvPicPr>
          <p:cNvPr id="6" name="Picture 5" descr="A close up of a paper&#10;&#10;AI-generated content may be incorrect.">
            <a:extLst>
              <a:ext uri="{FF2B5EF4-FFF2-40B4-BE49-F238E27FC236}">
                <a16:creationId xmlns:a16="http://schemas.microsoft.com/office/drawing/2014/main" id="{28EE2A1C-F8E5-B669-725D-340CA8559689}"/>
              </a:ext>
            </a:extLst>
          </p:cNvPr>
          <p:cNvPicPr>
            <a:picLocks noChangeAspect="1"/>
          </p:cNvPicPr>
          <p:nvPr/>
        </p:nvPicPr>
        <p:blipFill>
          <a:blip r:embed="rId3"/>
          <a:srcRect l="9810" t="8607" r="4949" b="11680"/>
          <a:stretch/>
        </p:blipFill>
        <p:spPr>
          <a:xfrm>
            <a:off x="2703706" y="2346913"/>
            <a:ext cx="8108147" cy="32446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57DF3254-F65A-00F7-E879-3140E5838C5E}"/>
              </a:ext>
            </a:extLst>
          </p:cNvPr>
          <p:cNvSpPr/>
          <p:nvPr/>
        </p:nvSpPr>
        <p:spPr>
          <a:xfrm>
            <a:off x="417535" y="1419616"/>
            <a:ext cx="5079301" cy="1237989"/>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31" name="Group 30">
            <a:extLst>
              <a:ext uri="{FF2B5EF4-FFF2-40B4-BE49-F238E27FC236}">
                <a16:creationId xmlns:a16="http://schemas.microsoft.com/office/drawing/2014/main" id="{3510803D-D960-2DCF-FF25-65FAA1186789}"/>
              </a:ext>
            </a:extLst>
          </p:cNvPr>
          <p:cNvGrpSpPr/>
          <p:nvPr/>
        </p:nvGrpSpPr>
        <p:grpSpPr>
          <a:xfrm>
            <a:off x="758358" y="2273876"/>
            <a:ext cx="1810106" cy="830997"/>
            <a:chOff x="58881" y="1905062"/>
            <a:chExt cx="1810106" cy="830997"/>
          </a:xfrm>
        </p:grpSpPr>
        <p:sp>
          <p:nvSpPr>
            <p:cNvPr id="4" name="Arrow: Right 3">
              <a:extLst>
                <a:ext uri="{FF2B5EF4-FFF2-40B4-BE49-F238E27FC236}">
                  <a16:creationId xmlns:a16="http://schemas.microsoft.com/office/drawing/2014/main" id="{B12A785C-69C2-4C84-1840-C0A0081F9A80}"/>
                </a:ext>
              </a:extLst>
            </p:cNvPr>
            <p:cNvSpPr/>
            <p:nvPr/>
          </p:nvSpPr>
          <p:spPr>
            <a:xfrm>
              <a:off x="1104782" y="2026369"/>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2CDC46B-BDA6-F0A8-F2C7-898D849CA8AA}"/>
                </a:ext>
              </a:extLst>
            </p:cNvPr>
            <p:cNvSpPr txBox="1"/>
            <p:nvPr/>
          </p:nvSpPr>
          <p:spPr>
            <a:xfrm>
              <a:off x="58881" y="1905062"/>
              <a:ext cx="1278721" cy="830997"/>
            </a:xfrm>
            <a:prstGeom prst="rect">
              <a:avLst/>
            </a:prstGeom>
            <a:noFill/>
          </p:spPr>
          <p:txBody>
            <a:bodyPr wrap="square" rtlCol="0">
              <a:spAutoFit/>
            </a:bodyPr>
            <a:lstStyle/>
            <a:p>
              <a:r>
                <a:rPr lang="en-GB" sz="2400" b="1" i="1">
                  <a:latin typeface="Calibri" panose="020F0502020204030204" pitchFamily="34" charset="0"/>
                  <a:cs typeface="Calibri" panose="020F0502020204030204" pitchFamily="34" charset="0"/>
                </a:rPr>
                <a:t>Journal Title</a:t>
              </a:r>
            </a:p>
          </p:txBody>
        </p:sp>
      </p:grpSp>
      <p:grpSp>
        <p:nvGrpSpPr>
          <p:cNvPr id="28" name="Group 27">
            <a:extLst>
              <a:ext uri="{FF2B5EF4-FFF2-40B4-BE49-F238E27FC236}">
                <a16:creationId xmlns:a16="http://schemas.microsoft.com/office/drawing/2014/main" id="{98B4B555-569C-E2F5-5C1E-11FCD7A4983C}"/>
              </a:ext>
            </a:extLst>
          </p:cNvPr>
          <p:cNvGrpSpPr/>
          <p:nvPr/>
        </p:nvGrpSpPr>
        <p:grpSpPr>
          <a:xfrm>
            <a:off x="4393338" y="4391980"/>
            <a:ext cx="2206996" cy="461665"/>
            <a:chOff x="3838282" y="4617770"/>
            <a:chExt cx="2206996" cy="461665"/>
          </a:xfrm>
        </p:grpSpPr>
        <p:sp>
          <p:nvSpPr>
            <p:cNvPr id="11" name="Arrow: Right 10">
              <a:extLst>
                <a:ext uri="{FF2B5EF4-FFF2-40B4-BE49-F238E27FC236}">
                  <a16:creationId xmlns:a16="http://schemas.microsoft.com/office/drawing/2014/main" id="{69980C19-CCC3-7103-89AF-FC7004F5B7FE}"/>
                </a:ext>
              </a:extLst>
            </p:cNvPr>
            <p:cNvSpPr/>
            <p:nvPr/>
          </p:nvSpPr>
          <p:spPr>
            <a:xfrm rot="10800000">
              <a:off x="3838282" y="476510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E0B5E6F-9F92-A9B1-FECB-96AAF1A378CE}"/>
                </a:ext>
              </a:extLst>
            </p:cNvPr>
            <p:cNvSpPr txBox="1"/>
            <p:nvPr/>
          </p:nvSpPr>
          <p:spPr>
            <a:xfrm>
              <a:off x="4948393" y="4617770"/>
              <a:ext cx="1096885"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Author</a:t>
              </a:r>
            </a:p>
          </p:txBody>
        </p:sp>
      </p:grpSp>
      <p:grpSp>
        <p:nvGrpSpPr>
          <p:cNvPr id="32" name="Group 31">
            <a:extLst>
              <a:ext uri="{FF2B5EF4-FFF2-40B4-BE49-F238E27FC236}">
                <a16:creationId xmlns:a16="http://schemas.microsoft.com/office/drawing/2014/main" id="{DFC956EE-4240-36F7-1131-CD6D0F401D07}"/>
              </a:ext>
            </a:extLst>
          </p:cNvPr>
          <p:cNvGrpSpPr/>
          <p:nvPr/>
        </p:nvGrpSpPr>
        <p:grpSpPr>
          <a:xfrm>
            <a:off x="5837659" y="2376855"/>
            <a:ext cx="3329305" cy="461665"/>
            <a:chOff x="5549558" y="2089729"/>
            <a:chExt cx="3329305" cy="461665"/>
          </a:xfrm>
        </p:grpSpPr>
        <p:sp>
          <p:nvSpPr>
            <p:cNvPr id="16" name="TextBox 15">
              <a:extLst>
                <a:ext uri="{FF2B5EF4-FFF2-40B4-BE49-F238E27FC236}">
                  <a16:creationId xmlns:a16="http://schemas.microsoft.com/office/drawing/2014/main" id="{69F842C0-8080-11E1-A288-839E1C6BB4B2}"/>
                </a:ext>
              </a:extLst>
            </p:cNvPr>
            <p:cNvSpPr txBox="1"/>
            <p:nvPr/>
          </p:nvSpPr>
          <p:spPr>
            <a:xfrm>
              <a:off x="6433555" y="2089729"/>
              <a:ext cx="2445308"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Issue information</a:t>
              </a:r>
            </a:p>
          </p:txBody>
        </p:sp>
        <p:sp>
          <p:nvSpPr>
            <p:cNvPr id="23" name="Arrow: Right 22">
              <a:extLst>
                <a:ext uri="{FF2B5EF4-FFF2-40B4-BE49-F238E27FC236}">
                  <a16:creationId xmlns:a16="http://schemas.microsoft.com/office/drawing/2014/main" id="{8994F540-DD37-810B-0B12-5D86C202C5C7}"/>
                </a:ext>
              </a:extLst>
            </p:cNvPr>
            <p:cNvSpPr/>
            <p:nvPr/>
          </p:nvSpPr>
          <p:spPr>
            <a:xfrm rot="10800000">
              <a:off x="5549558" y="2233396"/>
              <a:ext cx="849313" cy="227973"/>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0" name="Group 29">
            <a:extLst>
              <a:ext uri="{FF2B5EF4-FFF2-40B4-BE49-F238E27FC236}">
                <a16:creationId xmlns:a16="http://schemas.microsoft.com/office/drawing/2014/main" id="{7A04B8DF-7DFF-442D-FDD9-FE35082DF8BB}"/>
              </a:ext>
            </a:extLst>
          </p:cNvPr>
          <p:cNvGrpSpPr/>
          <p:nvPr/>
        </p:nvGrpSpPr>
        <p:grpSpPr>
          <a:xfrm>
            <a:off x="846581" y="3191835"/>
            <a:ext cx="1871086" cy="783750"/>
            <a:chOff x="121907" y="2819859"/>
            <a:chExt cx="1871086" cy="783750"/>
          </a:xfrm>
        </p:grpSpPr>
        <p:sp>
          <p:nvSpPr>
            <p:cNvPr id="24" name="TextBox 23">
              <a:extLst>
                <a:ext uri="{FF2B5EF4-FFF2-40B4-BE49-F238E27FC236}">
                  <a16:creationId xmlns:a16="http://schemas.microsoft.com/office/drawing/2014/main" id="{0FBCE333-7132-39B9-8D8D-4060D53BADA7}"/>
                </a:ext>
              </a:extLst>
            </p:cNvPr>
            <p:cNvSpPr txBox="1"/>
            <p:nvPr/>
          </p:nvSpPr>
          <p:spPr>
            <a:xfrm>
              <a:off x="121907" y="3141944"/>
              <a:ext cx="894399"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Date</a:t>
              </a:r>
            </a:p>
          </p:txBody>
        </p:sp>
        <p:sp>
          <p:nvSpPr>
            <p:cNvPr id="25" name="Arrow: Right 24">
              <a:extLst>
                <a:ext uri="{FF2B5EF4-FFF2-40B4-BE49-F238E27FC236}">
                  <a16:creationId xmlns:a16="http://schemas.microsoft.com/office/drawing/2014/main" id="{1B422CDE-3940-952B-AA6A-864B3CAE2B20}"/>
                </a:ext>
              </a:extLst>
            </p:cNvPr>
            <p:cNvSpPr/>
            <p:nvPr/>
          </p:nvSpPr>
          <p:spPr>
            <a:xfrm rot="19377512">
              <a:off x="835063" y="2819859"/>
              <a:ext cx="1157930" cy="21383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5CEDA007-2DC0-4E40-F92E-660D5A91AE2A}"/>
              </a:ext>
            </a:extLst>
          </p:cNvPr>
          <p:cNvGrpSpPr/>
          <p:nvPr/>
        </p:nvGrpSpPr>
        <p:grpSpPr>
          <a:xfrm>
            <a:off x="8607275" y="3658421"/>
            <a:ext cx="2243046" cy="461665"/>
            <a:chOff x="9600639" y="3800443"/>
            <a:chExt cx="2339821" cy="461665"/>
          </a:xfrm>
        </p:grpSpPr>
        <p:sp>
          <p:nvSpPr>
            <p:cNvPr id="14" name="TextBox 13">
              <a:extLst>
                <a:ext uri="{FF2B5EF4-FFF2-40B4-BE49-F238E27FC236}">
                  <a16:creationId xmlns:a16="http://schemas.microsoft.com/office/drawing/2014/main" id="{8D969520-72B3-D173-74D6-3F4AA75EA3CE}"/>
                </a:ext>
              </a:extLst>
            </p:cNvPr>
            <p:cNvSpPr txBox="1"/>
            <p:nvPr/>
          </p:nvSpPr>
          <p:spPr>
            <a:xfrm>
              <a:off x="10128150" y="3800443"/>
              <a:ext cx="1812310"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‘Article title’</a:t>
              </a:r>
            </a:p>
          </p:txBody>
        </p:sp>
        <p:sp>
          <p:nvSpPr>
            <p:cNvPr id="26" name="Arrow: Right 25">
              <a:extLst>
                <a:ext uri="{FF2B5EF4-FFF2-40B4-BE49-F238E27FC236}">
                  <a16:creationId xmlns:a16="http://schemas.microsoft.com/office/drawing/2014/main" id="{F04FFFDA-A53D-A7D7-F0EE-0D7DB27C46C5}"/>
                </a:ext>
              </a:extLst>
            </p:cNvPr>
            <p:cNvSpPr/>
            <p:nvPr/>
          </p:nvSpPr>
          <p:spPr>
            <a:xfrm rot="10800000">
              <a:off x="9600639" y="3929410"/>
              <a:ext cx="573218" cy="288174"/>
            </a:xfrm>
            <a:prstGeom prst="rightArrow">
              <a:avLst>
                <a:gd name="adj1" fmla="val 44001"/>
                <a:gd name="adj2" fmla="val 5000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3" name="Group 32">
            <a:extLst>
              <a:ext uri="{FF2B5EF4-FFF2-40B4-BE49-F238E27FC236}">
                <a16:creationId xmlns:a16="http://schemas.microsoft.com/office/drawing/2014/main" id="{B457C40D-82D1-83D4-51CE-E0126EAE5387}"/>
              </a:ext>
            </a:extLst>
          </p:cNvPr>
          <p:cNvGrpSpPr/>
          <p:nvPr/>
        </p:nvGrpSpPr>
        <p:grpSpPr>
          <a:xfrm>
            <a:off x="6262315" y="2751315"/>
            <a:ext cx="2170705" cy="461665"/>
            <a:chOff x="6398871" y="2539453"/>
            <a:chExt cx="2170705" cy="461665"/>
          </a:xfrm>
        </p:grpSpPr>
        <p:sp>
          <p:nvSpPr>
            <p:cNvPr id="10" name="Arrow: Right 9">
              <a:extLst>
                <a:ext uri="{FF2B5EF4-FFF2-40B4-BE49-F238E27FC236}">
                  <a16:creationId xmlns:a16="http://schemas.microsoft.com/office/drawing/2014/main" id="{6DED19FD-366C-8AD8-3C27-EF5B534807DB}"/>
                </a:ext>
              </a:extLst>
            </p:cNvPr>
            <p:cNvSpPr/>
            <p:nvPr/>
          </p:nvSpPr>
          <p:spPr>
            <a:xfrm rot="10800000">
              <a:off x="6398871" y="266808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37DB0D1-6387-61B8-3368-0D1267A3918D}"/>
                </a:ext>
              </a:extLst>
            </p:cNvPr>
            <p:cNvSpPr txBox="1"/>
            <p:nvPr/>
          </p:nvSpPr>
          <p:spPr>
            <a:xfrm>
              <a:off x="7472691" y="2539453"/>
              <a:ext cx="1096885"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Doi</a:t>
              </a:r>
            </a:p>
          </p:txBody>
        </p:sp>
      </p:grpSp>
      <p:pic>
        <p:nvPicPr>
          <p:cNvPr id="5" name="Picture 4">
            <a:extLst>
              <a:ext uri="{FF2B5EF4-FFF2-40B4-BE49-F238E27FC236}">
                <a16:creationId xmlns:a16="http://schemas.microsoft.com/office/drawing/2014/main" id="{A4078913-66CE-4D3D-A5AD-48FCF1AC03EF}"/>
              </a:ext>
            </a:extLst>
          </p:cNvPr>
          <p:cNvPicPr>
            <a:picLocks noChangeAspect="1"/>
          </p:cNvPicPr>
          <p:nvPr/>
        </p:nvPicPr>
        <p:blipFill>
          <a:blip r:embed="rId4"/>
          <a:stretch>
            <a:fillRect/>
          </a:stretch>
        </p:blipFill>
        <p:spPr>
          <a:xfrm>
            <a:off x="3248319" y="965048"/>
            <a:ext cx="6352882" cy="11971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644DFCCA-0DBF-8959-2B0C-FFB85B844831}"/>
              </a:ext>
            </a:extLst>
          </p:cNvPr>
          <p:cNvSpPr txBox="1"/>
          <p:nvPr/>
        </p:nvSpPr>
        <p:spPr>
          <a:xfrm>
            <a:off x="398650" y="1234950"/>
            <a:ext cx="1797928" cy="369332"/>
          </a:xfrm>
          <a:prstGeom prst="rect">
            <a:avLst/>
          </a:prstGeom>
          <a:noFill/>
        </p:spPr>
        <p:txBody>
          <a:bodyPr wrap="none" rtlCol="0">
            <a:spAutoFit/>
          </a:bodyPr>
          <a:lstStyle/>
          <a:p>
            <a:r>
              <a:rPr lang="en-GB" dirty="0">
                <a:hlinkClick r:id="rId5"/>
              </a:rPr>
              <a:t>Library Catalogue</a:t>
            </a:r>
            <a:endParaRPr lang="en-US" dirty="0"/>
          </a:p>
        </p:txBody>
      </p:sp>
      <p:sp>
        <p:nvSpPr>
          <p:cNvPr id="17" name="Arrow: Right 16">
            <a:extLst>
              <a:ext uri="{FF2B5EF4-FFF2-40B4-BE49-F238E27FC236}">
                <a16:creationId xmlns:a16="http://schemas.microsoft.com/office/drawing/2014/main" id="{75BE9465-6633-7467-563E-1B32ED0A8F31}"/>
              </a:ext>
            </a:extLst>
          </p:cNvPr>
          <p:cNvSpPr/>
          <p:nvPr/>
        </p:nvSpPr>
        <p:spPr>
          <a:xfrm>
            <a:off x="2374969" y="1319578"/>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78747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4CE6-5178-FB73-64B9-9D7E004FF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00E54-10FF-B89B-440A-EB4F0D6F1C9A}"/>
              </a:ext>
            </a:extLst>
          </p:cNvPr>
          <p:cNvSpPr>
            <a:spLocks noGrp="1"/>
          </p:cNvSpPr>
          <p:nvPr>
            <p:ph type="title"/>
          </p:nvPr>
        </p:nvSpPr>
        <p:spPr>
          <a:xfrm>
            <a:off x="358219" y="365125"/>
            <a:ext cx="11481847" cy="523221"/>
          </a:xfrm>
        </p:spPr>
        <p:txBody>
          <a:bodyPr>
            <a:normAutofit fontScale="90000"/>
          </a:bodyPr>
          <a:lstStyle/>
          <a:p>
            <a:r>
              <a:rPr lang="en-GB" b="1" dirty="0">
                <a:latin typeface="+mn-lt"/>
              </a:rPr>
              <a:t>Reference List: journal article</a:t>
            </a:r>
          </a:p>
        </p:txBody>
      </p:sp>
      <p:sp>
        <p:nvSpPr>
          <p:cNvPr id="7" name="TextBox 6">
            <a:extLst>
              <a:ext uri="{FF2B5EF4-FFF2-40B4-BE49-F238E27FC236}">
                <a16:creationId xmlns:a16="http://schemas.microsoft.com/office/drawing/2014/main" id="{C707A49F-1A55-1780-3149-0C59E46BACB3}"/>
              </a:ext>
            </a:extLst>
          </p:cNvPr>
          <p:cNvSpPr txBox="1"/>
          <p:nvPr/>
        </p:nvSpPr>
        <p:spPr>
          <a:xfrm>
            <a:off x="556439" y="5168417"/>
            <a:ext cx="4542698" cy="461665"/>
          </a:xfrm>
          <a:prstGeom prst="rect">
            <a:avLst/>
          </a:prstGeom>
          <a:noFill/>
          <a:ln w="5715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(Thompson, 2017)</a:t>
            </a:r>
            <a:endParaRPr lang="en-US">
              <a:latin typeface="Calibri"/>
              <a:ea typeface="Calibri"/>
              <a:cs typeface="Calibri"/>
            </a:endParaRPr>
          </a:p>
        </p:txBody>
      </p:sp>
      <p:cxnSp>
        <p:nvCxnSpPr>
          <p:cNvPr id="35" name="Straight Arrow Connector 34">
            <a:extLst>
              <a:ext uri="{FF2B5EF4-FFF2-40B4-BE49-F238E27FC236}">
                <a16:creationId xmlns:a16="http://schemas.microsoft.com/office/drawing/2014/main" id="{8604A6CE-19F1-6553-E617-6839697ADBDC}"/>
              </a:ext>
            </a:extLst>
          </p:cNvPr>
          <p:cNvCxnSpPr>
            <a:cxnSpLocks/>
          </p:cNvCxnSpPr>
          <p:nvPr/>
        </p:nvCxnSpPr>
        <p:spPr>
          <a:xfrm>
            <a:off x="5970107" y="4164645"/>
            <a:ext cx="1040661" cy="941515"/>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B4E127A5-181F-FC85-8BB3-A606CA80C127}"/>
              </a:ext>
            </a:extLst>
          </p:cNvPr>
          <p:cNvGrpSpPr/>
          <p:nvPr/>
        </p:nvGrpSpPr>
        <p:grpSpPr>
          <a:xfrm>
            <a:off x="556439" y="1249737"/>
            <a:ext cx="2743200" cy="1510748"/>
            <a:chOff x="523461" y="1596885"/>
            <a:chExt cx="2743200" cy="1510748"/>
          </a:xfrm>
        </p:grpSpPr>
        <p:sp>
          <p:nvSpPr>
            <p:cNvPr id="31" name="TextBox 30">
              <a:extLst>
                <a:ext uri="{FF2B5EF4-FFF2-40B4-BE49-F238E27FC236}">
                  <a16:creationId xmlns:a16="http://schemas.microsoft.com/office/drawing/2014/main" id="{7B969093-7897-4672-DB85-4DA4B068BB65}"/>
                </a:ext>
              </a:extLst>
            </p:cNvPr>
            <p:cNvSpPr txBox="1"/>
            <p:nvPr/>
          </p:nvSpPr>
          <p:spPr>
            <a:xfrm>
              <a:off x="523461"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36" name="Straight Arrow Connector 35">
              <a:extLst>
                <a:ext uri="{FF2B5EF4-FFF2-40B4-BE49-F238E27FC236}">
                  <a16:creationId xmlns:a16="http://schemas.microsoft.com/office/drawing/2014/main" id="{345F35C3-8D87-3A2A-87D3-84FBDE96D906}"/>
                </a:ext>
              </a:extLst>
            </p:cNvPr>
            <p:cNvCxnSpPr>
              <a:cxnSpLocks/>
            </p:cNvCxnSpPr>
            <p:nvPr/>
          </p:nvCxnSpPr>
          <p:spPr>
            <a:xfrm flipH="1">
              <a:off x="1311965" y="2431772"/>
              <a:ext cx="198782" cy="675861"/>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9481931B-ACA8-467D-70E3-93469D44FADE}"/>
              </a:ext>
            </a:extLst>
          </p:cNvPr>
          <p:cNvGrpSpPr/>
          <p:nvPr/>
        </p:nvGrpSpPr>
        <p:grpSpPr>
          <a:xfrm>
            <a:off x="3286539" y="1504051"/>
            <a:ext cx="4088294" cy="1106558"/>
            <a:chOff x="3101008" y="2014327"/>
            <a:chExt cx="4088294" cy="1106558"/>
          </a:xfrm>
        </p:grpSpPr>
        <p:sp>
          <p:nvSpPr>
            <p:cNvPr id="32" name="TextBox 31">
              <a:extLst>
                <a:ext uri="{FF2B5EF4-FFF2-40B4-BE49-F238E27FC236}">
                  <a16:creationId xmlns:a16="http://schemas.microsoft.com/office/drawing/2014/main" id="{3E42DC3E-3963-9961-17D2-155F7E4B51F2}"/>
                </a:ext>
              </a:extLst>
            </p:cNvPr>
            <p:cNvSpPr txBox="1"/>
            <p:nvPr/>
          </p:nvSpPr>
          <p:spPr>
            <a:xfrm>
              <a:off x="3856381" y="2014327"/>
              <a:ext cx="3332921"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published in round brackets.</a:t>
              </a:r>
            </a:p>
          </p:txBody>
        </p:sp>
        <p:cxnSp>
          <p:nvCxnSpPr>
            <p:cNvPr id="37" name="Straight Arrow Connector 36">
              <a:extLst>
                <a:ext uri="{FF2B5EF4-FFF2-40B4-BE49-F238E27FC236}">
                  <a16:creationId xmlns:a16="http://schemas.microsoft.com/office/drawing/2014/main" id="{50DA5A7B-A0D3-08D4-E214-5D7898D147C6}"/>
                </a:ext>
              </a:extLst>
            </p:cNvPr>
            <p:cNvCxnSpPr>
              <a:cxnSpLocks/>
            </p:cNvCxnSpPr>
            <p:nvPr/>
          </p:nvCxnSpPr>
          <p:spPr>
            <a:xfrm flipH="1">
              <a:off x="3101008" y="2199859"/>
              <a:ext cx="708991" cy="921026"/>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41" name="Group 40">
            <a:extLst>
              <a:ext uri="{FF2B5EF4-FFF2-40B4-BE49-F238E27FC236}">
                <a16:creationId xmlns:a16="http://schemas.microsoft.com/office/drawing/2014/main" id="{A9F70D0A-407F-8CE4-94D2-B9DA294279EB}"/>
              </a:ext>
            </a:extLst>
          </p:cNvPr>
          <p:cNvGrpSpPr/>
          <p:nvPr/>
        </p:nvGrpSpPr>
        <p:grpSpPr>
          <a:xfrm>
            <a:off x="7666534" y="1174114"/>
            <a:ext cx="3969026" cy="1490870"/>
            <a:chOff x="7533861" y="1596884"/>
            <a:chExt cx="3969026" cy="1490870"/>
          </a:xfrm>
        </p:grpSpPr>
        <p:sp>
          <p:nvSpPr>
            <p:cNvPr id="33" name="TextBox 32">
              <a:extLst>
                <a:ext uri="{FF2B5EF4-FFF2-40B4-BE49-F238E27FC236}">
                  <a16:creationId xmlns:a16="http://schemas.microsoft.com/office/drawing/2014/main" id="{4EF8D11B-2CDA-3950-8FF7-2E8DBEFEE89A}"/>
                </a:ext>
              </a:extLst>
            </p:cNvPr>
            <p:cNvSpPr txBox="1"/>
            <p:nvPr/>
          </p:nvSpPr>
          <p:spPr>
            <a:xfrm>
              <a:off x="8448261" y="1596884"/>
              <a:ext cx="3054626"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article in single quotations.</a:t>
              </a:r>
              <a:endParaRPr lang="en-GB" sz="2400">
                <a:latin typeface="Calibri"/>
              </a:endParaRPr>
            </a:p>
          </p:txBody>
        </p:sp>
        <p:cxnSp>
          <p:nvCxnSpPr>
            <p:cNvPr id="38" name="Straight Arrow Connector 37">
              <a:extLst>
                <a:ext uri="{FF2B5EF4-FFF2-40B4-BE49-F238E27FC236}">
                  <a16:creationId xmlns:a16="http://schemas.microsoft.com/office/drawing/2014/main" id="{405352E1-BDEF-E079-EF81-D0EA7CA61924}"/>
                </a:ext>
              </a:extLst>
            </p:cNvPr>
            <p:cNvCxnSpPr>
              <a:cxnSpLocks/>
            </p:cNvCxnSpPr>
            <p:nvPr/>
          </p:nvCxnSpPr>
          <p:spPr>
            <a:xfrm flipH="1">
              <a:off x="7533861" y="2160102"/>
              <a:ext cx="914398" cy="927652"/>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C4D93855-E1C0-272C-47AE-C9BCED167BAD}"/>
              </a:ext>
            </a:extLst>
          </p:cNvPr>
          <p:cNvPicPr>
            <a:picLocks noChangeAspect="1"/>
          </p:cNvPicPr>
          <p:nvPr/>
        </p:nvPicPr>
        <p:blipFill>
          <a:blip r:embed="rId3"/>
          <a:stretch>
            <a:fillRect/>
          </a:stretch>
        </p:blipFill>
        <p:spPr>
          <a:xfrm>
            <a:off x="556439" y="2535643"/>
            <a:ext cx="11079121" cy="1629002"/>
          </a:xfrm>
          <a:prstGeom prst="rect">
            <a:avLst/>
          </a:prstGeom>
        </p:spPr>
      </p:pic>
      <p:sp>
        <p:nvSpPr>
          <p:cNvPr id="34" name="TextBox 33">
            <a:extLst>
              <a:ext uri="{FF2B5EF4-FFF2-40B4-BE49-F238E27FC236}">
                <a16:creationId xmlns:a16="http://schemas.microsoft.com/office/drawing/2014/main" id="{2E645A5C-673B-023C-F7F7-57302FB330ED}"/>
              </a:ext>
            </a:extLst>
          </p:cNvPr>
          <p:cNvSpPr txBox="1"/>
          <p:nvPr/>
        </p:nvSpPr>
        <p:spPr>
          <a:xfrm>
            <a:off x="7010768" y="4132194"/>
            <a:ext cx="4933311" cy="1569660"/>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WHERE?</a:t>
            </a:r>
            <a:r>
              <a:rPr lang="en-GB" sz="2400" dirty="0">
                <a:latin typeface="Calibri"/>
                <a:ea typeface="Calibri Light"/>
                <a:cs typeface="Calibri Light"/>
              </a:rPr>
              <a:t> </a:t>
            </a:r>
            <a:endParaRPr lang="en-GB" sz="2400" dirty="0">
              <a:latin typeface="Calibri"/>
              <a:ea typeface="Calibri"/>
              <a:cs typeface="Calibri"/>
            </a:endParaRPr>
          </a:p>
          <a:p>
            <a:pPr marL="342900" indent="-342900">
              <a:buFont typeface="Arial"/>
              <a:buChar char="•"/>
            </a:pPr>
            <a:r>
              <a:rPr lang="en-GB" sz="2400" dirty="0">
                <a:latin typeface="Calibri"/>
                <a:ea typeface="Calibri Light"/>
                <a:cs typeface="Calibri Light"/>
              </a:rPr>
              <a:t>Journal Title Capitalised &amp; </a:t>
            </a:r>
            <a:r>
              <a:rPr lang="en-GB" sz="2400" i="1" dirty="0">
                <a:latin typeface="Calibri"/>
                <a:ea typeface="Calibri Light"/>
                <a:cs typeface="Calibri Light"/>
              </a:rPr>
              <a:t>in italics.</a:t>
            </a:r>
          </a:p>
          <a:p>
            <a:pPr marL="342900" indent="-342900">
              <a:buFont typeface="Arial"/>
              <a:buChar char="•"/>
            </a:pPr>
            <a:r>
              <a:rPr lang="en-GB" sz="2400" dirty="0">
                <a:latin typeface="Calibri"/>
                <a:ea typeface="Calibri Light"/>
                <a:cs typeface="Calibri Light"/>
              </a:rPr>
              <a:t>Volume, Issue and page range.</a:t>
            </a:r>
          </a:p>
          <a:p>
            <a:pPr marL="342900" indent="-342900">
              <a:buFont typeface="Arial"/>
              <a:buChar char="•"/>
            </a:pPr>
            <a:r>
              <a:rPr lang="en-GB" sz="2400" dirty="0">
                <a:latin typeface="Calibri"/>
                <a:ea typeface="Calibri Light"/>
                <a:cs typeface="Calibri Light"/>
              </a:rPr>
              <a:t>Doi or </a:t>
            </a:r>
            <a:r>
              <a:rPr lang="en-GB" sz="2400" dirty="0" err="1">
                <a:latin typeface="Calibri"/>
                <a:ea typeface="Calibri Light"/>
                <a:cs typeface="Calibri Light"/>
              </a:rPr>
              <a:t>url</a:t>
            </a:r>
            <a:r>
              <a:rPr lang="en-GB" sz="2400" dirty="0">
                <a:latin typeface="Calibri"/>
                <a:ea typeface="Calibri Light"/>
                <a:cs typeface="Calibri Light"/>
              </a:rPr>
              <a:t> (Accessed: date)</a:t>
            </a:r>
          </a:p>
        </p:txBody>
      </p:sp>
    </p:spTree>
    <p:extLst>
      <p:ext uri="{BB962C8B-B14F-4D97-AF65-F5344CB8AC3E}">
        <p14:creationId xmlns:p14="http://schemas.microsoft.com/office/powerpoint/2010/main" val="29181388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358219" y="188129"/>
            <a:ext cx="11481847" cy="530010"/>
          </a:xfrm>
        </p:spPr>
        <p:txBody>
          <a:bodyPr>
            <a:normAutofit fontScale="90000"/>
          </a:bodyPr>
          <a:lstStyle/>
          <a:p>
            <a:r>
              <a:rPr lang="en-US" b="1" dirty="0">
                <a:latin typeface="+mn-lt"/>
              </a:rPr>
              <a:t>Referencing a 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3"/>
          <a:stretch>
            <a:fillRect/>
          </a:stretch>
        </p:blipFill>
        <p:spPr>
          <a:xfrm>
            <a:off x="2845895" y="1047185"/>
            <a:ext cx="6976392" cy="3792856"/>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TextBox 11">
            <a:extLst>
              <a:ext uri="{FF2B5EF4-FFF2-40B4-BE49-F238E27FC236}">
                <a16:creationId xmlns:a16="http://schemas.microsoft.com/office/drawing/2014/main" id="{923EF4EA-B433-34AC-4209-8CB308A7CE2C}"/>
              </a:ext>
            </a:extLst>
          </p:cNvPr>
          <p:cNvSpPr txBox="1"/>
          <p:nvPr/>
        </p:nvSpPr>
        <p:spPr>
          <a:xfrm>
            <a:off x="10018932" y="929603"/>
            <a:ext cx="18211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hlinkClick r:id="rId4"/>
              </a:rPr>
              <a:t>The Conversation</a:t>
            </a:r>
            <a:endParaRPr lang="en-US"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F8F26AED-9B9C-18AB-6BB1-630139493D84}"/>
              </a:ext>
            </a:extLst>
          </p:cNvPr>
          <p:cNvSpPr txBox="1"/>
          <p:nvPr/>
        </p:nvSpPr>
        <p:spPr>
          <a:xfrm>
            <a:off x="736465" y="5144001"/>
            <a:ext cx="9631759" cy="400110"/>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panose="020F0502020204030204" pitchFamily="34" charset="0"/>
                <a:cs typeface="Calibri" panose="020F0502020204030204" pitchFamily="34" charset="0"/>
              </a:rPr>
              <a:t>TIP: </a:t>
            </a:r>
            <a:r>
              <a:rPr lang="en-GB" sz="2000" dirty="0">
                <a:latin typeface="Calibri" panose="020F0502020204030204" pitchFamily="34" charset="0"/>
                <a:cs typeface="Calibri" panose="020F0502020204030204" pitchFamily="34" charset="0"/>
              </a:rPr>
              <a:t>Explore: </a:t>
            </a:r>
            <a:r>
              <a:rPr lang="en-GB" sz="2000" b="1" dirty="0">
                <a:solidFill>
                  <a:schemeClr val="accent2"/>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Referencing: The Basics in Moodle</a:t>
            </a:r>
            <a:r>
              <a:rPr lang="en-GB" sz="2000" b="1" dirty="0">
                <a:solidFill>
                  <a:schemeClr val="accent2"/>
                </a:solidFill>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rPr>
              <a:t>to help identify different online resources. </a:t>
            </a:r>
          </a:p>
        </p:txBody>
      </p:sp>
      <p:grpSp>
        <p:nvGrpSpPr>
          <p:cNvPr id="13" name="Group 12">
            <a:extLst>
              <a:ext uri="{FF2B5EF4-FFF2-40B4-BE49-F238E27FC236}">
                <a16:creationId xmlns:a16="http://schemas.microsoft.com/office/drawing/2014/main" id="{32C29A4A-6305-D25B-25BB-F2FD546C9710}"/>
              </a:ext>
            </a:extLst>
          </p:cNvPr>
          <p:cNvGrpSpPr/>
          <p:nvPr/>
        </p:nvGrpSpPr>
        <p:grpSpPr>
          <a:xfrm>
            <a:off x="602214" y="1688516"/>
            <a:ext cx="2161415" cy="830997"/>
            <a:chOff x="415167" y="2043864"/>
            <a:chExt cx="2161415" cy="830997"/>
          </a:xfrm>
        </p:grpSpPr>
        <p:sp>
          <p:nvSpPr>
            <p:cNvPr id="3" name="Arrow: Right 2">
              <a:extLst>
                <a:ext uri="{FF2B5EF4-FFF2-40B4-BE49-F238E27FC236}">
                  <a16:creationId xmlns:a16="http://schemas.microsoft.com/office/drawing/2014/main" id="{00E56AE9-8DA4-E844-3DB0-CF52B6BB2B67}"/>
                </a:ext>
              </a:extLst>
            </p:cNvPr>
            <p:cNvSpPr/>
            <p:nvPr/>
          </p:nvSpPr>
          <p:spPr>
            <a:xfrm>
              <a:off x="1584939" y="2328883"/>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7948E62-53EB-AFD7-904A-23B18D9EEF62}"/>
                </a:ext>
              </a:extLst>
            </p:cNvPr>
            <p:cNvSpPr txBox="1"/>
            <p:nvPr/>
          </p:nvSpPr>
          <p:spPr>
            <a:xfrm>
              <a:off x="415167" y="2043864"/>
              <a:ext cx="1574695"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Title of webpage</a:t>
              </a:r>
            </a:p>
          </p:txBody>
        </p:sp>
      </p:grpSp>
      <p:grpSp>
        <p:nvGrpSpPr>
          <p:cNvPr id="14" name="Group 13">
            <a:extLst>
              <a:ext uri="{FF2B5EF4-FFF2-40B4-BE49-F238E27FC236}">
                <a16:creationId xmlns:a16="http://schemas.microsoft.com/office/drawing/2014/main" id="{1F70A722-C0D4-6B88-3CD2-B80754AE09FF}"/>
              </a:ext>
            </a:extLst>
          </p:cNvPr>
          <p:cNvGrpSpPr/>
          <p:nvPr/>
        </p:nvGrpSpPr>
        <p:grpSpPr>
          <a:xfrm>
            <a:off x="602214" y="2772205"/>
            <a:ext cx="2288844" cy="853242"/>
            <a:chOff x="157318" y="3131159"/>
            <a:chExt cx="2288844" cy="853242"/>
          </a:xfrm>
        </p:grpSpPr>
        <p:sp>
          <p:nvSpPr>
            <p:cNvPr id="6" name="Arrow: Right 5">
              <a:extLst>
                <a:ext uri="{FF2B5EF4-FFF2-40B4-BE49-F238E27FC236}">
                  <a16:creationId xmlns:a16="http://schemas.microsoft.com/office/drawing/2014/main" id="{638DC319-64C7-758C-780F-76D5FC24CDBC}"/>
                </a:ext>
              </a:extLst>
            </p:cNvPr>
            <p:cNvSpPr/>
            <p:nvPr/>
          </p:nvSpPr>
          <p:spPr>
            <a:xfrm rot="19447593">
              <a:off x="1448254" y="3131159"/>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637AF1B-D611-6AB6-F10C-EA991264D419}"/>
                </a:ext>
              </a:extLst>
            </p:cNvPr>
            <p:cNvSpPr txBox="1"/>
            <p:nvPr/>
          </p:nvSpPr>
          <p:spPr>
            <a:xfrm>
              <a:off x="157318" y="3522736"/>
              <a:ext cx="2288844"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Publication date</a:t>
              </a:r>
            </a:p>
          </p:txBody>
        </p:sp>
      </p:grpSp>
      <p:grpSp>
        <p:nvGrpSpPr>
          <p:cNvPr id="15" name="Group 14">
            <a:extLst>
              <a:ext uri="{FF2B5EF4-FFF2-40B4-BE49-F238E27FC236}">
                <a16:creationId xmlns:a16="http://schemas.microsoft.com/office/drawing/2014/main" id="{D2EE9B9A-D4A8-FA71-5D61-D942B9454778}"/>
              </a:ext>
            </a:extLst>
          </p:cNvPr>
          <p:cNvGrpSpPr/>
          <p:nvPr/>
        </p:nvGrpSpPr>
        <p:grpSpPr>
          <a:xfrm>
            <a:off x="9822287" y="2858102"/>
            <a:ext cx="1930546" cy="461665"/>
            <a:chOff x="9789076" y="3320759"/>
            <a:chExt cx="2071859" cy="461665"/>
          </a:xfrm>
        </p:grpSpPr>
        <p:sp>
          <p:nvSpPr>
            <p:cNvPr id="4" name="Arrow: Right 3">
              <a:extLst>
                <a:ext uri="{FF2B5EF4-FFF2-40B4-BE49-F238E27FC236}">
                  <a16:creationId xmlns:a16="http://schemas.microsoft.com/office/drawing/2014/main" id="{D9397E70-EB9D-C742-C265-2AE3BDE260E9}"/>
                </a:ext>
              </a:extLst>
            </p:cNvPr>
            <p:cNvSpPr/>
            <p:nvPr/>
          </p:nvSpPr>
          <p:spPr>
            <a:xfrm rot="10800000">
              <a:off x="9789076" y="3414558"/>
              <a:ext cx="757714"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08ACFFC-B9E2-31E9-EB88-005A27E48BB9}"/>
                </a:ext>
              </a:extLst>
            </p:cNvPr>
            <p:cNvSpPr txBox="1"/>
            <p:nvPr/>
          </p:nvSpPr>
          <p:spPr>
            <a:xfrm>
              <a:off x="10585734" y="3320759"/>
              <a:ext cx="1275201"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Author</a:t>
              </a:r>
            </a:p>
          </p:txBody>
        </p:sp>
      </p:grpSp>
    </p:spTree>
    <p:extLst>
      <p:ext uri="{BB962C8B-B14F-4D97-AF65-F5344CB8AC3E}">
        <p14:creationId xmlns:p14="http://schemas.microsoft.com/office/powerpoint/2010/main" val="9047059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50E5-08FE-5050-AC07-4AF83A3C87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64CF7C-9920-7FE8-6FE7-125199B9D7E3}"/>
              </a:ext>
            </a:extLst>
          </p:cNvPr>
          <p:cNvSpPr>
            <a:spLocks noGrp="1"/>
          </p:cNvSpPr>
          <p:nvPr>
            <p:ph type="title"/>
          </p:nvPr>
        </p:nvSpPr>
        <p:spPr>
          <a:xfrm>
            <a:off x="358219" y="365125"/>
            <a:ext cx="11481847" cy="461665"/>
          </a:xfrm>
        </p:spPr>
        <p:txBody>
          <a:bodyPr>
            <a:normAutofit fontScale="90000"/>
          </a:bodyPr>
          <a:lstStyle/>
          <a:p>
            <a:r>
              <a:rPr lang="en-GB" b="1" dirty="0">
                <a:latin typeface="+mn-lt"/>
              </a:rPr>
              <a:t>Web page</a:t>
            </a:r>
          </a:p>
        </p:txBody>
      </p:sp>
      <p:grpSp>
        <p:nvGrpSpPr>
          <p:cNvPr id="18" name="Group 17">
            <a:extLst>
              <a:ext uri="{FF2B5EF4-FFF2-40B4-BE49-F238E27FC236}">
                <a16:creationId xmlns:a16="http://schemas.microsoft.com/office/drawing/2014/main" id="{065CF635-A157-47E3-AEF1-5C45128A6991}"/>
              </a:ext>
            </a:extLst>
          </p:cNvPr>
          <p:cNvGrpSpPr/>
          <p:nvPr/>
        </p:nvGrpSpPr>
        <p:grpSpPr>
          <a:xfrm>
            <a:off x="7343983" y="1579865"/>
            <a:ext cx="4345937" cy="1715533"/>
            <a:chOff x="7343983" y="1579865"/>
            <a:chExt cx="4345937" cy="1715533"/>
          </a:xfrm>
        </p:grpSpPr>
        <p:sp>
          <p:nvSpPr>
            <p:cNvPr id="17" name="TextBox 16">
              <a:extLst>
                <a:ext uri="{FF2B5EF4-FFF2-40B4-BE49-F238E27FC236}">
                  <a16:creationId xmlns:a16="http://schemas.microsoft.com/office/drawing/2014/main" id="{6AF277A3-8FBF-E306-E3D7-D974FE903D80}"/>
                </a:ext>
              </a:extLst>
            </p:cNvPr>
            <p:cNvSpPr txBox="1"/>
            <p:nvPr/>
          </p:nvSpPr>
          <p:spPr>
            <a:xfrm>
              <a:off x="8946721" y="1579865"/>
              <a:ext cx="2743199"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WHAT? </a:t>
              </a:r>
              <a:r>
                <a:rPr lang="en-GB" sz="2400" i="1">
                  <a:latin typeface="Calibri"/>
                  <a:cs typeface="Calibri Light"/>
                </a:rPr>
                <a:t>Title of webpage in italics</a:t>
              </a:r>
              <a:endParaRPr lang="en-US" sz="2400" i="1">
                <a:ea typeface="Calibri Light"/>
                <a:cs typeface="Calibri Light"/>
              </a:endParaRPr>
            </a:p>
          </p:txBody>
        </p:sp>
        <p:cxnSp>
          <p:nvCxnSpPr>
            <p:cNvPr id="21" name="Straight Arrow Connector 20">
              <a:extLst>
                <a:ext uri="{FF2B5EF4-FFF2-40B4-BE49-F238E27FC236}">
                  <a16:creationId xmlns:a16="http://schemas.microsoft.com/office/drawing/2014/main" id="{B2B8E003-A427-AF39-F542-3E6786172B21}"/>
                </a:ext>
              </a:extLst>
            </p:cNvPr>
            <p:cNvCxnSpPr>
              <a:cxnSpLocks/>
            </p:cNvCxnSpPr>
            <p:nvPr/>
          </p:nvCxnSpPr>
          <p:spPr>
            <a:xfrm flipH="1">
              <a:off x="7343983" y="2376787"/>
              <a:ext cx="1536664" cy="918611"/>
            </a:xfrm>
            <a:prstGeom prst="straightConnector1">
              <a:avLst/>
            </a:prstGeom>
            <a:ln w="57150">
              <a:solidFill>
                <a:srgbClr val="F0F0BD"/>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88DBACE6-B859-5DF5-E5B0-9611F5817155}"/>
              </a:ext>
            </a:extLst>
          </p:cNvPr>
          <p:cNvSpPr txBox="1"/>
          <p:nvPr/>
        </p:nvSpPr>
        <p:spPr>
          <a:xfrm>
            <a:off x="248419" y="5165171"/>
            <a:ext cx="4628066"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(Holford, 2022)</a:t>
            </a:r>
            <a:endParaRPr lang="en-US">
              <a:latin typeface="Calibri"/>
              <a:ea typeface="Calibri"/>
              <a:cs typeface="Calibri"/>
            </a:endParaRPr>
          </a:p>
        </p:txBody>
      </p:sp>
      <p:grpSp>
        <p:nvGrpSpPr>
          <p:cNvPr id="19" name="Group 18">
            <a:extLst>
              <a:ext uri="{FF2B5EF4-FFF2-40B4-BE49-F238E27FC236}">
                <a16:creationId xmlns:a16="http://schemas.microsoft.com/office/drawing/2014/main" id="{BEED963D-C0A4-7B64-073F-9DD50B0FE94F}"/>
              </a:ext>
            </a:extLst>
          </p:cNvPr>
          <p:cNvGrpSpPr/>
          <p:nvPr/>
        </p:nvGrpSpPr>
        <p:grpSpPr>
          <a:xfrm>
            <a:off x="6238523" y="4198139"/>
            <a:ext cx="5464899" cy="1350599"/>
            <a:chOff x="6225020" y="4414667"/>
            <a:chExt cx="5464899" cy="1350599"/>
          </a:xfrm>
        </p:grpSpPr>
        <p:cxnSp>
          <p:nvCxnSpPr>
            <p:cNvPr id="22" name="Straight Arrow Connector 21">
              <a:extLst>
                <a:ext uri="{FF2B5EF4-FFF2-40B4-BE49-F238E27FC236}">
                  <a16:creationId xmlns:a16="http://schemas.microsoft.com/office/drawing/2014/main" id="{22413F91-81DD-3AAF-1983-11B7D39DFC5A}"/>
                </a:ext>
              </a:extLst>
            </p:cNvPr>
            <p:cNvCxnSpPr>
              <a:cxnSpLocks/>
            </p:cNvCxnSpPr>
            <p:nvPr/>
          </p:nvCxnSpPr>
          <p:spPr>
            <a:xfrm>
              <a:off x="6225020" y="4414667"/>
              <a:ext cx="1184932" cy="924772"/>
            </a:xfrm>
            <a:prstGeom prst="straightConnector1">
              <a:avLst/>
            </a:prstGeom>
            <a:ln w="57150">
              <a:solidFill>
                <a:srgbClr val="DCF2F7"/>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6D2E751-6043-44F8-A209-6AA7056E4A0F}"/>
                </a:ext>
              </a:extLst>
            </p:cNvPr>
            <p:cNvSpPr txBox="1"/>
            <p:nvPr/>
          </p:nvSpPr>
          <p:spPr>
            <a:xfrm>
              <a:off x="7264571" y="5303601"/>
              <a:ext cx="4425348"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WHERE? </a:t>
              </a:r>
              <a:r>
                <a:rPr lang="en-GB" sz="2400" err="1">
                  <a:latin typeface="Calibri"/>
                  <a:cs typeface="Calibri Light"/>
                </a:rPr>
                <a:t>Url</a:t>
              </a:r>
              <a:r>
                <a:rPr lang="en-GB" sz="2400">
                  <a:latin typeface="Calibri"/>
                  <a:cs typeface="Calibri Light"/>
                </a:rPr>
                <a:t> and (Accessed: date).</a:t>
              </a:r>
              <a:endParaRPr lang="en-GB" sz="2400" i="1">
                <a:latin typeface="Calibri"/>
                <a:ea typeface="Calibri"/>
                <a:cs typeface="Calibri Light"/>
              </a:endParaRPr>
            </a:p>
          </p:txBody>
        </p:sp>
      </p:grpSp>
      <p:sp>
        <p:nvSpPr>
          <p:cNvPr id="7" name="TextBox 6">
            <a:extLst>
              <a:ext uri="{FF2B5EF4-FFF2-40B4-BE49-F238E27FC236}">
                <a16:creationId xmlns:a16="http://schemas.microsoft.com/office/drawing/2014/main" id="{B64856A6-062E-F059-CB27-526E5A8C690E}"/>
              </a:ext>
            </a:extLst>
          </p:cNvPr>
          <p:cNvSpPr txBox="1"/>
          <p:nvPr/>
        </p:nvSpPr>
        <p:spPr>
          <a:xfrm>
            <a:off x="251791" y="3356300"/>
            <a:ext cx="1535502" cy="461665"/>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Holford, A.</a:t>
            </a:r>
            <a:endParaRPr lang="en-GB" sz="2400">
              <a:latin typeface="Calibri"/>
            </a:endParaRPr>
          </a:p>
        </p:txBody>
      </p:sp>
      <p:sp>
        <p:nvSpPr>
          <p:cNvPr id="8" name="TextBox 7">
            <a:extLst>
              <a:ext uri="{FF2B5EF4-FFF2-40B4-BE49-F238E27FC236}">
                <a16:creationId xmlns:a16="http://schemas.microsoft.com/office/drawing/2014/main" id="{CEADF205-6445-0DF6-7558-72B0058F7C06}"/>
              </a:ext>
            </a:extLst>
          </p:cNvPr>
          <p:cNvSpPr txBox="1"/>
          <p:nvPr/>
        </p:nvSpPr>
        <p:spPr>
          <a:xfrm>
            <a:off x="1775791" y="3356300"/>
            <a:ext cx="1017918" cy="461665"/>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(2022)</a:t>
            </a:r>
            <a:endParaRPr lang="en-US"/>
          </a:p>
        </p:txBody>
      </p:sp>
      <p:sp>
        <p:nvSpPr>
          <p:cNvPr id="9" name="TextBox 8">
            <a:extLst>
              <a:ext uri="{FF2B5EF4-FFF2-40B4-BE49-F238E27FC236}">
                <a16:creationId xmlns:a16="http://schemas.microsoft.com/office/drawing/2014/main" id="{ACAFB10C-258A-C4DB-5563-62B8C925EED1}"/>
              </a:ext>
            </a:extLst>
          </p:cNvPr>
          <p:cNvSpPr txBox="1"/>
          <p:nvPr/>
        </p:nvSpPr>
        <p:spPr>
          <a:xfrm>
            <a:off x="9783979" y="3356299"/>
            <a:ext cx="1880559"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Available at:</a:t>
            </a:r>
            <a:endParaRPr lang="en-GB" sz="2400">
              <a:latin typeface="Calibri"/>
            </a:endParaRPr>
          </a:p>
        </p:txBody>
      </p:sp>
      <p:sp>
        <p:nvSpPr>
          <p:cNvPr id="10" name="TextBox 9">
            <a:extLst>
              <a:ext uri="{FF2B5EF4-FFF2-40B4-BE49-F238E27FC236}">
                <a16:creationId xmlns:a16="http://schemas.microsoft.com/office/drawing/2014/main" id="{AB063198-37DE-7D93-155B-5958ECE32E90}"/>
              </a:ext>
            </a:extLst>
          </p:cNvPr>
          <p:cNvSpPr txBox="1"/>
          <p:nvPr/>
        </p:nvSpPr>
        <p:spPr>
          <a:xfrm>
            <a:off x="2681565" y="3356298"/>
            <a:ext cx="7113917" cy="461665"/>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latin typeface="Calibri"/>
                <a:ea typeface="Calibri Light"/>
                <a:cs typeface="Calibri Light"/>
              </a:rPr>
              <a:t>Student loans: would a graduate tax be a better option?</a:t>
            </a:r>
            <a:endParaRPr lang="en-US" i="1">
              <a:ea typeface="Calibri Light"/>
              <a:cs typeface="Calibri Light"/>
            </a:endParaRPr>
          </a:p>
        </p:txBody>
      </p:sp>
      <p:sp>
        <p:nvSpPr>
          <p:cNvPr id="11" name="TextBox 10">
            <a:extLst>
              <a:ext uri="{FF2B5EF4-FFF2-40B4-BE49-F238E27FC236}">
                <a16:creationId xmlns:a16="http://schemas.microsoft.com/office/drawing/2014/main" id="{5CC75690-6F2D-9DEC-DDBE-9500E3658D87}"/>
              </a:ext>
            </a:extLst>
          </p:cNvPr>
          <p:cNvSpPr txBox="1"/>
          <p:nvPr/>
        </p:nvSpPr>
        <p:spPr>
          <a:xfrm>
            <a:off x="251789" y="3830751"/>
            <a:ext cx="11800935"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mn-lt"/>
                <a:cs typeface="+mn-lt"/>
              </a:rPr>
              <a:t>https://theconversation.com/student-loans-would-a-graduate-tax-be-a-better-option-179253</a:t>
            </a:r>
            <a:endParaRPr lang="en-US">
              <a:latin typeface="Calibri"/>
            </a:endParaRPr>
          </a:p>
        </p:txBody>
      </p:sp>
      <p:sp>
        <p:nvSpPr>
          <p:cNvPr id="12" name="TextBox 11">
            <a:extLst>
              <a:ext uri="{FF2B5EF4-FFF2-40B4-BE49-F238E27FC236}">
                <a16:creationId xmlns:a16="http://schemas.microsoft.com/office/drawing/2014/main" id="{68536C73-6660-B74B-5536-5178F0CEE7D8}"/>
              </a:ext>
            </a:extLst>
          </p:cNvPr>
          <p:cNvSpPr txBox="1"/>
          <p:nvPr/>
        </p:nvSpPr>
        <p:spPr>
          <a:xfrm>
            <a:off x="266166" y="4305203"/>
            <a:ext cx="3375804"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(Accessed: 26 May 2022).</a:t>
            </a:r>
          </a:p>
        </p:txBody>
      </p:sp>
      <p:grpSp>
        <p:nvGrpSpPr>
          <p:cNvPr id="16" name="Group 15">
            <a:extLst>
              <a:ext uri="{FF2B5EF4-FFF2-40B4-BE49-F238E27FC236}">
                <a16:creationId xmlns:a16="http://schemas.microsoft.com/office/drawing/2014/main" id="{5B23CF49-8652-EF62-BDB5-B85D13B625DA}"/>
              </a:ext>
            </a:extLst>
          </p:cNvPr>
          <p:cNvGrpSpPr/>
          <p:nvPr/>
        </p:nvGrpSpPr>
        <p:grpSpPr>
          <a:xfrm>
            <a:off x="2377875" y="1421714"/>
            <a:ext cx="4912573" cy="1890518"/>
            <a:chOff x="2377875" y="1421714"/>
            <a:chExt cx="4912573" cy="1890518"/>
          </a:xfrm>
        </p:grpSpPr>
        <p:sp>
          <p:nvSpPr>
            <p:cNvPr id="3" name="TextBox 2">
              <a:extLst>
                <a:ext uri="{FF2B5EF4-FFF2-40B4-BE49-F238E27FC236}">
                  <a16:creationId xmlns:a16="http://schemas.microsoft.com/office/drawing/2014/main" id="{E82426C0-F777-8C4C-2002-80D8E8F7A6B2}"/>
                </a:ext>
              </a:extLst>
            </p:cNvPr>
            <p:cNvSpPr txBox="1"/>
            <p:nvPr/>
          </p:nvSpPr>
          <p:spPr>
            <a:xfrm>
              <a:off x="4547249" y="1421714"/>
              <a:ext cx="2743199"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WHEN? </a:t>
              </a:r>
              <a:r>
                <a:rPr lang="en-GB" sz="2400">
                  <a:latin typeface="Calibri"/>
                  <a:cs typeface="Calibri Light"/>
                </a:rPr>
                <a:t>Date of publication</a:t>
              </a:r>
              <a:endParaRPr lang="en-US" sz="2400">
                <a:latin typeface="Calibri"/>
                <a:ea typeface="Calibri Light"/>
                <a:cs typeface="Calibri Light"/>
              </a:endParaRPr>
            </a:p>
          </p:txBody>
        </p:sp>
        <p:cxnSp>
          <p:nvCxnSpPr>
            <p:cNvPr id="13" name="Straight Arrow Connector 12">
              <a:extLst>
                <a:ext uri="{FF2B5EF4-FFF2-40B4-BE49-F238E27FC236}">
                  <a16:creationId xmlns:a16="http://schemas.microsoft.com/office/drawing/2014/main" id="{B3B72456-E609-3C48-B616-A2F95960DF6B}"/>
                </a:ext>
              </a:extLst>
            </p:cNvPr>
            <p:cNvCxnSpPr>
              <a:cxnSpLocks/>
            </p:cNvCxnSpPr>
            <p:nvPr/>
          </p:nvCxnSpPr>
          <p:spPr>
            <a:xfrm flipH="1">
              <a:off x="2377875" y="2258063"/>
              <a:ext cx="2179370" cy="1054169"/>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30CF4A63-FF26-8D0D-CC83-C4AD76B2B933}"/>
              </a:ext>
            </a:extLst>
          </p:cNvPr>
          <p:cNvGrpSpPr/>
          <p:nvPr/>
        </p:nvGrpSpPr>
        <p:grpSpPr>
          <a:xfrm>
            <a:off x="248419" y="1421713"/>
            <a:ext cx="3404557" cy="1933650"/>
            <a:chOff x="248419" y="1421713"/>
            <a:chExt cx="3404557" cy="1933650"/>
          </a:xfrm>
        </p:grpSpPr>
        <p:sp>
          <p:nvSpPr>
            <p:cNvPr id="5" name="TextBox 4">
              <a:extLst>
                <a:ext uri="{FF2B5EF4-FFF2-40B4-BE49-F238E27FC236}">
                  <a16:creationId xmlns:a16="http://schemas.microsoft.com/office/drawing/2014/main" id="{079A173B-0F59-9D0E-E53E-B5877B781E87}"/>
                </a:ext>
              </a:extLst>
            </p:cNvPr>
            <p:cNvSpPr txBox="1"/>
            <p:nvPr/>
          </p:nvSpPr>
          <p:spPr>
            <a:xfrm>
              <a:off x="248419" y="1421713"/>
              <a:ext cx="3404557"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WHO? </a:t>
              </a:r>
              <a:r>
                <a:rPr lang="en-GB" sz="2400">
                  <a:latin typeface="Calibri"/>
                  <a:cs typeface="Calibri Light"/>
                </a:rPr>
                <a:t>Author's surname or corporate author.</a:t>
              </a:r>
              <a:endParaRPr lang="en-US" sz="2400">
                <a:latin typeface="Calibri"/>
                <a:ea typeface="Calibri Light"/>
                <a:cs typeface="Calibri Light"/>
              </a:endParaRPr>
            </a:p>
          </p:txBody>
        </p:sp>
        <p:cxnSp>
          <p:nvCxnSpPr>
            <p:cNvPr id="14" name="Straight Arrow Connector 13">
              <a:extLst>
                <a:ext uri="{FF2B5EF4-FFF2-40B4-BE49-F238E27FC236}">
                  <a16:creationId xmlns:a16="http://schemas.microsoft.com/office/drawing/2014/main" id="{B2C11DAD-7839-1CF8-E004-A3DECF081BAF}"/>
                </a:ext>
              </a:extLst>
            </p:cNvPr>
            <p:cNvCxnSpPr>
              <a:cxnSpLocks/>
            </p:cNvCxnSpPr>
            <p:nvPr/>
          </p:nvCxnSpPr>
          <p:spPr>
            <a:xfrm flipH="1">
              <a:off x="882632" y="2214931"/>
              <a:ext cx="813520" cy="1140432"/>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56756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a:xfrm>
            <a:off x="285067" y="231418"/>
            <a:ext cx="11481847" cy="707886"/>
          </a:xfrm>
        </p:spPr>
        <p:txBody>
          <a:bodyPr/>
          <a:lstStyle/>
          <a:p>
            <a:r>
              <a:rPr lang="en-GB" b="1" dirty="0">
                <a:latin typeface="+mn-lt"/>
              </a:rPr>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1073" y="1297042"/>
            <a:ext cx="6708803" cy="4263915"/>
          </a:xfrm>
        </p:spPr>
        <p:txBody>
          <a:bodyPr vert="horz" lIns="91440" tIns="45720" rIns="91440" bIns="45720" rtlCol="0" anchor="t">
            <a:normAutofit fontScale="92500" lnSpcReduction="20000"/>
          </a:bodyPr>
          <a:lstStyle/>
          <a:p>
            <a:pPr marL="0" indent="0">
              <a:buNone/>
            </a:pPr>
            <a:r>
              <a:rPr lang="en-GB" sz="2400" b="1" dirty="0">
                <a:latin typeface="Calibri"/>
                <a:ea typeface="Calibri"/>
                <a:cs typeface="Calibri"/>
              </a:rPr>
              <a:t>Reference List</a:t>
            </a:r>
          </a:p>
          <a:p>
            <a:pPr marL="0" indent="0">
              <a:lnSpc>
                <a:spcPct val="160000"/>
              </a:lnSpc>
              <a:buNone/>
            </a:pPr>
            <a:r>
              <a:rPr lang="en-GB" sz="1800" dirty="0">
                <a:latin typeface="Calibri"/>
                <a:ea typeface="Calibri"/>
                <a:cs typeface="Calibri"/>
              </a:rPr>
              <a:t>Cottrell, S. (2019) </a:t>
            </a:r>
            <a:r>
              <a:rPr lang="en-GB" sz="1800" i="1" dirty="0">
                <a:latin typeface="Calibri"/>
                <a:ea typeface="Calibri"/>
                <a:cs typeface="Calibri"/>
              </a:rPr>
              <a:t>The study skills handbook. </a:t>
            </a:r>
            <a:r>
              <a:rPr lang="en-GB" sz="1800" dirty="0">
                <a:latin typeface="Calibri"/>
                <a:ea typeface="Calibri"/>
                <a:cs typeface="Calibri"/>
              </a:rPr>
              <a:t>5th </a:t>
            </a:r>
            <a:r>
              <a:rPr lang="en-GB" sz="1800" dirty="0" err="1">
                <a:latin typeface="Calibri"/>
                <a:ea typeface="Calibri"/>
                <a:cs typeface="Calibri"/>
              </a:rPr>
              <a:t>edn</a:t>
            </a:r>
            <a:r>
              <a:rPr lang="en-GB" sz="1800" dirty="0">
                <a:latin typeface="Calibri"/>
                <a:ea typeface="Calibri"/>
                <a:cs typeface="Calibri"/>
              </a:rPr>
              <a:t>. Red Globe Press</a:t>
            </a:r>
            <a:endParaRPr lang="en-GB" sz="1800" dirty="0">
              <a:ea typeface="Calibri Light"/>
              <a:cs typeface="Calibri Light"/>
            </a:endParaRPr>
          </a:p>
          <a:p>
            <a:pPr marL="0" indent="0">
              <a:buNone/>
            </a:pPr>
            <a:endParaRPr lang="en-GB" sz="1800" dirty="0">
              <a:latin typeface="Calibri" panose="020F0502020204030204" pitchFamily="34" charset="0"/>
              <a:ea typeface="Calibri"/>
              <a:cs typeface="Calibri" panose="020F0502020204030204" pitchFamily="34" charset="0"/>
            </a:endParaRPr>
          </a:p>
          <a:p>
            <a:pPr marL="0" indent="0">
              <a:lnSpc>
                <a:spcPct val="170000"/>
              </a:lnSpc>
              <a:buNone/>
            </a:pPr>
            <a:r>
              <a:rPr lang="en-GB" sz="1800" dirty="0">
                <a:latin typeface="Calibri"/>
                <a:ea typeface="Calibri"/>
                <a:cs typeface="Calibri"/>
              </a:rPr>
              <a:t>Holford, A. (2022) </a:t>
            </a:r>
            <a:r>
              <a:rPr lang="en-GB" sz="1800" i="1" dirty="0">
                <a:latin typeface="Calibri"/>
                <a:ea typeface="Calibri"/>
                <a:cs typeface="Calibri"/>
              </a:rPr>
              <a:t>Student loans: would a graduate tax be a better option? </a:t>
            </a:r>
            <a:r>
              <a:rPr lang="en-GB" sz="1800" dirty="0">
                <a:latin typeface="Calibri"/>
                <a:ea typeface="Calibri"/>
                <a:cs typeface="Calibri"/>
              </a:rPr>
              <a:t>Available at: </a:t>
            </a:r>
            <a:r>
              <a:rPr lang="en-GB" sz="1800" dirty="0">
                <a:latin typeface="Calibri"/>
                <a:ea typeface="+mn-lt"/>
                <a:cs typeface="Calibri"/>
              </a:rPr>
              <a:t>https://theconversation.com/student-loans-would-a-graduate-tax-be-a-better-option-179253 (Accessed: 26 May 2022).</a:t>
            </a:r>
          </a:p>
          <a:p>
            <a:pPr marL="0" indent="0">
              <a:buNone/>
            </a:pPr>
            <a:endParaRPr lang="en-GB" sz="1800" dirty="0">
              <a:latin typeface="Calibri Light"/>
              <a:ea typeface="Calibri Light"/>
              <a:cs typeface="Calibri"/>
            </a:endParaRPr>
          </a:p>
          <a:p>
            <a:pPr marL="0" indent="0">
              <a:lnSpc>
                <a:spcPct val="170000"/>
              </a:lnSpc>
              <a:buNone/>
            </a:pPr>
            <a:r>
              <a:rPr lang="en-GB" sz="1800" dirty="0">
                <a:latin typeface="Calibri"/>
                <a:ea typeface="Calibri"/>
                <a:cs typeface="Calibri"/>
              </a:rPr>
              <a:t>Thompson, P. (2017) 'Communication technology use and study skills', </a:t>
            </a:r>
            <a:r>
              <a:rPr lang="en-GB" sz="1800" i="1" dirty="0">
                <a:latin typeface="Calibri"/>
                <a:ea typeface="Calibri"/>
                <a:cs typeface="Calibri"/>
              </a:rPr>
              <a:t>Active Learning in Higher Education, </a:t>
            </a:r>
            <a:r>
              <a:rPr lang="en-GB" sz="1800" dirty="0">
                <a:latin typeface="Calibri"/>
                <a:ea typeface="Calibri"/>
                <a:cs typeface="Calibri"/>
              </a:rPr>
              <a:t>18(3), pp. 257-270.  Available at: </a:t>
            </a:r>
            <a:r>
              <a:rPr lang="en-GB" sz="1800" dirty="0" err="1">
                <a:latin typeface="Calibri"/>
                <a:ea typeface="Calibri"/>
                <a:cs typeface="Calibri"/>
              </a:rPr>
              <a:t>doi</a:t>
            </a:r>
            <a:r>
              <a:rPr lang="en-GB" sz="1800" dirty="0">
                <a:latin typeface="Calibri"/>
                <a:ea typeface="Calibri"/>
                <a:cs typeface="Calibri"/>
              </a:rPr>
              <a:t>: 10.1177/1469787417715204</a:t>
            </a:r>
          </a:p>
          <a:p>
            <a:pPr marL="0" indent="0">
              <a:buNone/>
            </a:pPr>
            <a:endParaRPr lang="en-GB" sz="1800" dirty="0">
              <a:latin typeface="Calibri" panose="020F0502020204030204" pitchFamily="34" charset="0"/>
              <a:ea typeface="Calibri"/>
              <a:cs typeface="Calibri" panose="020F0502020204030204" pitchFamily="34" charset="0"/>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206592" y="5195514"/>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Calibri"/>
                <a:cs typeface="Calibri"/>
              </a:rPr>
              <a:t>N.B. Alphabetical Order</a:t>
            </a:r>
            <a:endParaRPr lang="en-US" sz="2000" b="1" dirty="0">
              <a:solidFill>
                <a:schemeClr val="accent2"/>
              </a:solidFill>
              <a:latin typeface="Calibri"/>
              <a:ea typeface="Calibri"/>
              <a:cs typeface="Calibri"/>
            </a:endParaRPr>
          </a:p>
        </p:txBody>
      </p:sp>
      <p:grpSp>
        <p:nvGrpSpPr>
          <p:cNvPr id="13" name="Group 12">
            <a:extLst>
              <a:ext uri="{FF2B5EF4-FFF2-40B4-BE49-F238E27FC236}">
                <a16:creationId xmlns:a16="http://schemas.microsoft.com/office/drawing/2014/main" id="{C5B69BB5-4A18-FD37-C518-6306FEFEC14B}"/>
              </a:ext>
            </a:extLst>
          </p:cNvPr>
          <p:cNvGrpSpPr/>
          <p:nvPr/>
        </p:nvGrpSpPr>
        <p:grpSpPr>
          <a:xfrm>
            <a:off x="7045582" y="1714642"/>
            <a:ext cx="1714805" cy="400110"/>
            <a:chOff x="10187366" y="1404003"/>
            <a:chExt cx="1714805" cy="400110"/>
          </a:xfrm>
        </p:grpSpPr>
        <p:sp>
          <p:nvSpPr>
            <p:cNvPr id="5" name="TextBox 4">
              <a:extLst>
                <a:ext uri="{FF2B5EF4-FFF2-40B4-BE49-F238E27FC236}">
                  <a16:creationId xmlns:a16="http://schemas.microsoft.com/office/drawing/2014/main" id="{1EDB35B5-D286-6297-0B54-2B6450918296}"/>
                </a:ext>
              </a:extLst>
            </p:cNvPr>
            <p:cNvSpPr txBox="1"/>
            <p:nvPr/>
          </p:nvSpPr>
          <p:spPr>
            <a:xfrm>
              <a:off x="10658452" y="1404003"/>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Book</a:t>
              </a:r>
            </a:p>
          </p:txBody>
        </p:sp>
        <p:sp>
          <p:nvSpPr>
            <p:cNvPr id="8" name="Arrow: Left 7">
              <a:extLst>
                <a:ext uri="{FF2B5EF4-FFF2-40B4-BE49-F238E27FC236}">
                  <a16:creationId xmlns:a16="http://schemas.microsoft.com/office/drawing/2014/main" id="{F3D184D6-9687-601F-6D9B-BBC9BDEFF5BA}"/>
                </a:ext>
              </a:extLst>
            </p:cNvPr>
            <p:cNvSpPr/>
            <p:nvPr/>
          </p:nvSpPr>
          <p:spPr>
            <a:xfrm>
              <a:off x="10187366" y="1510176"/>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590CC9AE-527E-D269-B255-30A5A4E09F49}"/>
              </a:ext>
            </a:extLst>
          </p:cNvPr>
          <p:cNvGrpSpPr/>
          <p:nvPr/>
        </p:nvGrpSpPr>
        <p:grpSpPr>
          <a:xfrm>
            <a:off x="7115820" y="4487628"/>
            <a:ext cx="1644567" cy="707886"/>
            <a:chOff x="10257605" y="4851042"/>
            <a:chExt cx="1644567" cy="707886"/>
          </a:xfrm>
        </p:grpSpPr>
        <p:sp>
          <p:nvSpPr>
            <p:cNvPr id="7" name="TextBox 6">
              <a:extLst>
                <a:ext uri="{FF2B5EF4-FFF2-40B4-BE49-F238E27FC236}">
                  <a16:creationId xmlns:a16="http://schemas.microsoft.com/office/drawing/2014/main" id="{005D8370-74BE-2666-1F59-11A94968B245}"/>
                </a:ext>
              </a:extLst>
            </p:cNvPr>
            <p:cNvSpPr txBox="1"/>
            <p:nvPr/>
          </p:nvSpPr>
          <p:spPr>
            <a:xfrm>
              <a:off x="10658453" y="4851042"/>
              <a:ext cx="1243719" cy="707886"/>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Journal article</a:t>
              </a:r>
            </a:p>
          </p:txBody>
        </p:sp>
        <p:sp>
          <p:nvSpPr>
            <p:cNvPr id="9" name="Arrow: Left 8">
              <a:extLst>
                <a:ext uri="{FF2B5EF4-FFF2-40B4-BE49-F238E27FC236}">
                  <a16:creationId xmlns:a16="http://schemas.microsoft.com/office/drawing/2014/main" id="{85AA1A8D-B3BE-444F-EFFC-3D3E78DF399D}"/>
                </a:ext>
              </a:extLst>
            </p:cNvPr>
            <p:cNvSpPr/>
            <p:nvPr/>
          </p:nvSpPr>
          <p:spPr>
            <a:xfrm>
              <a:off x="10257605" y="5100517"/>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C3EFC28C-8EFC-FC58-FB16-BCE06FDAF9F3}"/>
              </a:ext>
            </a:extLst>
          </p:cNvPr>
          <p:cNvGrpSpPr/>
          <p:nvPr/>
        </p:nvGrpSpPr>
        <p:grpSpPr>
          <a:xfrm>
            <a:off x="6919876" y="2996263"/>
            <a:ext cx="1714808" cy="400110"/>
            <a:chOff x="10187365" y="2702206"/>
            <a:chExt cx="1714808" cy="400110"/>
          </a:xfrm>
        </p:grpSpPr>
        <p:sp>
          <p:nvSpPr>
            <p:cNvPr id="6" name="TextBox 5">
              <a:extLst>
                <a:ext uri="{FF2B5EF4-FFF2-40B4-BE49-F238E27FC236}">
                  <a16:creationId xmlns:a16="http://schemas.microsoft.com/office/drawing/2014/main" id="{F5306ABC-7909-C182-A1DD-0D073CACB4EB}"/>
                </a:ext>
              </a:extLst>
            </p:cNvPr>
            <p:cNvSpPr txBox="1"/>
            <p:nvPr/>
          </p:nvSpPr>
          <p:spPr>
            <a:xfrm>
              <a:off x="10658454" y="2702206"/>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Website</a:t>
              </a:r>
            </a:p>
          </p:txBody>
        </p:sp>
        <p:sp>
          <p:nvSpPr>
            <p:cNvPr id="10" name="Arrow: Left 9">
              <a:extLst>
                <a:ext uri="{FF2B5EF4-FFF2-40B4-BE49-F238E27FC236}">
                  <a16:creationId xmlns:a16="http://schemas.microsoft.com/office/drawing/2014/main" id="{11C93881-3F7E-C95A-783A-3DB31C92D1B4}"/>
                </a:ext>
              </a:extLst>
            </p:cNvPr>
            <p:cNvSpPr/>
            <p:nvPr/>
          </p:nvSpPr>
          <p:spPr>
            <a:xfrm>
              <a:off x="10187365" y="280223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7" name="TextBox 16">
            <a:extLst>
              <a:ext uri="{FF2B5EF4-FFF2-40B4-BE49-F238E27FC236}">
                <a16:creationId xmlns:a16="http://schemas.microsoft.com/office/drawing/2014/main" id="{747173C3-D445-5D70-D890-37A8EE981A5A}"/>
              </a:ext>
            </a:extLst>
          </p:cNvPr>
          <p:cNvSpPr txBox="1"/>
          <p:nvPr/>
        </p:nvSpPr>
        <p:spPr>
          <a:xfrm>
            <a:off x="9026769" y="2194740"/>
            <a:ext cx="3165231" cy="2542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latin typeface="Calibri"/>
                <a:ea typeface="Calibri"/>
                <a:cs typeface="Calibri"/>
              </a:rPr>
              <a:t>With practice, you will begin recognising the type of source from the information provided in the reference list. Explore '</a:t>
            </a:r>
            <a:r>
              <a:rPr lang="en-GB" dirty="0">
                <a:latin typeface="Calibri"/>
                <a:ea typeface="Calibri"/>
                <a:cs typeface="Calibri"/>
                <a:hlinkClick r:id="rId2"/>
              </a:rPr>
              <a:t>Referencing: the basics'</a:t>
            </a:r>
            <a:r>
              <a:rPr lang="en-GB" dirty="0">
                <a:latin typeface="Calibri"/>
                <a:ea typeface="Calibri"/>
                <a:cs typeface="Calibri"/>
              </a:rPr>
              <a:t> for more details.</a:t>
            </a:r>
            <a:endParaRPr lang="en-US" dirty="0"/>
          </a:p>
        </p:txBody>
      </p:sp>
    </p:spTree>
    <p:extLst>
      <p:ext uri="{BB962C8B-B14F-4D97-AF65-F5344CB8AC3E}">
        <p14:creationId xmlns:p14="http://schemas.microsoft.com/office/powerpoint/2010/main" val="307667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additive="base">
                                        <p:cTn id="15" dur="500" fill="hold"/>
                                        <p:tgtEl>
                                          <p:spTgt spid="16"/>
                                        </p:tgtEl>
                                        <p:attrNameLst>
                                          <p:attrName>ppt_x</p:attrName>
                                        </p:attrNameLst>
                                      </p:cBhvr>
                                      <p:tavLst>
                                        <p:tav tm="0">
                                          <p:val>
                                            <p:strVal val="1+#ppt_w/2"/>
                                          </p:val>
                                        </p:tav>
                                        <p:tav tm="100000">
                                          <p:val>
                                            <p:strVal val="#ppt_x"/>
                                          </p:val>
                                        </p:tav>
                                      </p:tavLst>
                                    </p:anim>
                                    <p:anim calcmode="lin" valueType="num">
                                      <p:cBhvr additive="base">
                                        <p:cTn id="16" dur="500" fill="hold"/>
                                        <p:tgtEl>
                                          <p:spTgt spid="16"/>
                                        </p:tgtEl>
                                        <p:attrNameLst>
                                          <p:attrName>ppt_y</p:attrName>
                                        </p:attrNameLst>
                                      </p:cBhvr>
                                      <p:tavLst>
                                        <p:tav tm="0">
                                          <p:val>
                                            <p:strVal val="#ppt_y"/>
                                          </p:val>
                                        </p:tav>
                                        <p:tav tm="100000">
                                          <p:val>
                                            <p:strVal val="#ppt_y"/>
                                          </p:val>
                                        </p:tav>
                                      </p:tavLst>
                                    </p:anim>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48AC2-188C-A7E3-A471-88637F6803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B3B64-85D2-C757-0EB0-F4DC6E28AF16}"/>
              </a:ext>
            </a:extLst>
          </p:cNvPr>
          <p:cNvSpPr>
            <a:spLocks noGrp="1"/>
          </p:cNvSpPr>
          <p:nvPr>
            <p:ph type="title"/>
          </p:nvPr>
        </p:nvSpPr>
        <p:spPr>
          <a:xfrm>
            <a:off x="198120" y="157956"/>
            <a:ext cx="10795518" cy="1003916"/>
          </a:xfrm>
        </p:spPr>
        <p:txBody>
          <a:bodyPr/>
          <a:lstStyle/>
          <a:p>
            <a:r>
              <a:rPr lang="en-GB" dirty="0">
                <a:latin typeface="Calibri" panose="020F0502020204030204" pitchFamily="34" charset="0"/>
                <a:cs typeface="Calibri" panose="020F0502020204030204" pitchFamily="34" charset="0"/>
              </a:rPr>
              <a:t>Artificial Intelligence (AI)</a:t>
            </a:r>
          </a:p>
        </p:txBody>
      </p:sp>
      <p:sp>
        <p:nvSpPr>
          <p:cNvPr id="11" name="TextBox 10">
            <a:extLst>
              <a:ext uri="{FF2B5EF4-FFF2-40B4-BE49-F238E27FC236}">
                <a16:creationId xmlns:a16="http://schemas.microsoft.com/office/drawing/2014/main" id="{01541D18-451B-14AD-9D53-BAA7C5333257}"/>
              </a:ext>
            </a:extLst>
          </p:cNvPr>
          <p:cNvSpPr txBox="1"/>
          <p:nvPr/>
        </p:nvSpPr>
        <p:spPr>
          <a:xfrm>
            <a:off x="323199" y="1523186"/>
            <a:ext cx="11555046"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a:ea typeface="Calibri"/>
                <a:cs typeface="Calibri"/>
              </a:rPr>
              <a:t>The use of third parties (friends, essay mills or artificial intelligence) to create work, you subsequently claim as your own is unacceptable.</a:t>
            </a:r>
            <a:endParaRPr lang="en-GB" sz="2200" dirty="0">
              <a:ea typeface="Calibri"/>
              <a:cs typeface="Calibri"/>
            </a:endParaRPr>
          </a:p>
          <a:p>
            <a:endParaRPr lang="en-GB" sz="2200" dirty="0">
              <a:ea typeface="Calibri"/>
              <a:cs typeface="Calibri"/>
            </a:endParaRPr>
          </a:p>
          <a:p>
            <a:pPr marL="342900" indent="-342900">
              <a:buFont typeface="Arial"/>
              <a:buChar char="•"/>
            </a:pPr>
            <a:r>
              <a:rPr lang="en-GB" sz="2200" b="1">
                <a:ea typeface="Calibri"/>
                <a:cs typeface="Calibri"/>
              </a:rPr>
              <a:t>Referencing</a:t>
            </a:r>
            <a:r>
              <a:rPr lang="en-GB" sz="2200" dirty="0">
                <a:ea typeface="Calibri"/>
                <a:cs typeface="Calibri"/>
              </a:rPr>
              <a:t> </a:t>
            </a:r>
            <a:r>
              <a:rPr lang="en-GB" sz="2200" b="1">
                <a:ea typeface="Calibri"/>
                <a:cs typeface="Calibri"/>
              </a:rPr>
              <a:t>of Generative AI is not appropriate in most circumstances!</a:t>
            </a:r>
          </a:p>
          <a:p>
            <a:pPr marL="342900" indent="-342900">
              <a:buFont typeface="Arial"/>
              <a:buChar char="•"/>
            </a:pPr>
            <a:endParaRPr lang="en-GB" sz="2200" b="1" dirty="0">
              <a:ea typeface="+mn-lt"/>
              <a:cs typeface="+mn-lt"/>
            </a:endParaRPr>
          </a:p>
          <a:p>
            <a:pPr marL="342900" indent="-342900">
              <a:buFont typeface="Arial"/>
              <a:buChar char="•"/>
            </a:pPr>
            <a:r>
              <a:rPr lang="en-GB" sz="2200">
                <a:ea typeface="+mn-lt"/>
                <a:cs typeface="+mn-lt"/>
              </a:rPr>
              <a:t>If you have been given explicit permission to use Gen AI in your work you should acknowledge it as per your assignment brief instructions.</a:t>
            </a:r>
            <a:endParaRPr lang="en-GB" sz="2200" b="1" dirty="0">
              <a:ea typeface="+mn-lt"/>
              <a:cs typeface="+mn-lt"/>
            </a:endParaRPr>
          </a:p>
          <a:p>
            <a:pPr marL="342900" indent="-342900">
              <a:buFont typeface="Arial"/>
              <a:buChar char="•"/>
            </a:pPr>
            <a:endParaRPr lang="en-GB" sz="2200" dirty="0">
              <a:ea typeface="+mn-lt"/>
              <a:cs typeface="+mn-lt"/>
            </a:endParaRPr>
          </a:p>
          <a:p>
            <a:pPr marL="342900" indent="-342900">
              <a:buFont typeface="Arial"/>
              <a:buChar char="•"/>
            </a:pPr>
            <a:r>
              <a:rPr lang="en-GB" sz="2200">
                <a:ea typeface="+mn-lt"/>
                <a:cs typeface="+mn-lt"/>
              </a:rPr>
              <a:t>You will receive </a:t>
            </a:r>
            <a:r>
              <a:rPr lang="en-GB" sz="2200" dirty="0">
                <a:ea typeface="+mn-lt"/>
                <a:cs typeface="+mn-lt"/>
                <a:hlinkClick r:id="rId3"/>
              </a:rPr>
              <a:t>guidance on any use of AI</a:t>
            </a:r>
            <a:r>
              <a:rPr lang="en-GB" sz="2200">
                <a:ea typeface="+mn-lt"/>
                <a:cs typeface="+mn-lt"/>
              </a:rPr>
              <a:t> in your work in your assignment brief (</a:t>
            </a:r>
            <a:r>
              <a:rPr lang="en-GB" sz="2200" dirty="0">
                <a:ea typeface="+mn-lt"/>
                <a:cs typeface="+mn-lt"/>
                <a:hlinkClick r:id="rId4"/>
              </a:rPr>
              <a:t>Need to Know</a:t>
            </a:r>
            <a:r>
              <a:rPr lang="en-GB" sz="2200" dirty="0">
                <a:ea typeface="+mn-lt"/>
                <a:cs typeface="+mn-lt"/>
              </a:rPr>
              <a:t> </a:t>
            </a:r>
            <a:r>
              <a:rPr lang="en-GB" sz="2200">
                <a:ea typeface="+mn-lt"/>
                <a:cs typeface="+mn-lt"/>
              </a:rPr>
              <a:t>pages on Student HWB).</a:t>
            </a:r>
          </a:p>
          <a:p>
            <a:pPr marL="342900" indent="-342900">
              <a:buFont typeface="Arial"/>
              <a:buChar char="•"/>
            </a:pPr>
            <a:endParaRPr lang="en-GB" sz="2200">
              <a:ea typeface="Calibri"/>
              <a:cs typeface="Calibri"/>
            </a:endParaRPr>
          </a:p>
        </p:txBody>
      </p:sp>
      <p:sp>
        <p:nvSpPr>
          <p:cNvPr id="13" name="TextBox 12">
            <a:extLst>
              <a:ext uri="{FF2B5EF4-FFF2-40B4-BE49-F238E27FC236}">
                <a16:creationId xmlns:a16="http://schemas.microsoft.com/office/drawing/2014/main" id="{F6EC4653-BAC1-C34A-07ED-F27064D9C943}"/>
              </a:ext>
            </a:extLst>
          </p:cNvPr>
          <p:cNvSpPr txBox="1"/>
          <p:nvPr/>
        </p:nvSpPr>
        <p:spPr>
          <a:xfrm>
            <a:off x="9389901" y="511614"/>
            <a:ext cx="2293117"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a:solidFill>
                  <a:schemeClr val="bg1"/>
                </a:solidFill>
                <a:latin typeface="Calibri "/>
                <a:hlinkClick r:id="rId5">
                  <a:extLst>
                    <a:ext uri="{A12FA001-AC4F-418D-AE19-62706E023703}">
                      <ahyp:hlinkClr xmlns:ahyp="http://schemas.microsoft.com/office/drawing/2018/hyperlinkcolor" val="tx"/>
                    </a:ext>
                  </a:extLst>
                </a:hlinkClick>
              </a:rPr>
              <a:t>  Generative AI</a:t>
            </a:r>
            <a:endParaRPr lang="en-US" sz="2400">
              <a:solidFill>
                <a:schemeClr val="bg1"/>
              </a:solidFill>
              <a:ea typeface="Calibri"/>
              <a:cs typeface="Calibri"/>
            </a:endParaRPr>
          </a:p>
        </p:txBody>
      </p:sp>
    </p:spTree>
    <p:extLst>
      <p:ext uri="{BB962C8B-B14F-4D97-AF65-F5344CB8AC3E}">
        <p14:creationId xmlns:p14="http://schemas.microsoft.com/office/powerpoint/2010/main" val="3776370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AEB267C-D3C9-8663-6910-7E38B3441B31}"/>
              </a:ext>
            </a:extLst>
          </p:cNvPr>
          <p:cNvPicPr>
            <a:picLocks noGrp="1" noChangeAspect="1"/>
          </p:cNvPicPr>
          <p:nvPr>
            <p:ph type="pic" sz="quarter" idx="10"/>
          </p:nvPr>
        </p:nvPicPr>
        <p:blipFill>
          <a:blip r:embed="rId3"/>
          <a:stretch/>
        </p:blipFill>
        <p:spPr>
          <a:xfrm>
            <a:off x="2905629" y="539496"/>
            <a:ext cx="9045329" cy="5085164"/>
          </a:xfrm>
          <a:prstGeom prst="rect">
            <a:avLst/>
          </a:prstGeom>
          <a:noFill/>
        </p:spPr>
      </p:pic>
      <p:sp>
        <p:nvSpPr>
          <p:cNvPr id="2" name="Title 1">
            <a:extLst>
              <a:ext uri="{FF2B5EF4-FFF2-40B4-BE49-F238E27FC236}">
                <a16:creationId xmlns:a16="http://schemas.microsoft.com/office/drawing/2014/main" id="{6EE6AD59-61ED-EBBC-67F8-02578928642D}"/>
              </a:ext>
            </a:extLst>
          </p:cNvPr>
          <p:cNvSpPr>
            <a:spLocks noGrp="1"/>
          </p:cNvSpPr>
          <p:nvPr>
            <p:ph type="title"/>
          </p:nvPr>
        </p:nvSpPr>
        <p:spPr>
          <a:xfrm>
            <a:off x="305050" y="224852"/>
            <a:ext cx="10795518" cy="662116"/>
          </a:xfrm>
        </p:spPr>
        <p:txBody>
          <a:bodyPr anchor="b">
            <a:normAutofit fontScale="90000"/>
          </a:bodyPr>
          <a:lstStyle/>
          <a:p>
            <a:r>
              <a:rPr lang="en-GB" dirty="0">
                <a:latin typeface="+mn-lt"/>
              </a:rPr>
              <a:t>AI CRAAP Test</a:t>
            </a:r>
          </a:p>
        </p:txBody>
      </p:sp>
      <p:sp>
        <p:nvSpPr>
          <p:cNvPr id="5" name="TextBox 4">
            <a:extLst>
              <a:ext uri="{FF2B5EF4-FFF2-40B4-BE49-F238E27FC236}">
                <a16:creationId xmlns:a16="http://schemas.microsoft.com/office/drawing/2014/main" id="{A4031F61-9EEF-324A-23ED-391EC6AB08B5}"/>
              </a:ext>
            </a:extLst>
          </p:cNvPr>
          <p:cNvSpPr txBox="1"/>
          <p:nvPr/>
        </p:nvSpPr>
        <p:spPr>
          <a:xfrm>
            <a:off x="509709" y="2828835"/>
            <a:ext cx="219126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rPr>
              <a:t>Adapted and reproduced with kind permission from </a:t>
            </a:r>
            <a:r>
              <a:rPr lang="en-GB" dirty="0">
                <a:latin typeface="Calibri"/>
                <a:ea typeface="Calibri Light"/>
                <a:cs typeface="Calibri Light"/>
                <a:hlinkClick r:id="rId4"/>
              </a:rPr>
              <a:t>Bristol University Library.</a:t>
            </a:r>
            <a:endParaRPr lang="en-GB" dirty="0">
              <a:latin typeface="Calibri"/>
            </a:endParaRPr>
          </a:p>
        </p:txBody>
      </p:sp>
    </p:spTree>
    <p:extLst>
      <p:ext uri="{BB962C8B-B14F-4D97-AF65-F5344CB8AC3E}">
        <p14:creationId xmlns:p14="http://schemas.microsoft.com/office/powerpoint/2010/main" val="22911328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2125DDF-F6D2-CBD2-60EB-EEBA1E1F3F23}"/>
              </a:ext>
            </a:extLst>
          </p:cNvPr>
          <p:cNvSpPr>
            <a:spLocks noGrp="1"/>
          </p:cNvSpPr>
          <p:nvPr>
            <p:ph type="body" idx="1"/>
          </p:nvPr>
        </p:nvSpPr>
        <p:spPr>
          <a:xfrm>
            <a:off x="698242" y="928209"/>
            <a:ext cx="4404853" cy="887437"/>
          </a:xfrm>
        </p:spPr>
        <p:txBody>
          <a:bodyPr>
            <a:normAutofit fontScale="77500" lnSpcReduction="20000"/>
          </a:bodyPr>
          <a:lstStyle/>
          <a:p>
            <a:r>
              <a:rPr lang="en-GB" sz="2900" dirty="0">
                <a:latin typeface="Calibri "/>
                <a:hlinkClick r:id="rId3"/>
              </a:rPr>
              <a:t>Library </a:t>
            </a:r>
            <a:r>
              <a:rPr lang="en-GB" sz="2900" dirty="0" err="1">
                <a:latin typeface="Calibri "/>
                <a:hlinkClick r:id="rId3"/>
              </a:rPr>
              <a:t>Infoskills</a:t>
            </a:r>
            <a:r>
              <a:rPr lang="en-GB" sz="2900" dirty="0">
                <a:latin typeface="Calibri "/>
              </a:rPr>
              <a:t>: </a:t>
            </a:r>
          </a:p>
          <a:p>
            <a:r>
              <a:rPr lang="en-GB" dirty="0">
                <a:latin typeface="Calibri "/>
              </a:rPr>
              <a:t>(</a:t>
            </a:r>
            <a:r>
              <a:rPr lang="en-GB" dirty="0">
                <a:latin typeface="Calibri "/>
                <a:hlinkClick r:id="rId4"/>
              </a:rPr>
              <a:t>Gen AI</a:t>
            </a:r>
            <a:r>
              <a:rPr lang="en-GB" dirty="0">
                <a:latin typeface="Calibri "/>
              </a:rPr>
              <a:t> &amp; </a:t>
            </a:r>
            <a:r>
              <a:rPr lang="en-GB" dirty="0">
                <a:latin typeface="Calibri "/>
                <a:hlinkClick r:id="rId5"/>
              </a:rPr>
              <a:t>Advanced searching</a:t>
            </a:r>
            <a:r>
              <a:rPr lang="en-GB" dirty="0">
                <a:latin typeface="Calibri "/>
              </a:rPr>
              <a:t> sections).</a:t>
            </a:r>
            <a:endParaRPr lang="en-US" dirty="0">
              <a:latin typeface="Calibri "/>
            </a:endParaRPr>
          </a:p>
        </p:txBody>
      </p:sp>
      <p:pic>
        <p:nvPicPr>
          <p:cNvPr id="4" name="Content Placeholder 3">
            <a:extLst>
              <a:ext uri="{FF2B5EF4-FFF2-40B4-BE49-F238E27FC236}">
                <a16:creationId xmlns:a16="http://schemas.microsoft.com/office/drawing/2014/main" id="{3B7913DA-2E9D-058B-B4D0-DF8F477397AD}"/>
              </a:ext>
            </a:extLst>
          </p:cNvPr>
          <p:cNvPicPr>
            <a:picLocks noGrp="1" noChangeAspect="1"/>
          </p:cNvPicPr>
          <p:nvPr>
            <p:ph sz="half" idx="2"/>
          </p:nvPr>
        </p:nvPicPr>
        <p:blipFill>
          <a:blip r:embed="rId6"/>
          <a:stretch>
            <a:fillRect/>
          </a:stretch>
        </p:blipFill>
        <p:spPr>
          <a:xfrm>
            <a:off x="7040650" y="2149179"/>
            <a:ext cx="4217792" cy="32747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 Placeholder 6">
            <a:extLst>
              <a:ext uri="{FF2B5EF4-FFF2-40B4-BE49-F238E27FC236}">
                <a16:creationId xmlns:a16="http://schemas.microsoft.com/office/drawing/2014/main" id="{AAF004FC-5D75-9FC8-E19B-B56381BD59BE}"/>
              </a:ext>
            </a:extLst>
          </p:cNvPr>
          <p:cNvSpPr>
            <a:spLocks noGrp="1"/>
          </p:cNvSpPr>
          <p:nvPr>
            <p:ph type="body" sz="quarter" idx="3"/>
          </p:nvPr>
        </p:nvSpPr>
        <p:spPr>
          <a:xfrm>
            <a:off x="7848784" y="1022984"/>
            <a:ext cx="2432050" cy="513104"/>
          </a:xfrm>
        </p:spPr>
        <p:txBody>
          <a:bodyPr>
            <a:normAutofit/>
          </a:bodyPr>
          <a:lstStyle/>
          <a:p>
            <a:r>
              <a:rPr lang="en-GB" dirty="0">
                <a:latin typeface="Calibri "/>
                <a:hlinkClick r:id="rId7"/>
              </a:rPr>
              <a:t>Cite Them Right</a:t>
            </a:r>
            <a:endParaRPr lang="en-US" dirty="0">
              <a:latin typeface="Calibri "/>
            </a:endParaRPr>
          </a:p>
        </p:txBody>
      </p:sp>
      <p:pic>
        <p:nvPicPr>
          <p:cNvPr id="10" name="Content Placeholder 9">
            <a:extLst>
              <a:ext uri="{FF2B5EF4-FFF2-40B4-BE49-F238E27FC236}">
                <a16:creationId xmlns:a16="http://schemas.microsoft.com/office/drawing/2014/main" id="{425628AF-5CF1-86E5-5CA5-DA0BB9285A03}"/>
              </a:ext>
            </a:extLst>
          </p:cNvPr>
          <p:cNvPicPr>
            <a:picLocks noGrp="1" noChangeAspect="1"/>
          </p:cNvPicPr>
          <p:nvPr>
            <p:ph sz="quarter" idx="4"/>
          </p:nvPr>
        </p:nvPicPr>
        <p:blipFill>
          <a:blip r:embed="rId8"/>
          <a:stretch>
            <a:fillRect/>
          </a:stretch>
        </p:blipFill>
        <p:spPr>
          <a:xfrm>
            <a:off x="1033681" y="2039112"/>
            <a:ext cx="3417394" cy="34948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1E716D5F-FE7A-084B-0CA3-F8BB51CC7226}"/>
              </a:ext>
            </a:extLst>
          </p:cNvPr>
          <p:cNvSpPr>
            <a:spLocks noGrp="1"/>
          </p:cNvSpPr>
          <p:nvPr>
            <p:ph type="title"/>
          </p:nvPr>
        </p:nvSpPr>
        <p:spPr>
          <a:xfrm>
            <a:off x="698242" y="265291"/>
            <a:ext cx="10795518" cy="533011"/>
          </a:xfrm>
        </p:spPr>
        <p:txBody>
          <a:bodyPr>
            <a:normAutofit fontScale="90000"/>
          </a:bodyPr>
          <a:lstStyle/>
          <a:p>
            <a:r>
              <a:rPr lang="en-GB" dirty="0">
                <a:latin typeface="+mn-lt"/>
              </a:rPr>
              <a:t>Further AI resources:</a:t>
            </a:r>
          </a:p>
        </p:txBody>
      </p:sp>
    </p:spTree>
    <p:extLst>
      <p:ext uri="{BB962C8B-B14F-4D97-AF65-F5344CB8AC3E}">
        <p14:creationId xmlns:p14="http://schemas.microsoft.com/office/powerpoint/2010/main" val="4502446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0D0B7-1D8D-697C-1A67-C6E1B40B4C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B8B3E6-C411-9145-FAA9-FD33BBA1BB39}"/>
              </a:ext>
            </a:extLst>
          </p:cNvPr>
          <p:cNvSpPr>
            <a:spLocks noGrp="1"/>
          </p:cNvSpPr>
          <p:nvPr>
            <p:ph type="title"/>
          </p:nvPr>
        </p:nvSpPr>
        <p:spPr>
          <a:xfrm>
            <a:off x="358219" y="365125"/>
            <a:ext cx="11481847" cy="668147"/>
          </a:xfrm>
        </p:spPr>
        <p:txBody>
          <a:bodyPr>
            <a:normAutofit fontScale="90000"/>
          </a:bodyPr>
          <a:lstStyle/>
          <a:p>
            <a:r>
              <a:rPr lang="en-GB" b="1" dirty="0">
                <a:latin typeface="+mn-lt"/>
              </a:rPr>
              <a:t>Referencing process in 5 simple steps…</a:t>
            </a:r>
            <a:endParaRPr lang="en-US" b="1" dirty="0">
              <a:latin typeface="+mn-lt"/>
            </a:endParaRPr>
          </a:p>
        </p:txBody>
      </p:sp>
      <p:graphicFrame>
        <p:nvGraphicFramePr>
          <p:cNvPr id="4" name="Content Placeholder 3">
            <a:extLst>
              <a:ext uri="{FF2B5EF4-FFF2-40B4-BE49-F238E27FC236}">
                <a16:creationId xmlns:a16="http://schemas.microsoft.com/office/drawing/2014/main" id="{1CDA5D4C-1A34-7168-3E87-5A7901AA9535}"/>
              </a:ext>
            </a:extLst>
          </p:cNvPr>
          <p:cNvGraphicFramePr>
            <a:graphicFrameLocks noGrp="1"/>
          </p:cNvGraphicFramePr>
          <p:nvPr>
            <p:ph sz="quarter" idx="10"/>
          </p:nvPr>
        </p:nvGraphicFramePr>
        <p:xfrm>
          <a:off x="0" y="818763"/>
          <a:ext cx="11904453" cy="482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16910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73CD2DF-9858-6AD7-D844-DB7DAE15F4BB}"/>
              </a:ext>
            </a:extLst>
          </p:cNvPr>
          <p:cNvSpPr/>
          <p:nvPr/>
        </p:nvSpPr>
        <p:spPr>
          <a:xfrm>
            <a:off x="3554547" y="203672"/>
            <a:ext cx="7976249" cy="5337071"/>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961C0179-5EBE-87C7-CA74-CBE4C5C04689}"/>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13A0531-2096-3D56-B011-72493F32B7FB}"/>
              </a:ext>
            </a:extLst>
          </p:cNvPr>
          <p:cNvSpPr txBox="1"/>
          <p:nvPr/>
        </p:nvSpPr>
        <p:spPr>
          <a:xfrm>
            <a:off x="874591" y="2364377"/>
            <a:ext cx="1999238" cy="1015663"/>
          </a:xfrm>
          <a:prstGeom prst="rect">
            <a:avLst/>
          </a:prstGeom>
          <a:noFill/>
        </p:spPr>
        <p:txBody>
          <a:bodyPr wrap="square" rtlCol="0">
            <a:spAutoFit/>
          </a:bodyPr>
          <a:lstStyle/>
          <a:p>
            <a:r>
              <a:rPr lang="en-GB" sz="6000" b="1" dirty="0">
                <a:solidFill>
                  <a:schemeClr val="bg1"/>
                </a:solidFill>
                <a:latin typeface="Calibri "/>
              </a:rPr>
              <a:t>Find</a:t>
            </a:r>
            <a:endParaRPr lang="en-US" sz="6000" b="1" dirty="0">
              <a:solidFill>
                <a:schemeClr val="bg1"/>
              </a:solidFill>
              <a:latin typeface="Calibri "/>
            </a:endParaRPr>
          </a:p>
        </p:txBody>
      </p:sp>
      <p:sp>
        <p:nvSpPr>
          <p:cNvPr id="8" name="TextBox 7">
            <a:extLst>
              <a:ext uri="{FF2B5EF4-FFF2-40B4-BE49-F238E27FC236}">
                <a16:creationId xmlns:a16="http://schemas.microsoft.com/office/drawing/2014/main" id="{06CDE6CA-A8FC-C362-3683-59E2155151A7}"/>
              </a:ext>
            </a:extLst>
          </p:cNvPr>
          <p:cNvSpPr txBox="1"/>
          <p:nvPr/>
        </p:nvSpPr>
        <p:spPr>
          <a:xfrm>
            <a:off x="4018364" y="595351"/>
            <a:ext cx="7512432" cy="483209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200" b="1" dirty="0">
                <a:latin typeface="Calibri "/>
              </a:rPr>
              <a:t>Identify</a:t>
            </a:r>
            <a:r>
              <a:rPr lang="en-GB" sz="2200" dirty="0">
                <a:latin typeface="Calibri "/>
              </a:rPr>
              <a:t> what type of information you need (</a:t>
            </a:r>
            <a:r>
              <a:rPr lang="en-GB" sz="2200" dirty="0">
                <a:latin typeface="Calibri "/>
                <a:hlinkClick r:id="rId3"/>
              </a:rPr>
              <a:t>Identifying information</a:t>
            </a:r>
            <a:r>
              <a:rPr lang="en-GB" sz="2200" dirty="0">
                <a:latin typeface="Calibri "/>
              </a:rPr>
              <a:t> unit). </a:t>
            </a:r>
          </a:p>
          <a:p>
            <a:pPr marL="285750" indent="-285750">
              <a:buFont typeface="Arial" panose="020B0604020202020204" pitchFamily="34" charset="0"/>
              <a:buChar char="•"/>
            </a:pPr>
            <a:endParaRPr lang="en-GB" sz="2200" dirty="0">
              <a:latin typeface="Calibri "/>
            </a:endParaRPr>
          </a:p>
          <a:p>
            <a:pPr marL="285750" indent="-285750">
              <a:buFont typeface="Arial" panose="020B0604020202020204" pitchFamily="34" charset="0"/>
              <a:buChar char="•"/>
            </a:pPr>
            <a:r>
              <a:rPr lang="en-GB" sz="2200" b="1" dirty="0">
                <a:latin typeface="Calibri "/>
              </a:rPr>
              <a:t>Find </a:t>
            </a:r>
            <a:r>
              <a:rPr lang="en-GB" sz="2200" dirty="0">
                <a:latin typeface="Calibri "/>
              </a:rPr>
              <a:t>a suitable academic source - the library is best for this (</a:t>
            </a:r>
            <a:r>
              <a:rPr lang="en-GB" sz="2200" dirty="0">
                <a:latin typeface="Calibri "/>
                <a:hlinkClick r:id="rId4"/>
              </a:rPr>
              <a:t>Searching for information</a:t>
            </a:r>
            <a:r>
              <a:rPr lang="en-GB" sz="2200" dirty="0">
                <a:latin typeface="Calibri "/>
              </a:rPr>
              <a:t> unit).</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b="1" dirty="0">
                <a:latin typeface="Calibri "/>
              </a:rPr>
              <a:t>Evaluate</a:t>
            </a:r>
            <a:r>
              <a:rPr lang="en-GB" sz="2200" dirty="0">
                <a:latin typeface="Calibri "/>
              </a:rPr>
              <a:t> the source – use the CRAAP or SIFT test to help you. (</a:t>
            </a:r>
            <a:r>
              <a:rPr lang="en-GB" sz="2200" dirty="0">
                <a:latin typeface="Calibri "/>
                <a:hlinkClick r:id="rId5"/>
              </a:rPr>
              <a:t>Evaluating information unit</a:t>
            </a:r>
            <a:r>
              <a:rPr lang="en-GB" sz="2200" dirty="0">
                <a:latin typeface="Calibri "/>
              </a:rPr>
              <a:t>). </a:t>
            </a:r>
          </a:p>
          <a:p>
            <a:pPr marL="285750" indent="-285750">
              <a:buFont typeface="Arial" panose="020B0604020202020204" pitchFamily="34" charset="0"/>
              <a:buChar char="•"/>
            </a:pPr>
            <a:endParaRPr lang="en-GB" sz="2200" dirty="0">
              <a:latin typeface="Calibri "/>
            </a:endParaRPr>
          </a:p>
          <a:p>
            <a:pPr marL="285750" indent="-285750">
              <a:buFont typeface="Arial" panose="020B0604020202020204" pitchFamily="34" charset="0"/>
              <a:buChar char="•"/>
            </a:pPr>
            <a:r>
              <a:rPr lang="en-GB" sz="2200" b="1" dirty="0">
                <a:latin typeface="Calibri "/>
              </a:rPr>
              <a:t>Save</a:t>
            </a:r>
            <a:r>
              <a:rPr lang="en-GB" sz="2200" dirty="0">
                <a:latin typeface="Calibri "/>
              </a:rPr>
              <a:t> your source somewhere suitable so you can retrieve later – your favourites on your online resource list is great for this (</a:t>
            </a:r>
            <a:r>
              <a:rPr lang="en-GB" sz="2200" dirty="0">
                <a:latin typeface="Calibri "/>
                <a:hlinkClick r:id="rId6"/>
              </a:rPr>
              <a:t>Online resource list unit</a:t>
            </a:r>
            <a:r>
              <a:rPr lang="en-GB" sz="2200" dirty="0">
                <a:latin typeface="Calibri "/>
              </a:rPr>
              <a:t>).</a:t>
            </a:r>
          </a:p>
          <a:p>
            <a:pPr marL="285750" indent="-285750">
              <a:buFont typeface="Arial" panose="020B0604020202020204" pitchFamily="34" charset="0"/>
              <a:buChar char="•"/>
            </a:pPr>
            <a:endParaRPr lang="en-GB" sz="2200" dirty="0">
              <a:latin typeface="Calibri "/>
            </a:endParaRPr>
          </a:p>
          <a:p>
            <a:pPr marL="285750" indent="-285750">
              <a:buFont typeface="Arial" panose="020B0604020202020204" pitchFamily="34" charset="0"/>
              <a:buChar char="•"/>
            </a:pPr>
            <a:r>
              <a:rPr lang="en-GB" sz="2200" b="1" dirty="0">
                <a:latin typeface="Calibri "/>
              </a:rPr>
              <a:t>Note</a:t>
            </a:r>
            <a:r>
              <a:rPr lang="en-GB" sz="2200" dirty="0">
                <a:latin typeface="Calibri "/>
              </a:rPr>
              <a:t> all the information you will need for your reference.</a:t>
            </a:r>
            <a:endParaRPr lang="en-US" sz="2200" dirty="0">
              <a:latin typeface="Calibri "/>
            </a:endParaRPr>
          </a:p>
        </p:txBody>
      </p:sp>
    </p:spTree>
    <p:extLst>
      <p:ext uri="{BB962C8B-B14F-4D97-AF65-F5344CB8AC3E}">
        <p14:creationId xmlns:p14="http://schemas.microsoft.com/office/powerpoint/2010/main" val="6214783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EBC81-F1BA-F701-DADB-8A05570F954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A9DD438-43AA-0429-8EDB-A9F3E062ED4E}"/>
              </a:ext>
            </a:extLst>
          </p:cNvPr>
          <p:cNvSpPr/>
          <p:nvPr/>
        </p:nvSpPr>
        <p:spPr>
          <a:xfrm>
            <a:off x="3538743" y="1219375"/>
            <a:ext cx="8315662" cy="3904643"/>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025FA6A4-2890-EBBC-7C15-EEF73F7863AF}"/>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4498C6F-F691-43B2-113B-51F2722F429A}"/>
              </a:ext>
            </a:extLst>
          </p:cNvPr>
          <p:cNvSpPr txBox="1"/>
          <p:nvPr/>
        </p:nvSpPr>
        <p:spPr>
          <a:xfrm>
            <a:off x="1053403" y="2503565"/>
            <a:ext cx="1999238" cy="1015663"/>
          </a:xfrm>
          <a:prstGeom prst="rect">
            <a:avLst/>
          </a:prstGeom>
          <a:noFill/>
        </p:spPr>
        <p:txBody>
          <a:bodyPr wrap="square" rtlCol="0">
            <a:spAutoFit/>
          </a:bodyPr>
          <a:lstStyle/>
          <a:p>
            <a:r>
              <a:rPr lang="en-GB" sz="6000" b="1" dirty="0">
                <a:solidFill>
                  <a:schemeClr val="bg1"/>
                </a:solidFill>
                <a:latin typeface="Calibri "/>
              </a:rPr>
              <a:t>Cite</a:t>
            </a:r>
            <a:endParaRPr lang="en-US" sz="6000" b="1" dirty="0">
              <a:solidFill>
                <a:schemeClr val="bg1"/>
              </a:solidFill>
              <a:latin typeface="Calibri "/>
            </a:endParaRPr>
          </a:p>
        </p:txBody>
      </p:sp>
      <p:sp>
        <p:nvSpPr>
          <p:cNvPr id="8" name="TextBox 7">
            <a:extLst>
              <a:ext uri="{FF2B5EF4-FFF2-40B4-BE49-F238E27FC236}">
                <a16:creationId xmlns:a16="http://schemas.microsoft.com/office/drawing/2014/main" id="{2D41EF3E-F9CE-CD7C-E4A2-916A5739195C}"/>
              </a:ext>
            </a:extLst>
          </p:cNvPr>
          <p:cNvSpPr txBox="1"/>
          <p:nvPr/>
        </p:nvSpPr>
        <p:spPr>
          <a:xfrm>
            <a:off x="3979404" y="2017534"/>
            <a:ext cx="7512432" cy="2308324"/>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Calibri "/>
              </a:rPr>
              <a:t>Cite your source </a:t>
            </a:r>
            <a:r>
              <a:rPr lang="en-GB" sz="2400" dirty="0">
                <a:latin typeface="Calibri "/>
              </a:rPr>
              <a:t>in your text at the point you are paraphrasing, quoting or summarising your source material.</a:t>
            </a:r>
          </a:p>
          <a:p>
            <a:endParaRPr lang="en-GB" sz="2400" dirty="0">
              <a:latin typeface="Calibri "/>
            </a:endParaRPr>
          </a:p>
          <a:p>
            <a:pPr marL="285750" indent="-285750">
              <a:buFont typeface="Arial" panose="020B0604020202020204" pitchFamily="34" charset="0"/>
              <a:buChar char="•"/>
            </a:pPr>
            <a:r>
              <a:rPr lang="en-GB" sz="2400" b="1" dirty="0">
                <a:latin typeface="Calibri "/>
              </a:rPr>
              <a:t>Include </a:t>
            </a:r>
            <a:r>
              <a:rPr lang="en-GB" sz="2400" dirty="0">
                <a:latin typeface="Calibri "/>
              </a:rPr>
              <a:t>the author’s name, year of publication and page number (if applicable). </a:t>
            </a:r>
            <a:endParaRPr lang="en-US" sz="2400" dirty="0">
              <a:latin typeface="Calibri "/>
            </a:endParaRPr>
          </a:p>
        </p:txBody>
      </p:sp>
    </p:spTree>
    <p:extLst>
      <p:ext uri="{BB962C8B-B14F-4D97-AF65-F5344CB8AC3E}">
        <p14:creationId xmlns:p14="http://schemas.microsoft.com/office/powerpoint/2010/main" val="24131169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1541F-8BDE-C5A0-5DA4-F0AC2AADE12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0C2B613-19B3-27DD-8BDF-42220408F865}"/>
              </a:ext>
            </a:extLst>
          </p:cNvPr>
          <p:cNvSpPr/>
          <p:nvPr/>
        </p:nvSpPr>
        <p:spPr>
          <a:xfrm>
            <a:off x="3487961" y="652855"/>
            <a:ext cx="8315662" cy="474210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E997D881-2BE2-5CD3-25FA-F99492D851DA}"/>
              </a:ext>
            </a:extLst>
          </p:cNvPr>
          <p:cNvSpPr/>
          <p:nvPr/>
        </p:nvSpPr>
        <p:spPr>
          <a:xfrm rot="3401645">
            <a:off x="282269" y="1567516"/>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9C0EB6A-C8DA-306F-17B8-7F918CF358DF}"/>
              </a:ext>
            </a:extLst>
          </p:cNvPr>
          <p:cNvSpPr txBox="1"/>
          <p:nvPr/>
        </p:nvSpPr>
        <p:spPr>
          <a:xfrm>
            <a:off x="698242" y="2413337"/>
            <a:ext cx="2267026" cy="1015663"/>
          </a:xfrm>
          <a:prstGeom prst="rect">
            <a:avLst/>
          </a:prstGeom>
          <a:noFill/>
        </p:spPr>
        <p:txBody>
          <a:bodyPr wrap="square" rtlCol="0">
            <a:spAutoFit/>
          </a:bodyPr>
          <a:lstStyle/>
          <a:p>
            <a:r>
              <a:rPr lang="en-GB" sz="6000" b="1" dirty="0">
                <a:solidFill>
                  <a:schemeClr val="bg1"/>
                </a:solidFill>
                <a:latin typeface="Calibri "/>
              </a:rPr>
              <a:t>Create</a:t>
            </a:r>
            <a:endParaRPr lang="en-US" sz="6000" b="1" dirty="0">
              <a:solidFill>
                <a:schemeClr val="bg1"/>
              </a:solidFill>
              <a:latin typeface="Calibri "/>
            </a:endParaRPr>
          </a:p>
        </p:txBody>
      </p:sp>
      <p:sp>
        <p:nvSpPr>
          <p:cNvPr id="4" name="TextBox 3">
            <a:extLst>
              <a:ext uri="{FF2B5EF4-FFF2-40B4-BE49-F238E27FC236}">
                <a16:creationId xmlns:a16="http://schemas.microsoft.com/office/drawing/2014/main" id="{70AA1AC3-3AE9-914C-51F1-7B02BDDEDCC1}"/>
              </a:ext>
            </a:extLst>
          </p:cNvPr>
          <p:cNvSpPr txBox="1"/>
          <p:nvPr/>
        </p:nvSpPr>
        <p:spPr>
          <a:xfrm>
            <a:off x="4277750" y="1539674"/>
            <a:ext cx="7173961" cy="3046988"/>
          </a:xfrm>
          <a:prstGeom prst="rect">
            <a:avLst/>
          </a:prstGeom>
          <a:noFill/>
        </p:spPr>
        <p:txBody>
          <a:bodyPr wrap="square" lIns="91440" tIns="45720" rIns="91440" bIns="45720" rtlCol="0" anchor="t">
            <a:spAutoFit/>
          </a:bodyPr>
          <a:lstStyle/>
          <a:p>
            <a:r>
              <a:rPr lang="en-GB" sz="2400" dirty="0">
                <a:latin typeface="Calibri "/>
              </a:rPr>
              <a:t>Your reference list by:</a:t>
            </a:r>
          </a:p>
          <a:p>
            <a:pPr marL="285750" indent="-285750">
              <a:buFont typeface="Arial" panose="020B0604020202020204" pitchFamily="34" charset="0"/>
              <a:buChar char="•"/>
            </a:pPr>
            <a:r>
              <a:rPr lang="en-GB" sz="2400" dirty="0">
                <a:latin typeface="Calibri "/>
              </a:rPr>
              <a:t>Starting a new page at the end of your essay / report / assignment.</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Giving it a title: Reference List.</a:t>
            </a:r>
          </a:p>
          <a:p>
            <a:endParaRPr lang="en-GB" sz="2400" dirty="0">
              <a:latin typeface="Calibri "/>
            </a:endParaRPr>
          </a:p>
          <a:p>
            <a:pPr marL="285750" indent="-285750">
              <a:buFont typeface="Arial" panose="020B0604020202020204" pitchFamily="34" charset="0"/>
              <a:buChar char="•"/>
            </a:pPr>
            <a:r>
              <a:rPr lang="en-GB" sz="2400" dirty="0">
                <a:latin typeface="Calibri "/>
              </a:rPr>
              <a:t>Listing your references in alphabetical order by author’s surname.</a:t>
            </a:r>
            <a:endParaRPr lang="en-US" sz="2400" dirty="0">
              <a:latin typeface="Calibri "/>
            </a:endParaRPr>
          </a:p>
        </p:txBody>
      </p:sp>
    </p:spTree>
    <p:extLst>
      <p:ext uri="{BB962C8B-B14F-4D97-AF65-F5344CB8AC3E}">
        <p14:creationId xmlns:p14="http://schemas.microsoft.com/office/powerpoint/2010/main" val="6501196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6C438-EDA6-B66F-E5D6-DE2682C065C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6C8FC71-225F-0039-F0F6-0413D3E81779}"/>
              </a:ext>
            </a:extLst>
          </p:cNvPr>
          <p:cNvSpPr/>
          <p:nvPr/>
        </p:nvSpPr>
        <p:spPr>
          <a:xfrm>
            <a:off x="3646565" y="603776"/>
            <a:ext cx="8315662" cy="4708888"/>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D9EA38AE-035D-20F8-5456-D05FC50589E2}"/>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DC7B51F-DF6A-7129-7722-90535F151DFC}"/>
              </a:ext>
            </a:extLst>
          </p:cNvPr>
          <p:cNvSpPr txBox="1"/>
          <p:nvPr/>
        </p:nvSpPr>
        <p:spPr>
          <a:xfrm>
            <a:off x="552293" y="2413337"/>
            <a:ext cx="2625803" cy="1015663"/>
          </a:xfrm>
          <a:prstGeom prst="rect">
            <a:avLst/>
          </a:prstGeom>
          <a:noFill/>
        </p:spPr>
        <p:txBody>
          <a:bodyPr wrap="square" rtlCol="0">
            <a:spAutoFit/>
          </a:bodyPr>
          <a:lstStyle/>
          <a:p>
            <a:r>
              <a:rPr lang="en-GB" sz="6000" b="1">
                <a:solidFill>
                  <a:schemeClr val="bg1"/>
                </a:solidFill>
                <a:latin typeface="Calibri "/>
              </a:rPr>
              <a:t>Format</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7C45F2E4-B242-BE21-05A4-E03D6451F5BF}"/>
              </a:ext>
            </a:extLst>
          </p:cNvPr>
          <p:cNvSpPr txBox="1"/>
          <p:nvPr/>
        </p:nvSpPr>
        <p:spPr>
          <a:xfrm>
            <a:off x="4217415" y="1118571"/>
            <a:ext cx="7173961" cy="378565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rPr>
              <a:t>Use the correct format for your source, e.g. book, journal article, website, report, etc. (</a:t>
            </a:r>
            <a:r>
              <a:rPr lang="en-GB" sz="2400" dirty="0">
                <a:latin typeface="Calibri "/>
                <a:hlinkClick r:id="rId2"/>
              </a:rPr>
              <a:t>Harvard referencing: the mechanics unit</a:t>
            </a:r>
            <a:r>
              <a:rPr lang="en-GB" sz="2400" dirty="0">
                <a:latin typeface="Calibri "/>
              </a:rPr>
              <a:t>). </a:t>
            </a:r>
          </a:p>
          <a:p>
            <a:endParaRPr lang="en-GB" sz="2400" dirty="0">
              <a:latin typeface="Calibri "/>
            </a:endParaRPr>
          </a:p>
          <a:p>
            <a:pPr marL="285750" indent="-285750">
              <a:buFont typeface="Arial" panose="020B0604020202020204" pitchFamily="34" charset="0"/>
              <a:buChar char="•"/>
            </a:pPr>
            <a:r>
              <a:rPr lang="en-GB" sz="2400" dirty="0">
                <a:latin typeface="Calibri "/>
              </a:rPr>
              <a:t>Use UWTSD’s </a:t>
            </a:r>
            <a:r>
              <a:rPr lang="en-GB" sz="2400" dirty="0">
                <a:latin typeface="Calibri "/>
                <a:hlinkClick r:id="rId3"/>
              </a:rPr>
              <a:t>Harvard Referencing Handbook</a:t>
            </a:r>
            <a:r>
              <a:rPr lang="en-GB" sz="2400" dirty="0">
                <a:latin typeface="Calibri "/>
              </a:rPr>
              <a:t> to help you format your reference. </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The </a:t>
            </a:r>
            <a:r>
              <a:rPr lang="en-GB" sz="2400" dirty="0">
                <a:latin typeface="Calibri "/>
                <a:hlinkClick r:id="rId4"/>
              </a:rPr>
              <a:t>Cite Them Right database</a:t>
            </a:r>
            <a:r>
              <a:rPr lang="en-GB" sz="2400" dirty="0">
                <a:latin typeface="Calibri "/>
              </a:rPr>
              <a:t> is also available online to support you. </a:t>
            </a:r>
          </a:p>
          <a:p>
            <a:pPr marL="285750" indent="-285750">
              <a:buFont typeface="Arial" panose="020B0604020202020204" pitchFamily="34" charset="0"/>
              <a:buChar char="•"/>
            </a:pPr>
            <a:endParaRPr lang="en-US" sz="2400" dirty="0">
              <a:latin typeface="Calibri "/>
            </a:endParaRPr>
          </a:p>
        </p:txBody>
      </p:sp>
    </p:spTree>
    <p:extLst>
      <p:ext uri="{BB962C8B-B14F-4D97-AF65-F5344CB8AC3E}">
        <p14:creationId xmlns:p14="http://schemas.microsoft.com/office/powerpoint/2010/main" val="30462498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53808-A602-B130-95DF-1F1BC0F61B8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52DA8AC-2A69-BDEA-784A-75CD124C3035}"/>
              </a:ext>
            </a:extLst>
          </p:cNvPr>
          <p:cNvSpPr/>
          <p:nvPr/>
        </p:nvSpPr>
        <p:spPr>
          <a:xfrm>
            <a:off x="3442241" y="548641"/>
            <a:ext cx="8315662" cy="50383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F63186E9-836E-20B8-6F30-2DBAED232E57}"/>
              </a:ext>
            </a:extLst>
          </p:cNvPr>
          <p:cNvSpPr/>
          <p:nvPr/>
        </p:nvSpPr>
        <p:spPr>
          <a:xfrm rot="3401645">
            <a:off x="227406" y="1515745"/>
            <a:ext cx="3090261" cy="2991305"/>
          </a:xfrm>
          <a:prstGeom prst="teardrop">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B2A7BA3-93C2-B8D9-2182-D997FFCB5308}"/>
              </a:ext>
            </a:extLst>
          </p:cNvPr>
          <p:cNvSpPr txBox="1"/>
          <p:nvPr/>
        </p:nvSpPr>
        <p:spPr>
          <a:xfrm>
            <a:off x="552293" y="2413337"/>
            <a:ext cx="2625803" cy="1015663"/>
          </a:xfrm>
          <a:prstGeom prst="rect">
            <a:avLst/>
          </a:prstGeom>
          <a:noFill/>
        </p:spPr>
        <p:txBody>
          <a:bodyPr wrap="square" rtlCol="0">
            <a:spAutoFit/>
          </a:bodyPr>
          <a:lstStyle/>
          <a:p>
            <a:r>
              <a:rPr lang="en-GB" sz="6000" b="1">
                <a:solidFill>
                  <a:schemeClr val="bg1"/>
                </a:solidFill>
                <a:latin typeface="Calibri "/>
              </a:rPr>
              <a:t>Check</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F319582F-0776-D152-2DF8-4DB4412CB6EF}"/>
              </a:ext>
            </a:extLst>
          </p:cNvPr>
          <p:cNvSpPr txBox="1"/>
          <p:nvPr/>
        </p:nvSpPr>
        <p:spPr>
          <a:xfrm>
            <a:off x="3907743" y="797510"/>
            <a:ext cx="7462750" cy="526297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rPr>
              <a:t>Every in-text citation has a corresponding full reference in your reference list and vice-versa.</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Spelling.</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Punctuation, italicisation and capitalisation format is correct for that source.</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URL (with accessed date) or doi included for online sources, e.g. journal articles, websites, reports, etc.</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Check the links you provide can be accessed by your reader. </a:t>
            </a:r>
          </a:p>
          <a:p>
            <a:endParaRPr lang="en-US" sz="2400" dirty="0">
              <a:latin typeface="Calibri "/>
            </a:endParaRPr>
          </a:p>
        </p:txBody>
      </p:sp>
    </p:spTree>
    <p:extLst>
      <p:ext uri="{BB962C8B-B14F-4D97-AF65-F5344CB8AC3E}">
        <p14:creationId xmlns:p14="http://schemas.microsoft.com/office/powerpoint/2010/main" val="36583820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5076" y="365125"/>
            <a:ext cx="11481847" cy="684918"/>
          </a:xfrm>
        </p:spPr>
        <p:txBody>
          <a:bodyPr>
            <a:normAutofit fontScale="90000"/>
          </a:bodyPr>
          <a:lstStyle/>
          <a:p>
            <a:r>
              <a:rPr lang="en-US" b="1" dirty="0">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05318" y="1332729"/>
            <a:ext cx="4313087" cy="805839"/>
          </a:xfrm>
        </p:spPr>
        <p:txBody>
          <a:bodyPr vert="horz" lIns="91440" tIns="45720" rIns="91440" bIns="45720" rtlCol="0" anchor="t">
            <a:normAutofit/>
          </a:bodyPr>
          <a:lstStyle/>
          <a:p>
            <a:pPr marL="0" indent="0">
              <a:buNone/>
            </a:pPr>
            <a:r>
              <a:rPr lang="en-US" sz="2400" dirty="0">
                <a:latin typeface="Calibri"/>
                <a:ea typeface="Calibri Light"/>
                <a:cs typeface="Calibri Light"/>
              </a:rPr>
              <a:t>Citation tool in the item record on the library catalogue.</a:t>
            </a:r>
            <a:endParaRPr lang="en-US" sz="2400" dirty="0">
              <a:latin typeface="Calibri"/>
              <a:ea typeface="Calibri"/>
              <a:cs typeface="Calibri"/>
            </a:endParaRPr>
          </a:p>
          <a:p>
            <a:pPr marL="0" indent="0">
              <a:buNone/>
            </a:pPr>
            <a:endParaRPr lang="en-US" dirty="0">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3"/>
          <a:stretch>
            <a:fillRect/>
          </a:stretch>
        </p:blipFill>
        <p:spPr>
          <a:xfrm>
            <a:off x="4900362" y="791596"/>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515443" y="1983664"/>
            <a:ext cx="5579206" cy="1303952"/>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874649" y="4757763"/>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283316" y="3879834"/>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999880" y="39595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1090261" y="383236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4"/>
              </a:rPr>
              <a:t>Link to Catalogue record</a:t>
            </a:r>
            <a:endParaRPr lang="en-US" dirty="0"/>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5"/>
          <a:stretch>
            <a:fillRect/>
          </a:stretch>
        </p:blipFill>
        <p:spPr>
          <a:xfrm>
            <a:off x="1574841" y="2161090"/>
            <a:ext cx="1400891" cy="1713045"/>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270021" y="4335082"/>
            <a:ext cx="4438864" cy="1292662"/>
          </a:xfrm>
          <a:prstGeom prst="rect">
            <a:avLst/>
          </a:prstGeom>
          <a:noFill/>
        </p:spPr>
        <p:txBody>
          <a:bodyPr wrap="square" lIns="91440" tIns="45720" rIns="91440" bIns="45720" rtlCol="0" anchor="t">
            <a:spAutoFit/>
          </a:bodyPr>
          <a:lstStyle/>
          <a:p>
            <a:r>
              <a:rPr lang="en-GB" sz="2400" b="1" dirty="0">
                <a:solidFill>
                  <a:schemeClr val="accent2"/>
                </a:solidFill>
                <a:latin typeface="Calibri"/>
                <a:ea typeface="Calibri"/>
                <a:cs typeface="Calibri"/>
              </a:rPr>
              <a:t>Important! </a:t>
            </a:r>
            <a:r>
              <a:rPr lang="en-GB" dirty="0">
                <a:latin typeface="Calibri"/>
                <a:ea typeface="Calibri"/>
                <a:cs typeface="Calibri"/>
              </a:rPr>
              <a:t>The catalogue will show the earlier (12</a:t>
            </a:r>
            <a:r>
              <a:rPr lang="en-GB" baseline="30000" dirty="0">
                <a:latin typeface="Calibri"/>
                <a:ea typeface="Calibri"/>
                <a:cs typeface="Calibri"/>
              </a:rPr>
              <a:t>th</a:t>
            </a:r>
            <a:r>
              <a:rPr lang="en-GB" dirty="0">
                <a:latin typeface="Calibri"/>
                <a:ea typeface="Calibri"/>
                <a:cs typeface="Calibri"/>
              </a:rPr>
              <a:t>) edition of Cite Them Right Harvard. </a:t>
            </a:r>
            <a:r>
              <a:rPr lang="en-GB" b="1" dirty="0">
                <a:latin typeface="Calibri"/>
                <a:ea typeface="Calibri"/>
                <a:cs typeface="Calibri"/>
              </a:rPr>
              <a:t>We no longer include place of publication</a:t>
            </a:r>
            <a:r>
              <a:rPr lang="en-GB" dirty="0">
                <a:latin typeface="Calibri"/>
                <a:ea typeface="Calibri"/>
                <a:cs typeface="Calibri"/>
              </a:rPr>
              <a:t> (e.g. London) for most books.</a:t>
            </a: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93677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8219" y="365126"/>
            <a:ext cx="11481847" cy="570150"/>
          </a:xfrm>
        </p:spPr>
        <p:txBody>
          <a:bodyPr>
            <a:normAutofit fontScale="90000"/>
          </a:bodyPr>
          <a:lstStyle/>
          <a:p>
            <a:r>
              <a:rPr lang="en-US" b="1" dirty="0">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8461285" y="2735935"/>
            <a:ext cx="3259036"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3"/>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4"/>
          <a:stretch>
            <a:fillRect/>
          </a:stretch>
        </p:blipFill>
        <p:spPr>
          <a:xfrm>
            <a:off x="471679" y="1088119"/>
            <a:ext cx="6669617" cy="4447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4531497" y="1631593"/>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1805342" y="2135874"/>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72DB647-E211-BF79-1E8D-13F7E282EF9D}"/>
              </a:ext>
            </a:extLst>
          </p:cNvPr>
          <p:cNvSpPr txBox="1"/>
          <p:nvPr/>
        </p:nvSpPr>
        <p:spPr>
          <a:xfrm>
            <a:off x="8846681" y="857286"/>
            <a:ext cx="2924129"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sz="2400" dirty="0">
              <a:solidFill>
                <a:schemeClr val="bg1"/>
              </a:solidFill>
            </a:endParaRPr>
          </a:p>
        </p:txBody>
      </p:sp>
    </p:spTree>
    <p:extLst>
      <p:ext uri="{BB962C8B-B14F-4D97-AF65-F5344CB8AC3E}">
        <p14:creationId xmlns:p14="http://schemas.microsoft.com/office/powerpoint/2010/main" val="15510750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3"/>
          <a:stretch>
            <a:fillRect/>
          </a:stretch>
        </p:blipFill>
        <p:spPr>
          <a:xfrm>
            <a:off x="673178" y="1719476"/>
            <a:ext cx="10650672" cy="375172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8219" y="365126"/>
            <a:ext cx="11481847" cy="571714"/>
          </a:xfrm>
        </p:spPr>
        <p:txBody>
          <a:bodyPr>
            <a:normAutofit fontScale="90000"/>
          </a:bodyPr>
          <a:lstStyle/>
          <a:p>
            <a:r>
              <a:rPr lang="en-US" b="1" dirty="0">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582050" y="1075947"/>
            <a:ext cx="8250951" cy="1486284"/>
          </a:xfrm>
        </p:spPr>
        <p:txBody>
          <a:bodyPr vert="horz" lIns="91440" tIns="45720" rIns="91440" bIns="45720" rtlCol="0" anchor="t">
            <a:normAutofit/>
          </a:bodyPr>
          <a:lstStyle/>
          <a:p>
            <a:pPr marL="0" indent="0">
              <a:buNone/>
            </a:pPr>
            <a:r>
              <a:rPr lang="en-US" dirty="0">
                <a:latin typeface="Calibri"/>
                <a:ea typeface="Calibri Light"/>
                <a:cs typeface="Calibri Light"/>
              </a:rPr>
              <a:t>'You try' option in the </a:t>
            </a:r>
            <a:r>
              <a:rPr lang="en-US" dirty="0">
                <a:latin typeface="Calibri"/>
                <a:ea typeface="Calibri Light"/>
                <a:cs typeface="Calibri Light"/>
                <a:hlinkClick r:id="rId4"/>
              </a:rPr>
              <a:t>Cite Them Right Database.</a:t>
            </a:r>
            <a:endParaRPr lang="en-US" dirty="0">
              <a:ea typeface="Calibri Light"/>
              <a:cs typeface="Calibri Light"/>
            </a:endParaRPr>
          </a:p>
          <a:p>
            <a:pPr marL="0" indent="0">
              <a:buNone/>
            </a:pPr>
            <a:endParaRPr lang="en-US" dirty="0">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096001" y="2007541"/>
            <a:ext cx="5227850" cy="248592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6760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a:xfrm>
            <a:off x="358219" y="365125"/>
            <a:ext cx="11481847" cy="662979"/>
          </a:xfrm>
        </p:spPr>
        <p:txBody>
          <a:bodyPr>
            <a:normAutofit fontScale="90000"/>
          </a:bodyPr>
          <a:lstStyle/>
          <a:p>
            <a:r>
              <a:rPr lang="en-GB" b="1" dirty="0">
                <a:latin typeface="+mn-lt"/>
              </a:rPr>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402354"/>
            <a:ext cx="11493758" cy="4062565"/>
          </a:xfrm>
        </p:spPr>
        <p:txBody>
          <a:bodyPr vert="horz" lIns="91440" tIns="45720" rIns="91440" bIns="45720" rtlCol="0" anchor="t">
            <a:normAutofit fontScale="92500" lnSpcReduction="10000"/>
          </a:bodyPr>
          <a:lstStyle/>
          <a:p>
            <a:pPr>
              <a:buFont typeface="Arial" panose="020B0604020202020204" pitchFamily="34" charset="0"/>
              <a:buChar char="•"/>
            </a:pPr>
            <a:r>
              <a:rPr lang="en-GB" sz="2400" dirty="0">
                <a:latin typeface="Calibri"/>
                <a:ea typeface="Calibri"/>
                <a:cs typeface="Calibri"/>
              </a:rPr>
              <a:t>Many citation tools available, but they are </a:t>
            </a:r>
            <a:r>
              <a:rPr lang="en-GB" sz="2400" b="1" dirty="0">
                <a:solidFill>
                  <a:schemeClr val="accent2"/>
                </a:solidFill>
                <a:latin typeface="Calibri"/>
                <a:ea typeface="Calibri"/>
                <a:cs typeface="Calibri"/>
              </a:rPr>
              <a:t>not 100% accurate </a:t>
            </a:r>
            <a:r>
              <a:rPr lang="en-GB" sz="2400" dirty="0">
                <a:latin typeface="Calibri"/>
                <a:ea typeface="Calibri"/>
                <a:cs typeface="Calibri"/>
              </a:rPr>
              <a:t>all of the time.</a:t>
            </a:r>
          </a:p>
          <a:p>
            <a:pPr>
              <a:buFont typeface="Arial" panose="020B0604020202020204" pitchFamily="34" charset="0"/>
              <a:buChar char="•"/>
            </a:pPr>
            <a:r>
              <a:rPr lang="en-GB" sz="2400" dirty="0">
                <a:latin typeface="Calibri"/>
                <a:ea typeface="Calibri"/>
                <a:cs typeface="Calibri"/>
              </a:rPr>
              <a:t>Personal choice. </a:t>
            </a:r>
          </a:p>
          <a:p>
            <a:pPr marL="0" indent="0">
              <a:buNone/>
            </a:pPr>
            <a:endParaRPr lang="en-GB" sz="2400" dirty="0">
              <a:latin typeface="Calibri"/>
              <a:ea typeface="Calibri"/>
              <a:cs typeface="Calibri"/>
            </a:endParaRPr>
          </a:p>
          <a:p>
            <a:pPr marL="0" indent="0">
              <a:buNone/>
            </a:pPr>
            <a:r>
              <a:rPr lang="en-GB" sz="2400" dirty="0">
                <a:latin typeface="Calibri"/>
                <a:ea typeface="Calibri"/>
                <a:cs typeface="Calibri"/>
              </a:rPr>
              <a:t>Some you may wish to explore: </a:t>
            </a:r>
          </a:p>
          <a:p>
            <a:pPr marL="0" indent="0">
              <a:buNone/>
            </a:pPr>
            <a:r>
              <a:rPr lang="en-GB" sz="2400" b="1" dirty="0">
                <a:solidFill>
                  <a:schemeClr val="accent2"/>
                </a:solidFill>
                <a:latin typeface="Calibri"/>
                <a:ea typeface="Calibri"/>
                <a:cs typeface="Calibri"/>
              </a:rPr>
              <a:t>Basic:</a:t>
            </a:r>
          </a:p>
          <a:p>
            <a:pPr>
              <a:buFont typeface="Arial" panose="020B0604020202020204" pitchFamily="34" charset="0"/>
              <a:buChar char="•"/>
            </a:pPr>
            <a:r>
              <a:rPr lang="en-GB" sz="2400" dirty="0">
                <a:latin typeface="Calibri"/>
                <a:ea typeface="Calibri"/>
                <a:cs typeface="Calibri"/>
                <a:hlinkClick r:id="rId3"/>
              </a:rPr>
              <a:t>MyBib</a:t>
            </a:r>
            <a:r>
              <a:rPr lang="en-GB" sz="2400" dirty="0">
                <a:latin typeface="Calibri"/>
                <a:ea typeface="Calibri"/>
                <a:cs typeface="Calibri"/>
              </a:rPr>
              <a:t>. </a:t>
            </a:r>
          </a:p>
          <a:p>
            <a:pPr>
              <a:buFont typeface="Arial" panose="020B0604020202020204" pitchFamily="34" charset="0"/>
              <a:buChar char="•"/>
            </a:pPr>
            <a:r>
              <a:rPr lang="en-GB" sz="2400" dirty="0">
                <a:latin typeface="Calibri"/>
                <a:ea typeface="Calibri"/>
                <a:cs typeface="Calibri"/>
                <a:hlinkClick r:id="rId4"/>
              </a:rPr>
              <a:t>ZoteroBib.</a:t>
            </a:r>
          </a:p>
          <a:p>
            <a:pPr marL="0" indent="0">
              <a:buNone/>
            </a:pPr>
            <a:r>
              <a:rPr lang="en-GB" sz="2400" b="1" dirty="0">
                <a:solidFill>
                  <a:schemeClr val="accent2"/>
                </a:solidFill>
                <a:latin typeface="Calibri"/>
                <a:ea typeface="Calibri"/>
                <a:cs typeface="Calibri"/>
              </a:rPr>
              <a:t>More advanced:</a:t>
            </a:r>
          </a:p>
          <a:p>
            <a:r>
              <a:rPr lang="en-GB" sz="2400" dirty="0">
                <a:latin typeface="Calibri"/>
                <a:ea typeface="Calibri"/>
                <a:cs typeface="Calibri"/>
                <a:hlinkClick r:id="rId5"/>
              </a:rPr>
              <a:t>EndNote Fusion (formerly RefWorks)</a:t>
            </a:r>
            <a:r>
              <a:rPr lang="en-GB" sz="2400">
                <a:latin typeface="Calibri"/>
                <a:ea typeface="Calibri"/>
                <a:cs typeface="Calibri"/>
              </a:rPr>
              <a:t> (Supported by UWTSD).</a:t>
            </a:r>
          </a:p>
          <a:p>
            <a:pPr>
              <a:buFont typeface="Arial" panose="020B0604020202020204" pitchFamily="34" charset="0"/>
              <a:buChar char="•"/>
            </a:pPr>
            <a:r>
              <a:rPr lang="en-GB" sz="2400" dirty="0">
                <a:latin typeface="Calibri"/>
                <a:ea typeface="Calibri"/>
                <a:cs typeface="Calibri"/>
                <a:hlinkClick r:id="rId6"/>
              </a:rPr>
              <a:t>Mendeley.</a:t>
            </a:r>
            <a:endParaRPr lang="en-GB" sz="2400" dirty="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41597" y="2828835"/>
            <a:ext cx="4711027" cy="1200329"/>
          </a:xfrm>
          <a:prstGeom prst="rect">
            <a:avLst/>
          </a:prstGeom>
          <a:noFill/>
          <a:ln w="28575">
            <a:solidFill>
              <a:schemeClr val="accent2"/>
            </a:solidFill>
          </a:ln>
        </p:spPr>
        <p:txBody>
          <a:bodyPr wrap="square" lIns="91440" tIns="45720" rIns="91440" bIns="45720" rtlCol="0" anchor="t">
            <a:spAutoFit/>
          </a:bodyPr>
          <a:lstStyle/>
          <a:p>
            <a:r>
              <a:rPr lang="en-GB" sz="2400" b="1">
                <a:solidFill>
                  <a:schemeClr val="accent2"/>
                </a:solidFill>
                <a:latin typeface="Calibri"/>
                <a:ea typeface="Calibri"/>
                <a:cs typeface="Calibri"/>
              </a:rPr>
              <a:t>Note:</a:t>
            </a:r>
          </a:p>
          <a:p>
            <a:r>
              <a:rPr lang="en-GB" sz="2400">
                <a:latin typeface="Calibri"/>
                <a:ea typeface="Calibri"/>
                <a:cs typeface="Calibri"/>
              </a:rPr>
              <a:t>Not all tools are free or give full functionality on free versions.</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hlinkClick r:id="rId5"/>
              </a:rPr>
              <a:t>Library Link</a:t>
            </a:r>
            <a:endParaRPr lang="en-GB" sz="2000">
              <a:latin typeface="Calibri"/>
            </a:endParaRPr>
          </a:p>
        </p:txBody>
      </p:sp>
      <p:sp>
        <p:nvSpPr>
          <p:cNvPr id="6" name="TextBox 5">
            <a:extLst>
              <a:ext uri="{FF2B5EF4-FFF2-40B4-BE49-F238E27FC236}">
                <a16:creationId xmlns:a16="http://schemas.microsoft.com/office/drawing/2014/main" id="{61F22BA2-563C-29FD-D40E-E95FDE91BA37}"/>
              </a:ext>
            </a:extLst>
          </p:cNvPr>
          <p:cNvSpPr txBox="1"/>
          <p:nvPr/>
        </p:nvSpPr>
        <p:spPr>
          <a:xfrm>
            <a:off x="6939324" y="693276"/>
            <a:ext cx="4975906" cy="461665"/>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2400" b="1" dirty="0">
                <a:solidFill>
                  <a:schemeClr val="bg1"/>
                </a:solidFill>
                <a:latin typeface="Calibri "/>
                <a:hlinkClick r:id="rId7">
                  <a:extLst>
                    <a:ext uri="{A12FA001-AC4F-418D-AE19-62706E023703}">
                      <ahyp:hlinkClr xmlns:ahyp="http://schemas.microsoft.com/office/drawing/2018/hyperlinkcolor" val="tx"/>
                    </a:ext>
                  </a:extLst>
                </a:hlinkClick>
              </a:rPr>
              <a:t>Referencing: Managing Information</a:t>
            </a:r>
            <a:endParaRPr lang="en-US" sz="2400" b="1" dirty="0">
              <a:solidFill>
                <a:schemeClr val="bg1"/>
              </a:solidFill>
              <a:latin typeface="Calibri "/>
            </a:endParaRPr>
          </a:p>
        </p:txBody>
      </p:sp>
    </p:spTree>
    <p:extLst>
      <p:ext uri="{BB962C8B-B14F-4D97-AF65-F5344CB8AC3E}">
        <p14:creationId xmlns:p14="http://schemas.microsoft.com/office/powerpoint/2010/main" val="35670765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358219" y="365125"/>
            <a:ext cx="11481847" cy="616593"/>
          </a:xfrm>
        </p:spPr>
        <p:txBody>
          <a:bodyPr anchor="b">
            <a:normAutofit fontScale="90000"/>
          </a:bodyPr>
          <a:lstStyle/>
          <a:p>
            <a:r>
              <a:rPr lang="en-GB" b="1" dirty="0">
                <a:latin typeface="+mn-lt"/>
              </a:rPr>
              <a:t>Useful Resource Links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4937039" y="1315806"/>
            <a:ext cx="6903027" cy="4226388"/>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 </a:t>
            </a:r>
            <a:r>
              <a:rPr lang="en-GB" sz="2400" dirty="0">
                <a:latin typeface="Calibri"/>
                <a:ea typeface="Calibri"/>
                <a:cs typeface="Calibri"/>
                <a:hlinkClick r:id="rId3"/>
              </a:rPr>
              <a:t>UWTSD’s Harvard  Referencing Handbook</a:t>
            </a:r>
            <a:r>
              <a:rPr lang="en-GB" sz="2400" dirty="0">
                <a:latin typeface="Calibri"/>
                <a:ea typeface="Calibri"/>
                <a:cs typeface="Calibri"/>
              </a:rPr>
              <a:t> </a:t>
            </a:r>
          </a:p>
          <a:p>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hlinkClick r:id="rId4"/>
              </a:rPr>
              <a:t> Cite Them Right Database</a:t>
            </a:r>
            <a:endParaRPr lang="en-GB" sz="2400" dirty="0">
              <a:latin typeface="Calibri"/>
              <a:ea typeface="Calibri"/>
              <a:cs typeface="Calibri"/>
            </a:endParaRPr>
          </a:p>
          <a:p>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hlinkClick r:id="rId5"/>
              </a:rPr>
              <a:t> Cite Them Right Harvard Articles</a:t>
            </a:r>
            <a:endParaRPr lang="en-GB" sz="2400" dirty="0">
              <a:latin typeface="Calibri" panose="020F0502020204030204" pitchFamily="34" charset="0"/>
              <a:ea typeface="Calibri"/>
              <a:cs typeface="Calibri" panose="020F0502020204030204" pitchFamily="34" charset="0"/>
            </a:endParaRPr>
          </a:p>
          <a:p>
            <a:endParaRPr lang="en-GB" sz="24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a:ea typeface="Calibri"/>
                <a:cs typeface="Calibri"/>
                <a:hlinkClick r:id="rId6"/>
              </a:rPr>
              <a:t> Library Infoskills</a:t>
            </a:r>
            <a:endParaRPr lang="en-GB" sz="2400" dirty="0">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a:ea typeface="Calibri"/>
                <a:cs typeface="Calibri"/>
              </a:rPr>
              <a:t> </a:t>
            </a:r>
            <a:r>
              <a:rPr lang="en-GB" sz="2400" dirty="0">
                <a:latin typeface="Calibri"/>
                <a:ea typeface="Calibri"/>
                <a:cs typeface="Calibri"/>
                <a:hlinkClick r:id="rId7"/>
              </a:rPr>
              <a:t>EndNote Fusion / RefWorks Library Page</a:t>
            </a:r>
            <a:endParaRPr lang="en-GB" sz="2400" dirty="0"/>
          </a:p>
        </p:txBody>
      </p:sp>
      <p:pic>
        <p:nvPicPr>
          <p:cNvPr id="4" name="Picture 3" descr="A book cover with text and a skylight&#10;&#10;AI-generated content may be incorrect.">
            <a:extLst>
              <a:ext uri="{FF2B5EF4-FFF2-40B4-BE49-F238E27FC236}">
                <a16:creationId xmlns:a16="http://schemas.microsoft.com/office/drawing/2014/main" id="{A0E7DAC9-57D0-D58C-0058-BADD4DEC9170}"/>
              </a:ext>
            </a:extLst>
          </p:cNvPr>
          <p:cNvPicPr>
            <a:picLocks noChangeAspect="1"/>
          </p:cNvPicPr>
          <p:nvPr/>
        </p:nvPicPr>
        <p:blipFill>
          <a:blip r:embed="rId8"/>
          <a:stretch>
            <a:fillRect/>
          </a:stretch>
        </p:blipFill>
        <p:spPr>
          <a:xfrm>
            <a:off x="941648" y="1498738"/>
            <a:ext cx="2628272" cy="367478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1957101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418499" y="303333"/>
            <a:ext cx="10795518" cy="438361"/>
          </a:xfrm>
        </p:spPr>
        <p:txBody>
          <a:bodyPr>
            <a:normAutofit fontScale="90000"/>
          </a:bodyPr>
          <a:lstStyle/>
          <a:p>
            <a:r>
              <a:rPr lang="en-GB" b="1" dirty="0">
                <a:latin typeface="+mn-lt"/>
              </a:rPr>
              <a:t>Contact</a:t>
            </a:r>
          </a:p>
        </p:txBody>
      </p:sp>
      <p:pic>
        <p:nvPicPr>
          <p:cNvPr id="12" name="Picture Placeholder 11">
            <a:extLst>
              <a:ext uri="{FF2B5EF4-FFF2-40B4-BE49-F238E27FC236}">
                <a16:creationId xmlns:a16="http://schemas.microsoft.com/office/drawing/2014/main" id="{D642C050-BB0D-0CF3-2871-B0C66B7EB06D}"/>
              </a:ext>
              <a:ext uri="{C183D7F6-B498-43B3-948B-1728B52AA6E4}">
                <adec:decorative xmlns:adec="http://schemas.microsoft.com/office/drawing/2017/decorative" val="1"/>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1767" r="11767"/>
          <a:stretch>
            <a:fillRect/>
          </a:stretch>
        </p:blipFill>
        <p:spPr>
          <a:xfrm>
            <a:off x="-1" y="1004043"/>
            <a:ext cx="5205909" cy="4723579"/>
          </a:xfr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1941284" y="5350692"/>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021768" y="4471790"/>
            <a:ext cx="5205059" cy="0"/>
          </a:xfrm>
          <a:prstGeom prst="line">
            <a:avLst/>
          </a:prstGeom>
          <a:ln w="571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570913" y="1620808"/>
            <a:ext cx="6342744" cy="2123658"/>
          </a:xfrm>
          <a:prstGeom prst="rect">
            <a:avLst/>
          </a:prstGeom>
          <a:noFill/>
        </p:spPr>
        <p:txBody>
          <a:bodyPr wrap="square" lIns="91440" tIns="45720" rIns="91440" bIns="45720" rtlCol="0" anchor="t">
            <a:spAutoFit/>
          </a:bodyPr>
          <a:lstStyle/>
          <a:p>
            <a:endParaRPr lang="en-GB" sz="24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Library:    </a:t>
            </a:r>
            <a:r>
              <a:rPr lang="en-GB" sz="3600" dirty="0">
                <a:latin typeface="Calibri" panose="020F0502020204030204" pitchFamily="34" charset="0"/>
                <a:cs typeface="Calibri" panose="020F0502020204030204" pitchFamily="34" charset="0"/>
                <a:hlinkClick r:id="rId5"/>
              </a:rPr>
              <a:t>library@uwtsd.ac.uk</a:t>
            </a:r>
            <a:endParaRPr lang="en-GB" sz="36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Infoskills: </a:t>
            </a:r>
            <a:r>
              <a:rPr lang="en-GB" sz="3600" dirty="0">
                <a:latin typeface="Calibri" panose="020F0502020204030204" pitchFamily="34" charset="0"/>
                <a:cs typeface="Calibri" panose="020F0502020204030204" pitchFamily="34" charset="0"/>
                <a:hlinkClick r:id="rId6"/>
              </a:rPr>
              <a:t>infoskills@uwtsd.ac.uk</a:t>
            </a:r>
            <a:endParaRPr lang="en-GB" sz="3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327972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dirty="0"/>
              <a:t>If you have 5 minutes, please scan the QR code and complete our short feedback form. </a:t>
            </a:r>
            <a:endParaRPr lang="en-US" sz="3200" dirty="0"/>
          </a:p>
          <a:p>
            <a:pPr marL="0" indent="0">
              <a:buNone/>
            </a:pPr>
            <a:endParaRPr lang="en-US" dirty="0"/>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dirty="0">
                <a:latin typeface="+mn-lt"/>
              </a:rPr>
              <a:t>Let us know how we did…</a:t>
            </a:r>
            <a:endParaRPr lang="en-US" b="1" dirty="0">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31</TotalTime>
  <Words>6121</Words>
  <Application>Microsoft Office PowerPoint</Application>
  <PresentationFormat>Widescreen</PresentationFormat>
  <Paragraphs>567</Paragraphs>
  <Slides>55</Slides>
  <Notes>40</Notes>
  <HiddenSlides>0</HiddenSlides>
  <MMClips>0</MMClips>
  <ScaleCrop>false</ScaleCrop>
  <HeadingPairs>
    <vt:vector size="4" baseType="variant">
      <vt:variant>
        <vt:lpstr>Theme</vt:lpstr>
      </vt:variant>
      <vt:variant>
        <vt:i4>3</vt:i4>
      </vt:variant>
      <vt:variant>
        <vt:lpstr>Slide Titles</vt:lpstr>
      </vt:variant>
      <vt:variant>
        <vt:i4>55</vt:i4>
      </vt:variant>
    </vt:vector>
  </HeadingPairs>
  <TitlesOfParts>
    <vt:vector size="58" baseType="lpstr">
      <vt:lpstr>UWTSD Holding Page</vt:lpstr>
      <vt:lpstr>UWTSD Text 2</vt:lpstr>
      <vt:lpstr>UWTSD Logo Variations place image in Background</vt:lpstr>
      <vt:lpstr>PowerPoint Presentation</vt:lpstr>
      <vt:lpstr>PowerPoint Presentation</vt:lpstr>
      <vt:lpstr>Aims of today's session</vt:lpstr>
      <vt:lpstr>Links in presentation</vt:lpstr>
      <vt:lpstr>Background &amp; purpose</vt:lpstr>
      <vt:lpstr>Re-cap: Why must we reference?</vt:lpstr>
      <vt:lpstr>Referencing process in 5 simple steps…</vt:lpstr>
      <vt:lpstr>Citing information in your work</vt:lpstr>
      <vt:lpstr>PowerPoint Presentation</vt:lpstr>
      <vt:lpstr>PowerPoint Presentation</vt:lpstr>
      <vt:lpstr>Integrating sources into your work</vt:lpstr>
      <vt:lpstr>Quoting v Paraphrasing &amp; Summarising</vt:lpstr>
      <vt:lpstr>Example...</vt:lpstr>
      <vt:lpstr>1. Parenthetical in-text citation</vt:lpstr>
      <vt:lpstr>1. Parenthetical in-text citation</vt:lpstr>
      <vt:lpstr>2. Narrative in-text citation</vt:lpstr>
      <vt:lpstr>Quoting in your text</vt:lpstr>
      <vt:lpstr>Quote Examples:</vt:lpstr>
      <vt:lpstr>In-text example</vt:lpstr>
      <vt:lpstr>Example: Parenthetical in-text citation</vt:lpstr>
      <vt:lpstr>Example: narrative &amp; parenthetical</vt:lpstr>
      <vt:lpstr>Example 1: Parenthetical</vt:lpstr>
      <vt:lpstr>Example 1: Parenthetical</vt:lpstr>
      <vt:lpstr>Example 2: Narrative &amp; Parenthetical</vt:lpstr>
      <vt:lpstr>Example 2: Narrative &amp; Parenthetical</vt:lpstr>
      <vt:lpstr>More examples...</vt:lpstr>
      <vt:lpstr>Which in-text citation are correct?</vt:lpstr>
      <vt:lpstr>PowerPoint Presentation</vt:lpstr>
      <vt:lpstr>Useful Resources</vt:lpstr>
      <vt:lpstr>Formatting your reference list…</vt:lpstr>
      <vt:lpstr>Referencing a book</vt:lpstr>
      <vt:lpstr>Copyright page...</vt:lpstr>
      <vt:lpstr>Reference List: Book</vt:lpstr>
      <vt:lpstr>Referencing a journal article</vt:lpstr>
      <vt:lpstr>Finding the Information</vt:lpstr>
      <vt:lpstr>Reference List: journal article</vt:lpstr>
      <vt:lpstr>Referencing a webpage</vt:lpstr>
      <vt:lpstr>Web page</vt:lpstr>
      <vt:lpstr>Alphabetical reference list example</vt:lpstr>
      <vt:lpstr>Artificial Intelligence (AI)</vt:lpstr>
      <vt:lpstr>AI CRAAP Test</vt:lpstr>
      <vt:lpstr>Further AI resources:</vt:lpstr>
      <vt:lpstr>Referencing process in 5 simple steps…</vt:lpstr>
      <vt:lpstr>PowerPoint Presentation</vt:lpstr>
      <vt:lpstr>PowerPoint Presentation</vt:lpstr>
      <vt:lpstr>PowerPoint Presentation</vt:lpstr>
      <vt:lpstr>PowerPoint Presentation</vt:lpstr>
      <vt:lpstr>PowerPoint Presentation</vt:lpstr>
      <vt:lpstr>Useful resources</vt:lpstr>
      <vt:lpstr>Useful resources</vt:lpstr>
      <vt:lpstr>Useful resources</vt:lpstr>
      <vt:lpstr>Citation manager tools</vt:lpstr>
      <vt:lpstr>Useful Resource Links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 Ellis</cp:lastModifiedBy>
  <cp:revision>147</cp:revision>
  <dcterms:created xsi:type="dcterms:W3CDTF">2021-03-09T15:35:42Z</dcterms:created>
  <dcterms:modified xsi:type="dcterms:W3CDTF">2026-10-12T11:30:52Z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