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</p:sldIdLst>
  <p:notesMasterIdLst>
    <p:notesMasterId r:id="rId4"/>
  </p:notesMasterIdLst>
  <p:sldSz cx="7772400" cy="10058400"/>
  <p:notesSz cx="10058400" cy="77724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notesMaster" Target="notesMasters/notesMaster1.xml"/><Relationship Id="rId5" Type="http://schemas.openxmlformats.org/officeDocument/2006/relationships/presProps" Target="presProps.xml"/><Relationship Id="rId6" Type="http://schemas.openxmlformats.org/officeDocument/2006/relationships/viewProps" Target="viewProps.xml"/><Relationship Id="rId7" Type="http://schemas.openxmlformats.org/officeDocument/2006/relationships/theme" Target="theme/theme1.xml"/><Relationship Id="rId8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unpacked/word/media/image1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88920" y="548640"/>
            <a:ext cx="2194560" cy="756209"/>
          </a:xfrm>
          <a:prstGeom prst="rect">
            <a:avLst/>
          </a:prstGeom>
        </p:spPr>
      </p:pic>
      <p:sp>
        <p:nvSpPr>
          <p:cNvPr id="3" name="Text 0"/>
          <p:cNvSpPr/>
          <p:nvPr/>
        </p:nvSpPr>
        <p:spPr>
          <a:xfrm>
            <a:off x="685800" y="1828800"/>
            <a:ext cx="640080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buNone/>
            </a:pPr>
            <a:r>
              <a:rPr lang="en-US" sz="1400" b="1" dirty="0">
                <a:solidFill>
                  <a:srgbClr val="00000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Programme: Master of Business Administration</a:t>
            </a:r>
            <a:endParaRPr lang="en-US" sz="1400" dirty="0"/>
          </a:p>
        </p:txBody>
      </p:sp>
      <p:sp>
        <p:nvSpPr>
          <p:cNvPr id="4" name="Text 1"/>
          <p:cNvSpPr/>
          <p:nvPr/>
        </p:nvSpPr>
        <p:spPr>
          <a:xfrm>
            <a:off x="685800" y="2212848"/>
            <a:ext cx="640080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buNone/>
            </a:pPr>
            <a:r>
              <a:rPr lang="en-US" sz="1400" b="1" dirty="0">
                <a:solidFill>
                  <a:srgbClr val="00000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Module: Marketing Management</a:t>
            </a:r>
            <a:endParaRPr lang="en-US" sz="1400" dirty="0"/>
          </a:p>
        </p:txBody>
      </p:sp>
      <p:sp>
        <p:nvSpPr>
          <p:cNvPr id="5" name="Text 2"/>
          <p:cNvSpPr/>
          <p:nvPr/>
        </p:nvSpPr>
        <p:spPr>
          <a:xfrm>
            <a:off x="685800" y="2596896"/>
            <a:ext cx="640080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buNone/>
            </a:pPr>
            <a:r>
              <a:rPr lang="en-US" sz="1400" b="1" dirty="0">
                <a:solidFill>
                  <a:srgbClr val="00000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Module code: LCMB7024</a:t>
            </a:r>
            <a:endParaRPr lang="en-US" sz="1400" dirty="0"/>
          </a:p>
        </p:txBody>
      </p:sp>
      <p:sp>
        <p:nvSpPr>
          <p:cNvPr id="6" name="Text 3"/>
          <p:cNvSpPr/>
          <p:nvPr/>
        </p:nvSpPr>
        <p:spPr>
          <a:xfrm>
            <a:off x="685800" y="2980944"/>
            <a:ext cx="640080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buNone/>
            </a:pPr>
            <a:r>
              <a:rPr lang="en-US" sz="1400" b="1" dirty="0">
                <a:solidFill>
                  <a:srgbClr val="00000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Lecturer: Laila Maazouz Taonga Kaonga Sobere-Snithers</a:t>
            </a:r>
            <a:endParaRPr lang="en-US" sz="1400" dirty="0"/>
          </a:p>
        </p:txBody>
      </p:sp>
      <p:sp>
        <p:nvSpPr>
          <p:cNvPr id="7" name="Text 4"/>
          <p:cNvSpPr/>
          <p:nvPr/>
        </p:nvSpPr>
        <p:spPr>
          <a:xfrm>
            <a:off x="685800" y="3364992"/>
            <a:ext cx="640080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buNone/>
            </a:pPr>
            <a:r>
              <a:rPr lang="en-US" sz="1400" b="1" dirty="0">
                <a:solidFill>
                  <a:srgbClr val="00000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Assignment Title: Sustainable Brand Extension Poster Presentation</a:t>
            </a:r>
            <a:endParaRPr lang="en-US" sz="1400" dirty="0"/>
          </a:p>
        </p:txBody>
      </p:sp>
      <p:sp>
        <p:nvSpPr>
          <p:cNvPr id="8" name="Text 5"/>
          <p:cNvSpPr/>
          <p:nvPr/>
        </p:nvSpPr>
        <p:spPr>
          <a:xfrm>
            <a:off x="685800" y="3749040"/>
            <a:ext cx="640080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buNone/>
            </a:pPr>
            <a:r>
              <a:rPr lang="en-US" sz="1400" b="1" dirty="0">
                <a:solidFill>
                  <a:srgbClr val="00000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Student Name: Janvi Radadiya</a:t>
            </a:r>
            <a:endParaRPr lang="en-US" sz="1400" dirty="0"/>
          </a:p>
        </p:txBody>
      </p:sp>
      <p:sp>
        <p:nvSpPr>
          <p:cNvPr id="9" name="Text 6"/>
          <p:cNvSpPr/>
          <p:nvPr/>
        </p:nvSpPr>
        <p:spPr>
          <a:xfrm>
            <a:off x="685800" y="4133088"/>
            <a:ext cx="640080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buNone/>
            </a:pPr>
            <a:r>
              <a:rPr lang="en-US" sz="1400" b="1" dirty="0">
                <a:solidFill>
                  <a:srgbClr val="00000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Student ID Number: 2538338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unpacked/word/media/image2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5994" y="0"/>
            <a:ext cx="6960413" cy="10058400"/>
          </a:xfrm>
          <a:prstGeom prst="rect">
            <a:avLst/>
          </a:prstGeom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5" baseType="lpstr">
      <vt:lpstr>Arial</vt:lpstr>
      <vt:lpstr>Calibri</vt:lpstr>
      <vt:lpstr>Office Theme</vt:lpstr>
      <vt:lpstr>Slide 1</vt:lpstr>
      <vt:lpstr>Slide 2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2026-08-01T21:16:23Z</dcterms:created>
  <dcterms:modified xsi:type="dcterms:W3CDTF">2026-08-01T21:16:23Z</dcterms:modified>
</cp:coreProperties>
</file>