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3"/>
  </p:notesMasterIdLst>
  <p:sldIdLst>
    <p:sldId id="623" r:id="rId2"/>
    <p:sldId id="485" r:id="rId3"/>
    <p:sldId id="500" r:id="rId4"/>
    <p:sldId id="600" r:id="rId5"/>
    <p:sldId id="605" r:id="rId6"/>
    <p:sldId id="606" r:id="rId7"/>
    <p:sldId id="607" r:id="rId8"/>
    <p:sldId id="619" r:id="rId9"/>
    <p:sldId id="618" r:id="rId10"/>
    <p:sldId id="609" r:id="rId11"/>
    <p:sldId id="620" r:id="rId12"/>
    <p:sldId id="624" r:id="rId13"/>
    <p:sldId id="622" r:id="rId14"/>
    <p:sldId id="610" r:id="rId15"/>
    <p:sldId id="611" r:id="rId16"/>
    <p:sldId id="604" r:id="rId17"/>
    <p:sldId id="613" r:id="rId18"/>
    <p:sldId id="625" r:id="rId19"/>
    <p:sldId id="614" r:id="rId20"/>
    <p:sldId id="627" r:id="rId21"/>
    <p:sldId id="628" r:id="rId22"/>
    <p:sldId id="629" r:id="rId23"/>
    <p:sldId id="630" r:id="rId24"/>
    <p:sldId id="631" r:id="rId25"/>
    <p:sldId id="632" r:id="rId26"/>
    <p:sldId id="633" r:id="rId27"/>
    <p:sldId id="435" r:id="rId28"/>
    <p:sldId id="617" r:id="rId29"/>
    <p:sldId id="634" r:id="rId30"/>
    <p:sldId id="616" r:id="rId31"/>
    <p:sldId id="414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67E278-2AAB-44C1-A31B-51F4751597A4}" v="293" dt="2025-07-07T14:59:33.25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82194" autoAdjust="0"/>
  </p:normalViewPr>
  <p:slideViewPr>
    <p:cSldViewPr>
      <p:cViewPr varScale="1">
        <p:scale>
          <a:sx n="92" d="100"/>
          <a:sy n="92" d="100"/>
        </p:scale>
        <p:origin x="175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B067F47D-D2F1-419F-8F25-8702742A0CB8}"/>
    <pc:docChg chg="custSel modSld">
      <pc:chgData name="Vasilios Tavlaridis" userId="cf0f3e73-e183-4ecf-9d20-cf90aae84965" providerId="ADAL" clId="{B067F47D-D2F1-419F-8F25-8702742A0CB8}" dt="2024-01-16T03:30:39.653" v="2" actId="1076"/>
      <pc:docMkLst>
        <pc:docMk/>
      </pc:docMkLst>
      <pc:sldChg chg="addSp delSp modSp mod">
        <pc:chgData name="Vasilios Tavlaridis" userId="cf0f3e73-e183-4ecf-9d20-cf90aae84965" providerId="ADAL" clId="{B067F47D-D2F1-419F-8F25-8702742A0CB8}" dt="2024-01-16T03:30:39.653" v="2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5664F6CB-D61A-478C-9FC4-1D7F9DD60D5A}"/>
    <pc:docChg chg="custSel addSld delSld modSld sldOrd">
      <pc:chgData name="Vasilios Tavlaridis" userId="cf0f3e73-e183-4ecf-9d20-cf90aae84965" providerId="ADAL" clId="{5664F6CB-D61A-478C-9FC4-1D7F9DD60D5A}" dt="2023-07-10T07:43:25.570" v="829" actId="20577"/>
      <pc:docMkLst>
        <pc:docMk/>
      </pc:docMkLst>
      <pc:sldChg chg="modSp mod">
        <pc:chgData name="Vasilios Tavlaridis" userId="cf0f3e73-e183-4ecf-9d20-cf90aae84965" providerId="ADAL" clId="{5664F6CB-D61A-478C-9FC4-1D7F9DD60D5A}" dt="2023-07-10T07:38:56.982" v="823" actId="20577"/>
        <pc:sldMkLst>
          <pc:docMk/>
          <pc:sldMk cId="3155882856" sldId="414"/>
        </pc:sldMkLst>
      </pc:sldChg>
      <pc:sldChg chg="modAnim">
        <pc:chgData name="Vasilios Tavlaridis" userId="cf0f3e73-e183-4ecf-9d20-cf90aae84965" providerId="ADAL" clId="{5664F6CB-D61A-478C-9FC4-1D7F9DD60D5A}" dt="2023-07-10T07:37:28.770" v="812"/>
        <pc:sldMkLst>
          <pc:docMk/>
          <pc:sldMk cId="826095882" sldId="485"/>
        </pc:sldMkLst>
      </pc:sldChg>
      <pc:sldChg chg="modAnim">
        <pc:chgData name="Vasilios Tavlaridis" userId="cf0f3e73-e183-4ecf-9d20-cf90aae84965" providerId="ADAL" clId="{5664F6CB-D61A-478C-9FC4-1D7F9DD60D5A}" dt="2023-07-10T07:37:43.434" v="814"/>
        <pc:sldMkLst>
          <pc:docMk/>
          <pc:sldMk cId="3259404093" sldId="500"/>
        </pc:sldMkLst>
      </pc:sldChg>
      <pc:sldChg chg="modSp modAnim">
        <pc:chgData name="Vasilios Tavlaridis" userId="cf0f3e73-e183-4ecf-9d20-cf90aae84965" providerId="ADAL" clId="{5664F6CB-D61A-478C-9FC4-1D7F9DD60D5A}" dt="2023-07-10T07:40:41.186" v="825" actId="20577"/>
        <pc:sldMkLst>
          <pc:docMk/>
          <pc:sldMk cId="4274959745" sldId="611"/>
        </pc:sldMkLst>
      </pc:sldChg>
      <pc:sldChg chg="modSp modAnim">
        <pc:chgData name="Vasilios Tavlaridis" userId="cf0f3e73-e183-4ecf-9d20-cf90aae84965" providerId="ADAL" clId="{5664F6CB-D61A-478C-9FC4-1D7F9DD60D5A}" dt="2023-07-10T07:43:25.570" v="829" actId="20577"/>
        <pc:sldMkLst>
          <pc:docMk/>
          <pc:sldMk cId="677732549" sldId="614"/>
        </pc:sldMkLst>
      </pc:sldChg>
      <pc:sldChg chg="modSp del mod">
        <pc:chgData name="Vasilios Tavlaridis" userId="cf0f3e73-e183-4ecf-9d20-cf90aae84965" providerId="ADAL" clId="{5664F6CB-D61A-478C-9FC4-1D7F9DD60D5A}" dt="2023-07-10T07:29:37.715" v="59" actId="47"/>
        <pc:sldMkLst>
          <pc:docMk/>
          <pc:sldMk cId="2137846429" sldId="615"/>
        </pc:sldMkLst>
      </pc:sldChg>
      <pc:sldChg chg="modSp add ord modAnim">
        <pc:chgData name="Vasilios Tavlaridis" userId="cf0f3e73-e183-4ecf-9d20-cf90aae84965" providerId="ADAL" clId="{5664F6CB-D61A-478C-9FC4-1D7F9DD60D5A}" dt="2023-07-10T07:38:33.822" v="817"/>
        <pc:sldMkLst>
          <pc:docMk/>
          <pc:sldMk cId="2999511870" sldId="615"/>
        </pc:sldMkLst>
      </pc:sldChg>
      <pc:sldChg chg="modSp add mod ord">
        <pc:chgData name="Vasilios Tavlaridis" userId="cf0f3e73-e183-4ecf-9d20-cf90aae84965" providerId="ADAL" clId="{5664F6CB-D61A-478C-9FC4-1D7F9DD60D5A}" dt="2023-07-10T07:37:10.805" v="810" actId="122"/>
        <pc:sldMkLst>
          <pc:docMk/>
          <pc:sldMk cId="2359448042" sldId="616"/>
        </pc:sldMkLst>
      </pc:sldChg>
      <pc:sldChg chg="modSp add mod modAnim">
        <pc:chgData name="Vasilios Tavlaridis" userId="cf0f3e73-e183-4ecf-9d20-cf90aae84965" providerId="ADAL" clId="{5664F6CB-D61A-478C-9FC4-1D7F9DD60D5A}" dt="2023-07-10T07:38:44.262" v="819"/>
        <pc:sldMkLst>
          <pc:docMk/>
          <pc:sldMk cId="2811842363" sldId="617"/>
        </pc:sldMkLst>
      </pc:sldChg>
    </pc:docChg>
  </pc:docChgLst>
  <pc:docChgLst>
    <pc:chgData name="Vasilios Tavlaridis" userId="cf0f3e73-e183-4ecf-9d20-cf90aae84965" providerId="ADAL" clId="{3C6DA139-1E72-494D-9D0B-124378CE230F}"/>
    <pc:docChg chg="modSld">
      <pc:chgData name="Vasilios Tavlaridis" userId="cf0f3e73-e183-4ecf-9d20-cf90aae84965" providerId="ADAL" clId="{3C6DA139-1E72-494D-9D0B-124378CE230F}" dt="2025-01-13T03:02:47.902" v="5" actId="6549"/>
      <pc:docMkLst>
        <pc:docMk/>
      </pc:docMkLst>
      <pc:sldChg chg="modSp mod">
        <pc:chgData name="Vasilios Tavlaridis" userId="cf0f3e73-e183-4ecf-9d20-cf90aae84965" providerId="ADAL" clId="{3C6DA139-1E72-494D-9D0B-124378CE230F}" dt="2025-01-13T03:02:47.902" v="5" actId="6549"/>
        <pc:sldMkLst>
          <pc:docMk/>
          <pc:sldMk cId="3155882856" sldId="414"/>
        </pc:sldMkLst>
      </pc:sldChg>
      <pc:sldChg chg="modSp mod">
        <pc:chgData name="Vasilios Tavlaridis" userId="cf0f3e73-e183-4ecf-9d20-cf90aae84965" providerId="ADAL" clId="{3C6DA139-1E72-494D-9D0B-124378CE230F}" dt="2025-01-13T03:01:52.372" v="3" actId="1076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3C6DA139-1E72-494D-9D0B-124378CE230F}" dt="2025-01-13T03:02:15.314" v="4" actId="313"/>
        <pc:sldMkLst>
          <pc:docMk/>
          <pc:sldMk cId="176661573" sldId="610"/>
        </pc:sldMkLst>
      </pc:sldChg>
    </pc:docChg>
  </pc:docChgLst>
  <pc:docChgLst>
    <pc:chgData name="Vasilios Tavlaridis" userId="cf0f3e73-e183-4ecf-9d20-cf90aae84965" providerId="ADAL" clId="{5F67E278-2AAB-44C1-A31B-51F4751597A4}"/>
    <pc:docChg chg="custSel addSld delSld modSld">
      <pc:chgData name="Vasilios Tavlaridis" userId="cf0f3e73-e183-4ecf-9d20-cf90aae84965" providerId="ADAL" clId="{5F67E278-2AAB-44C1-A31B-51F4751597A4}" dt="2025-07-07T14:59:33.253" v="376"/>
      <pc:docMkLst>
        <pc:docMk/>
      </pc:docMkLst>
      <pc:sldChg chg="modAnim">
        <pc:chgData name="Vasilios Tavlaridis" userId="cf0f3e73-e183-4ecf-9d20-cf90aae84965" providerId="ADAL" clId="{5F67E278-2AAB-44C1-A31B-51F4751597A4}" dt="2025-07-07T14:59:33.253" v="376"/>
        <pc:sldMkLst>
          <pc:docMk/>
          <pc:sldMk cId="2214796107" sldId="435"/>
        </pc:sldMkLst>
      </pc:sldChg>
      <pc:sldChg chg="modSp">
        <pc:chgData name="Vasilios Tavlaridis" userId="cf0f3e73-e183-4ecf-9d20-cf90aae84965" providerId="ADAL" clId="{5F67E278-2AAB-44C1-A31B-51F4751597A4}" dt="2025-07-07T14:26:11.529" v="49" actId="120"/>
        <pc:sldMkLst>
          <pc:docMk/>
          <pc:sldMk cId="4047259398" sldId="604"/>
        </pc:sldMkLst>
        <pc:spChg chg="mod">
          <ac:chgData name="Vasilios Tavlaridis" userId="cf0f3e73-e183-4ecf-9d20-cf90aae84965" providerId="ADAL" clId="{5F67E278-2AAB-44C1-A31B-51F4751597A4}" dt="2025-07-07T14:26:11.529" v="49" actId="120"/>
          <ac:spMkLst>
            <pc:docMk/>
            <pc:sldMk cId="4047259398" sldId="604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5F67E278-2AAB-44C1-A31B-51F4751597A4}" dt="2025-07-07T14:26:00.490" v="48" actId="6549"/>
        <pc:sldMkLst>
          <pc:docMk/>
          <pc:sldMk cId="176661573" sldId="610"/>
        </pc:sldMkLst>
        <pc:spChg chg="mod">
          <ac:chgData name="Vasilios Tavlaridis" userId="cf0f3e73-e183-4ecf-9d20-cf90aae84965" providerId="ADAL" clId="{5F67E278-2AAB-44C1-A31B-51F4751597A4}" dt="2025-07-07T14:26:00.490" v="48" actId="6549"/>
          <ac:spMkLst>
            <pc:docMk/>
            <pc:sldMk cId="176661573" sldId="610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5F67E278-2AAB-44C1-A31B-51F4751597A4}" dt="2025-07-07T14:56:11.698" v="341"/>
        <pc:sldMkLst>
          <pc:docMk/>
          <pc:sldMk cId="1954567454" sldId="613"/>
        </pc:sldMkLst>
      </pc:sldChg>
      <pc:sldChg chg="del">
        <pc:chgData name="Vasilios Tavlaridis" userId="cf0f3e73-e183-4ecf-9d20-cf90aae84965" providerId="ADAL" clId="{5F67E278-2AAB-44C1-A31B-51F4751597A4}" dt="2025-07-07T14:23:14.963" v="1" actId="47"/>
        <pc:sldMkLst>
          <pc:docMk/>
          <pc:sldMk cId="2999511870" sldId="615"/>
        </pc:sldMkLst>
      </pc:sldChg>
      <pc:sldChg chg="addSp delSp modSp mod">
        <pc:chgData name="Vasilios Tavlaridis" userId="cf0f3e73-e183-4ecf-9d20-cf90aae84965" providerId="ADAL" clId="{5F67E278-2AAB-44C1-A31B-51F4751597A4}" dt="2025-07-07T14:29:25.520" v="93" actId="403"/>
        <pc:sldMkLst>
          <pc:docMk/>
          <pc:sldMk cId="2359448042" sldId="616"/>
        </pc:sldMkLst>
        <pc:spChg chg="del mod">
          <ac:chgData name="Vasilios Tavlaridis" userId="cf0f3e73-e183-4ecf-9d20-cf90aae84965" providerId="ADAL" clId="{5F67E278-2AAB-44C1-A31B-51F4751597A4}" dt="2025-07-07T14:29:15.018" v="87" actId="21"/>
          <ac:spMkLst>
            <pc:docMk/>
            <pc:sldMk cId="2359448042" sldId="616"/>
            <ac:spMk id="3" creationId="{00000000-0000-0000-0000-000000000000}"/>
          </ac:spMkLst>
        </pc:spChg>
        <pc:spChg chg="mod">
          <ac:chgData name="Vasilios Tavlaridis" userId="cf0f3e73-e183-4ecf-9d20-cf90aae84965" providerId="ADAL" clId="{5F67E278-2AAB-44C1-A31B-51F4751597A4}" dt="2025-07-07T14:29:25.520" v="93" actId="403"/>
          <ac:spMkLst>
            <pc:docMk/>
            <pc:sldMk cId="2359448042" sldId="616"/>
            <ac:spMk id="4" creationId="{A0B6E651-E7C8-6D20-D087-480AE61A779C}"/>
          </ac:spMkLst>
        </pc:spChg>
        <pc:spChg chg="add del mod">
          <ac:chgData name="Vasilios Tavlaridis" userId="cf0f3e73-e183-4ecf-9d20-cf90aae84965" providerId="ADAL" clId="{5F67E278-2AAB-44C1-A31B-51F4751597A4}" dt="2025-07-07T14:29:19.426" v="88" actId="21"/>
          <ac:spMkLst>
            <pc:docMk/>
            <pc:sldMk cId="2359448042" sldId="616"/>
            <ac:spMk id="6" creationId="{59DB14B4-D9BA-BA59-DF17-557E0DEB8F59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4:48.988" v="329"/>
        <pc:sldMkLst>
          <pc:docMk/>
          <pc:sldMk cId="1510299705" sldId="618"/>
        </pc:sldMkLst>
        <pc:spChg chg="mod">
          <ac:chgData name="Vasilios Tavlaridis" userId="cf0f3e73-e183-4ecf-9d20-cf90aae84965" providerId="ADAL" clId="{5F67E278-2AAB-44C1-A31B-51F4751597A4}" dt="2025-07-07T14:24:32.293" v="15" actId="12"/>
          <ac:spMkLst>
            <pc:docMk/>
            <pc:sldMk cId="1510299705" sldId="618"/>
            <ac:spMk id="3" creationId="{65A412BA-2B90-7ADE-1C20-46B4823B8EE2}"/>
          </ac:spMkLst>
        </pc:spChg>
        <pc:spChg chg="add mod">
          <ac:chgData name="Vasilios Tavlaridis" userId="cf0f3e73-e183-4ecf-9d20-cf90aae84965" providerId="ADAL" clId="{5F67E278-2AAB-44C1-A31B-51F4751597A4}" dt="2025-07-07T14:24:21.777" v="13"/>
          <ac:spMkLst>
            <pc:docMk/>
            <pc:sldMk cId="1510299705" sldId="618"/>
            <ac:spMk id="5" creationId="{A0642BD6-4101-BEE7-84E6-A6E6277C80D1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4:26.234" v="325"/>
        <pc:sldMkLst>
          <pc:docMk/>
          <pc:sldMk cId="2839338612" sldId="619"/>
        </pc:sldMkLst>
        <pc:spChg chg="add mod">
          <ac:chgData name="Vasilios Tavlaridis" userId="cf0f3e73-e183-4ecf-9d20-cf90aae84965" providerId="ADAL" clId="{5F67E278-2AAB-44C1-A31B-51F4751597A4}" dt="2025-07-07T14:24:14.902" v="11"/>
          <ac:spMkLst>
            <pc:docMk/>
            <pc:sldMk cId="2839338612" sldId="619"/>
            <ac:spMk id="2" creationId="{FE60DC1A-5338-F88E-E166-DC65A24E19CF}"/>
          </ac:spMkLst>
        </pc:spChg>
        <pc:spChg chg="mod">
          <ac:chgData name="Vasilios Tavlaridis" userId="cf0f3e73-e183-4ecf-9d20-cf90aae84965" providerId="ADAL" clId="{5F67E278-2AAB-44C1-A31B-51F4751597A4}" dt="2025-07-07T14:24:18.817" v="12" actId="13926"/>
          <ac:spMkLst>
            <pc:docMk/>
            <pc:sldMk cId="2839338612" sldId="619"/>
            <ac:spMk id="3" creationId="{7028C9FD-DC21-A3A0-51C3-35C31728444C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5:16.252" v="333"/>
        <pc:sldMkLst>
          <pc:docMk/>
          <pc:sldMk cId="2437144598" sldId="620"/>
        </pc:sldMkLst>
        <pc:spChg chg="add mod">
          <ac:chgData name="Vasilios Tavlaridis" userId="cf0f3e73-e183-4ecf-9d20-cf90aae84965" providerId="ADAL" clId="{5F67E278-2AAB-44C1-A31B-51F4751597A4}" dt="2025-07-07T14:25:02.943" v="37"/>
          <ac:spMkLst>
            <pc:docMk/>
            <pc:sldMk cId="2437144598" sldId="620"/>
            <ac:spMk id="2" creationId="{0023AA7A-906B-FB97-15A9-E1AFD7F00257}"/>
          </ac:spMkLst>
        </pc:spChg>
        <pc:spChg chg="mod">
          <ac:chgData name="Vasilios Tavlaridis" userId="cf0f3e73-e183-4ecf-9d20-cf90aae84965" providerId="ADAL" clId="{5F67E278-2AAB-44C1-A31B-51F4751597A4}" dt="2025-07-07T14:24:59.764" v="36" actId="13926"/>
          <ac:spMkLst>
            <pc:docMk/>
            <pc:sldMk cId="2437144598" sldId="620"/>
            <ac:spMk id="20" creationId="{7040FAA7-A7BF-A145-6C96-D4688D6B9C33}"/>
          </ac:spMkLst>
        </pc:spChg>
      </pc:sldChg>
      <pc:sldChg chg="addSp modSp del mod">
        <pc:chgData name="Vasilios Tavlaridis" userId="cf0f3e73-e183-4ecf-9d20-cf90aae84965" providerId="ADAL" clId="{5F67E278-2AAB-44C1-A31B-51F4751597A4}" dt="2025-07-07T14:25:28.213" v="40" actId="47"/>
        <pc:sldMkLst>
          <pc:docMk/>
          <pc:sldMk cId="2400576745" sldId="621"/>
        </pc:sldMkLst>
        <pc:spChg chg="add mod">
          <ac:chgData name="Vasilios Tavlaridis" userId="cf0f3e73-e183-4ecf-9d20-cf90aae84965" providerId="ADAL" clId="{5F67E278-2AAB-44C1-A31B-51F4751597A4}" dt="2025-07-07T14:25:18.550" v="39"/>
          <ac:spMkLst>
            <pc:docMk/>
            <pc:sldMk cId="2400576745" sldId="621"/>
            <ac:spMk id="2" creationId="{D44B5A13-EE40-999A-D6D2-F1B425781C41}"/>
          </ac:spMkLst>
        </pc:spChg>
        <pc:spChg chg="mod">
          <ac:chgData name="Vasilios Tavlaridis" userId="cf0f3e73-e183-4ecf-9d20-cf90aae84965" providerId="ADAL" clId="{5F67E278-2AAB-44C1-A31B-51F4751597A4}" dt="2025-07-07T14:25:13.863" v="38" actId="122"/>
          <ac:spMkLst>
            <pc:docMk/>
            <pc:sldMk cId="2400576745" sldId="621"/>
            <ac:spMk id="7" creationId="{1278D215-2905-DB83-5871-C937EF9A9533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5:45.976" v="338" actId="14100"/>
        <pc:sldMkLst>
          <pc:docMk/>
          <pc:sldMk cId="2236267374" sldId="622"/>
        </pc:sldMkLst>
        <pc:spChg chg="mod">
          <ac:chgData name="Vasilios Tavlaridis" userId="cf0f3e73-e183-4ecf-9d20-cf90aae84965" providerId="ADAL" clId="{5F67E278-2AAB-44C1-A31B-51F4751597A4}" dt="2025-07-07T14:55:45.976" v="338" actId="14100"/>
          <ac:spMkLst>
            <pc:docMk/>
            <pc:sldMk cId="2236267374" sldId="622"/>
            <ac:spMk id="2" creationId="{10CA0190-53F5-84A2-9E1C-246A46D43D56}"/>
          </ac:spMkLst>
        </pc:spChg>
        <pc:spChg chg="mod">
          <ac:chgData name="Vasilios Tavlaridis" userId="cf0f3e73-e183-4ecf-9d20-cf90aae84965" providerId="ADAL" clId="{5F67E278-2AAB-44C1-A31B-51F4751597A4}" dt="2025-07-07T14:25:52.531" v="46" actId="1076"/>
          <ac:spMkLst>
            <pc:docMk/>
            <pc:sldMk cId="2236267374" sldId="622"/>
            <ac:spMk id="4" creationId="{2DF8E90E-0D5F-6BC0-771A-35B70B01F4C1}"/>
          </ac:spMkLst>
        </pc:spChg>
        <pc:spChg chg="add mod">
          <ac:chgData name="Vasilios Tavlaridis" userId="cf0f3e73-e183-4ecf-9d20-cf90aae84965" providerId="ADAL" clId="{5F67E278-2AAB-44C1-A31B-51F4751597A4}" dt="2025-07-07T14:25:31.646" v="41"/>
          <ac:spMkLst>
            <pc:docMk/>
            <pc:sldMk cId="2236267374" sldId="622"/>
            <ac:spMk id="5" creationId="{2135B858-E507-6792-DB5F-3D2104AFECCB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6:26.906" v="342"/>
        <pc:sldMkLst>
          <pc:docMk/>
          <pc:sldMk cId="1708555703" sldId="625"/>
        </pc:sldMkLst>
        <pc:spChg chg="add mod">
          <ac:chgData name="Vasilios Tavlaridis" userId="cf0f3e73-e183-4ecf-9d20-cf90aae84965" providerId="ADAL" clId="{5F67E278-2AAB-44C1-A31B-51F4751597A4}" dt="2025-07-07T14:26:17.461" v="50"/>
          <ac:spMkLst>
            <pc:docMk/>
            <pc:sldMk cId="1708555703" sldId="625"/>
            <ac:spMk id="2" creationId="{03BFDAB0-2888-BC83-FF2A-B83084464A1F}"/>
          </ac:spMkLst>
        </pc:spChg>
        <pc:spChg chg="add mod">
          <ac:chgData name="Vasilios Tavlaridis" userId="cf0f3e73-e183-4ecf-9d20-cf90aae84965" providerId="ADAL" clId="{5F67E278-2AAB-44C1-A31B-51F4751597A4}" dt="2025-07-07T14:26:34.547" v="53"/>
          <ac:spMkLst>
            <pc:docMk/>
            <pc:sldMk cId="1708555703" sldId="625"/>
            <ac:spMk id="3" creationId="{C22FDE46-D9E9-7E4A-42CF-D9B5F884CF1E}"/>
          </ac:spMkLst>
        </pc:spChg>
        <pc:picChg chg="mod">
          <ac:chgData name="Vasilios Tavlaridis" userId="cf0f3e73-e183-4ecf-9d20-cf90aae84965" providerId="ADAL" clId="{5F67E278-2AAB-44C1-A31B-51F4751597A4}" dt="2025-07-07T14:26:24.281" v="52" actId="14100"/>
          <ac:picMkLst>
            <pc:docMk/>
            <pc:sldMk cId="1708555703" sldId="625"/>
            <ac:picMk id="5" creationId="{3F32AC96-D075-9CF0-F3F6-EF022BF13B76}"/>
          </ac:picMkLst>
        </pc:picChg>
      </pc:sldChg>
      <pc:sldChg chg="modSp mod">
        <pc:chgData name="Vasilios Tavlaridis" userId="cf0f3e73-e183-4ecf-9d20-cf90aae84965" providerId="ADAL" clId="{5F67E278-2AAB-44C1-A31B-51F4751597A4}" dt="2025-07-07T14:22:45.652" v="0" actId="207"/>
        <pc:sldMkLst>
          <pc:docMk/>
          <pc:sldMk cId="2230431227" sldId="627"/>
        </pc:sldMkLst>
        <pc:spChg chg="mod">
          <ac:chgData name="Vasilios Tavlaridis" userId="cf0f3e73-e183-4ecf-9d20-cf90aae84965" providerId="ADAL" clId="{5F67E278-2AAB-44C1-A31B-51F4751597A4}" dt="2025-07-07T14:22:45.652" v="0" actId="207"/>
          <ac:spMkLst>
            <pc:docMk/>
            <pc:sldMk cId="2230431227" sldId="627"/>
            <ac:spMk id="2" creationId="{2479C57D-E762-A638-290B-5019678D7F4F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6:58.152" v="347"/>
        <pc:sldMkLst>
          <pc:docMk/>
          <pc:sldMk cId="3143076058" sldId="628"/>
        </pc:sldMkLst>
        <pc:spChg chg="mod">
          <ac:chgData name="Vasilios Tavlaridis" userId="cf0f3e73-e183-4ecf-9d20-cf90aae84965" providerId="ADAL" clId="{5F67E278-2AAB-44C1-A31B-51F4751597A4}" dt="2025-07-07T14:26:45.353" v="54" actId="13926"/>
          <ac:spMkLst>
            <pc:docMk/>
            <pc:sldMk cId="3143076058" sldId="628"/>
            <ac:spMk id="2" creationId="{2EA9DD8C-3CE5-D3C0-8B34-E47AAD7302D0}"/>
          </ac:spMkLst>
        </pc:spChg>
        <pc:spChg chg="mod">
          <ac:chgData name="Vasilios Tavlaridis" userId="cf0f3e73-e183-4ecf-9d20-cf90aae84965" providerId="ADAL" clId="{5F67E278-2AAB-44C1-A31B-51F4751597A4}" dt="2025-07-07T14:27:06.521" v="61" actId="5793"/>
          <ac:spMkLst>
            <pc:docMk/>
            <pc:sldMk cId="3143076058" sldId="628"/>
            <ac:spMk id="3" creationId="{AF1A4133-B13A-6F70-3730-2E882569ED1D}"/>
          </ac:spMkLst>
        </pc:spChg>
        <pc:spChg chg="add mod">
          <ac:chgData name="Vasilios Tavlaridis" userId="cf0f3e73-e183-4ecf-9d20-cf90aae84965" providerId="ADAL" clId="{5F67E278-2AAB-44C1-A31B-51F4751597A4}" dt="2025-07-07T14:28:40.849" v="83"/>
          <ac:spMkLst>
            <pc:docMk/>
            <pc:sldMk cId="3143076058" sldId="628"/>
            <ac:spMk id="5" creationId="{5D7BE524-C64F-31FE-A8DA-ABBF2629C242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7:53.194" v="353"/>
        <pc:sldMkLst>
          <pc:docMk/>
          <pc:sldMk cId="303860333" sldId="629"/>
        </pc:sldMkLst>
        <pc:spChg chg="mod">
          <ac:chgData name="Vasilios Tavlaridis" userId="cf0f3e73-e183-4ecf-9d20-cf90aae84965" providerId="ADAL" clId="{5F67E278-2AAB-44C1-A31B-51F4751597A4}" dt="2025-07-07T14:27:11.699" v="62" actId="13926"/>
          <ac:spMkLst>
            <pc:docMk/>
            <pc:sldMk cId="303860333" sldId="629"/>
            <ac:spMk id="2" creationId="{CCA81515-1E9B-39C2-E9F5-0B07B7679F8C}"/>
          </ac:spMkLst>
        </pc:spChg>
        <pc:spChg chg="mod">
          <ac:chgData name="Vasilios Tavlaridis" userId="cf0f3e73-e183-4ecf-9d20-cf90aae84965" providerId="ADAL" clId="{5F67E278-2AAB-44C1-A31B-51F4751597A4}" dt="2025-07-07T14:27:21.724" v="64" actId="12"/>
          <ac:spMkLst>
            <pc:docMk/>
            <pc:sldMk cId="303860333" sldId="629"/>
            <ac:spMk id="3" creationId="{86D40072-3DF5-6BFD-2576-7BFB115A7F1F}"/>
          </ac:spMkLst>
        </pc:spChg>
        <pc:spChg chg="add mod">
          <ac:chgData name="Vasilios Tavlaridis" userId="cf0f3e73-e183-4ecf-9d20-cf90aae84965" providerId="ADAL" clId="{5F67E278-2AAB-44C1-A31B-51F4751597A4}" dt="2025-07-07T14:28:36.570" v="82"/>
          <ac:spMkLst>
            <pc:docMk/>
            <pc:sldMk cId="303860333" sldId="629"/>
            <ac:spMk id="5" creationId="{DC035E84-B598-AC5E-EECF-42A6782D3B7F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8:23.519" v="360"/>
        <pc:sldMkLst>
          <pc:docMk/>
          <pc:sldMk cId="265948803" sldId="630"/>
        </pc:sldMkLst>
        <pc:spChg chg="mod">
          <ac:chgData name="Vasilios Tavlaridis" userId="cf0f3e73-e183-4ecf-9d20-cf90aae84965" providerId="ADAL" clId="{5F67E278-2AAB-44C1-A31B-51F4751597A4}" dt="2025-07-07T14:27:30.909" v="66" actId="14100"/>
          <ac:spMkLst>
            <pc:docMk/>
            <pc:sldMk cId="265948803" sldId="630"/>
            <ac:spMk id="2" creationId="{AF08B3D6-8926-CBA6-20D6-C767994003B6}"/>
          </ac:spMkLst>
        </pc:spChg>
        <pc:spChg chg="mod">
          <ac:chgData name="Vasilios Tavlaridis" userId="cf0f3e73-e183-4ecf-9d20-cf90aae84965" providerId="ADAL" clId="{5F67E278-2AAB-44C1-A31B-51F4751597A4}" dt="2025-07-07T14:58:05.751" v="357" actId="14100"/>
          <ac:spMkLst>
            <pc:docMk/>
            <pc:sldMk cId="265948803" sldId="630"/>
            <ac:spMk id="3" creationId="{AE6CDD75-D28E-6295-94EB-530067D30113}"/>
          </ac:spMkLst>
        </pc:spChg>
        <pc:spChg chg="add mod">
          <ac:chgData name="Vasilios Tavlaridis" userId="cf0f3e73-e183-4ecf-9d20-cf90aae84965" providerId="ADAL" clId="{5F67E278-2AAB-44C1-A31B-51F4751597A4}" dt="2025-07-07T14:28:32.044" v="81"/>
          <ac:spMkLst>
            <pc:docMk/>
            <pc:sldMk cId="265948803" sldId="630"/>
            <ac:spMk id="5" creationId="{0E9CD24E-40C6-C2EF-8815-812DD1276C81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8:45.985" v="365"/>
        <pc:sldMkLst>
          <pc:docMk/>
          <pc:sldMk cId="1967404813" sldId="631"/>
        </pc:sldMkLst>
        <pc:spChg chg="mod">
          <ac:chgData name="Vasilios Tavlaridis" userId="cf0f3e73-e183-4ecf-9d20-cf90aae84965" providerId="ADAL" clId="{5F67E278-2AAB-44C1-A31B-51F4751597A4}" dt="2025-07-07T14:28:06.113" v="77" actId="13926"/>
          <ac:spMkLst>
            <pc:docMk/>
            <pc:sldMk cId="1967404813" sldId="631"/>
            <ac:spMk id="2" creationId="{B620A880-6A5A-4503-9D7A-C2D9D17B3428}"/>
          </ac:spMkLst>
        </pc:spChg>
        <pc:spChg chg="mod">
          <ac:chgData name="Vasilios Tavlaridis" userId="cf0f3e73-e183-4ecf-9d20-cf90aae84965" providerId="ADAL" clId="{5F67E278-2AAB-44C1-A31B-51F4751597A4}" dt="2025-07-07T14:58:37.018" v="362" actId="14100"/>
          <ac:spMkLst>
            <pc:docMk/>
            <pc:sldMk cId="1967404813" sldId="631"/>
            <ac:spMk id="3" creationId="{D00575D4-B09D-58F4-CBAB-8008A2B102DC}"/>
          </ac:spMkLst>
        </pc:spChg>
        <pc:spChg chg="add mod">
          <ac:chgData name="Vasilios Tavlaridis" userId="cf0f3e73-e183-4ecf-9d20-cf90aae84965" providerId="ADAL" clId="{5F67E278-2AAB-44C1-A31B-51F4751597A4}" dt="2025-07-07T14:28:26.605" v="80"/>
          <ac:spMkLst>
            <pc:docMk/>
            <pc:sldMk cId="1967404813" sldId="631"/>
            <ac:spMk id="5" creationId="{A11D3B97-4629-107C-D501-AA8CED85F968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9:03.160" v="370"/>
        <pc:sldMkLst>
          <pc:docMk/>
          <pc:sldMk cId="892003728" sldId="632"/>
        </pc:sldMkLst>
        <pc:spChg chg="mod">
          <ac:chgData name="Vasilios Tavlaridis" userId="cf0f3e73-e183-4ecf-9d20-cf90aae84965" providerId="ADAL" clId="{5F67E278-2AAB-44C1-A31B-51F4751597A4}" dt="2025-07-07T14:23:58.406" v="10" actId="13926"/>
          <ac:spMkLst>
            <pc:docMk/>
            <pc:sldMk cId="892003728" sldId="632"/>
            <ac:spMk id="2" creationId="{BEE3381B-EED5-A055-96FF-69958D1F1669}"/>
          </ac:spMkLst>
        </pc:spChg>
        <pc:spChg chg="mod">
          <ac:chgData name="Vasilios Tavlaridis" userId="cf0f3e73-e183-4ecf-9d20-cf90aae84965" providerId="ADAL" clId="{5F67E278-2AAB-44C1-A31B-51F4751597A4}" dt="2025-07-07T14:58:55.262" v="367" actId="14100"/>
          <ac:spMkLst>
            <pc:docMk/>
            <pc:sldMk cId="892003728" sldId="632"/>
            <ac:spMk id="3" creationId="{64CCF190-FF2A-7DA7-66EF-8523D1815F25}"/>
          </ac:spMkLst>
        </pc:spChg>
        <pc:spChg chg="add mod">
          <ac:chgData name="Vasilios Tavlaridis" userId="cf0f3e73-e183-4ecf-9d20-cf90aae84965" providerId="ADAL" clId="{5F67E278-2AAB-44C1-A31B-51F4751597A4}" dt="2025-07-07T14:28:22.276" v="79"/>
          <ac:spMkLst>
            <pc:docMk/>
            <pc:sldMk cId="892003728" sldId="632"/>
            <ac:spMk id="5" creationId="{1D82F1EE-F9DB-7FB3-C314-4C0F900918BC}"/>
          </ac:spMkLst>
        </pc:spChg>
      </pc:sldChg>
      <pc:sldChg chg="addSp modSp mod modAnim">
        <pc:chgData name="Vasilios Tavlaridis" userId="cf0f3e73-e183-4ecf-9d20-cf90aae84965" providerId="ADAL" clId="{5F67E278-2AAB-44C1-A31B-51F4751597A4}" dt="2025-07-07T14:59:27.762" v="375"/>
        <pc:sldMkLst>
          <pc:docMk/>
          <pc:sldMk cId="532520084" sldId="633"/>
        </pc:sldMkLst>
        <pc:spChg chg="mod">
          <ac:chgData name="Vasilios Tavlaridis" userId="cf0f3e73-e183-4ecf-9d20-cf90aae84965" providerId="ADAL" clId="{5F67E278-2AAB-44C1-A31B-51F4751597A4}" dt="2025-07-07T14:23:37.395" v="5" actId="13926"/>
          <ac:spMkLst>
            <pc:docMk/>
            <pc:sldMk cId="532520084" sldId="633"/>
            <ac:spMk id="2" creationId="{5AE01ABE-50E2-DE50-DA11-1EACE8E9DFC8}"/>
          </ac:spMkLst>
        </pc:spChg>
        <pc:spChg chg="mod">
          <ac:chgData name="Vasilios Tavlaridis" userId="cf0f3e73-e183-4ecf-9d20-cf90aae84965" providerId="ADAL" clId="{5F67E278-2AAB-44C1-A31B-51F4751597A4}" dt="2025-07-07T14:59:11.439" v="372" actId="14100"/>
          <ac:spMkLst>
            <pc:docMk/>
            <pc:sldMk cId="532520084" sldId="633"/>
            <ac:spMk id="3" creationId="{3FEEC38C-BA80-7CD6-71C1-4AF693437C2E}"/>
          </ac:spMkLst>
        </pc:spChg>
        <pc:spChg chg="add mod">
          <ac:chgData name="Vasilios Tavlaridis" userId="cf0f3e73-e183-4ecf-9d20-cf90aae84965" providerId="ADAL" clId="{5F67E278-2AAB-44C1-A31B-51F4751597A4}" dt="2025-07-07T14:28:17.967" v="78"/>
          <ac:spMkLst>
            <pc:docMk/>
            <pc:sldMk cId="532520084" sldId="633"/>
            <ac:spMk id="5" creationId="{C054E516-3D57-34D4-AC73-4058940AAB40}"/>
          </ac:spMkLst>
        </pc:spChg>
      </pc:sldChg>
      <pc:sldChg chg="modSp add mod modAnim">
        <pc:chgData name="Vasilios Tavlaridis" userId="cf0f3e73-e183-4ecf-9d20-cf90aae84965" providerId="ADAL" clId="{5F67E278-2AAB-44C1-A31B-51F4751597A4}" dt="2025-07-07T14:32:56.516" v="323" actId="20577"/>
        <pc:sldMkLst>
          <pc:docMk/>
          <pc:sldMk cId="997559256" sldId="634"/>
        </pc:sldMkLst>
        <pc:spChg chg="mod">
          <ac:chgData name="Vasilios Tavlaridis" userId="cf0f3e73-e183-4ecf-9d20-cf90aae84965" providerId="ADAL" clId="{5F67E278-2AAB-44C1-A31B-51F4751597A4}" dt="2025-07-07T14:32:56.516" v="323" actId="20577"/>
          <ac:spMkLst>
            <pc:docMk/>
            <pc:sldMk cId="997559256" sldId="634"/>
            <ac:spMk id="3" creationId="{5233E5CF-21A1-8B9D-C832-3CB56F7C2050}"/>
          </ac:spMkLst>
        </pc:spChg>
        <pc:spChg chg="mod">
          <ac:chgData name="Vasilios Tavlaridis" userId="cf0f3e73-e183-4ecf-9d20-cf90aae84965" providerId="ADAL" clId="{5F67E278-2AAB-44C1-A31B-51F4751597A4}" dt="2025-07-07T14:32:43.996" v="319" actId="20577"/>
          <ac:spMkLst>
            <pc:docMk/>
            <pc:sldMk cId="997559256" sldId="634"/>
            <ac:spMk id="4" creationId="{8CB619D9-957E-E872-3A90-E42EFBF2696B}"/>
          </ac:spMkLst>
        </pc:spChg>
      </pc:sldChg>
      <pc:sldMasterChg chg="delSldLayout">
        <pc:chgData name="Vasilios Tavlaridis" userId="cf0f3e73-e183-4ecf-9d20-cf90aae84965" providerId="ADAL" clId="{5F67E278-2AAB-44C1-A31B-51F4751597A4}" dt="2025-07-07T14:25:28.213" v="40" actId="47"/>
        <pc:sldMasterMkLst>
          <pc:docMk/>
          <pc:sldMasterMk cId="1990025692" sldId="2147483675"/>
        </pc:sldMasterMkLst>
        <pc:sldLayoutChg chg="del">
          <pc:chgData name="Vasilios Tavlaridis" userId="cf0f3e73-e183-4ecf-9d20-cf90aae84965" providerId="ADAL" clId="{5F67E278-2AAB-44C1-A31B-51F4751597A4}" dt="2025-07-07T14:25:28.213" v="40" actId="47"/>
          <pc:sldLayoutMkLst>
            <pc:docMk/>
            <pc:sldMasterMk cId="1990025692" sldId="2147483675"/>
            <pc:sldLayoutMk cId="1817955075" sldId="2147483674"/>
          </pc:sldLayoutMkLst>
        </pc:sldLayoutChg>
      </pc:sldMasterChg>
    </pc:docChg>
  </pc:docChgLst>
  <pc:docChgLst>
    <pc:chgData name="Vasilios Tavlaridis" userId="cf0f3e73-e183-4ecf-9d20-cf90aae84965" providerId="ADAL" clId="{3A8D3352-6FD3-4F7C-913C-D7C284C6FF1F}"/>
    <pc:docChg chg="modSld">
      <pc:chgData name="Vasilios Tavlaridis" userId="cf0f3e73-e183-4ecf-9d20-cf90aae84965" providerId="ADAL" clId="{3A8D3352-6FD3-4F7C-913C-D7C284C6FF1F}" dt="2024-09-23T15:57:45.056" v="0"/>
      <pc:docMkLst>
        <pc:docMk/>
      </pc:docMkLst>
      <pc:sldChg chg="modSp mod">
        <pc:chgData name="Vasilios Tavlaridis" userId="cf0f3e73-e183-4ecf-9d20-cf90aae84965" providerId="ADAL" clId="{3A8D3352-6FD3-4F7C-913C-D7C284C6FF1F}" dt="2024-09-23T15:57:45.056" v="0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719B8734-69A9-4CFB-8B14-98762DD2334B}"/>
    <pc:docChg chg="undo custSel modSld">
      <pc:chgData name="Vasilios Tavlaridis" userId="cf0f3e73-e183-4ecf-9d20-cf90aae84965" providerId="ADAL" clId="{719B8734-69A9-4CFB-8B14-98762DD2334B}" dt="2024-05-13T08:54:09.529" v="8" actId="20577"/>
      <pc:docMkLst>
        <pc:docMk/>
      </pc:docMkLst>
      <pc:sldChg chg="modSp">
        <pc:chgData name="Vasilios Tavlaridis" userId="cf0f3e73-e183-4ecf-9d20-cf90aae84965" providerId="ADAL" clId="{719B8734-69A9-4CFB-8B14-98762DD2334B}" dt="2024-05-13T08:54:09.529" v="8" actId="20577"/>
        <pc:sldMkLst>
          <pc:docMk/>
          <pc:sldMk cId="826095882" sldId="485"/>
        </pc:sldMkLst>
      </pc:sldChg>
      <pc:sldChg chg="modSp mod">
        <pc:chgData name="Vasilios Tavlaridis" userId="cf0f3e73-e183-4ecf-9d20-cf90aae84965" providerId="ADAL" clId="{719B8734-69A9-4CFB-8B14-98762DD2334B}" dt="2024-05-13T08:53:31.026" v="3" actId="6549"/>
        <pc:sldMkLst>
          <pc:docMk/>
          <pc:sldMk cId="787300860" sldId="5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07/07/2025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Greenwashing is when a company pretends to be environmentally friendly to attract eco-conscious customers and to make itself look good, but it’s not doing much meaningful for the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328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07/07/2025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x04Kl8y4dE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wbh8iv/the-triple-bottom-line" TargetMode="External"/><Relationship Id="rId2" Type="http://schemas.openxmlformats.org/officeDocument/2006/relationships/hyperlink" Target="https://online.hbs.edu/blog/post/what-is-the-triple-bottom-line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_fs8b_DB8I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ogoodtogo.com/en-gb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Developing a Sustainable Business Model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627784" y="3287613"/>
            <a:ext cx="5080665" cy="25853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417933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Learned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Looked at some presentation techniques on how to present your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Watched some presentation examples to further develop your own presentation skills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a Sustainable Business Model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Discuss the 1 to 1 presentation format for next week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Earth and our ecosystem has been experiencing the greatest period of species extinction and climate changes the last few decades.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People started been concerned about issues like air and water pollution, the protection of endangered species since the 1970s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In many conversations we are involved, we are discussing about </a:t>
            </a:r>
            <a:r>
              <a:rPr lang="en-US" altLang="en-US" dirty="0"/>
              <a:t>global climate change.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For example, think of how the weather was when you were growing up and how it is now.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572234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Find some climate change events/emergencies examples from around the world that were reported in the news in the last 10 years and discuss them in class.</a:t>
            </a:r>
            <a:endParaRPr lang="en-US" dirty="0"/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Classroom discussion- 15 minutes</a:t>
            </a:r>
          </a:p>
        </p:txBody>
      </p:sp>
    </p:spTree>
    <p:extLst>
      <p:ext uri="{BB962C8B-B14F-4D97-AF65-F5344CB8AC3E}">
        <p14:creationId xmlns:p14="http://schemas.microsoft.com/office/powerpoint/2010/main" val="1435816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The natural environment is degrading at a faster rate and greater extent than ever before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started thinking about the natural environment much more than before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They are linking the Environmental concerns with the company’s direction, public image and developing a sustainability plan for their products or services they are offering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2809265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8C9FD-DC21-A3A0-51C3-35C317284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400" b="1" dirty="0"/>
              <a:t>         </a:t>
            </a:r>
            <a:r>
              <a:rPr lang="en-US" sz="2400" b="1" dirty="0">
                <a:highlight>
                  <a:srgbClr val="FFFF00"/>
                </a:highlight>
              </a:rPr>
              <a:t>So, what is sustainability?</a:t>
            </a:r>
            <a:endParaRPr lang="en-GB" sz="2400" b="1" dirty="0">
              <a:highlight>
                <a:srgbClr val="FFFF00"/>
              </a:highlight>
            </a:endParaRPr>
          </a:p>
        </p:txBody>
      </p:sp>
      <p:pic>
        <p:nvPicPr>
          <p:cNvPr id="5" name="Online Media 4" title="What is Sustainability">
            <a:hlinkClick r:id="" action="ppaction://media"/>
            <a:extLst>
              <a:ext uri="{FF2B5EF4-FFF2-40B4-BE49-F238E27FC236}">
                <a16:creationId xmlns:a16="http://schemas.microsoft.com/office/drawing/2014/main" id="{7FA240F5-1D13-D0A1-BC29-F4AF6F8B8FB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5600" y="1600201"/>
            <a:ext cx="6932800" cy="3917032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09F339-3830-779C-922E-D82888304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0DC1A-5338-F88E-E166-DC65A24E19C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33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4FDEA-8FEC-CC86-F8F0-790EDA480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Sustainable Business Model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412BA-2B90-7ADE-1C20-46B4823B8E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100" dirty="0"/>
              <a:t>Sustainability is often defined as meeting the needs of the present without compromising the ability of future generations to meet theirs.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It refers to a company’s practice of operating in a manner that has a positive impact on society, the environment and the economy while also maintaining its long-term viability.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Business sustainability seeks to prevent the depletion of natural or physical resources, so that they will remain available for the long term.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F4146-79EE-C035-58BD-D4B3F1C6B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0642BD6-4101-BEE7-84E6-A6E6277C80D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29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Sustainable companies, and sustainable economic development seek to create new ways of doing business in which business success is measured in terms of economic, ethical and environmental sustainability.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327459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7040FAA7-A7BF-A145-6C96-D4688D6B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03C81-7A9C-DD3D-E37D-166018C035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Sustainability in business involves decisions that are: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Environmentally responsible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Socially ethical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Economically viable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F8DF895-87B0-E5D7-117E-41D91454A31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666290"/>
            <a:ext cx="4038600" cy="3856862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C5BDD7-CD05-855A-3888-473B57AEB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3AA7A-906B-FB97-15A9-E1AFD7F0025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14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AFC84-2197-9B3B-B211-A34BEE46F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0C0BCD5-8FC0-CBB3-B745-7226474CBDB5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5F8E59-7552-43EA-309C-4CCD4AA47C37}"/>
              </a:ext>
            </a:extLst>
          </p:cNvPr>
          <p:cNvSpPr txBox="1"/>
          <p:nvPr/>
        </p:nvSpPr>
        <p:spPr>
          <a:xfrm>
            <a:off x="611052" y="2964447"/>
            <a:ext cx="813690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2950429041"/>
      </p:ext>
    </p:extLst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DF8E90E-0D5F-6BC0-771A-35B70B01F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6144"/>
            <a:ext cx="8229600" cy="797335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Triple Bottom Line Theory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1BC800-2E18-2ACB-E656-C4175C364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0CA0190-53F5-84A2-9E1C-246A46D43D5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047132"/>
            <a:ext cx="9036496" cy="46861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Today’s businesses are expected to be responsible, not just for stakeholders, but also for workers, communities and the planet.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To respond to these expectations, a man named John Elkington introduced the Triple Bottom Line in 1994.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He said instead of focusing only on profit, businesses should focus on three things: people, planet, and profit.</a:t>
            </a: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35B858-E507-6792-DB5F-3D2104AFECC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26737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Triple Bottom Line theory (also known as TBL or 3BL), is a framework allows organizations to measure their overall economic impact, by measuring their performance in three key areas: people, planet and profit.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Triple Bottom Line Theory</a:t>
            </a:r>
          </a:p>
        </p:txBody>
      </p:sp>
    </p:spTree>
    <p:extLst>
      <p:ext uri="{BB962C8B-B14F-4D97-AF65-F5344CB8AC3E}">
        <p14:creationId xmlns:p14="http://schemas.microsoft.com/office/powerpoint/2010/main" val="176661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Let’s read a little more about Triple Bottom Line theory.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Please check one of the links below and discuss in class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2"/>
              </a:rPr>
              <a:t>https://online.hbs.edu/blog/post/what-is-the-triple-bottom-line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hlinkClick r:id="rId3"/>
              </a:rPr>
              <a:t>https://www.mindtools.com/awbh8iv/the-triple-bottom-line</a:t>
            </a: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0C0"/>
              </a:buClr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Class activity-30 minutes</a:t>
            </a:r>
          </a:p>
        </p:txBody>
      </p:sp>
    </p:spTree>
    <p:extLst>
      <p:ext uri="{BB962C8B-B14F-4D97-AF65-F5344CB8AC3E}">
        <p14:creationId xmlns:p14="http://schemas.microsoft.com/office/powerpoint/2010/main" val="4274959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With people more alerted to the ethical and environmental issues.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Companies nowadays are taking more responsibilities because people are their customers and a decrease in the demand of the company’s product or service will mean a decrease in profitability.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4047259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Companies looking for green ways to produce their products/ services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Ideally, waste should be eliminated or, at a minimum, not produced at a rate faster than which the biosphere can absorb them.  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Renewable energy sources should be adopted, like using the sun to generate energy </a:t>
            </a:r>
            <a:r>
              <a:rPr lang="en-US" altLang="en-US" dirty="0" err="1"/>
              <a:t>etc</a:t>
            </a: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954567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10 Green Companies That Are Good For You and The Environment">
            <a:hlinkClick r:id="" action="ppaction://media"/>
            <a:extLst>
              <a:ext uri="{FF2B5EF4-FFF2-40B4-BE49-F238E27FC236}">
                <a16:creationId xmlns:a16="http://schemas.microsoft.com/office/drawing/2014/main" id="{3F32AC96-D075-9CF0-F3F6-EF022BF13B7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391" y="1110417"/>
            <a:ext cx="9133609" cy="4637166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DA4F841-80B9-93B5-F4E6-FEDDEC122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FDAB0-2888-BC83-FF2A-B83084464A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2FDE46-D9E9-7E4A-42CF-D9B5F884CF1E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Green companies-entrepreneurship</a:t>
            </a:r>
          </a:p>
        </p:txBody>
      </p:sp>
    </p:spTree>
    <p:extLst>
      <p:ext uri="{BB962C8B-B14F-4D97-AF65-F5344CB8AC3E}">
        <p14:creationId xmlns:p14="http://schemas.microsoft.com/office/powerpoint/2010/main" val="170855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Let’s look at an example of Green company and how Green entrepreneurship is creating new opportunities in the market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US" altLang="en-US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>
                <a:hlinkClick r:id="rId2"/>
              </a:rPr>
              <a:t>https://www.toogoodtogo.com/en-gb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Class activity/ Discussion-30 minutes </a:t>
            </a:r>
          </a:p>
        </p:txBody>
      </p:sp>
    </p:spTree>
    <p:extLst>
      <p:ext uri="{BB962C8B-B14F-4D97-AF65-F5344CB8AC3E}">
        <p14:creationId xmlns:p14="http://schemas.microsoft.com/office/powerpoint/2010/main" val="677732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1653BC-C3B6-EB8C-E423-60C2A8453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E4A3BD5-1527-2853-140E-99CEBF63992C}"/>
              </a:ext>
            </a:extLst>
          </p:cNvPr>
          <p:cNvSpPr/>
          <p:nvPr/>
        </p:nvSpPr>
        <p:spPr>
          <a:xfrm>
            <a:off x="215008" y="975756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79C57D-E762-A638-290B-5019678D7F4F}"/>
              </a:ext>
            </a:extLst>
          </p:cNvPr>
          <p:cNvSpPr txBox="1"/>
          <p:nvPr/>
        </p:nvSpPr>
        <p:spPr>
          <a:xfrm>
            <a:off x="1259632" y="2924944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Barriers to Achieving Sustainability  in Business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431227"/>
      </p:ext>
    </p:extLst>
  </p:cSld>
  <p:clrMapOvr>
    <a:masterClrMapping/>
  </p:clrMapOvr>
  <p:transition>
    <p:dissolv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9DD8C-3CE5-D3C0-8B34-E47AAD730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High Initial Costs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A4133-B13A-6F70-3730-2E882569E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8760"/>
            <a:ext cx="9036496" cy="3917032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Investing in sustainable materials, technology (</a:t>
            </a:r>
            <a:r>
              <a:rPr lang="en-US" dirty="0" err="1"/>
              <a:t>eg</a:t>
            </a:r>
            <a:r>
              <a:rPr lang="en-US" dirty="0"/>
              <a:t>: renewable energy), and ethical supply chains can be expensive.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Small businesses, especially, may struggle with upfront costs before long-term savings.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84EC2-2981-D48C-E548-D5F78A245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7BE524-C64F-31FE-A8DA-ABBF2629C242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07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81515-1E9B-39C2-E9F5-0B07B7679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Consumer Awareness and Demand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40072-3DF5-6BFD-2576-7BFB115A7F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Some consumers may not </a:t>
            </a:r>
            <a:r>
              <a:rPr lang="en-US" dirty="0" err="1"/>
              <a:t>prioritise</a:t>
            </a:r>
            <a:r>
              <a:rPr lang="en-US" dirty="0"/>
              <a:t> sustainability or may be unwilling to pay more for ethical products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Educating the public and changing consumers’ habits takes time and resources.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F645B-91C5-0517-6EE5-224C8D610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C035E84-B598-AC5E-EECF-42A6782D3B7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6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8B3D6-8926-CBA6-20D6-C76799400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US" sz="3200" b="1" dirty="0">
                <a:highlight>
                  <a:srgbClr val="FFFF00"/>
                </a:highlight>
              </a:rPr>
              <a:t>Supply Chain Issues</a:t>
            </a: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CDD75-D28E-6295-94EB-530067D30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86" y="1556792"/>
            <a:ext cx="8963713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Finding suppliers that meet sustainability criteria such as fair </a:t>
            </a:r>
            <a:r>
              <a:rPr lang="en-US" dirty="0" err="1"/>
              <a:t>labour</a:t>
            </a:r>
            <a:r>
              <a:rPr lang="en-US" dirty="0"/>
              <a:t> and, low carbon footprint can be difficult.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Global supply chain can be difficult to monitor and control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05D9A0-B9A0-1F4C-1F83-CA90B8042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E9CD24E-40C6-C2EF-8815-812DD1276C8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4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0A880-6A5A-4503-9D7A-C2D9D17B3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Balancing Profitability with Ethics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575D4-B09D-58F4-CBAB-8008A2B102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579296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Sustainability choices might reduce short-term profits.</a:t>
            </a:r>
          </a:p>
          <a:p>
            <a:pPr marL="0" indent="0">
              <a:buClr>
                <a:srgbClr val="0070C0"/>
              </a:buClr>
              <a:buNone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Pressure from stakeholders and investors can push businesses towards cost-cutting rather than ethical practices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936E5-3163-0CBA-8DD9-A7E03ED76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1D3B97-4629-107C-D501-AA8CED85F9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404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3381B-EED5-A055-96FF-69958D1F1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Regulatory and Reporting Pressures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CF190-FF2A-7DA7-66EF-8523D1815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 Businesses must comply with complex and evolving environmental laws and standards.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Sustainability reporting can be time-consuming and require specialized staff.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CDC35A-FBD5-B344-D1AA-0D789DCD8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82F1EE-F9DB-7FB3-C314-4C0F900918BC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003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01ABE-50E2-DE50-DA11-1EACE8E9D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highlight>
                  <a:srgbClr val="FFFF00"/>
                </a:highlight>
              </a:rPr>
              <a:t>Greenwashing Accusations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EC38C-BA80-7CD6-71C1-4AF693437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8686800" cy="3917032"/>
          </a:xfrm>
        </p:spPr>
        <p:txBody>
          <a:bodyPr/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Companies that make sustainability claims risk being accused of “Greenwashing” if their actions don’t match their messaging.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This can damage to reputation and lead to legal issues.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0C494B-2AF2-9690-1CC4-323186CF2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054E516-3D57-34D4-AC73-4058940AAB4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52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Next week is our final week and we will have our presentations.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done 1-2-1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Presentations will be recorded</a:t>
            </a:r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If any class has a large number of students, then the Presentations will split in two days.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dirty="0"/>
              <a:t>Any questions please ask now.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Presentations- Final week</a:t>
            </a:r>
          </a:p>
        </p:txBody>
      </p:sp>
    </p:spTree>
    <p:extLst>
      <p:ext uri="{BB962C8B-B14F-4D97-AF65-F5344CB8AC3E}">
        <p14:creationId xmlns:p14="http://schemas.microsoft.com/office/powerpoint/2010/main" val="2811842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059B6-CE83-EEF8-04DA-A730FBA0C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3E5CF-21A1-8B9D-C832-3CB56F7C2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Use the rest of the time to work on your presentation slides.</a:t>
            </a:r>
          </a:p>
          <a:p>
            <a:pPr marL="0" indent="0" algn="ctr">
              <a:buClr>
                <a:srgbClr val="0070C0"/>
              </a:buClr>
              <a:buNone/>
            </a:pPr>
            <a:endParaRPr lang="en-GB" altLang="en-US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altLang="en-US" dirty="0"/>
              <a:t>Your lecturer will come around to give you support if you need help </a:t>
            </a:r>
            <a:endParaRPr lang="en-US" altLang="en-US" dirty="0"/>
          </a:p>
          <a:p>
            <a:pPr marL="0" indent="0">
              <a:buClr>
                <a:srgbClr val="0070C0"/>
              </a:buClr>
              <a:buNone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CF372-FE76-262F-66CF-C9153F077E2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B619D9-957E-E872-3A90-E42EFBF2696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Presentation assessment support</a:t>
            </a:r>
          </a:p>
        </p:txBody>
      </p:sp>
    </p:spTree>
    <p:extLst>
      <p:ext uri="{BB962C8B-B14F-4D97-AF65-F5344CB8AC3E}">
        <p14:creationId xmlns:p14="http://schemas.microsoft.com/office/powerpoint/2010/main" val="997559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9856" y="2420888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highlight>
                  <a:srgbClr val="FFFF00"/>
                </a:highligh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594480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>
                <a:latin typeface="+mj-lt"/>
                <a:cs typeface="Calibri" panose="020F0502020204030204" pitchFamily="34" charset="0"/>
              </a:rPr>
              <a:t>1-2-1 Presentations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1172</Words>
  <Application>Microsoft Office PowerPoint</Application>
  <PresentationFormat>On-screen Show (4:3)</PresentationFormat>
  <Paragraphs>202</Paragraphs>
  <Slides>31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So, what is sustainability?</vt:lpstr>
      <vt:lpstr>Sustainable Business Model</vt:lpstr>
      <vt:lpstr>PowerPoint Presentation</vt:lpstr>
      <vt:lpstr>Sustainability</vt:lpstr>
      <vt:lpstr>PowerPoint Presentation</vt:lpstr>
      <vt:lpstr>Triple Bottom Line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High Initial Costs</vt:lpstr>
      <vt:lpstr>Consumer Awareness and Demand</vt:lpstr>
      <vt:lpstr>Supply Chain Issues</vt:lpstr>
      <vt:lpstr>Balancing Profitability with Ethics</vt:lpstr>
      <vt:lpstr>Regulatory and Reporting Pressures</vt:lpstr>
      <vt:lpstr>Greenwashing Accusations</vt:lpstr>
      <vt:lpstr> Do you have any …… </vt:lpstr>
      <vt:lpstr>PowerPoint Presentation</vt:lpstr>
      <vt:lpstr>PowerPoint Presentation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309</cp:revision>
  <dcterms:created xsi:type="dcterms:W3CDTF">2013-10-11T12:05:37Z</dcterms:created>
  <dcterms:modified xsi:type="dcterms:W3CDTF">2025-07-07T14:59:41Z</dcterms:modified>
</cp:coreProperties>
</file>