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22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68"/>
  </p:normalViewPr>
  <p:slideViewPr>
    <p:cSldViewPr snapToGrid="0">
      <p:cViewPr>
        <p:scale>
          <a:sx n="120" d="100"/>
          <a:sy n="120" d="100"/>
        </p:scale>
        <p:origin x="800" y="1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685DC0-D0A2-D046-9005-5900E2DDBF38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FAEE08-DD78-1849-9BB0-C0AD783064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19528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FAEE08-DD78-1849-9BB0-C0AD7830644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47127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D633E-2E18-C74C-875D-9C14C64FFC2A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C7D0D-8E40-814C-82A9-F7F63D1298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52725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D633E-2E18-C74C-875D-9C14C64FFC2A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C7D0D-8E40-814C-82A9-F7F63D1298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52818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D633E-2E18-C74C-875D-9C14C64FFC2A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C7D0D-8E40-814C-82A9-F7F63D1298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3513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D633E-2E18-C74C-875D-9C14C64FFC2A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C7D0D-8E40-814C-82A9-F7F63D1298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82946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D633E-2E18-C74C-875D-9C14C64FFC2A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C7D0D-8E40-814C-82A9-F7F63D1298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3078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D633E-2E18-C74C-875D-9C14C64FFC2A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C7D0D-8E40-814C-82A9-F7F63D1298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22574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D633E-2E18-C74C-875D-9C14C64FFC2A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C7D0D-8E40-814C-82A9-F7F63D1298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3434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D633E-2E18-C74C-875D-9C14C64FFC2A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C7D0D-8E40-814C-82A9-F7F63D1298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5780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D633E-2E18-C74C-875D-9C14C64FFC2A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C7D0D-8E40-814C-82A9-F7F63D1298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4782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D633E-2E18-C74C-875D-9C14C64FFC2A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C7D0D-8E40-814C-82A9-F7F63D1298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2423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D633E-2E18-C74C-875D-9C14C64FFC2A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C7D0D-8E40-814C-82A9-F7F63D1298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2750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D633E-2E18-C74C-875D-9C14C64FFC2A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C7D0D-8E40-814C-82A9-F7F63D1298F5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485716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D633E-2E18-C74C-875D-9C14C64FFC2A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C7D0D-8E40-814C-82A9-F7F63D1298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97435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D633E-2E18-C74C-875D-9C14C64FFC2A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C7D0D-8E40-814C-82A9-F7F63D1298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83678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D633E-2E18-C74C-875D-9C14C64FFC2A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C7D0D-8E40-814C-82A9-F7F63D1298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40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D633E-2E18-C74C-875D-9C14C64FFC2A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C7D0D-8E40-814C-82A9-F7F63D1298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87109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D633E-2E18-C74C-875D-9C14C64FFC2A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C7D0D-8E40-814C-82A9-F7F63D1298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2352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289D633E-2E18-C74C-875D-9C14C64FFC2A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C2CC7D0D-8E40-814C-82A9-F7F63D1298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0889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3" r:id="rId1"/>
    <p:sldLayoutId id="2147483824" r:id="rId2"/>
    <p:sldLayoutId id="2147483825" r:id="rId3"/>
    <p:sldLayoutId id="2147483826" r:id="rId4"/>
    <p:sldLayoutId id="2147483827" r:id="rId5"/>
    <p:sldLayoutId id="2147483828" r:id="rId6"/>
    <p:sldLayoutId id="2147483829" r:id="rId7"/>
    <p:sldLayoutId id="2147483830" r:id="rId8"/>
    <p:sldLayoutId id="2147483831" r:id="rId9"/>
    <p:sldLayoutId id="2147483832" r:id="rId10"/>
    <p:sldLayoutId id="2147483833" r:id="rId11"/>
    <p:sldLayoutId id="2147483834" r:id="rId12"/>
    <p:sldLayoutId id="2147483835" r:id="rId13"/>
    <p:sldLayoutId id="2147483836" r:id="rId14"/>
    <p:sldLayoutId id="2147483837" r:id="rId15"/>
    <p:sldLayoutId id="2147483838" r:id="rId16"/>
    <p:sldLayoutId id="214748383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youtu.be/eHtZrlb0oWY?si=EQdAvySjlcj8S7Yp" TargetMode="Externa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flatworldknowledge.lardbucket.org/books/using-microsoft-excel-v1.0/s08-presenting-data-with-chart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7F5BE-0EF6-BD4B-6C93-64A712F511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77213"/>
            <a:ext cx="9144000" cy="570513"/>
          </a:xfr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create a Chart in Excel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8E2D05-8B64-4005-2C99-945F2144C6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70356" y="1631462"/>
            <a:ext cx="3797643" cy="4353226"/>
          </a:xfrm>
        </p:spPr>
        <p:txBody>
          <a:bodyPr>
            <a:normAutofit fontScale="77500" lnSpcReduction="20000"/>
          </a:bodyPr>
          <a:lstStyle/>
          <a:p>
            <a:pPr marL="457200" indent="-457200" algn="l">
              <a:buFont typeface="+mj-lt"/>
              <a:buAutoNum type="arabicPeriod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Put your data into Excel (e.g. , a table with words and numbers).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Select the cells that have the data.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Click the Insert tab at the top.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Select a chart (e.g. ,Column ,line , etc.).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Change the chart using the  Chart Design and Format tools.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Put the chart into your presentation or document</a:t>
            </a:r>
          </a:p>
          <a:p>
            <a:pPr marL="457200" indent="-457200" algn="l">
              <a:buFont typeface="+mj-lt"/>
              <a:buAutoNum type="arabicPeriod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l">
              <a:buFont typeface="+mj-lt"/>
              <a:buAutoNum type="arabicPeriod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screenshot of a computer showing a pie chart&#10;&#10;AI-generated content may be incorrect.">
            <a:extLst>
              <a:ext uri="{FF2B5EF4-FFF2-40B4-BE49-F238E27FC236}">
                <a16:creationId xmlns:a16="http://schemas.microsoft.com/office/drawing/2014/main" id="{3959E675-1216-DAAF-891C-79DD81DA8D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54786" y="1517528"/>
            <a:ext cx="4649901" cy="318889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135DF19-9FEF-0D6C-66BA-89A85F99278D}"/>
              </a:ext>
            </a:extLst>
          </p:cNvPr>
          <p:cNvSpPr txBox="1"/>
          <p:nvPr/>
        </p:nvSpPr>
        <p:spPr>
          <a:xfrm>
            <a:off x="554786" y="4715516"/>
            <a:ext cx="464990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hlinkClick r:id="rId4" tooltip="https://flatworldknowledge.lardbucket.org/books/using-microsoft-excel-v1.0/s08-presenting-data-with-charts.html"/>
              </a:rPr>
              <a:t>This Photo</a:t>
            </a:r>
            <a:r>
              <a:rPr lang="en-US" sz="900" dirty="0"/>
              <a:t> by Unknown Author is licensed under </a:t>
            </a:r>
            <a:r>
              <a:rPr lang="en-US" sz="900" dirty="0">
                <a:hlinkClick r:id="rId5" tooltip="https://creativecommons.org/licenses/by-nc-sa/3.0/"/>
              </a:rPr>
              <a:t>CC BY-SA-NC</a:t>
            </a:r>
            <a:endParaRPr lang="en-US" sz="9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2D82600-444A-5F2F-77B3-9B499C2230E5}"/>
              </a:ext>
            </a:extLst>
          </p:cNvPr>
          <p:cNvSpPr txBox="1"/>
          <p:nvPr/>
        </p:nvSpPr>
        <p:spPr>
          <a:xfrm>
            <a:off x="290565" y="4976226"/>
            <a:ext cx="6579791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Reference 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https://youtu.be/eHtZrlb0oWY?si=EQdAvySjlcj8S7Yp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Image generated via PowerPoint (Online Pictures)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D28DAC1-83BC-1DAF-67FE-EFCF946BD1F3}"/>
              </a:ext>
            </a:extLst>
          </p:cNvPr>
          <p:cNvSpPr txBox="1"/>
          <p:nvPr/>
        </p:nvSpPr>
        <p:spPr>
          <a:xfrm>
            <a:off x="290565" y="5999453"/>
            <a:ext cx="37737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Ana Sofia Fernandes Ferreira Nogueira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ID: 2510473</a:t>
            </a:r>
          </a:p>
        </p:txBody>
      </p:sp>
    </p:spTree>
    <p:extLst>
      <p:ext uri="{BB962C8B-B14F-4D97-AF65-F5344CB8AC3E}">
        <p14:creationId xmlns:p14="http://schemas.microsoft.com/office/powerpoint/2010/main" val="3155343609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182</TotalTime>
  <Words>115</Words>
  <Application>Microsoft Macintosh PowerPoint</Application>
  <PresentationFormat>Widescreen</PresentationFormat>
  <Paragraphs>14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Arial</vt:lpstr>
      <vt:lpstr>Tw Cen MT</vt:lpstr>
      <vt:lpstr>Droplet</vt:lpstr>
      <vt:lpstr>How to create a Chart in Excel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Ana Sofia Fernandes Ferreira Nogueira (2510473)</dc:creator>
  <cp:lastModifiedBy>Ana Sofia Fernandes Ferreira Nogueira (2510473)</cp:lastModifiedBy>
  <cp:revision>1</cp:revision>
  <dcterms:created xsi:type="dcterms:W3CDTF">2025-11-22T10:26:45Z</dcterms:created>
  <dcterms:modified xsi:type="dcterms:W3CDTF">2025-11-22T13:28:48Z</dcterms:modified>
</cp:coreProperties>
</file>