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71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5766B-E0A5-4EF5-AB58-91C6212B55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Convert the sentences from Active voice to Passive voice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E6D70-ACCB-4323-AE83-BA037BDEA0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520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C3133-009F-4C0E-9F1C-B3AA934A3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He teaches English.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58A51-F9EE-46D6-B8BD-0C0298C01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English </a:t>
            </a:r>
            <a:r>
              <a:rPr lang="en-GB" sz="4000" dirty="0" smtClean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is being </a:t>
            </a: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taught by him.</a:t>
            </a:r>
          </a:p>
        </p:txBody>
      </p:sp>
    </p:spTree>
    <p:extLst>
      <p:ext uri="{BB962C8B-B14F-4D97-AF65-F5344CB8AC3E}">
        <p14:creationId xmlns:p14="http://schemas.microsoft.com/office/powerpoint/2010/main" val="271072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062B4-4CE3-457E-8386-F6E3F05B2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 child is eating bananas.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9D90C-8BE1-40FE-B3B9-CBADF94396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Bananas are being eaten by the child.</a:t>
            </a:r>
          </a:p>
        </p:txBody>
      </p:sp>
    </p:spTree>
    <p:extLst>
      <p:ext uri="{BB962C8B-B14F-4D97-AF65-F5344CB8AC3E}">
        <p14:creationId xmlns:p14="http://schemas.microsoft.com/office/powerpoint/2010/main" val="3273541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34C08-0AEE-4007-833B-DD9A71ED5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She is writing a letter.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52570-FAB5-4E97-B16C-F3D16A270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 </a:t>
            </a: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A letter is being written by her.</a:t>
            </a:r>
          </a:p>
        </p:txBody>
      </p:sp>
    </p:spTree>
    <p:extLst>
      <p:ext uri="{BB962C8B-B14F-4D97-AF65-F5344CB8AC3E}">
        <p14:creationId xmlns:p14="http://schemas.microsoft.com/office/powerpoint/2010/main" val="298130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9D38D-C174-4E85-AA7D-07331B460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 master punished the servant.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7AADC-55E6-42BE-A529-3452A7251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servant was punished by the master.</a:t>
            </a:r>
          </a:p>
        </p:txBody>
      </p:sp>
    </p:spTree>
    <p:extLst>
      <p:ext uri="{BB962C8B-B14F-4D97-AF65-F5344CB8AC3E}">
        <p14:creationId xmlns:p14="http://schemas.microsoft.com/office/powerpoint/2010/main" val="78392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F1529-6DC8-46A7-831A-41EF327D3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He was writing a book.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A60DC-5723-4BCD-9B1F-13F3BF929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A book was being written by him.</a:t>
            </a:r>
          </a:p>
        </p:txBody>
      </p:sp>
    </p:spTree>
    <p:extLst>
      <p:ext uri="{BB962C8B-B14F-4D97-AF65-F5344CB8AC3E}">
        <p14:creationId xmlns:p14="http://schemas.microsoft.com/office/powerpoint/2010/main" val="196329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ABA6-5A9E-4AF1-B947-D7DC4ADED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 Who wrote this letter?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AE61D-0327-4F9F-BFE8-12485B1FC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By whom was this letter written?</a:t>
            </a:r>
          </a:p>
        </p:txBody>
      </p:sp>
    </p:spTree>
    <p:extLst>
      <p:ext uri="{BB962C8B-B14F-4D97-AF65-F5344CB8AC3E}">
        <p14:creationId xmlns:p14="http://schemas.microsoft.com/office/powerpoint/2010/main" val="409805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D3754-69EA-4CF5-9234-D4F23E888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Somebody cooks meal every day.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1B54-FDBF-4B92-A35C-0A409DCF2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Meal is cooked by someone every day.</a:t>
            </a:r>
          </a:p>
        </p:txBody>
      </p:sp>
    </p:spTree>
    <p:extLst>
      <p:ext uri="{BB962C8B-B14F-4D97-AF65-F5344CB8AC3E}">
        <p14:creationId xmlns:p14="http://schemas.microsoft.com/office/powerpoint/2010/main" val="179812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1EA5-DEE1-483C-A5EE-03E306BF0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He wore a blue shirt.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6E146-5D37-4501-B517-00F9F6A76F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A blue shirt was worn by him.</a:t>
            </a:r>
          </a:p>
        </p:txBody>
      </p:sp>
    </p:spTree>
    <p:extLst>
      <p:ext uri="{BB962C8B-B14F-4D97-AF65-F5344CB8AC3E}">
        <p14:creationId xmlns:p14="http://schemas.microsoft.com/office/powerpoint/2010/main" val="254151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F8536-A097-4EB9-9248-10DFA350D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May God bless you with happiness!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F20B1-E9C3-4A6A-BEDE-0401FFE87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 </a:t>
            </a: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May you be blessed with happiness!</a:t>
            </a:r>
          </a:p>
        </p:txBody>
      </p:sp>
    </p:spTree>
    <p:extLst>
      <p:ext uri="{BB962C8B-B14F-4D97-AF65-F5344CB8AC3E}">
        <p14:creationId xmlns:p14="http://schemas.microsoft.com/office/powerpoint/2010/main" val="30429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09A3A-C376-481D-8B47-F4B44510E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They are building a house.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1B42F-6F87-4453-B4D3-AE955310E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A house is being built by them.</a:t>
            </a:r>
          </a:p>
        </p:txBody>
      </p:sp>
    </p:spTree>
    <p:extLst>
      <p:ext uri="{BB962C8B-B14F-4D97-AF65-F5344CB8AC3E}">
        <p14:creationId xmlns:p14="http://schemas.microsoft.com/office/powerpoint/2010/main" val="2585843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5113C-B50F-45FF-9584-6890B9C03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I have finished the job.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E88E7-A900-493F-826A-B3AAE66EB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job has been finished by me.</a:t>
            </a:r>
          </a:p>
        </p:txBody>
      </p:sp>
    </p:spTree>
    <p:extLst>
      <p:ext uri="{BB962C8B-B14F-4D97-AF65-F5344CB8AC3E}">
        <p14:creationId xmlns:p14="http://schemas.microsoft.com/office/powerpoint/2010/main" val="299641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A4597-C13E-474F-B973-D6CD9F366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I sent the report yesterday.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82AA5-8034-46ED-8E9C-54B4DA19E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report was sent yesterday.</a:t>
            </a:r>
          </a:p>
        </p:txBody>
      </p:sp>
    </p:spTree>
    <p:extLst>
      <p:ext uri="{BB962C8B-B14F-4D97-AF65-F5344CB8AC3E}">
        <p14:creationId xmlns:p14="http://schemas.microsoft.com/office/powerpoint/2010/main" val="319837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DA0C8-1E07-4E41-8106-4765BB4D9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I will never forget this experience.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28D4D-F6BC-44DF-85B2-41551535A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This experience will never be forgotten by me.</a:t>
            </a:r>
          </a:p>
        </p:txBody>
      </p:sp>
    </p:spTree>
    <p:extLst>
      <p:ext uri="{BB962C8B-B14F-4D97-AF65-F5344CB8AC3E}">
        <p14:creationId xmlns:p14="http://schemas.microsoft.com/office/powerpoint/2010/main" val="244715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1D091-C734-4FC8-B2E4-93DF92055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Mother made a cake yesterday.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ECBED-5F50-40C0-897C-3C29E10E6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A cake was made by mother yesterday.</a:t>
            </a:r>
          </a:p>
        </p:txBody>
      </p:sp>
    </p:spTree>
    <p:extLst>
      <p:ext uri="{BB962C8B-B14F-4D97-AF65-F5344CB8AC3E}">
        <p14:creationId xmlns:p14="http://schemas.microsoft.com/office/powerpoint/2010/main" val="395592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E97E2-2BA2-48FB-9501-EB88B647A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 boy teased the girl.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09F66-915C-44EA-95FC-A9A2336E62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girl was teased by the boy.</a:t>
            </a:r>
          </a:p>
        </p:txBody>
      </p:sp>
    </p:spTree>
    <p:extLst>
      <p:ext uri="{BB962C8B-B14F-4D97-AF65-F5344CB8AC3E}">
        <p14:creationId xmlns:p14="http://schemas.microsoft.com/office/powerpoint/2010/main" val="297112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B238A-610C-4AFA-8EB3-5FD8CC1DF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Did she do her duty?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58003-97EC-4168-AFA6-270AAEF3DD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Was her duty done by her?</a:t>
            </a:r>
          </a:p>
        </p:txBody>
      </p:sp>
    </p:spTree>
    <p:extLst>
      <p:ext uri="{BB962C8B-B14F-4D97-AF65-F5344CB8AC3E}">
        <p14:creationId xmlns:p14="http://schemas.microsoft.com/office/powerpoint/2010/main" val="124138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F9757-43F9-4741-9B9F-D1BD1A3EF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 tiger was chasing the deer.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934AB-B2AD-4443-B2E4-BC8DBC1EA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deer was being chased by the tiger.</a:t>
            </a:r>
          </a:p>
        </p:txBody>
      </p:sp>
    </p:spTree>
    <p:extLst>
      <p:ext uri="{BB962C8B-B14F-4D97-AF65-F5344CB8AC3E}">
        <p14:creationId xmlns:p14="http://schemas.microsoft.com/office/powerpoint/2010/main" val="404484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45555-9F1B-40CE-A422-D9E564E09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She has written a novel.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5DBD6-7645-4540-B82D-04A1E4574E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A novel has been written by her.</a:t>
            </a:r>
          </a:p>
        </p:txBody>
      </p:sp>
    </p:spTree>
    <p:extLst>
      <p:ext uri="{BB962C8B-B14F-4D97-AF65-F5344CB8AC3E}">
        <p14:creationId xmlns:p14="http://schemas.microsoft.com/office/powerpoint/2010/main" val="271741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0A4D0-A307-4B03-B86A-7FA82CB9A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She has learned her lessons.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CFA7B-7BDA-4C1F-8752-C51B61D55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Her lessons have been learned by her.</a:t>
            </a:r>
          </a:p>
        </p:txBody>
      </p:sp>
    </p:spTree>
    <p:extLst>
      <p:ext uri="{BB962C8B-B14F-4D97-AF65-F5344CB8AC3E}">
        <p14:creationId xmlns:p14="http://schemas.microsoft.com/office/powerpoint/2010/main" val="203243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0725C-11D2-4C7B-947D-18E443699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Have you finished the report?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71240-B143-4DD8-B79A-EC23DDA76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Has the report been finished by you?</a:t>
            </a:r>
          </a:p>
        </p:txBody>
      </p:sp>
    </p:spTree>
    <p:extLst>
      <p:ext uri="{BB962C8B-B14F-4D97-AF65-F5344CB8AC3E}">
        <p14:creationId xmlns:p14="http://schemas.microsoft.com/office/powerpoint/2010/main" val="2397646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B0552-D03D-474B-9E2E-45B57D8CC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 police have caught the thief.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E3798-29A1-4F10-A27B-851DEF9E9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thief has been caught by the police.</a:t>
            </a:r>
          </a:p>
        </p:txBody>
      </p:sp>
    </p:spTree>
    <p:extLst>
      <p:ext uri="{BB962C8B-B14F-4D97-AF65-F5344CB8AC3E}">
        <p14:creationId xmlns:p14="http://schemas.microsoft.com/office/powerpoint/2010/main" val="150067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8DBEC-C180-40F2-BB2D-519783E81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My brother has completed the work.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C51CE-D67B-41E2-948A-823ACFEC9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work has been completed by my brother.</a:t>
            </a:r>
          </a:p>
        </p:txBody>
      </p:sp>
    </p:spTree>
    <p:extLst>
      <p:ext uri="{BB962C8B-B14F-4D97-AF65-F5344CB8AC3E}">
        <p14:creationId xmlns:p14="http://schemas.microsoft.com/office/powerpoint/2010/main" val="169231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6E606-CDDF-4895-88E5-001362173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Somebody stole my pen yesterday.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3CB51-CF0F-4143-8A75-9F4F29F5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My pen was stolen by somebody yesterday.</a:t>
            </a:r>
          </a:p>
        </p:txBody>
      </p:sp>
    </p:spTree>
    <p:extLst>
      <p:ext uri="{BB962C8B-B14F-4D97-AF65-F5344CB8AC3E}">
        <p14:creationId xmlns:p14="http://schemas.microsoft.com/office/powerpoint/2010/main" val="115588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29B83-D62E-48C8-B66B-59FFE1BC8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Our team may win the match.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3DF2D-DD29-4284-BDA6-D5DDEFA9B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match may be won by our team.</a:t>
            </a:r>
          </a:p>
        </p:txBody>
      </p:sp>
    </p:spTree>
    <p:extLst>
      <p:ext uri="{BB962C8B-B14F-4D97-AF65-F5344CB8AC3E}">
        <p14:creationId xmlns:p14="http://schemas.microsoft.com/office/powerpoint/2010/main" val="405091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1A467-2E27-4988-8F36-9C412F966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Nurses look after patients.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DF41E-563F-48E1-B4A3-C05871A93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Patients are looked after by nurses.</a:t>
            </a:r>
          </a:p>
        </p:txBody>
      </p:sp>
    </p:spTree>
    <p:extLst>
      <p:ext uri="{BB962C8B-B14F-4D97-AF65-F5344CB8AC3E}">
        <p14:creationId xmlns:p14="http://schemas.microsoft.com/office/powerpoint/2010/main" val="3035850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960D3-5318-4245-93DB-73426A001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He opens the door.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1AB68-7C95-4BFD-A5FA-A8CCA6A85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door is opened by him</a:t>
            </a:r>
          </a:p>
        </p:txBody>
      </p:sp>
    </p:spTree>
    <p:extLst>
      <p:ext uri="{BB962C8B-B14F-4D97-AF65-F5344CB8AC3E}">
        <p14:creationId xmlns:p14="http://schemas.microsoft.com/office/powerpoint/2010/main" val="2635305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3A642-561F-4DE0-A492-6BE4CF894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We set the table.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16874-8DB5-4DFA-886B-A390CB208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table is set by us.</a:t>
            </a:r>
          </a:p>
        </p:txBody>
      </p:sp>
    </p:spTree>
    <p:extLst>
      <p:ext uri="{BB962C8B-B14F-4D97-AF65-F5344CB8AC3E}">
        <p14:creationId xmlns:p14="http://schemas.microsoft.com/office/powerpoint/2010/main" val="260818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8481B-58EC-4B3E-90CA-8CB9A6493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She pays a lot of money.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3985B-862E-482E-9E33-B417453CA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A lot of money is paid by her.</a:t>
            </a:r>
          </a:p>
        </p:txBody>
      </p:sp>
    </p:spTree>
    <p:extLst>
      <p:ext uri="{BB962C8B-B14F-4D97-AF65-F5344CB8AC3E}">
        <p14:creationId xmlns:p14="http://schemas.microsoft.com/office/powerpoint/2010/main" val="216251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A7309-E61C-4B8E-A568-3F853AA03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They don't help you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75DB8-1DFE-425F-A60E-48DE7B76A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You are not helped by them.</a:t>
            </a:r>
          </a:p>
        </p:txBody>
      </p:sp>
    </p:spTree>
    <p:extLst>
      <p:ext uri="{BB962C8B-B14F-4D97-AF65-F5344CB8AC3E}">
        <p14:creationId xmlns:p14="http://schemas.microsoft.com/office/powerpoint/2010/main" val="306204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4ED01-18B9-43F1-8241-2AEE64E0B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He doesn't open the book.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38476-AE64-49B2-9FF7-42523D1EB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book is not opened by him.</a:t>
            </a:r>
          </a:p>
        </p:txBody>
      </p:sp>
    </p:spTree>
    <p:extLst>
      <p:ext uri="{BB962C8B-B14F-4D97-AF65-F5344CB8AC3E}">
        <p14:creationId xmlns:p14="http://schemas.microsoft.com/office/powerpoint/2010/main" val="217597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69</TotalTime>
  <Words>345</Words>
  <Application>Microsoft Office PowerPoint</Application>
  <PresentationFormat>Widescreen</PresentationFormat>
  <Paragraphs>61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Century Gothic</vt:lpstr>
      <vt:lpstr>Wingdings 2</vt:lpstr>
      <vt:lpstr>Quotable</vt:lpstr>
      <vt:lpstr>Convert the sentences from Active voice to Passive voice</vt:lpstr>
      <vt:lpstr>He teaches English.</vt:lpstr>
      <vt:lpstr>The child is eating bananas.</vt:lpstr>
      <vt:lpstr>She is writing a letter.</vt:lpstr>
      <vt:lpstr>The master punished the servant.</vt:lpstr>
      <vt:lpstr>He was writing a book.</vt:lpstr>
      <vt:lpstr> Who wrote this letter? </vt:lpstr>
      <vt:lpstr>Somebody cooks meal every day. </vt:lpstr>
      <vt:lpstr>He wore a blue shirt. </vt:lpstr>
      <vt:lpstr>May God bless you with happiness!</vt:lpstr>
      <vt:lpstr>They are building a house.</vt:lpstr>
      <vt:lpstr>I have finished the job.</vt:lpstr>
      <vt:lpstr>I sent the report yesterday.</vt:lpstr>
      <vt:lpstr>I will never forget this experience.</vt:lpstr>
      <vt:lpstr>Mother made a cake yesterday.</vt:lpstr>
      <vt:lpstr>The boy teased the girl.</vt:lpstr>
      <vt:lpstr>Did she do her duty?</vt:lpstr>
      <vt:lpstr>The tiger was chasing the deer.</vt:lpstr>
      <vt:lpstr>She has written a novel.</vt:lpstr>
      <vt:lpstr>She has learned her lessons.</vt:lpstr>
      <vt:lpstr>Have you finished the report?</vt:lpstr>
      <vt:lpstr>The police have caught the thief.</vt:lpstr>
      <vt:lpstr>My brother has completed the work.</vt:lpstr>
      <vt:lpstr>Somebody stole my pen yesterday.</vt:lpstr>
      <vt:lpstr>Our team may win the match.</vt:lpstr>
      <vt:lpstr>Nurses look after patients.</vt:lpstr>
      <vt:lpstr>He opens the door.</vt:lpstr>
      <vt:lpstr>We set the table.</vt:lpstr>
      <vt:lpstr>She pays a lot of money.</vt:lpstr>
      <vt:lpstr>They don't help you</vt:lpstr>
      <vt:lpstr>He doesn't open the book.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 the sentences from Active voice to Passive voice</dc:title>
  <dc:creator>Yohan Mendis</dc:creator>
  <cp:lastModifiedBy>Yohan Mendis</cp:lastModifiedBy>
  <cp:revision>7</cp:revision>
  <dcterms:created xsi:type="dcterms:W3CDTF">2018-03-28T10:21:10Z</dcterms:created>
  <dcterms:modified xsi:type="dcterms:W3CDTF">2018-11-20T09:05:22Z</dcterms:modified>
</cp:coreProperties>
</file>