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1" d="100"/>
          <a:sy n="61" d="100"/>
        </p:scale>
        <p:origin x="56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langford" userId="05cf7de6c94123db" providerId="LiveId" clId="{126BF50B-5844-4E70-B94E-C40C36DCB912}"/>
    <pc:docChg chg="custSel addSld modSld">
      <pc:chgData name="steve langford" userId="05cf7de6c94123db" providerId="LiveId" clId="{126BF50B-5844-4E70-B94E-C40C36DCB912}" dt="2020-05-01T11:09:57.439" v="2575" actId="20577"/>
      <pc:docMkLst>
        <pc:docMk/>
      </pc:docMkLst>
      <pc:sldChg chg="modSp mod">
        <pc:chgData name="steve langford" userId="05cf7de6c94123db" providerId="LiveId" clId="{126BF50B-5844-4E70-B94E-C40C36DCB912}" dt="2020-05-01T10:30:35.774" v="56" actId="20577"/>
        <pc:sldMkLst>
          <pc:docMk/>
          <pc:sldMk cId="529615258" sldId="256"/>
        </pc:sldMkLst>
        <pc:spChg chg="mod">
          <ac:chgData name="steve langford" userId="05cf7de6c94123db" providerId="LiveId" clId="{126BF50B-5844-4E70-B94E-C40C36DCB912}" dt="2020-05-01T10:30:03.192" v="50" actId="1076"/>
          <ac:spMkLst>
            <pc:docMk/>
            <pc:sldMk cId="529615258" sldId="256"/>
            <ac:spMk id="2" creationId="{D4856F00-0520-4A9A-8C4C-22A03613B686}"/>
          </ac:spMkLst>
        </pc:spChg>
        <pc:spChg chg="mod">
          <ac:chgData name="steve langford" userId="05cf7de6c94123db" providerId="LiveId" clId="{126BF50B-5844-4E70-B94E-C40C36DCB912}" dt="2020-05-01T10:30:35.774" v="56" actId="20577"/>
          <ac:spMkLst>
            <pc:docMk/>
            <pc:sldMk cId="529615258" sldId="256"/>
            <ac:spMk id="3" creationId="{3AB24C35-5D18-4490-BE53-A039FC766768}"/>
          </ac:spMkLst>
        </pc:spChg>
      </pc:sldChg>
      <pc:sldChg chg="modSp setBg">
        <pc:chgData name="steve langford" userId="05cf7de6c94123db" providerId="LiveId" clId="{126BF50B-5844-4E70-B94E-C40C36DCB912}" dt="2020-05-01T10:45:43.544" v="1024" actId="207"/>
        <pc:sldMkLst>
          <pc:docMk/>
          <pc:sldMk cId="1136789641" sldId="258"/>
        </pc:sldMkLst>
        <pc:spChg chg="mod">
          <ac:chgData name="steve langford" userId="05cf7de6c94123db" providerId="LiveId" clId="{126BF50B-5844-4E70-B94E-C40C36DCB912}" dt="2020-05-01T10:45:43.544" v="1024" actId="207"/>
          <ac:spMkLst>
            <pc:docMk/>
            <pc:sldMk cId="1136789641" sldId="258"/>
            <ac:spMk id="3" creationId="{536E8D8A-7EC2-4651-8643-3257457E082D}"/>
          </ac:spMkLst>
        </pc:spChg>
      </pc:sldChg>
      <pc:sldChg chg="modSp mod setBg">
        <pc:chgData name="steve langford" userId="05cf7de6c94123db" providerId="LiveId" clId="{126BF50B-5844-4E70-B94E-C40C36DCB912}" dt="2020-05-01T10:46:20.378" v="1028" actId="20577"/>
        <pc:sldMkLst>
          <pc:docMk/>
          <pc:sldMk cId="4013765387" sldId="259"/>
        </pc:sldMkLst>
        <pc:spChg chg="mod">
          <ac:chgData name="steve langford" userId="05cf7de6c94123db" providerId="LiveId" clId="{126BF50B-5844-4E70-B94E-C40C36DCB912}" dt="2020-05-01T10:46:20.378" v="1028" actId="20577"/>
          <ac:spMkLst>
            <pc:docMk/>
            <pc:sldMk cId="4013765387" sldId="259"/>
            <ac:spMk id="3" creationId="{2149A14A-F6D7-4E09-BD44-DED271BE72E0}"/>
          </ac:spMkLst>
        </pc:spChg>
      </pc:sldChg>
      <pc:sldChg chg="modSp mod setBg">
        <pc:chgData name="steve langford" userId="05cf7de6c94123db" providerId="LiveId" clId="{126BF50B-5844-4E70-B94E-C40C36DCB912}" dt="2020-05-01T11:01:41.769" v="2096" actId="20577"/>
        <pc:sldMkLst>
          <pc:docMk/>
          <pc:sldMk cId="2254614835" sldId="260"/>
        </pc:sldMkLst>
        <pc:spChg chg="mod">
          <ac:chgData name="steve langford" userId="05cf7de6c94123db" providerId="LiveId" clId="{126BF50B-5844-4E70-B94E-C40C36DCB912}" dt="2020-05-01T11:01:41.769" v="2096" actId="20577"/>
          <ac:spMkLst>
            <pc:docMk/>
            <pc:sldMk cId="2254614835" sldId="260"/>
            <ac:spMk id="3" creationId="{A0E8C2CC-B730-4429-AE3B-997C6C400ED0}"/>
          </ac:spMkLst>
        </pc:spChg>
      </pc:sldChg>
      <pc:sldChg chg="modSp mod setBg">
        <pc:chgData name="steve langford" userId="05cf7de6c94123db" providerId="LiveId" clId="{126BF50B-5844-4E70-B94E-C40C36DCB912}" dt="2020-05-01T11:09:57.439" v="2575" actId="20577"/>
        <pc:sldMkLst>
          <pc:docMk/>
          <pc:sldMk cId="2533020699" sldId="261"/>
        </pc:sldMkLst>
        <pc:spChg chg="mod">
          <ac:chgData name="steve langford" userId="05cf7de6c94123db" providerId="LiveId" clId="{126BF50B-5844-4E70-B94E-C40C36DCB912}" dt="2020-05-01T11:09:57.439" v="2575" actId="20577"/>
          <ac:spMkLst>
            <pc:docMk/>
            <pc:sldMk cId="2533020699" sldId="261"/>
            <ac:spMk id="2" creationId="{9153327A-ADB4-4DA2-9C7F-7B118B5870F8}"/>
          </ac:spMkLst>
        </pc:spChg>
        <pc:spChg chg="mod">
          <ac:chgData name="steve langford" userId="05cf7de6c94123db" providerId="LiveId" clId="{126BF50B-5844-4E70-B94E-C40C36DCB912}" dt="2020-05-01T11:09:49.802" v="2569" actId="207"/>
          <ac:spMkLst>
            <pc:docMk/>
            <pc:sldMk cId="2533020699" sldId="261"/>
            <ac:spMk id="3" creationId="{6BA3AF99-3758-4EDB-9892-BE374C23C97D}"/>
          </ac:spMkLst>
        </pc:spChg>
      </pc:sldChg>
      <pc:sldChg chg="modSp mod setBg">
        <pc:chgData name="steve langford" userId="05cf7de6c94123db" providerId="LiveId" clId="{126BF50B-5844-4E70-B94E-C40C36DCB912}" dt="2020-05-01T11:03:17.662" v="2160" actId="20577"/>
        <pc:sldMkLst>
          <pc:docMk/>
          <pc:sldMk cId="3667278951" sldId="262"/>
        </pc:sldMkLst>
        <pc:spChg chg="mod">
          <ac:chgData name="steve langford" userId="05cf7de6c94123db" providerId="LiveId" clId="{126BF50B-5844-4E70-B94E-C40C36DCB912}" dt="2020-05-01T11:03:17.662" v="2160" actId="20577"/>
          <ac:spMkLst>
            <pc:docMk/>
            <pc:sldMk cId="3667278951" sldId="262"/>
            <ac:spMk id="3" creationId="{BD2D1A4A-D951-4ADA-BB44-7BB0FAB6A66B}"/>
          </ac:spMkLst>
        </pc:spChg>
      </pc:sldChg>
      <pc:sldChg chg="modSp setBg">
        <pc:chgData name="steve langford" userId="05cf7de6c94123db" providerId="LiveId" clId="{126BF50B-5844-4E70-B94E-C40C36DCB912}" dt="2020-05-01T10:45:16.984" v="1021" actId="207"/>
        <pc:sldMkLst>
          <pc:docMk/>
          <pc:sldMk cId="801908867" sldId="263"/>
        </pc:sldMkLst>
        <pc:spChg chg="mod">
          <ac:chgData name="steve langford" userId="05cf7de6c94123db" providerId="LiveId" clId="{126BF50B-5844-4E70-B94E-C40C36DCB912}" dt="2020-05-01T10:45:16.984" v="1021" actId="207"/>
          <ac:spMkLst>
            <pc:docMk/>
            <pc:sldMk cId="801908867" sldId="263"/>
            <ac:spMk id="3" creationId="{E57CDF29-127F-493F-AADA-2A4461870666}"/>
          </ac:spMkLst>
        </pc:spChg>
      </pc:sldChg>
      <pc:sldChg chg="modSp mod setBg">
        <pc:chgData name="steve langford" userId="05cf7de6c94123db" providerId="LiveId" clId="{126BF50B-5844-4E70-B94E-C40C36DCB912}" dt="2020-05-01T10:43:16.060" v="989" actId="255"/>
        <pc:sldMkLst>
          <pc:docMk/>
          <pc:sldMk cId="2630317876" sldId="264"/>
        </pc:sldMkLst>
        <pc:spChg chg="mod">
          <ac:chgData name="steve langford" userId="05cf7de6c94123db" providerId="LiveId" clId="{126BF50B-5844-4E70-B94E-C40C36DCB912}" dt="2020-05-01T10:43:16.060" v="989" actId="255"/>
          <ac:spMkLst>
            <pc:docMk/>
            <pc:sldMk cId="2630317876" sldId="264"/>
            <ac:spMk id="3" creationId="{A341647A-A4DA-4319-88ED-03185C2E6AC1}"/>
          </ac:spMkLst>
        </pc:spChg>
      </pc:sldChg>
      <pc:sldChg chg="modSp mod setBg">
        <pc:chgData name="steve langford" userId="05cf7de6c94123db" providerId="LiveId" clId="{126BF50B-5844-4E70-B94E-C40C36DCB912}" dt="2020-05-01T10:42:39.764" v="939" actId="255"/>
        <pc:sldMkLst>
          <pc:docMk/>
          <pc:sldMk cId="15680702" sldId="265"/>
        </pc:sldMkLst>
        <pc:spChg chg="mod">
          <ac:chgData name="steve langford" userId="05cf7de6c94123db" providerId="LiveId" clId="{126BF50B-5844-4E70-B94E-C40C36DCB912}" dt="2020-05-01T10:42:39.764" v="939" actId="255"/>
          <ac:spMkLst>
            <pc:docMk/>
            <pc:sldMk cId="15680702" sldId="265"/>
            <ac:spMk id="3" creationId="{72C6A6D8-4537-4E00-B209-C00B44EB4A63}"/>
          </ac:spMkLst>
        </pc:spChg>
      </pc:sldChg>
      <pc:sldChg chg="modSp mod setBg">
        <pc:chgData name="steve langford" userId="05cf7de6c94123db" providerId="LiveId" clId="{126BF50B-5844-4E70-B94E-C40C36DCB912}" dt="2020-05-01T10:44:55.883" v="1018" actId="20577"/>
        <pc:sldMkLst>
          <pc:docMk/>
          <pc:sldMk cId="3880467094" sldId="266"/>
        </pc:sldMkLst>
        <pc:spChg chg="mod">
          <ac:chgData name="steve langford" userId="05cf7de6c94123db" providerId="LiveId" clId="{126BF50B-5844-4E70-B94E-C40C36DCB912}" dt="2020-05-01T10:44:55.883" v="1018" actId="20577"/>
          <ac:spMkLst>
            <pc:docMk/>
            <pc:sldMk cId="3880467094" sldId="266"/>
            <ac:spMk id="3" creationId="{7AA3E75B-7657-45D9-BE3D-6D1D3E6F9993}"/>
          </ac:spMkLst>
        </pc:spChg>
      </pc:sldChg>
      <pc:sldChg chg="modSp mod setBg">
        <pc:chgData name="steve langford" userId="05cf7de6c94123db" providerId="LiveId" clId="{126BF50B-5844-4E70-B94E-C40C36DCB912}" dt="2020-05-01T10:53:23.053" v="1574" actId="255"/>
        <pc:sldMkLst>
          <pc:docMk/>
          <pc:sldMk cId="1748750456" sldId="267"/>
        </pc:sldMkLst>
        <pc:spChg chg="mod">
          <ac:chgData name="steve langford" userId="05cf7de6c94123db" providerId="LiveId" clId="{126BF50B-5844-4E70-B94E-C40C36DCB912}" dt="2020-05-01T10:53:23.053" v="1574" actId="255"/>
          <ac:spMkLst>
            <pc:docMk/>
            <pc:sldMk cId="1748750456" sldId="267"/>
            <ac:spMk id="3" creationId="{F036B48C-4C06-4EAC-8A95-8561AA8F47CD}"/>
          </ac:spMkLst>
        </pc:spChg>
      </pc:sldChg>
      <pc:sldChg chg="modSp mod setBg">
        <pc:chgData name="steve langford" userId="05cf7de6c94123db" providerId="LiveId" clId="{126BF50B-5844-4E70-B94E-C40C36DCB912}" dt="2020-05-01T10:41:48.856" v="935" actId="20577"/>
        <pc:sldMkLst>
          <pc:docMk/>
          <pc:sldMk cId="543713525" sldId="268"/>
        </pc:sldMkLst>
        <pc:spChg chg="mod">
          <ac:chgData name="steve langford" userId="05cf7de6c94123db" providerId="LiveId" clId="{126BF50B-5844-4E70-B94E-C40C36DCB912}" dt="2020-05-01T10:41:48.856" v="935" actId="20577"/>
          <ac:spMkLst>
            <pc:docMk/>
            <pc:sldMk cId="543713525" sldId="268"/>
            <ac:spMk id="3" creationId="{ACFB9E99-6FF0-4208-994F-EF87517DA498}"/>
          </ac:spMkLst>
        </pc:spChg>
      </pc:sldChg>
      <pc:sldChg chg="modSp new mod setBg">
        <pc:chgData name="steve langford" userId="05cf7de6c94123db" providerId="LiveId" clId="{126BF50B-5844-4E70-B94E-C40C36DCB912}" dt="2020-05-01T10:56:57.359" v="1772" actId="113"/>
        <pc:sldMkLst>
          <pc:docMk/>
          <pc:sldMk cId="1580851855" sldId="269"/>
        </pc:sldMkLst>
        <pc:spChg chg="mod">
          <ac:chgData name="steve langford" userId="05cf7de6c94123db" providerId="LiveId" clId="{126BF50B-5844-4E70-B94E-C40C36DCB912}" dt="2020-05-01T10:38:58.534" v="862" actId="20577"/>
          <ac:spMkLst>
            <pc:docMk/>
            <pc:sldMk cId="1580851855" sldId="269"/>
            <ac:spMk id="2" creationId="{C0CBC05F-3E3F-49A6-8B0F-993E023D9911}"/>
          </ac:spMkLst>
        </pc:spChg>
        <pc:spChg chg="mod">
          <ac:chgData name="steve langford" userId="05cf7de6c94123db" providerId="LiveId" clId="{126BF50B-5844-4E70-B94E-C40C36DCB912}" dt="2020-05-01T10:56:57.359" v="1772" actId="113"/>
          <ac:spMkLst>
            <pc:docMk/>
            <pc:sldMk cId="1580851855" sldId="269"/>
            <ac:spMk id="3" creationId="{591F5F3F-99DC-4B26-93F8-F44CAF6BE758}"/>
          </ac:spMkLst>
        </pc:spChg>
      </pc:sldChg>
      <pc:sldChg chg="modSp new mod">
        <pc:chgData name="steve langford" userId="05cf7de6c94123db" providerId="LiveId" clId="{126BF50B-5844-4E70-B94E-C40C36DCB912}" dt="2020-05-01T10:56:38.394" v="1770" actId="122"/>
        <pc:sldMkLst>
          <pc:docMk/>
          <pc:sldMk cId="2503637949" sldId="270"/>
        </pc:sldMkLst>
        <pc:spChg chg="mod">
          <ac:chgData name="steve langford" userId="05cf7de6c94123db" providerId="LiveId" clId="{126BF50B-5844-4E70-B94E-C40C36DCB912}" dt="2020-05-01T10:55:23.068" v="1747" actId="20577"/>
          <ac:spMkLst>
            <pc:docMk/>
            <pc:sldMk cId="2503637949" sldId="270"/>
            <ac:spMk id="2" creationId="{3D584654-B2A9-4607-B074-7638FDD81895}"/>
          </ac:spMkLst>
        </pc:spChg>
        <pc:spChg chg="mod">
          <ac:chgData name="steve langford" userId="05cf7de6c94123db" providerId="LiveId" clId="{126BF50B-5844-4E70-B94E-C40C36DCB912}" dt="2020-05-01T10:56:38.394" v="1770" actId="122"/>
          <ac:spMkLst>
            <pc:docMk/>
            <pc:sldMk cId="2503637949" sldId="270"/>
            <ac:spMk id="3" creationId="{4DDFA5D1-2464-4FB5-8701-5285B614BC3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5/1/2020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5/1/2020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5/1/2020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5/1/2020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5/1/2020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5/1/2020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5/1/2020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5/1/2020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5/1/2020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5/1/2020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56F00-0520-4A9A-8C4C-22A03613B6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606040"/>
            <a:ext cx="8991600" cy="1645920"/>
          </a:xfrm>
        </p:spPr>
        <p:txBody>
          <a:bodyPr/>
          <a:lstStyle/>
          <a:p>
            <a:r>
              <a:rPr lang="en-GB" dirty="0"/>
              <a:t>Video Critique Assignment one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B24C35-5D18-4490-BE53-A039FC7667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Helpful Guidelines to how to do  assignment one</a:t>
            </a:r>
          </a:p>
        </p:txBody>
      </p:sp>
    </p:spTree>
    <p:extLst>
      <p:ext uri="{BB962C8B-B14F-4D97-AF65-F5344CB8AC3E}">
        <p14:creationId xmlns:p14="http://schemas.microsoft.com/office/powerpoint/2010/main" val="529615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A4244-3D89-46AD-B536-4450E5213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This is a 1,000 word critique of the person-centred skills used within your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F3A0D-0F70-43CB-AB71-16F680EAE34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sz="2000" dirty="0"/>
              <a:t>A critique is where you write what are the </a:t>
            </a:r>
            <a:r>
              <a:rPr lang="en-GB" sz="2000" b="1" dirty="0"/>
              <a:t>strengths </a:t>
            </a:r>
            <a:r>
              <a:rPr lang="en-GB" sz="2000" dirty="0"/>
              <a:t>and what the </a:t>
            </a:r>
            <a:r>
              <a:rPr lang="en-GB" sz="2000" b="1" dirty="0"/>
              <a:t>weaknesses </a:t>
            </a:r>
          </a:p>
          <a:p>
            <a:r>
              <a:rPr lang="en-GB" sz="2000" dirty="0"/>
              <a:t>You can also use the words </a:t>
            </a:r>
            <a:r>
              <a:rPr lang="en-GB" sz="2000" b="1" dirty="0"/>
              <a:t>positive</a:t>
            </a:r>
            <a:r>
              <a:rPr lang="en-GB" sz="2000" dirty="0"/>
              <a:t> or </a:t>
            </a:r>
            <a:r>
              <a:rPr lang="en-GB" sz="2000" b="1" dirty="0"/>
              <a:t>negatives</a:t>
            </a:r>
            <a:r>
              <a:rPr lang="en-GB" sz="2000" dirty="0"/>
              <a:t>, </a:t>
            </a:r>
            <a:r>
              <a:rPr lang="en-GB" sz="2000" b="1" dirty="0"/>
              <a:t>benefits</a:t>
            </a:r>
            <a:r>
              <a:rPr lang="en-GB" sz="2000" dirty="0"/>
              <a:t> and </a:t>
            </a:r>
            <a:r>
              <a:rPr lang="en-GB" sz="2000" b="1" dirty="0"/>
              <a:t>limitations.</a:t>
            </a:r>
          </a:p>
          <a:p>
            <a:r>
              <a:rPr lang="en-GB" sz="2000" dirty="0"/>
              <a:t>In order to critique the Person-Centred counselling skills these  above words will need to be in your sentences.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334615-8FCE-4308-804E-E7B136DBB3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34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3D5AB-D438-43B8-8432-617F250B1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Listen to your video recording of the counselling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E8D8A-7EC2-4651-8643-3257457E082D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 lnSpcReduction="10000"/>
          </a:bodyPr>
          <a:lstStyle/>
          <a:p>
            <a:r>
              <a:rPr lang="en-GB" sz="2000" dirty="0"/>
              <a:t>Pick out where the counsellor used the following:</a:t>
            </a:r>
          </a:p>
          <a:p>
            <a:r>
              <a:rPr lang="en-GB" sz="2000" b="1" dirty="0"/>
              <a:t>Core conditions </a:t>
            </a:r>
            <a:r>
              <a:rPr lang="en-GB" sz="2000" dirty="0"/>
              <a:t>– empathy, congruence and unconditional positive regard</a:t>
            </a:r>
          </a:p>
          <a:p>
            <a:r>
              <a:rPr lang="en-GB" sz="2000" b="1" dirty="0"/>
              <a:t>Active listening </a:t>
            </a:r>
          </a:p>
          <a:p>
            <a:r>
              <a:rPr lang="en-GB" sz="2000" b="1" dirty="0"/>
              <a:t>Reflection</a:t>
            </a:r>
          </a:p>
          <a:p>
            <a:r>
              <a:rPr lang="en-GB" sz="2000" b="1" dirty="0"/>
              <a:t>Paraphrasing</a:t>
            </a:r>
          </a:p>
          <a:p>
            <a:r>
              <a:rPr lang="en-GB" sz="2000" b="1" dirty="0"/>
              <a:t>Open-ended or closed questions</a:t>
            </a:r>
          </a:p>
          <a:p>
            <a:r>
              <a:rPr lang="en-GB" sz="2000" b="1" dirty="0"/>
              <a:t>Summarising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3C54F48-6B0E-4FCC-BFDF-F0C078472A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789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9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1670C-3BE7-4CFE-B1E9-601091CE2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reminder of the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9A14A-F6D7-4E09-BD44-DED271BE72E0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en-GB" dirty="0"/>
              <a:t>Part of LISTENING is making sure the client knows their story is being listened to. </a:t>
            </a:r>
          </a:p>
          <a:p>
            <a:pPr marL="0" indent="0">
              <a:buNone/>
            </a:pPr>
            <a:r>
              <a:rPr lang="en-GB" b="1" dirty="0"/>
              <a:t>The Reflection skill:-  </a:t>
            </a:r>
            <a:r>
              <a:rPr lang="en-GB" dirty="0"/>
              <a:t>is showing the client you have listened, and have truly heard what they are saying. </a:t>
            </a:r>
          </a:p>
          <a:p>
            <a:pPr marL="0" indent="0">
              <a:buNone/>
            </a:pPr>
            <a:r>
              <a:rPr lang="en-GB" dirty="0"/>
              <a:t> This is achieved by repeating back what you have heard, including  the client’s content but also their expressions of </a:t>
            </a:r>
            <a:r>
              <a:rPr lang="en-GB" b="1" dirty="0"/>
              <a:t>feelings and thoughts</a:t>
            </a:r>
            <a:r>
              <a:rPr lang="en-GB" dirty="0"/>
              <a:t>.  Matching the tone </a:t>
            </a:r>
          </a:p>
          <a:p>
            <a:pPr marL="0" indent="0">
              <a:buNone/>
            </a:pPr>
            <a:r>
              <a:rPr lang="en-GB" dirty="0"/>
              <a:t>Without giving advice or your point of view. </a:t>
            </a:r>
          </a:p>
          <a:p>
            <a:pPr marL="0" indent="0">
              <a:buNone/>
            </a:pPr>
            <a:r>
              <a:rPr lang="en-GB" dirty="0"/>
              <a:t>It is like holding a mirror to the client.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37653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DACA6-BAD1-47FC-8642-D0581FBD8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6B48C-4C06-4EAC-8A95-8561AA8F47CD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2000" dirty="0"/>
              <a:t>Show you are listening by not interrupting</a:t>
            </a:r>
          </a:p>
          <a:p>
            <a:r>
              <a:rPr lang="en-GB" sz="2000" dirty="0"/>
              <a:t>Eye contact</a:t>
            </a:r>
          </a:p>
          <a:p>
            <a:r>
              <a:rPr lang="en-GB" sz="2000" dirty="0"/>
              <a:t>Nodding of the head</a:t>
            </a:r>
          </a:p>
          <a:p>
            <a:r>
              <a:rPr lang="en-GB" sz="2000" dirty="0"/>
              <a:t>Smiling</a:t>
            </a:r>
          </a:p>
          <a:p>
            <a:r>
              <a:rPr lang="en-GB" sz="2000" dirty="0"/>
              <a:t>Using continuums such as yes, umm, I see, yes go on, </a:t>
            </a:r>
          </a:p>
          <a:p>
            <a:r>
              <a:rPr lang="en-GB" sz="2000" dirty="0"/>
              <a:t>Body language</a:t>
            </a:r>
          </a:p>
        </p:txBody>
      </p:sp>
    </p:spTree>
    <p:extLst>
      <p:ext uri="{BB962C8B-B14F-4D97-AF65-F5344CB8AC3E}">
        <p14:creationId xmlns:p14="http://schemas.microsoft.com/office/powerpoint/2010/main" val="1748750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84860-B631-4F9A-943F-2E006776A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8C2CC-B730-4429-AE3B-997C6C400ED0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2000" dirty="0"/>
              <a:t>Repeating back your understanding of the material brought by the client in </a:t>
            </a:r>
            <a:r>
              <a:rPr lang="en-GB" sz="2000" b="1" dirty="0"/>
              <a:t>your own </a:t>
            </a:r>
            <a:r>
              <a:rPr lang="en-GB" sz="2000" dirty="0"/>
              <a:t>words  not parroting the exact words of the client. </a:t>
            </a:r>
          </a:p>
          <a:p>
            <a:r>
              <a:rPr lang="en-GB" sz="2000" dirty="0"/>
              <a:t>Conveying back clients thoughts, feelings</a:t>
            </a:r>
          </a:p>
          <a:p>
            <a:r>
              <a:rPr lang="en-GB" sz="2000" dirty="0"/>
              <a:t>More words than reflection. </a:t>
            </a:r>
          </a:p>
          <a:p>
            <a:r>
              <a:rPr lang="en-GB" sz="2000" dirty="0"/>
              <a:t>Demonstrates Empathy </a:t>
            </a:r>
          </a:p>
        </p:txBody>
      </p:sp>
    </p:spTree>
    <p:extLst>
      <p:ext uri="{BB962C8B-B14F-4D97-AF65-F5344CB8AC3E}">
        <p14:creationId xmlns:p14="http://schemas.microsoft.com/office/powerpoint/2010/main" val="2254614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3327A-ADB4-4DA2-9C7F-7B118B587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Open- ended questions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3AF99-3758-4EDB-9892-BE374C23C97D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/>
              <a:t>Counsellor uses open-ended questions to  clarify their understanding of what the client is feeling</a:t>
            </a:r>
          </a:p>
          <a:p>
            <a:r>
              <a:rPr lang="en-GB" dirty="0"/>
              <a:t>Allows client to expand further</a:t>
            </a:r>
          </a:p>
          <a:p>
            <a:r>
              <a:rPr lang="en-GB" dirty="0"/>
              <a:t>What, where, how, when are common open ended question starters </a:t>
            </a:r>
          </a:p>
          <a:p>
            <a:r>
              <a:rPr lang="en-GB" dirty="0"/>
              <a:t>There are probing questions</a:t>
            </a:r>
          </a:p>
          <a:p>
            <a:r>
              <a:rPr lang="en-GB" dirty="0"/>
              <a:t>Clarifying questions</a:t>
            </a:r>
          </a:p>
          <a:p>
            <a:r>
              <a:rPr lang="en-GB" dirty="0"/>
              <a:t>Do not forget closed questions that result in a simple yes and no. </a:t>
            </a:r>
          </a:p>
        </p:txBody>
      </p:sp>
    </p:spTree>
    <p:extLst>
      <p:ext uri="{BB962C8B-B14F-4D97-AF65-F5344CB8AC3E}">
        <p14:creationId xmlns:p14="http://schemas.microsoft.com/office/powerpoint/2010/main" val="2533020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F4E2F-7672-4EFF-ACFC-B920E2E86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D1A4A-D951-4ADA-BB44-7BB0FAB6A66B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2000" dirty="0"/>
              <a:t>Used at the end of a counselling session</a:t>
            </a:r>
          </a:p>
          <a:p>
            <a:r>
              <a:rPr lang="en-GB" sz="2000" dirty="0"/>
              <a:t>Focuses on the main point/issue the client has brought</a:t>
            </a:r>
          </a:p>
          <a:p>
            <a:r>
              <a:rPr lang="en-GB" sz="2000" dirty="0"/>
              <a:t>Gives a brief overview of the discussion </a:t>
            </a:r>
          </a:p>
          <a:p>
            <a:r>
              <a:rPr lang="en-GB" sz="2000" dirty="0"/>
              <a:t>With an emphasis is on;</a:t>
            </a:r>
          </a:p>
          <a:p>
            <a:r>
              <a:rPr lang="en-GB" sz="2000" dirty="0"/>
              <a:t>Clients feelings at the start of the session during and at the end. </a:t>
            </a:r>
          </a:p>
          <a:p>
            <a:r>
              <a:rPr lang="en-GB" sz="2000" dirty="0"/>
              <a:t>Clients thoughts about an issue they have discussed</a:t>
            </a:r>
          </a:p>
          <a:p>
            <a:r>
              <a:rPr lang="en-GB" sz="2000" dirty="0"/>
              <a:t>Content.</a:t>
            </a:r>
          </a:p>
        </p:txBody>
      </p:sp>
    </p:spTree>
    <p:extLst>
      <p:ext uri="{BB962C8B-B14F-4D97-AF65-F5344CB8AC3E}">
        <p14:creationId xmlns:p14="http://schemas.microsoft.com/office/powerpoint/2010/main" val="3667278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60443-5EAF-4900-8BF6-EF37E4023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out the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CDF29-127F-493F-AADA-2A4461870666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en-GB" sz="2400" dirty="0"/>
              <a:t>Introduction – 100 words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Main body is 800 words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Conclusion is 100 words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4026C7-B4FC-484B-B9E3-A158C8DEB8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908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8CE02-8647-4A95-9132-1ADD7D799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  <a:br>
              <a:rPr lang="en-GB" dirty="0"/>
            </a:br>
            <a:r>
              <a:rPr lang="en-GB" dirty="0"/>
              <a:t>Go through the list of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1647A-A4DA-4319-88ED-03185C2E6A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1. </a:t>
            </a:r>
            <a:r>
              <a:rPr lang="en-GB" sz="2000" b="1" dirty="0"/>
              <a:t>Pick out </a:t>
            </a:r>
            <a:r>
              <a:rPr lang="en-GB" sz="2000" dirty="0"/>
              <a:t>each Person-Centred counselling skill and </a:t>
            </a:r>
            <a:r>
              <a:rPr lang="en-GB" sz="2000" b="1" dirty="0"/>
              <a:t>give a brief </a:t>
            </a:r>
            <a:r>
              <a:rPr lang="en-GB" sz="2000" dirty="0"/>
              <a:t>example of where it was used in your video.  </a:t>
            </a:r>
          </a:p>
          <a:p>
            <a:r>
              <a:rPr lang="en-GB" sz="2000" dirty="0"/>
              <a:t>2. </a:t>
            </a:r>
            <a:r>
              <a:rPr lang="en-GB" sz="2000" b="1" dirty="0"/>
              <a:t>Critically evaluate </a:t>
            </a:r>
            <a:r>
              <a:rPr lang="en-GB" sz="2000" dirty="0"/>
              <a:t>whether this </a:t>
            </a:r>
            <a:r>
              <a:rPr lang="en-GB" sz="2000" b="1" dirty="0"/>
              <a:t>skill </a:t>
            </a:r>
            <a:r>
              <a:rPr lang="en-GB" sz="2000" dirty="0"/>
              <a:t>was </a:t>
            </a:r>
            <a:r>
              <a:rPr lang="en-GB" sz="2000" b="1" dirty="0"/>
              <a:t>beneficial</a:t>
            </a:r>
            <a:r>
              <a:rPr lang="en-GB" sz="2000" dirty="0"/>
              <a:t> here for the client  or was a </a:t>
            </a:r>
            <a:r>
              <a:rPr lang="en-GB" sz="2000" b="1" dirty="0"/>
              <a:t>negative</a:t>
            </a:r>
            <a:r>
              <a:rPr lang="en-GB" sz="2000" dirty="0"/>
              <a:t> </a:t>
            </a:r>
          </a:p>
          <a:p>
            <a:r>
              <a:rPr lang="en-GB" sz="2000" dirty="0"/>
              <a:t>3. </a:t>
            </a:r>
            <a:r>
              <a:rPr lang="en-GB" sz="2000" b="1" dirty="0"/>
              <a:t>Back up </a:t>
            </a:r>
            <a:r>
              <a:rPr lang="en-GB" sz="2000" dirty="0"/>
              <a:t>your evaluation with literature. (</a:t>
            </a:r>
            <a:r>
              <a:rPr lang="en-GB" sz="2000" b="1" dirty="0"/>
              <a:t>author citations)</a:t>
            </a:r>
          </a:p>
          <a:p>
            <a:r>
              <a:rPr lang="en-GB" sz="2000" dirty="0"/>
              <a:t>Example:- Supporting the positive use of Paraphrasing is Rogers (1951), who states that paraphrasing enables the client too……..   And helps the counsellor too………………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0CD2A9-750A-4AF0-AC22-CC33ADAAD2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317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85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C0DAA-BED0-44B5-94B2-A8B28BA2B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6A6D8-4537-4E00-B209-C00B44EB4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Even though Rogers (1951) states that the benefits of paraphrasing are………….. Jones (2000) highlights that the negative of using paraphrasing are ……………………….</a:t>
            </a:r>
          </a:p>
          <a:p>
            <a:endParaRPr lang="en-GB" sz="2400" dirty="0"/>
          </a:p>
          <a:p>
            <a:r>
              <a:rPr lang="en-GB" sz="2400" dirty="0"/>
              <a:t>Here in the video the paraphrasing skill  was viewed  as beneficial,  because  the client was able too………………………….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07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969AC-3AD6-4AFF-9435-F1FFC4733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 you did not use a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3E75B-7657-45D9-BE3D-6D1D3E6F999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GB" sz="2000" dirty="0"/>
              <a:t>After reviewing your video and you realised that you </a:t>
            </a:r>
            <a:r>
              <a:rPr lang="en-GB" sz="2000" b="1" dirty="0"/>
              <a:t>did not </a:t>
            </a:r>
            <a:r>
              <a:rPr lang="en-GB" sz="2000" dirty="0"/>
              <a:t>use a skill but feel that actually using paraphrasing or an open-ended question here would have benefitted the client then state that too. </a:t>
            </a:r>
          </a:p>
          <a:p>
            <a:r>
              <a:rPr lang="en-GB" sz="2000" dirty="0"/>
              <a:t>Remember to cover each skill, so I can check your knowledge and understanding. </a:t>
            </a:r>
          </a:p>
          <a:p>
            <a:r>
              <a:rPr lang="en-GB" sz="2000" dirty="0"/>
              <a:t>If you did not use a skill then describe the skill using literature citations.</a:t>
            </a:r>
          </a:p>
          <a:p>
            <a:r>
              <a:rPr lang="en-GB" sz="2000" dirty="0"/>
              <a:t> What is the skill is and when is it used ?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4493E9-288C-4A42-9911-A004AB6E1C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46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8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828E2-06BC-496C-A67B-9488C5CA5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B9E99-6FF0-4208-994F-EF87517DA498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2400" dirty="0"/>
              <a:t>This part is  roughly 100 words</a:t>
            </a:r>
          </a:p>
          <a:p>
            <a:r>
              <a:rPr lang="en-GB" sz="2400" dirty="0"/>
              <a:t>Give an  very brief overview evaluating the Person-centred skills used in your video.  It is </a:t>
            </a:r>
            <a:r>
              <a:rPr lang="en-GB" sz="2400" b="1" dirty="0"/>
              <a:t>your personal </a:t>
            </a:r>
            <a:r>
              <a:rPr lang="en-GB" sz="2400" dirty="0"/>
              <a:t> overall findings. </a:t>
            </a:r>
          </a:p>
          <a:p>
            <a:r>
              <a:rPr lang="en-GB" sz="2400" dirty="0"/>
              <a:t>Include a line or two  on the benefits of communication skills in the health care sector. ( include author citations who state the benefits). </a:t>
            </a:r>
          </a:p>
        </p:txBody>
      </p:sp>
    </p:spTree>
    <p:extLst>
      <p:ext uri="{BB962C8B-B14F-4D97-AF65-F5344CB8AC3E}">
        <p14:creationId xmlns:p14="http://schemas.microsoft.com/office/powerpoint/2010/main" val="5437135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C05F-3E3F-49A6-8B0F-993E023D9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F5F3F-99DC-4B26-93F8-F44CAF6BE758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sz="2000" dirty="0"/>
              <a:t>This is not a huge assignment and does not require reams and reams of material.  </a:t>
            </a:r>
          </a:p>
          <a:p>
            <a:r>
              <a:rPr lang="en-GB" sz="2000" dirty="0"/>
              <a:t>It is 1,000 words plus or minus 10%</a:t>
            </a:r>
          </a:p>
          <a:p>
            <a:r>
              <a:rPr lang="en-GB" sz="2000" dirty="0"/>
              <a:t>It requires you to be </a:t>
            </a:r>
            <a:r>
              <a:rPr lang="en-GB" sz="2000" b="1" dirty="0"/>
              <a:t>specific</a:t>
            </a:r>
            <a:r>
              <a:rPr lang="en-GB" sz="2000" dirty="0"/>
              <a:t> and </a:t>
            </a:r>
            <a:r>
              <a:rPr lang="en-GB" sz="2000" b="1" dirty="0"/>
              <a:t>focused </a:t>
            </a:r>
            <a:r>
              <a:rPr lang="en-GB" sz="2000" dirty="0"/>
              <a:t>in your writing. </a:t>
            </a:r>
          </a:p>
          <a:p>
            <a:r>
              <a:rPr lang="en-GB" sz="2000" dirty="0"/>
              <a:t>Pick out the skills </a:t>
            </a:r>
          </a:p>
          <a:p>
            <a:r>
              <a:rPr lang="en-GB" sz="2000" dirty="0"/>
              <a:t>Evaluate how they worked in your video</a:t>
            </a:r>
          </a:p>
          <a:p>
            <a:r>
              <a:rPr lang="en-GB" sz="2000" dirty="0"/>
              <a:t>Use supporting literature evidence.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8518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84654-B2A9-4607-B074-7638FDD81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Re-familiarise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FA5D1-2464-4FB5-8701-5285B614B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Please go back and look at the PowerPoint sides in the </a:t>
            </a:r>
            <a:r>
              <a:rPr lang="en-GB" sz="3200" b="1" dirty="0"/>
              <a:t>communication tile </a:t>
            </a:r>
            <a:r>
              <a:rPr lang="en-GB" sz="3200" dirty="0"/>
              <a:t>on the Moodle page to refamiliarise yourself with the content. </a:t>
            </a:r>
          </a:p>
          <a:p>
            <a:pPr marL="0" indent="0" algn="ctr">
              <a:buNone/>
            </a:pPr>
            <a:r>
              <a:rPr lang="en-GB" sz="3200" dirty="0"/>
              <a:t>Good luck </a:t>
            </a:r>
          </a:p>
        </p:txBody>
      </p:sp>
    </p:spTree>
    <p:extLst>
      <p:ext uri="{BB962C8B-B14F-4D97-AF65-F5344CB8AC3E}">
        <p14:creationId xmlns:p14="http://schemas.microsoft.com/office/powerpoint/2010/main" val="250363794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114</TotalTime>
  <Words>754</Words>
  <Application>Microsoft Office PowerPoint</Application>
  <PresentationFormat>Widescreen</PresentationFormat>
  <Paragraphs>82</Paragraphs>
  <Slides>15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Gill Sans MT</vt:lpstr>
      <vt:lpstr>Parcel</vt:lpstr>
      <vt:lpstr>Video Critique Assignment one</vt:lpstr>
      <vt:lpstr>This is a 1,000 word critique of the person-centred skills used within your video</vt:lpstr>
      <vt:lpstr>Listen to your video recording of the counselling session</vt:lpstr>
      <vt:lpstr>A reminder of the skills </vt:lpstr>
      <vt:lpstr>Active listening</vt:lpstr>
      <vt:lpstr>Paraphrasing </vt:lpstr>
      <vt:lpstr>Open- ended questions </vt:lpstr>
      <vt:lpstr>Summarising</vt:lpstr>
      <vt:lpstr>Setting out the assignment</vt:lpstr>
      <vt:lpstr>Main body Go through the list of skills </vt:lpstr>
      <vt:lpstr>evaluating</vt:lpstr>
      <vt:lpstr>If you did not use a skill</vt:lpstr>
      <vt:lpstr>Conclusion</vt:lpstr>
      <vt:lpstr>Note</vt:lpstr>
      <vt:lpstr>Re-familiarise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Video Critique Assignment one</dc:title>
  <dc:creator>steve langford</dc:creator>
  <cp:lastModifiedBy>steve langford</cp:lastModifiedBy>
  <cp:revision>11</cp:revision>
  <dcterms:created xsi:type="dcterms:W3CDTF">2020-05-01T08:37:22Z</dcterms:created>
  <dcterms:modified xsi:type="dcterms:W3CDTF">2020-05-01T11:27:55Z</dcterms:modified>
</cp:coreProperties>
</file>