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8" r:id="rId1"/>
  </p:sldMasterIdLst>
  <p:notesMasterIdLst>
    <p:notesMasterId r:id="rId17"/>
  </p:notesMasterIdLst>
  <p:handoutMasterIdLst>
    <p:handoutMasterId r:id="rId18"/>
  </p:handoutMasterIdLst>
  <p:sldIdLst>
    <p:sldId id="256" r:id="rId2"/>
    <p:sldId id="273" r:id="rId3"/>
    <p:sldId id="258" r:id="rId4"/>
    <p:sldId id="259" r:id="rId5"/>
    <p:sldId id="260" r:id="rId6"/>
    <p:sldId id="261" r:id="rId7"/>
    <p:sldId id="266" r:id="rId8"/>
    <p:sldId id="268" r:id="rId9"/>
    <p:sldId id="269" r:id="rId10"/>
    <p:sldId id="270" r:id="rId11"/>
    <p:sldId id="264" r:id="rId12"/>
    <p:sldId id="271" r:id="rId13"/>
    <p:sldId id="272" r:id="rId14"/>
    <p:sldId id="274"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3BF8F4-766F-4726-AE57-63EE555FDFDB}" v="55" dt="2023-02-27T12:59:21.7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p:scale>
          <a:sx n="54" d="100"/>
          <a:sy n="54" d="100"/>
        </p:scale>
        <p:origin x="1148" y="248"/>
      </p:cViewPr>
      <p:guideLst/>
    </p:cSldViewPr>
  </p:slideViewPr>
  <p:outlineViewPr>
    <p:cViewPr>
      <p:scale>
        <a:sx n="33" d="100"/>
        <a:sy n="33" d="100"/>
      </p:scale>
      <p:origin x="0" y="-642"/>
    </p:cViewPr>
  </p:outlineViewPr>
  <p:notesTextViewPr>
    <p:cViewPr>
      <p:scale>
        <a:sx n="3" d="2"/>
        <a:sy n="3" d="2"/>
      </p:scale>
      <p:origin x="0" y="0"/>
    </p:cViewPr>
  </p:notesTextViewPr>
  <p:notesViewPr>
    <p:cSldViewPr snapToGrid="0">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dLbls>
          <c:showLegendKey val="0"/>
          <c:showVal val="0"/>
          <c:showCatName val="0"/>
          <c:showSerName val="0"/>
          <c:showPercent val="0"/>
          <c:showBubbleSize val="0"/>
          <c:showLeaderLines val="0"/>
        </c:dLbls>
        <c:firstSliceAng val="87"/>
        <c:holeSize val="6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ACCENTURE</a:t>
            </a:r>
            <a:r>
              <a:rPr lang="en-US" baseline="0" dirty="0"/>
              <a:t> TURNOVER  FOR PAST 5 YEARS </a:t>
            </a:r>
            <a:endParaRPr lang="en-US" dirty="0"/>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Sheet1!$A$2:$A$6</c:f>
              <c:numCache>
                <c:formatCode>General</c:formatCode>
                <c:ptCount val="5"/>
                <c:pt idx="0">
                  <c:v>2018</c:v>
                </c:pt>
                <c:pt idx="1">
                  <c:v>2019</c:v>
                </c:pt>
                <c:pt idx="2">
                  <c:v>2020</c:v>
                </c:pt>
                <c:pt idx="3">
                  <c:v>2021</c:v>
                </c:pt>
                <c:pt idx="4">
                  <c:v>2022</c:v>
                </c:pt>
              </c:numCache>
            </c:numRef>
          </c:cat>
          <c:val>
            <c:numRef>
              <c:f>Sheet1!$B$2:$B$6</c:f>
              <c:numCache>
                <c:formatCode>General</c:formatCode>
                <c:ptCount val="5"/>
                <c:pt idx="0">
                  <c:v>40.99</c:v>
                </c:pt>
                <c:pt idx="1">
                  <c:v>43.21</c:v>
                </c:pt>
                <c:pt idx="2">
                  <c:v>44.32</c:v>
                </c:pt>
                <c:pt idx="3">
                  <c:v>50.53</c:v>
                </c:pt>
                <c:pt idx="4">
                  <c:v>62</c:v>
                </c:pt>
              </c:numCache>
            </c:numRef>
          </c:val>
          <c:extLst>
            <c:ext xmlns:c16="http://schemas.microsoft.com/office/drawing/2014/chart" uri="{C3380CC4-5D6E-409C-BE32-E72D297353CC}">
              <c16:uniqueId val="{00000000-6D5C-47B7-833F-8920BE90F63E}"/>
            </c:ext>
          </c:extLst>
        </c:ser>
        <c:dLbls>
          <c:dLblPos val="outEnd"/>
          <c:showLegendKey val="0"/>
          <c:showVal val="1"/>
          <c:showCatName val="0"/>
          <c:showSerName val="0"/>
          <c:showPercent val="0"/>
          <c:showBubbleSize val="0"/>
        </c:dLbls>
        <c:gapWidth val="219"/>
        <c:overlap val="-27"/>
        <c:axId val="1026336064"/>
        <c:axId val="1026336480"/>
      </c:barChart>
      <c:catAx>
        <c:axId val="102633606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26336480"/>
        <c:crosses val="autoZero"/>
        <c:auto val="1"/>
        <c:lblAlgn val="ctr"/>
        <c:lblOffset val="100"/>
        <c:noMultiLvlLbl val="0"/>
      </c:catAx>
      <c:valAx>
        <c:axId val="1026336480"/>
        <c:scaling>
          <c:orientation val="minMax"/>
        </c:scaling>
        <c:delete val="0"/>
        <c:axPos val="l"/>
        <c:majorGridlines>
          <c:spPr>
            <a:ln w="9525" cap="flat" cmpd="sng" algn="ctr">
              <a:solidFill>
                <a:schemeClr val="tx1">
                  <a:lumMod val="15000"/>
                  <a:lumOff val="85000"/>
                </a:schemeClr>
              </a:solidFill>
              <a:round/>
            </a:ln>
            <a:effectLst/>
          </c:spPr>
        </c:majorGridlines>
        <c:title>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026336064"/>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1197"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873B9F-50A0-4622-8B27-9EA7B86E7C9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D217B71-78E5-4F1B-8D85-573B8AAD3E4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76A5925-1F73-40BA-85C9-D3AC61ACF64E}" type="datetimeFigureOut">
              <a:rPr lang="en-US" smtClean="0"/>
              <a:t>2/27/2023</a:t>
            </a:fld>
            <a:endParaRPr lang="en-US" dirty="0"/>
          </a:p>
        </p:txBody>
      </p:sp>
      <p:sp>
        <p:nvSpPr>
          <p:cNvPr id="4" name="Footer Placeholder 3">
            <a:extLst>
              <a:ext uri="{FF2B5EF4-FFF2-40B4-BE49-F238E27FC236}">
                <a16:creationId xmlns:a16="http://schemas.microsoft.com/office/drawing/2014/main" id="{E2A5D993-102A-4921-A12E-E8E8D0285AF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3F94975-3B91-4B9C-9498-7DA766AE146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C10B77D-D561-4A25-8C29-51CAB365AE4B}" type="slidenum">
              <a:rPr lang="en-US" smtClean="0"/>
              <a:t>‹#›</a:t>
            </a:fld>
            <a:endParaRPr lang="en-US" dirty="0"/>
          </a:p>
        </p:txBody>
      </p:sp>
    </p:spTree>
    <p:extLst>
      <p:ext uri="{BB962C8B-B14F-4D97-AF65-F5344CB8AC3E}">
        <p14:creationId xmlns:p14="http://schemas.microsoft.com/office/powerpoint/2010/main" val="293664297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D28DB0-09F6-4366-A211-0FA9A757C8BD}" type="datetimeFigureOut">
              <a:rPr lang="en-US" noProof="0" smtClean="0"/>
              <a:t>2/27/2023</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DCE8F5-1341-475C-BF40-2E24D91E8058}" type="slidenum">
              <a:rPr lang="en-US" noProof="0" smtClean="0"/>
              <a:t>‹#›</a:t>
            </a:fld>
            <a:endParaRPr lang="en-US" noProof="0" dirty="0"/>
          </a:p>
        </p:txBody>
      </p:sp>
    </p:spTree>
    <p:extLst>
      <p:ext uri="{BB962C8B-B14F-4D97-AF65-F5344CB8AC3E}">
        <p14:creationId xmlns:p14="http://schemas.microsoft.com/office/powerpoint/2010/main" val="906497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2/27/2023</a:t>
            </a:fld>
            <a:endParaRPr lang="en-US" dirty="0"/>
          </a:p>
        </p:txBody>
      </p:sp>
      <p:sp>
        <p:nvSpPr>
          <p:cNvPr id="5" name="Footer Placeholder 4"/>
          <p:cNvSpPr>
            <a:spLocks noGrp="1"/>
          </p:cNvSpPr>
          <p:nvPr>
            <p:ph type="ftr" sz="quarter" idx="11"/>
          </p:nvPr>
        </p:nvSpPr>
        <p:spPr>
          <a:xfrm>
            <a:off x="1127124" y="329307"/>
            <a:ext cx="5943668" cy="309201"/>
          </a:xfrm>
        </p:spPr>
        <p:txBody>
          <a:bodyPr/>
          <a:lstStyle/>
          <a:p>
            <a:r>
              <a:rPr lang="en-US" dirty="0"/>
              <a:t>Add a footer</a:t>
            </a:r>
          </a:p>
        </p:txBody>
      </p:sp>
      <p:sp>
        <p:nvSpPr>
          <p:cNvPr id="6" name="Slide Number Placeholder 5"/>
          <p:cNvSpPr>
            <a:spLocks noGrp="1"/>
          </p:cNvSpPr>
          <p:nvPr>
            <p:ph type="sldNum" sz="quarter" idx="12"/>
          </p:nvPr>
        </p:nvSpPr>
        <p:spPr>
          <a:xfrm>
            <a:off x="9924392" y="134930"/>
            <a:ext cx="811019" cy="503578"/>
          </a:xfrm>
        </p:spPr>
        <p:txBody>
          <a:bodyPr/>
          <a:lstStyle/>
          <a:p>
            <a:fld id="{058DB212-BFA2-403F-85EF-DFD3FF6D973A}" type="slidenum">
              <a:rPr lang="en-US" smtClean="0"/>
              <a:pPr/>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37917362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48A87A34-81AB-432B-8DAE-1953F412C126}" type="datetimeFigureOut">
              <a:rPr lang="en-US" smtClean="0"/>
              <a:t>2/27/2023</a:t>
            </a:fld>
            <a:endParaRPr lang="en-US" dirty="0"/>
          </a:p>
        </p:txBody>
      </p:sp>
      <p:sp>
        <p:nvSpPr>
          <p:cNvPr id="5" name="Footer Placeholder 4"/>
          <p:cNvSpPr>
            <a:spLocks noGrp="1"/>
          </p:cNvSpPr>
          <p:nvPr>
            <p:ph type="ftr" sz="quarter" idx="11"/>
          </p:nvPr>
        </p:nvSpPr>
        <p:spPr/>
        <p:txBody>
          <a:bodyPr/>
          <a:lstStyle>
            <a:lvl1pPr>
              <a:defRPr sz="1200"/>
            </a:lvl1pPr>
          </a:lstStyle>
          <a:p>
            <a:r>
              <a:rPr lang="en-US" dirty="0"/>
              <a:t>Add a footer</a:t>
            </a:r>
          </a:p>
        </p:txBody>
      </p:sp>
      <p:sp>
        <p:nvSpPr>
          <p:cNvPr id="6" name="Slide Number Placeholder 5"/>
          <p:cNvSpPr>
            <a:spLocks noGrp="1"/>
          </p:cNvSpPr>
          <p:nvPr>
            <p:ph type="sldNum" sz="quarter" idx="12"/>
          </p:nvPr>
        </p:nvSpPr>
        <p:spPr/>
        <p:txBody>
          <a:bodyPr/>
          <a:lstStyle/>
          <a:p>
            <a:fld id="{058DB212-BFA2-403F-85EF-DFD3FF6D973A}" type="slidenum">
              <a:rPr lang="en-US" smtClean="0"/>
              <a:pPr/>
              <a:t>‹#›</a:t>
            </a:fld>
            <a:endParaRPr lang="en-US" dirty="0"/>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581296205"/>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2/27/2023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58DB212-BFA2-403F-85EF-DFD3FF6D973A}" type="slidenum">
              <a:rPr lang="en-US" smtClean="0"/>
              <a:pPr/>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14698172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2/27/2023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058DB212-BFA2-403F-85EF-DFD3FF6D973A}" type="slidenum">
              <a:rPr lang="en-US" smtClean="0"/>
              <a:pPr/>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47078735"/>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2/27/2023</a:t>
            </a:fld>
            <a:endParaRPr lang="en-US" dirty="0"/>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058DB212-BFA2-403F-85EF-DFD3FF6D973A}" type="slidenum">
              <a:rPr lang="en-US" smtClean="0"/>
              <a:pPr/>
              <a:t>‹#›</a:t>
            </a:fld>
            <a:endParaRPr lang="en-US" dirty="0"/>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487649383"/>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2/27/2023</a:t>
            </a:fld>
            <a:endParaRPr lang="en-US" dirty="0"/>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058DB212-BFA2-403F-85EF-DFD3FF6D973A}" type="slidenum">
              <a:rPr lang="en-US" smtClean="0"/>
              <a:pPr/>
              <a:t>‹#›</a:t>
            </a:fld>
            <a:endParaRPr lang="en-US" dirty="0"/>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456081567"/>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2/27/2023</a:t>
            </a:fld>
            <a:endParaRPr lang="en-US" dirty="0"/>
          </a:p>
        </p:txBody>
      </p:sp>
      <p:sp>
        <p:nvSpPr>
          <p:cNvPr id="3" name="Footer Placeholder 2"/>
          <p:cNvSpPr>
            <a:spLocks noGrp="1"/>
          </p:cNvSpPr>
          <p:nvPr>
            <p:ph type="ftr" sz="quarter" idx="11"/>
          </p:nvPr>
        </p:nvSpPr>
        <p:spPr/>
        <p:txBody>
          <a:bodyPr/>
          <a:lstStyle/>
          <a:p>
            <a:r>
              <a:rPr lang="en-US" noProof="0" dirty="0"/>
              <a:t>Add a footer</a:t>
            </a:r>
          </a:p>
        </p:txBody>
      </p:sp>
      <p:sp>
        <p:nvSpPr>
          <p:cNvPr id="4" name="Slide Number Placeholder 3"/>
          <p:cNvSpPr>
            <a:spLocks noGrp="1"/>
          </p:cNvSpPr>
          <p:nvPr>
            <p:ph type="sldNum" sz="quarter" idx="12"/>
          </p:nvPr>
        </p:nvSpPr>
        <p:spPr/>
        <p:txBody>
          <a:bodyPr/>
          <a:lstStyle/>
          <a:p>
            <a:fld id="{058DB212-BFA2-403F-85EF-DFD3FF6D973A}" type="slidenum">
              <a:rPr lang="en-US" noProof="0" smtClean="0"/>
              <a:pPr/>
              <a:t>‹#›</a:t>
            </a:fld>
            <a:endParaRPr lang="en-US" noProof="0" dirty="0"/>
          </a:p>
        </p:txBody>
      </p:sp>
    </p:spTree>
    <p:extLst>
      <p:ext uri="{BB962C8B-B14F-4D97-AF65-F5344CB8AC3E}">
        <p14:creationId xmlns:p14="http://schemas.microsoft.com/office/powerpoint/2010/main" val="1027861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2/27/2023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058DB212-BFA2-403F-85EF-DFD3FF6D973A}" type="slidenum">
              <a:rPr lang="en-US" smtClean="0"/>
              <a:pPr/>
              <a:t>‹#›</a:t>
            </a:fld>
            <a:endParaRPr lang="en-US" dirty="0"/>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7571224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48A87A34-81AB-432B-8DAE-1953F412C126}" type="datetimeFigureOut">
              <a:rPr lang="en-US" smtClean="0"/>
              <a:pPr/>
              <a:t>2/27/2023</a:t>
            </a:fld>
            <a:endParaRPr lang="en-US" dirty="0"/>
          </a:p>
        </p:txBody>
      </p:sp>
      <p:sp>
        <p:nvSpPr>
          <p:cNvPr id="6" name="Footer Placeholder 5"/>
          <p:cNvSpPr>
            <a:spLocks noGrp="1"/>
          </p:cNvSpPr>
          <p:nvPr>
            <p:ph type="ftr" sz="quarter" idx="11"/>
          </p:nvPr>
        </p:nvSpPr>
        <p:spPr>
          <a:xfrm>
            <a:off x="1125300" y="318640"/>
            <a:ext cx="4877818" cy="320931"/>
          </a:xfrm>
        </p:spPr>
        <p:txBody>
          <a:bodyPr/>
          <a:lstStyle/>
          <a:p>
            <a:r>
              <a:rPr lang="en-US" dirty="0"/>
              <a:t>Add a footer</a:t>
            </a:r>
          </a:p>
        </p:txBody>
      </p:sp>
      <p:sp>
        <p:nvSpPr>
          <p:cNvPr id="7" name="Slide Number Placeholder 6"/>
          <p:cNvSpPr>
            <a:spLocks noGrp="1"/>
          </p:cNvSpPr>
          <p:nvPr>
            <p:ph type="sldNum" sz="quarter" idx="12"/>
          </p:nvPr>
        </p:nvSpPr>
        <p:spPr>
          <a:xfrm>
            <a:off x="6176794" y="137408"/>
            <a:ext cx="811019" cy="503578"/>
          </a:xfrm>
        </p:spPr>
        <p:txBody>
          <a:bodyPr/>
          <a:lstStyle/>
          <a:p>
            <a:fld id="{058DB212-BFA2-403F-85EF-DFD3FF6D973A}" type="slidenum">
              <a:rPr lang="en-US" smtClean="0"/>
              <a:pPr/>
              <a:t>‹#›</a:t>
            </a:fld>
            <a:endParaRPr lang="en-US" dirty="0"/>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23572481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2/27/2023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58DB212-BFA2-403F-85EF-DFD3FF6D973A}" type="slidenum">
              <a:rPr lang="en-US" smtClean="0"/>
              <a:pPr/>
              <a:t>‹#›</a:t>
            </a:fld>
            <a:endParaRPr lang="en-US" dirty="0"/>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56985067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2/27/2023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058DB212-BFA2-403F-85EF-DFD3FF6D973A}" type="slidenum">
              <a:rPr lang="en-US" smtClean="0"/>
              <a:pPr/>
              <a:t>‹#›</a:t>
            </a:fld>
            <a:endParaRPr lang="en-US" dirty="0"/>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1621453839"/>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Cover">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945AC3A-7D9B-423E-A2BF-B883C9B2D241}"/>
              </a:ext>
            </a:extLst>
          </p:cNvPr>
          <p:cNvPicPr>
            <a:picLocks/>
          </p:cNvPicPr>
          <p:nvPr userDrawn="1"/>
        </p:nvPicPr>
        <p:blipFill rotWithShape="1">
          <a:blip r:embed="rId2" cstate="screen">
            <a:duotone>
              <a:prstClr val="black"/>
              <a:schemeClr val="tx2">
                <a:tint val="45000"/>
                <a:satMod val="400000"/>
              </a:schemeClr>
            </a:duotone>
            <a:extLst>
              <a:ext uri="{28A0092B-C50C-407E-A947-70E740481C1C}">
                <a14:useLocalDpi xmlns:a14="http://schemas.microsoft.com/office/drawing/2010/main"/>
              </a:ext>
            </a:extLst>
          </a:blip>
          <a:srcRect b="-15"/>
          <a:stretch/>
        </p:blipFill>
        <p:spPr>
          <a:xfrm>
            <a:off x="7801452" y="1"/>
            <a:ext cx="4389120" cy="6675120"/>
          </a:xfrm>
          <a:prstGeom prst="rect">
            <a:avLst/>
          </a:prstGeom>
        </p:spPr>
      </p:pic>
      <p:sp>
        <p:nvSpPr>
          <p:cNvPr id="5" name="Rectangle 4">
            <a:extLst>
              <a:ext uri="{FF2B5EF4-FFF2-40B4-BE49-F238E27FC236}">
                <a16:creationId xmlns:a16="http://schemas.microsoft.com/office/drawing/2014/main" id="{C7524B29-B525-4E47-862B-FD57B403D539}"/>
              </a:ext>
            </a:extLst>
          </p:cNvPr>
          <p:cNvSpPr/>
          <p:nvPr userDrawn="1"/>
        </p:nvSpPr>
        <p:spPr>
          <a:xfrm>
            <a:off x="7804351" y="1"/>
            <a:ext cx="4386221" cy="667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Picture Placeholder 9">
            <a:extLst>
              <a:ext uri="{FF2B5EF4-FFF2-40B4-BE49-F238E27FC236}">
                <a16:creationId xmlns:a16="http://schemas.microsoft.com/office/drawing/2014/main" id="{140927D5-AE1A-4ABD-BD8F-2F78723FF0D6}"/>
              </a:ext>
            </a:extLst>
          </p:cNvPr>
          <p:cNvSpPr>
            <a:spLocks noGrp="1"/>
          </p:cNvSpPr>
          <p:nvPr>
            <p:ph type="pic" sz="quarter" idx="10" hasCustomPrompt="1"/>
          </p:nvPr>
        </p:nvSpPr>
        <p:spPr>
          <a:xfrm>
            <a:off x="-11284" y="1"/>
            <a:ext cx="7815636" cy="6677022"/>
          </a:xfrm>
          <a:solidFill>
            <a:schemeClr val="bg1">
              <a:lumMod val="95000"/>
            </a:schemeClr>
          </a:solid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dirty="0"/>
              <a:t>Insert or Drag and Drop your Image</a:t>
            </a:r>
          </a:p>
        </p:txBody>
      </p:sp>
      <p:sp>
        <p:nvSpPr>
          <p:cNvPr id="11" name="Rectangle 10">
            <a:extLst>
              <a:ext uri="{FF2B5EF4-FFF2-40B4-BE49-F238E27FC236}">
                <a16:creationId xmlns:a16="http://schemas.microsoft.com/office/drawing/2014/main" id="{F94C333A-735B-44F8-99E4-E73D8172DE35}"/>
              </a:ext>
            </a:extLst>
          </p:cNvPr>
          <p:cNvSpPr/>
          <p:nvPr userDrawn="1"/>
        </p:nvSpPr>
        <p:spPr>
          <a:xfrm>
            <a:off x="-9856" y="6678000"/>
            <a:ext cx="9405316"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C69AA83-848B-4DFD-A644-A5D9CEFF95E3}"/>
              </a:ext>
            </a:extLst>
          </p:cNvPr>
          <p:cNvSpPr/>
          <p:nvPr userDrawn="1"/>
        </p:nvSpPr>
        <p:spPr>
          <a:xfrm>
            <a:off x="7804351" y="6678000"/>
            <a:ext cx="4224295" cy="144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0" rIns="36000" bIns="0" rtlCol="0" anchor="b"/>
          <a:lstStyle/>
          <a:p>
            <a:pPr algn="r"/>
            <a:endParaRPr lang="en-US" sz="1000" noProof="1">
              <a:latin typeface="Tw Cen MT" panose="020B0602020104020603" pitchFamily="34" charset="0"/>
            </a:endParaRPr>
          </a:p>
        </p:txBody>
      </p:sp>
      <p:sp>
        <p:nvSpPr>
          <p:cNvPr id="15" name="Slide Number Placeholder 5">
            <a:extLst>
              <a:ext uri="{FF2B5EF4-FFF2-40B4-BE49-F238E27FC236}">
                <a16:creationId xmlns:a16="http://schemas.microsoft.com/office/drawing/2014/main" id="{42880EF2-ACF9-4D66-99FF-99CB3F61BE99}"/>
              </a:ext>
            </a:extLst>
          </p:cNvPr>
          <p:cNvSpPr txBox="1">
            <a:spLocks/>
          </p:cNvSpPr>
          <p:nvPr userDrawn="1"/>
        </p:nvSpPr>
        <p:spPr>
          <a:xfrm>
            <a:off x="12030074" y="6678000"/>
            <a:ext cx="161925" cy="144000"/>
          </a:xfrm>
          <a:prstGeom prst="rect">
            <a:avLst/>
          </a:prstGeom>
          <a:solidFill>
            <a:schemeClr val="accent1"/>
          </a:solidFill>
        </p:spPr>
        <p:txBody>
          <a:bodyPr vert="horz" lIns="0" tIns="0" rIns="72000" bIns="0" rtlCol="0" anchor="ctr"/>
          <a:lstStyle>
            <a:defPPr>
              <a:defRPr lang="en-US"/>
            </a:defPPr>
            <a:lvl1pPr marL="0" algn="r" defTabSz="914400" rtl="0" eaLnBrk="1" latinLnBrk="0" hangingPunct="1">
              <a:defRPr sz="1200" kern="1200">
                <a:solidFill>
                  <a:schemeClr val="bg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 name="Title 1">
            <a:extLst>
              <a:ext uri="{FF2B5EF4-FFF2-40B4-BE49-F238E27FC236}">
                <a16:creationId xmlns:a16="http://schemas.microsoft.com/office/drawing/2014/main" id="{8487E03C-DE68-4CE8-A7F1-B9DD28846BC8}"/>
              </a:ext>
            </a:extLst>
          </p:cNvPr>
          <p:cNvSpPr>
            <a:spLocks noGrp="1"/>
          </p:cNvSpPr>
          <p:nvPr>
            <p:ph type="ctrTitle"/>
          </p:nvPr>
        </p:nvSpPr>
        <p:spPr>
          <a:xfrm>
            <a:off x="8073392" y="1962149"/>
            <a:ext cx="3759807" cy="1547813"/>
          </a:xfrm>
        </p:spPr>
        <p:txBody>
          <a:bodyPr anchor="b"/>
          <a:lstStyle>
            <a:lvl1pPr algn="l">
              <a:lnSpc>
                <a:spcPts val="4000"/>
              </a:lnSpc>
              <a:defRPr sz="4800" spc="-15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EEE8855-FE55-4351-B21B-FE33CB8050C1}"/>
              </a:ext>
            </a:extLst>
          </p:cNvPr>
          <p:cNvSpPr>
            <a:spLocks noGrp="1"/>
          </p:cNvSpPr>
          <p:nvPr>
            <p:ph type="subTitle" idx="1"/>
          </p:nvPr>
        </p:nvSpPr>
        <p:spPr>
          <a:xfrm>
            <a:off x="8073391" y="3602038"/>
            <a:ext cx="3756943" cy="722312"/>
          </a:xfrm>
        </p:spPr>
        <p:txBody>
          <a:bodyPr/>
          <a:lstStyle>
            <a:lvl1pPr marL="0" indent="0" algn="l">
              <a:buNone/>
              <a:defRPr sz="1600" spc="-15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Graphic 11">
            <a:extLst>
              <a:ext uri="{FF2B5EF4-FFF2-40B4-BE49-F238E27FC236}">
                <a16:creationId xmlns:a16="http://schemas.microsoft.com/office/drawing/2014/main" id="{54BAE1D8-3DF8-48CA-92C4-2E2064E4A3C5}"/>
              </a:ext>
            </a:extLst>
          </p:cNvPr>
          <p:cNvSpPr/>
          <p:nvPr userDrawn="1"/>
        </p:nvSpPr>
        <p:spPr>
          <a:xfrm>
            <a:off x="8776606" y="3981146"/>
            <a:ext cx="3413965" cy="2695876"/>
          </a:xfrm>
          <a:custGeom>
            <a:avLst/>
            <a:gdLst>
              <a:gd name="connsiteX0" fmla="*/ 4121944 w 4124325"/>
              <a:gd name="connsiteY0" fmla="*/ 1555076 h 3257550"/>
              <a:gd name="connsiteX1" fmla="*/ 4118134 w 4124325"/>
              <a:gd name="connsiteY1" fmla="*/ 1533169 h 3257550"/>
              <a:gd name="connsiteX2" fmla="*/ 2782729 w 4124325"/>
              <a:gd name="connsiteY2" fmla="*/ 39649 h 3257550"/>
              <a:gd name="connsiteX3" fmla="*/ 2108359 w 4124325"/>
              <a:gd name="connsiteY3" fmla="*/ 2436139 h 3257550"/>
              <a:gd name="connsiteX4" fmla="*/ 1262539 w 4124325"/>
              <a:gd name="connsiteY4" fmla="*/ 1310284 h 3257550"/>
              <a:gd name="connsiteX5" fmla="*/ 717709 w 4124325"/>
              <a:gd name="connsiteY5" fmla="*/ 2358986 h 3257550"/>
              <a:gd name="connsiteX6" fmla="*/ 7144 w 4124325"/>
              <a:gd name="connsiteY6" fmla="*/ 3257194 h 3257550"/>
              <a:gd name="connsiteX7" fmla="*/ 4075271 w 4124325"/>
              <a:gd name="connsiteY7" fmla="*/ 3257194 h 3257550"/>
              <a:gd name="connsiteX8" fmla="*/ 4122896 w 4124325"/>
              <a:gd name="connsiteY8" fmla="*/ 3201949 h 3257550"/>
              <a:gd name="connsiteX9" fmla="*/ 4122896 w 4124325"/>
              <a:gd name="connsiteY9" fmla="*/ 1555076 h 3257550"/>
              <a:gd name="connsiteX0" fmla="*/ 4115752 w 4207192"/>
              <a:gd name="connsiteY0" fmla="*/ 3194805 h 3286245"/>
              <a:gd name="connsiteX1" fmla="*/ 4115752 w 4207192"/>
              <a:gd name="connsiteY1" fmla="*/ 1547932 h 3286245"/>
              <a:gd name="connsiteX2" fmla="*/ 4114800 w 4207192"/>
              <a:gd name="connsiteY2" fmla="*/ 1547932 h 3286245"/>
              <a:gd name="connsiteX3" fmla="*/ 4110990 w 4207192"/>
              <a:gd name="connsiteY3" fmla="*/ 1526025 h 3286245"/>
              <a:gd name="connsiteX4" fmla="*/ 2775585 w 4207192"/>
              <a:gd name="connsiteY4" fmla="*/ 32505 h 3286245"/>
              <a:gd name="connsiteX5" fmla="*/ 2101215 w 4207192"/>
              <a:gd name="connsiteY5" fmla="*/ 2428995 h 3286245"/>
              <a:gd name="connsiteX6" fmla="*/ 1255395 w 4207192"/>
              <a:gd name="connsiteY6" fmla="*/ 1303140 h 3286245"/>
              <a:gd name="connsiteX7" fmla="*/ 710565 w 4207192"/>
              <a:gd name="connsiteY7" fmla="*/ 2351842 h 3286245"/>
              <a:gd name="connsiteX8" fmla="*/ 0 w 4207192"/>
              <a:gd name="connsiteY8" fmla="*/ 3250050 h 3286245"/>
              <a:gd name="connsiteX9" fmla="*/ 4068127 w 4207192"/>
              <a:gd name="connsiteY9" fmla="*/ 3250050 h 3286245"/>
              <a:gd name="connsiteX10" fmla="*/ 4207192 w 4207192"/>
              <a:gd name="connsiteY10" fmla="*/ 3286245 h 3286245"/>
              <a:gd name="connsiteX0" fmla="*/ 4115752 w 4207192"/>
              <a:gd name="connsiteY0" fmla="*/ 3194805 h 3286245"/>
              <a:gd name="connsiteX1" fmla="*/ 4115752 w 4207192"/>
              <a:gd name="connsiteY1" fmla="*/ 1547932 h 3286245"/>
              <a:gd name="connsiteX2" fmla="*/ 4114800 w 4207192"/>
              <a:gd name="connsiteY2" fmla="*/ 1547932 h 3286245"/>
              <a:gd name="connsiteX3" fmla="*/ 4110990 w 4207192"/>
              <a:gd name="connsiteY3" fmla="*/ 1526025 h 3286245"/>
              <a:gd name="connsiteX4" fmla="*/ 2775585 w 4207192"/>
              <a:gd name="connsiteY4" fmla="*/ 32505 h 3286245"/>
              <a:gd name="connsiteX5" fmla="*/ 2101215 w 4207192"/>
              <a:gd name="connsiteY5" fmla="*/ 2428995 h 3286245"/>
              <a:gd name="connsiteX6" fmla="*/ 1255395 w 4207192"/>
              <a:gd name="connsiteY6" fmla="*/ 1303140 h 3286245"/>
              <a:gd name="connsiteX7" fmla="*/ 710565 w 4207192"/>
              <a:gd name="connsiteY7" fmla="*/ 2351842 h 3286245"/>
              <a:gd name="connsiteX8" fmla="*/ 0 w 4207192"/>
              <a:gd name="connsiteY8" fmla="*/ 3250050 h 3286245"/>
              <a:gd name="connsiteX9" fmla="*/ 4207192 w 4207192"/>
              <a:gd name="connsiteY9" fmla="*/ 3286245 h 3286245"/>
              <a:gd name="connsiteX0" fmla="*/ 4115752 w 4115752"/>
              <a:gd name="connsiteY0" fmla="*/ 3194805 h 3250050"/>
              <a:gd name="connsiteX1" fmla="*/ 4115752 w 4115752"/>
              <a:gd name="connsiteY1" fmla="*/ 1547932 h 3250050"/>
              <a:gd name="connsiteX2" fmla="*/ 4114800 w 4115752"/>
              <a:gd name="connsiteY2" fmla="*/ 1547932 h 3250050"/>
              <a:gd name="connsiteX3" fmla="*/ 4110990 w 4115752"/>
              <a:gd name="connsiteY3" fmla="*/ 1526025 h 3250050"/>
              <a:gd name="connsiteX4" fmla="*/ 2775585 w 4115752"/>
              <a:gd name="connsiteY4" fmla="*/ 32505 h 3250050"/>
              <a:gd name="connsiteX5" fmla="*/ 2101215 w 4115752"/>
              <a:gd name="connsiteY5" fmla="*/ 2428995 h 3250050"/>
              <a:gd name="connsiteX6" fmla="*/ 1255395 w 4115752"/>
              <a:gd name="connsiteY6" fmla="*/ 1303140 h 3250050"/>
              <a:gd name="connsiteX7" fmla="*/ 710565 w 4115752"/>
              <a:gd name="connsiteY7" fmla="*/ 2351842 h 3250050"/>
              <a:gd name="connsiteX8" fmla="*/ 0 w 4115752"/>
              <a:gd name="connsiteY8" fmla="*/ 3250050 h 3250050"/>
              <a:gd name="connsiteX0" fmla="*/ 4115752 w 4115752"/>
              <a:gd name="connsiteY0" fmla="*/ 1547932 h 3250050"/>
              <a:gd name="connsiteX1" fmla="*/ 4114800 w 4115752"/>
              <a:gd name="connsiteY1" fmla="*/ 1547932 h 3250050"/>
              <a:gd name="connsiteX2" fmla="*/ 4110990 w 4115752"/>
              <a:gd name="connsiteY2" fmla="*/ 1526025 h 3250050"/>
              <a:gd name="connsiteX3" fmla="*/ 2775585 w 4115752"/>
              <a:gd name="connsiteY3" fmla="*/ 32505 h 3250050"/>
              <a:gd name="connsiteX4" fmla="*/ 2101215 w 4115752"/>
              <a:gd name="connsiteY4" fmla="*/ 2428995 h 3250050"/>
              <a:gd name="connsiteX5" fmla="*/ 1255395 w 4115752"/>
              <a:gd name="connsiteY5" fmla="*/ 1303140 h 3250050"/>
              <a:gd name="connsiteX6" fmla="*/ 710565 w 4115752"/>
              <a:gd name="connsiteY6" fmla="*/ 2351842 h 3250050"/>
              <a:gd name="connsiteX7" fmla="*/ 0 w 4115752"/>
              <a:gd name="connsiteY7" fmla="*/ 3250050 h 325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15752" h="3250050">
                <a:moveTo>
                  <a:pt x="4115752" y="1547932"/>
                </a:moveTo>
                <a:lnTo>
                  <a:pt x="4114800" y="1547932"/>
                </a:lnTo>
                <a:cubicBezTo>
                  <a:pt x="4114800" y="1540312"/>
                  <a:pt x="4113847" y="1532692"/>
                  <a:pt x="4110990" y="1526025"/>
                </a:cubicBezTo>
                <a:cubicBezTo>
                  <a:pt x="4060507" y="1391722"/>
                  <a:pt x="3224212" y="-249435"/>
                  <a:pt x="2775585" y="32505"/>
                </a:cubicBezTo>
                <a:cubicBezTo>
                  <a:pt x="2375535" y="283965"/>
                  <a:pt x="2629852" y="2428995"/>
                  <a:pt x="2101215" y="2428995"/>
                </a:cubicBezTo>
                <a:cubicBezTo>
                  <a:pt x="1784985" y="2428995"/>
                  <a:pt x="1670685" y="1303140"/>
                  <a:pt x="1255395" y="1303140"/>
                </a:cubicBezTo>
                <a:cubicBezTo>
                  <a:pt x="1037272" y="1303140"/>
                  <a:pt x="710565" y="1554600"/>
                  <a:pt x="710565" y="2351842"/>
                </a:cubicBezTo>
                <a:cubicBezTo>
                  <a:pt x="710565" y="3149085"/>
                  <a:pt x="0" y="3250050"/>
                  <a:pt x="0" y="3250050"/>
                </a:cubicBezTo>
              </a:path>
            </a:pathLst>
          </a:custGeom>
          <a:noFill/>
          <a:ln w="9525" cap="flat">
            <a:solidFill>
              <a:schemeClr val="bg1"/>
            </a:solidFill>
            <a:prstDash val="dash"/>
            <a:miter/>
          </a:ln>
        </p:spPr>
        <p:txBody>
          <a:bodyPr rtlCol="0" anchor="ctr"/>
          <a:lstStyle/>
          <a:p>
            <a:endParaRPr lang="en-US" dirty="0"/>
          </a:p>
        </p:txBody>
      </p:sp>
      <p:sp>
        <p:nvSpPr>
          <p:cNvPr id="14" name="Rectangle 13">
            <a:extLst>
              <a:ext uri="{FF2B5EF4-FFF2-40B4-BE49-F238E27FC236}">
                <a16:creationId xmlns:a16="http://schemas.microsoft.com/office/drawing/2014/main" id="{974E860F-437F-442E-898C-244A0DD5D765}"/>
              </a:ext>
            </a:extLst>
          </p:cNvPr>
          <p:cNvSpPr/>
          <p:nvPr userDrawn="1"/>
        </p:nvSpPr>
        <p:spPr>
          <a:xfrm>
            <a:off x="-9856" y="6822000"/>
            <a:ext cx="12201856" cy="36000"/>
          </a:xfrm>
          <a:prstGeom prst="rect">
            <a:avLst/>
          </a:prstGeom>
          <a:gradFill>
            <a:gsLst>
              <a:gs pos="0">
                <a:schemeClr val="accent4"/>
              </a:gs>
              <a:gs pos="37000">
                <a:schemeClr val="bg1">
                  <a:lumMod val="85000"/>
                </a:schemeClr>
              </a:gs>
              <a:gs pos="100000">
                <a:schemeClr val="accent1"/>
              </a:gs>
              <a:gs pos="68000">
                <a:schemeClr val="tx1">
                  <a:lumMod val="85000"/>
                  <a:lumOff val="15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Tree>
    <p:extLst>
      <p:ext uri="{BB962C8B-B14F-4D97-AF65-F5344CB8AC3E}">
        <p14:creationId xmlns:p14="http://schemas.microsoft.com/office/powerpoint/2010/main" val="21590686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xt Layou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6993300" cy="540000"/>
          </a:xfrm>
        </p:spPr>
        <p:txBody>
          <a:bodyPr/>
          <a:lstStyle/>
          <a:p>
            <a:r>
              <a:rPr lang="en-US" noProof="0"/>
              <a:t>Click to edit Master title style</a:t>
            </a:r>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360363" y="1080000"/>
            <a:ext cx="6992937" cy="360362"/>
          </a:xfrm>
        </p:spPr>
        <p:txBody>
          <a:bodyPr/>
          <a:lstStyle>
            <a:lvl1pPr marL="0" indent="0">
              <a:buNone/>
              <a:defRPr sz="2100"/>
            </a:lvl1pPr>
          </a:lstStyle>
          <a:p>
            <a:pPr lvl="0"/>
            <a:r>
              <a:rPr lang="en-US"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620000"/>
            <a:ext cx="6992936" cy="45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7804150" y="1"/>
            <a:ext cx="4387850" cy="6679488"/>
          </a:xfrm>
          <a:solidFill>
            <a:schemeClr val="bg1">
              <a:lumMod val="95000"/>
            </a:schemeClr>
          </a:solid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
        <p:nvSpPr>
          <p:cNvPr id="4" name="Footer Placeholder 3">
            <a:extLst>
              <a:ext uri="{FF2B5EF4-FFF2-40B4-BE49-F238E27FC236}">
                <a16:creationId xmlns:a16="http://schemas.microsoft.com/office/drawing/2014/main" id="{BC263EBA-2C46-40FB-9D48-819ED0C8994F}"/>
              </a:ext>
            </a:extLst>
          </p:cNvPr>
          <p:cNvSpPr>
            <a:spLocks noGrp="1"/>
          </p:cNvSpPr>
          <p:nvPr>
            <p:ph type="ftr" sz="quarter" idx="14"/>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19230BC-20AB-4DD9-AF5C-47BA72E56986}"/>
              </a:ext>
            </a:extLst>
          </p:cNvPr>
          <p:cNvSpPr>
            <a:spLocks noGrp="1"/>
          </p:cNvSpPr>
          <p:nvPr>
            <p:ph type="sldNum" sz="quarter" idx="15"/>
          </p:nvPr>
        </p:nvSpPr>
        <p:spPr/>
        <p:txBody>
          <a:bodyPr/>
          <a:lstStyle/>
          <a:p>
            <a:fld id="{058DB212-BFA2-403F-85EF-DFD3FF6D973A}" type="slidenum">
              <a:rPr lang="en-US" noProof="0" smtClean="0"/>
              <a:pPr/>
              <a:t>‹#›</a:t>
            </a:fld>
            <a:endParaRPr lang="en-US" noProof="0" dirty="0"/>
          </a:p>
        </p:txBody>
      </p:sp>
    </p:spTree>
    <p:extLst>
      <p:ext uri="{BB962C8B-B14F-4D97-AF65-F5344CB8AC3E}">
        <p14:creationId xmlns:p14="http://schemas.microsoft.com/office/powerpoint/2010/main" val="17179901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ext Layout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5A87C21-15CD-48D8-B583-89B110156879}"/>
              </a:ext>
            </a:extLst>
          </p:cNvPr>
          <p:cNvSpPr/>
          <p:nvPr userDrawn="1"/>
        </p:nvSpPr>
        <p:spPr>
          <a:xfrm>
            <a:off x="7804351" y="0"/>
            <a:ext cx="4386221" cy="6677022"/>
          </a:xfrm>
          <a:prstGeom prst="rect">
            <a:avLst/>
          </a:pr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6993300" cy="540000"/>
          </a:xfrm>
        </p:spPr>
        <p:txBody>
          <a:bodyPr/>
          <a:lstStyle/>
          <a:p>
            <a:r>
              <a:rPr lang="en-US" noProof="0"/>
              <a:t>Click to edit Master title style</a:t>
            </a:r>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360363" y="1080000"/>
            <a:ext cx="6992937" cy="360362"/>
          </a:xfrm>
        </p:spPr>
        <p:txBody>
          <a:bodyPr/>
          <a:lstStyle>
            <a:lvl1pPr marL="0" indent="0">
              <a:buNone/>
              <a:defRPr sz="2100"/>
            </a:lvl1pPr>
          </a:lstStyle>
          <a:p>
            <a:pPr lvl="0"/>
            <a:r>
              <a:rPr lang="en-US"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620000"/>
            <a:ext cx="6992936" cy="45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Picture Placeholder 5">
            <a:extLst>
              <a:ext uri="{FF2B5EF4-FFF2-40B4-BE49-F238E27FC236}">
                <a16:creationId xmlns:a16="http://schemas.microsoft.com/office/drawing/2014/main" id="{3B63572F-04A5-456D-9066-1A65AFF5E685}"/>
              </a:ext>
            </a:extLst>
          </p:cNvPr>
          <p:cNvSpPr>
            <a:spLocks noGrp="1"/>
          </p:cNvSpPr>
          <p:nvPr>
            <p:ph type="pic" sz="quarter" idx="13" hasCustomPrompt="1"/>
          </p:nvPr>
        </p:nvSpPr>
        <p:spPr>
          <a:xfrm>
            <a:off x="8127752" y="4320000"/>
            <a:ext cx="1800000" cy="1800000"/>
          </a:xfrm>
          <a:solidFill>
            <a:schemeClr val="bg1"/>
          </a:solid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
        <p:nvSpPr>
          <p:cNvPr id="4" name="Footer Placeholder 3">
            <a:extLst>
              <a:ext uri="{FF2B5EF4-FFF2-40B4-BE49-F238E27FC236}">
                <a16:creationId xmlns:a16="http://schemas.microsoft.com/office/drawing/2014/main" id="{BC263EBA-2C46-40FB-9D48-819ED0C8994F}"/>
              </a:ext>
            </a:extLst>
          </p:cNvPr>
          <p:cNvSpPr>
            <a:spLocks noGrp="1"/>
          </p:cNvSpPr>
          <p:nvPr>
            <p:ph type="ftr" sz="quarter" idx="14"/>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719230BC-20AB-4DD9-AF5C-47BA72E56986}"/>
              </a:ext>
            </a:extLst>
          </p:cNvPr>
          <p:cNvSpPr>
            <a:spLocks noGrp="1"/>
          </p:cNvSpPr>
          <p:nvPr>
            <p:ph type="sldNum" sz="quarter" idx="15"/>
          </p:nvPr>
        </p:nvSpPr>
        <p:spPr/>
        <p:txBody>
          <a:bodyPr/>
          <a:lstStyle/>
          <a:p>
            <a:fld id="{058DB212-BFA2-403F-85EF-DFD3FF6D973A}" type="slidenum">
              <a:rPr lang="en-US" noProof="0" smtClean="0"/>
              <a:pPr/>
              <a:t>‹#›</a:t>
            </a:fld>
            <a:endParaRPr lang="en-US" noProof="0" dirty="0"/>
          </a:p>
        </p:txBody>
      </p:sp>
      <p:sp>
        <p:nvSpPr>
          <p:cNvPr id="8" name="Picture Placeholder 5">
            <a:extLst>
              <a:ext uri="{FF2B5EF4-FFF2-40B4-BE49-F238E27FC236}">
                <a16:creationId xmlns:a16="http://schemas.microsoft.com/office/drawing/2014/main" id="{5092E684-C621-4F92-A05A-A167EEF46270}"/>
              </a:ext>
            </a:extLst>
          </p:cNvPr>
          <p:cNvSpPr>
            <a:spLocks noGrp="1"/>
          </p:cNvSpPr>
          <p:nvPr>
            <p:ph type="pic" sz="quarter" idx="16" hasCustomPrompt="1"/>
          </p:nvPr>
        </p:nvSpPr>
        <p:spPr>
          <a:xfrm>
            <a:off x="10057037" y="4320000"/>
            <a:ext cx="1800000" cy="1800000"/>
          </a:xfrm>
          <a:solidFill>
            <a:schemeClr val="bg1">
              <a:lumMod val="95000"/>
            </a:schemeClr>
          </a:solid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
        <p:nvSpPr>
          <p:cNvPr id="9" name="Picture Placeholder 5">
            <a:extLst>
              <a:ext uri="{FF2B5EF4-FFF2-40B4-BE49-F238E27FC236}">
                <a16:creationId xmlns:a16="http://schemas.microsoft.com/office/drawing/2014/main" id="{6958D132-F2A9-41E1-BDD8-067D52CE5FEB}"/>
              </a:ext>
            </a:extLst>
          </p:cNvPr>
          <p:cNvSpPr>
            <a:spLocks noGrp="1"/>
          </p:cNvSpPr>
          <p:nvPr>
            <p:ph type="pic" sz="quarter" idx="17" hasCustomPrompt="1"/>
          </p:nvPr>
        </p:nvSpPr>
        <p:spPr>
          <a:xfrm>
            <a:off x="8127752" y="2395565"/>
            <a:ext cx="1800000" cy="1800000"/>
          </a:xfrm>
          <a:solidFill>
            <a:schemeClr val="bg1"/>
          </a:solid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
        <p:nvSpPr>
          <p:cNvPr id="10" name="Picture Placeholder 5">
            <a:extLst>
              <a:ext uri="{FF2B5EF4-FFF2-40B4-BE49-F238E27FC236}">
                <a16:creationId xmlns:a16="http://schemas.microsoft.com/office/drawing/2014/main" id="{B88FD4DB-5089-4686-B4F7-A26163146C9A}"/>
              </a:ext>
            </a:extLst>
          </p:cNvPr>
          <p:cNvSpPr>
            <a:spLocks noGrp="1"/>
          </p:cNvSpPr>
          <p:nvPr>
            <p:ph type="pic" sz="quarter" idx="18" hasCustomPrompt="1"/>
          </p:nvPr>
        </p:nvSpPr>
        <p:spPr>
          <a:xfrm>
            <a:off x="10057037" y="2395565"/>
            <a:ext cx="1800000" cy="1800000"/>
          </a:xfrm>
          <a:solidFill>
            <a:schemeClr val="tx1">
              <a:lumMod val="75000"/>
              <a:lumOff val="25000"/>
            </a:schemeClr>
          </a:solidFill>
        </p:spPr>
        <p:txBody>
          <a:bodyPr anchor="ctr"/>
          <a:lstStyle>
            <a:lvl1pPr marL="0" indent="0" algn="ctr">
              <a:buNone/>
              <a:defRPr sz="1600" i="1">
                <a:solidFill>
                  <a:schemeClr val="bg1"/>
                </a:solidFill>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
        <p:nvSpPr>
          <p:cNvPr id="11" name="Picture Placeholder 5">
            <a:extLst>
              <a:ext uri="{FF2B5EF4-FFF2-40B4-BE49-F238E27FC236}">
                <a16:creationId xmlns:a16="http://schemas.microsoft.com/office/drawing/2014/main" id="{324023AF-AB97-4B60-86FA-5DC8DA1B5C49}"/>
              </a:ext>
            </a:extLst>
          </p:cNvPr>
          <p:cNvSpPr>
            <a:spLocks noGrp="1"/>
          </p:cNvSpPr>
          <p:nvPr>
            <p:ph type="pic" sz="quarter" idx="19" hasCustomPrompt="1"/>
          </p:nvPr>
        </p:nvSpPr>
        <p:spPr>
          <a:xfrm>
            <a:off x="8127752" y="471129"/>
            <a:ext cx="1800000" cy="1800000"/>
          </a:xfrm>
          <a:solidFill>
            <a:schemeClr val="accent1"/>
          </a:solid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
        <p:nvSpPr>
          <p:cNvPr id="12" name="Picture Placeholder 5">
            <a:extLst>
              <a:ext uri="{FF2B5EF4-FFF2-40B4-BE49-F238E27FC236}">
                <a16:creationId xmlns:a16="http://schemas.microsoft.com/office/drawing/2014/main" id="{8210F231-568A-4348-B33F-9EBB4A5CF9EB}"/>
              </a:ext>
            </a:extLst>
          </p:cNvPr>
          <p:cNvSpPr>
            <a:spLocks noGrp="1"/>
          </p:cNvSpPr>
          <p:nvPr>
            <p:ph type="pic" sz="quarter" idx="20" hasCustomPrompt="1"/>
          </p:nvPr>
        </p:nvSpPr>
        <p:spPr>
          <a:xfrm>
            <a:off x="10057037" y="471129"/>
            <a:ext cx="1800000" cy="1800000"/>
          </a:xfrm>
          <a:solidFill>
            <a:schemeClr val="bg1">
              <a:lumMod val="95000"/>
            </a:schemeClr>
          </a:solid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dirty="0"/>
              <a:t>Insert or Drag and Drop your Image</a:t>
            </a:r>
          </a:p>
        </p:txBody>
      </p:sp>
    </p:spTree>
    <p:extLst>
      <p:ext uri="{BB962C8B-B14F-4D97-AF65-F5344CB8AC3E}">
        <p14:creationId xmlns:p14="http://schemas.microsoft.com/office/powerpoint/2010/main" val="33590536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11473200" cy="540000"/>
          </a:xfrm>
        </p:spPr>
        <p:txBody>
          <a:bodyPr/>
          <a:lstStyle/>
          <a:p>
            <a:r>
              <a:rPr lang="en-US" noProof="0"/>
              <a:t>Click to edit Master title style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980000"/>
            <a:ext cx="5580000" cy="414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 name="Left Header">
            <a:extLst>
              <a:ext uri="{FF2B5EF4-FFF2-40B4-BE49-F238E27FC236}">
                <a16:creationId xmlns:a16="http://schemas.microsoft.com/office/drawing/2014/main" id="{2241B0A0-0033-49FF-89B8-142165C8E93C}"/>
              </a:ext>
            </a:extLst>
          </p:cNvPr>
          <p:cNvSpPr>
            <a:spLocks noGrp="1"/>
          </p:cNvSpPr>
          <p:nvPr>
            <p:ph type="body" sz="quarter" idx="12" hasCustomPrompt="1"/>
          </p:nvPr>
        </p:nvSpPr>
        <p:spPr>
          <a:xfrm>
            <a:off x="360000" y="1620000"/>
            <a:ext cx="5580000" cy="360000"/>
          </a:xfrm>
        </p:spPr>
        <p:txBody>
          <a:bodyPr/>
          <a:lstStyle>
            <a:lvl1pPr marL="0" indent="0">
              <a:buNone/>
              <a:defRPr b="1"/>
            </a:lvl1pPr>
          </a:lstStyle>
          <a:p>
            <a:pPr lvl="0"/>
            <a:r>
              <a:rPr lang="en-US" noProof="0"/>
              <a:t>Compare A</a:t>
            </a:r>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a:off x="6253200" y="1980000"/>
            <a:ext cx="5580000" cy="414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Right Header">
            <a:extLst>
              <a:ext uri="{FF2B5EF4-FFF2-40B4-BE49-F238E27FC236}">
                <a16:creationId xmlns:a16="http://schemas.microsoft.com/office/drawing/2014/main" id="{069A9930-1B94-49BC-B4A6-B597F155D2DD}"/>
              </a:ext>
            </a:extLst>
          </p:cNvPr>
          <p:cNvSpPr>
            <a:spLocks noGrp="1"/>
          </p:cNvSpPr>
          <p:nvPr>
            <p:ph type="body" sz="quarter" idx="13" hasCustomPrompt="1"/>
          </p:nvPr>
        </p:nvSpPr>
        <p:spPr>
          <a:xfrm>
            <a:off x="6253200" y="1620000"/>
            <a:ext cx="5580000" cy="360000"/>
          </a:xfrm>
        </p:spPr>
        <p:txBody>
          <a:bodyPr/>
          <a:lstStyle>
            <a:lvl1pPr marL="0" indent="0">
              <a:buNone/>
              <a:defRPr b="1"/>
            </a:lvl1pPr>
          </a:lstStyle>
          <a:p>
            <a:pPr lvl="0"/>
            <a:r>
              <a:rPr lang="en-US" noProof="0"/>
              <a:t>Compare B</a:t>
            </a:r>
          </a:p>
        </p:txBody>
      </p:sp>
      <p:sp>
        <p:nvSpPr>
          <p:cNvPr id="5" name="Footer Placeholder 4">
            <a:extLst>
              <a:ext uri="{FF2B5EF4-FFF2-40B4-BE49-F238E27FC236}">
                <a16:creationId xmlns:a16="http://schemas.microsoft.com/office/drawing/2014/main" id="{7C7AC535-CCE6-472A-BA3D-DDE92DFF0EDA}"/>
              </a:ext>
            </a:extLst>
          </p:cNvPr>
          <p:cNvSpPr>
            <a:spLocks noGrp="1"/>
          </p:cNvSpPr>
          <p:nvPr>
            <p:ph type="ftr" sz="quarter" idx="15"/>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6A32F890-EB29-4A5B-A499-BB0FC04447A7}"/>
              </a:ext>
            </a:extLst>
          </p:cNvPr>
          <p:cNvSpPr>
            <a:spLocks noGrp="1"/>
          </p:cNvSpPr>
          <p:nvPr>
            <p:ph type="sldNum" sz="quarter" idx="16"/>
          </p:nvPr>
        </p:nvSpPr>
        <p:spPr/>
        <p:txBody>
          <a:bodyPr/>
          <a:lstStyle/>
          <a:p>
            <a:fld id="{058DB212-BFA2-403F-85EF-DFD3FF6D973A}" type="slidenum">
              <a:rPr lang="en-US" noProof="0" smtClean="0"/>
              <a:pPr/>
              <a:t>‹#›</a:t>
            </a:fld>
            <a:endParaRPr lang="en-US" noProof="0" dirty="0"/>
          </a:p>
        </p:txBody>
      </p:sp>
    </p:spTree>
    <p:extLst>
      <p:ext uri="{BB962C8B-B14F-4D97-AF65-F5344CB8AC3E}">
        <p14:creationId xmlns:p14="http://schemas.microsoft.com/office/powerpoint/2010/main" val="27673845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s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DDDF3-2E7E-4175-ACE9-B214DCE40C6E}"/>
              </a:ext>
            </a:extLst>
          </p:cNvPr>
          <p:cNvSpPr>
            <a:spLocks noGrp="1"/>
          </p:cNvSpPr>
          <p:nvPr>
            <p:ph type="title"/>
          </p:nvPr>
        </p:nvSpPr>
        <p:spPr/>
        <p:txBody>
          <a:bodyPr/>
          <a:lstStyle/>
          <a:p>
            <a:r>
              <a:rPr lang="en-US" noProof="0"/>
              <a:t>Click to edit Master title style</a:t>
            </a:r>
          </a:p>
        </p:txBody>
      </p:sp>
      <p:sp>
        <p:nvSpPr>
          <p:cNvPr id="8" name="Subtitle">
            <a:extLst>
              <a:ext uri="{FF2B5EF4-FFF2-40B4-BE49-F238E27FC236}">
                <a16:creationId xmlns:a16="http://schemas.microsoft.com/office/drawing/2014/main" id="{5302A3D4-CF60-41AF-924C-B30D3FD99751}"/>
              </a:ext>
            </a:extLst>
          </p:cNvPr>
          <p:cNvSpPr>
            <a:spLocks noGrp="1"/>
          </p:cNvSpPr>
          <p:nvPr>
            <p:ph type="body" sz="quarter" idx="12" hasCustomPrompt="1"/>
          </p:nvPr>
        </p:nvSpPr>
        <p:spPr>
          <a:xfrm>
            <a:off x="360363" y="1080000"/>
            <a:ext cx="11471275" cy="360362"/>
          </a:xfrm>
        </p:spPr>
        <p:txBody>
          <a:bodyPr/>
          <a:lstStyle>
            <a:lvl1pPr marL="0" indent="0">
              <a:buNone/>
              <a:defRPr sz="2100"/>
            </a:lvl1pPr>
          </a:lstStyle>
          <a:p>
            <a:pPr lvl="0"/>
            <a:r>
              <a:rPr lang="en-US" noProof="0"/>
              <a:t>Subtitle</a:t>
            </a:r>
          </a:p>
        </p:txBody>
      </p:sp>
      <p:sp>
        <p:nvSpPr>
          <p:cNvPr id="3" name="Footer Placeholder 2">
            <a:extLst>
              <a:ext uri="{FF2B5EF4-FFF2-40B4-BE49-F238E27FC236}">
                <a16:creationId xmlns:a16="http://schemas.microsoft.com/office/drawing/2014/main" id="{2E0E8FCF-8FC7-49D2-9516-7662294E35B7}"/>
              </a:ext>
            </a:extLst>
          </p:cNvPr>
          <p:cNvSpPr>
            <a:spLocks noGrp="1"/>
          </p:cNvSpPr>
          <p:nvPr>
            <p:ph type="ftr" sz="quarter" idx="13"/>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216208B4-CFD5-4FAE-9519-74EFAC0B0368}"/>
              </a:ext>
            </a:extLst>
          </p:cNvPr>
          <p:cNvSpPr>
            <a:spLocks noGrp="1"/>
          </p:cNvSpPr>
          <p:nvPr>
            <p:ph type="sldNum" sz="quarter" idx="14"/>
          </p:nvPr>
        </p:nvSpPr>
        <p:spPr/>
        <p:txBody>
          <a:bodyPr/>
          <a:lstStyle/>
          <a:p>
            <a:fld id="{058DB212-BFA2-403F-85EF-DFD3FF6D973A}" type="slidenum">
              <a:rPr lang="en-US" noProof="0" smtClean="0"/>
              <a:pPr/>
              <a:t>‹#›</a:t>
            </a:fld>
            <a:endParaRPr lang="en-US" noProof="0" dirty="0"/>
          </a:p>
        </p:txBody>
      </p:sp>
    </p:spTree>
    <p:extLst>
      <p:ext uri="{BB962C8B-B14F-4D97-AF65-F5344CB8AC3E}">
        <p14:creationId xmlns:p14="http://schemas.microsoft.com/office/powerpoint/2010/main" val="2808191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Video">
    <p:spTree>
      <p:nvGrpSpPr>
        <p:cNvPr id="1" name=""/>
        <p:cNvGrpSpPr/>
        <p:nvPr/>
      </p:nvGrpSpPr>
      <p:grpSpPr>
        <a:xfrm>
          <a:off x="0" y="0"/>
          <a:ext cx="0" cy="0"/>
          <a:chOff x="0" y="0"/>
          <a:chExt cx="0" cy="0"/>
        </a:xfrm>
      </p:grpSpPr>
      <p:sp>
        <p:nvSpPr>
          <p:cNvPr id="3" name="Media Placeholder 2">
            <a:extLst>
              <a:ext uri="{FF2B5EF4-FFF2-40B4-BE49-F238E27FC236}">
                <a16:creationId xmlns:a16="http://schemas.microsoft.com/office/drawing/2014/main" id="{FB784EBA-F0C5-4F6F-9426-185FBA239203}"/>
              </a:ext>
            </a:extLst>
          </p:cNvPr>
          <p:cNvSpPr>
            <a:spLocks noGrp="1"/>
          </p:cNvSpPr>
          <p:nvPr>
            <p:ph type="media" sz="quarter" idx="15" hasCustomPrompt="1"/>
          </p:nvPr>
        </p:nvSpPr>
        <p:spPr>
          <a:xfrm>
            <a:off x="0" y="0"/>
            <a:ext cx="12192000" cy="6678000"/>
          </a:xfrm>
          <a:pattFill prst="dkUpDiag">
            <a:fgClr>
              <a:schemeClr val="bg1">
                <a:lumMod val="85000"/>
              </a:schemeClr>
            </a:fgClr>
            <a:bgClr>
              <a:schemeClr val="bg1">
                <a:lumMod val="95000"/>
              </a:schemeClr>
            </a:bgClr>
          </a:patt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noProof="0" dirty="0"/>
              <a:t>Insert Your Video</a:t>
            </a:r>
          </a:p>
        </p:txBody>
      </p:sp>
      <p:sp>
        <p:nvSpPr>
          <p:cNvPr id="5" name="Caption">
            <a:extLst>
              <a:ext uri="{FF2B5EF4-FFF2-40B4-BE49-F238E27FC236}">
                <a16:creationId xmlns:a16="http://schemas.microsoft.com/office/drawing/2014/main" id="{172090C5-61AC-430F-AA33-8EF3902C4669}"/>
              </a:ext>
            </a:extLst>
          </p:cNvPr>
          <p:cNvSpPr>
            <a:spLocks noGrp="1"/>
          </p:cNvSpPr>
          <p:nvPr>
            <p:ph type="body" sz="quarter" idx="14" hasCustomPrompt="1"/>
          </p:nvPr>
        </p:nvSpPr>
        <p:spPr>
          <a:xfrm>
            <a:off x="7801275" y="6156000"/>
            <a:ext cx="3793125" cy="396000"/>
          </a:xfrm>
          <a:solidFill>
            <a:schemeClr val="tx1"/>
          </a:solidFill>
        </p:spPr>
        <p:txBody>
          <a:bodyPr lIns="72000" tIns="72000"/>
          <a:lstStyle>
            <a:lvl1pPr marL="0" indent="0">
              <a:buNone/>
              <a:defRPr>
                <a:solidFill>
                  <a:schemeClr val="bg1"/>
                </a:solidFill>
              </a:defRPr>
            </a:lvl1pPr>
            <a:lvl2pPr marL="263525" indent="0">
              <a:buNone/>
              <a:defRPr/>
            </a:lvl2pPr>
            <a:lvl3pPr marL="536575" indent="0">
              <a:buNone/>
              <a:defRPr/>
            </a:lvl3pPr>
            <a:lvl4pPr marL="811213" indent="0">
              <a:buNone/>
              <a:defRPr/>
            </a:lvl4pPr>
            <a:lvl5pPr marL="1074738" indent="0">
              <a:buNone/>
              <a:defRPr/>
            </a:lvl5pPr>
          </a:lstStyle>
          <a:p>
            <a:pPr lvl="0"/>
            <a:r>
              <a:rPr lang="en-US" noProof="0"/>
              <a:t>Place your Image Caption Here</a:t>
            </a:r>
          </a:p>
        </p:txBody>
      </p:sp>
      <p:sp>
        <p:nvSpPr>
          <p:cNvPr id="4" name="Slide Number Placeholder 3">
            <a:extLst>
              <a:ext uri="{FF2B5EF4-FFF2-40B4-BE49-F238E27FC236}">
                <a16:creationId xmlns:a16="http://schemas.microsoft.com/office/drawing/2014/main" id="{8377EBDA-221D-4CBD-8DBF-E03A370015DB}"/>
              </a:ext>
            </a:extLst>
          </p:cNvPr>
          <p:cNvSpPr>
            <a:spLocks noGrp="1"/>
          </p:cNvSpPr>
          <p:nvPr>
            <p:ph type="sldNum" sz="quarter" idx="17"/>
          </p:nvPr>
        </p:nvSpPr>
        <p:spPr/>
        <p:txBody>
          <a:bodyPr/>
          <a:lstStyle/>
          <a:p>
            <a:fld id="{058DB212-BFA2-403F-85EF-DFD3FF6D973A}" type="slidenum">
              <a:rPr lang="en-US" noProof="0" smtClean="0"/>
              <a:pPr/>
              <a:t>‹#›</a:t>
            </a:fld>
            <a:endParaRPr lang="en-US" noProof="0" dirty="0"/>
          </a:p>
        </p:txBody>
      </p:sp>
      <p:sp>
        <p:nvSpPr>
          <p:cNvPr id="2" name="Title 1">
            <a:extLst>
              <a:ext uri="{FF2B5EF4-FFF2-40B4-BE49-F238E27FC236}">
                <a16:creationId xmlns:a16="http://schemas.microsoft.com/office/drawing/2014/main" id="{882508FC-366E-44DA-80A8-28048E1E4AEF}"/>
              </a:ext>
            </a:extLst>
          </p:cNvPr>
          <p:cNvSpPr>
            <a:spLocks noGrp="1"/>
          </p:cNvSpPr>
          <p:nvPr>
            <p:ph type="title"/>
          </p:nvPr>
        </p:nvSpPr>
        <p:spPr/>
        <p:txBody>
          <a:bodyPr/>
          <a:lstStyle/>
          <a:p>
            <a:r>
              <a:rPr lang="en-US" noProof="0"/>
              <a:t>Click to edit Master title style</a:t>
            </a:r>
          </a:p>
        </p:txBody>
      </p:sp>
    </p:spTree>
    <p:extLst>
      <p:ext uri="{BB962C8B-B14F-4D97-AF65-F5344CB8AC3E}">
        <p14:creationId xmlns:p14="http://schemas.microsoft.com/office/powerpoint/2010/main" val="34411280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1_Divider">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111E4563-E2FC-4D6F-B759-AB4FB77D2704}"/>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flipH="1">
            <a:off x="0" y="0"/>
            <a:ext cx="7799832" cy="6675120"/>
          </a:xfrm>
          <a:prstGeom prst="rect">
            <a:avLst/>
          </a:prstGeom>
        </p:spPr>
      </p:pic>
      <p:sp>
        <p:nvSpPr>
          <p:cNvPr id="24" name="Rectangle 23">
            <a:extLst>
              <a:ext uri="{FF2B5EF4-FFF2-40B4-BE49-F238E27FC236}">
                <a16:creationId xmlns:a16="http://schemas.microsoft.com/office/drawing/2014/main" id="{92FE8913-A018-418C-99FB-2DF342B9B5A0}"/>
              </a:ext>
            </a:extLst>
          </p:cNvPr>
          <p:cNvSpPr/>
          <p:nvPr userDrawn="1"/>
        </p:nvSpPr>
        <p:spPr>
          <a:xfrm>
            <a:off x="0" y="0"/>
            <a:ext cx="7802524" cy="6677644"/>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Picture Placeholder 9">
            <a:extLst>
              <a:ext uri="{FF2B5EF4-FFF2-40B4-BE49-F238E27FC236}">
                <a16:creationId xmlns:a16="http://schemas.microsoft.com/office/drawing/2014/main" id="{AF7702AD-1968-4CE6-BC7C-02C0637069A8}"/>
              </a:ext>
            </a:extLst>
          </p:cNvPr>
          <p:cNvSpPr>
            <a:spLocks noGrp="1"/>
          </p:cNvSpPr>
          <p:nvPr>
            <p:ph type="pic" sz="quarter" idx="14" hasCustomPrompt="1"/>
          </p:nvPr>
        </p:nvSpPr>
        <p:spPr>
          <a:xfrm>
            <a:off x="7801097" y="1"/>
            <a:ext cx="4389475" cy="6677644"/>
          </a:xfrm>
          <a:solidFill>
            <a:schemeClr val="bg1">
              <a:lumMod val="95000"/>
            </a:schemeClr>
          </a:solidFill>
        </p:spPr>
        <p:txBody>
          <a:bodyPr anchor="ctr"/>
          <a:lstStyle>
            <a:lvl1pPr marL="0" indent="0" algn="ctr">
              <a:buNone/>
              <a:defRPr sz="1600" i="1">
                <a:latin typeface="Times New Roman" panose="02020603050405020304" pitchFamily="18" charset="0"/>
                <a:cs typeface="Times New Roman" panose="02020603050405020304" pitchFamily="18" charset="0"/>
              </a:defRPr>
            </a:lvl1pPr>
          </a:lstStyle>
          <a:p>
            <a:r>
              <a:rPr lang="en-US" dirty="0"/>
              <a:t>Insert or Drag and Drop your Image</a:t>
            </a:r>
          </a:p>
        </p:txBody>
      </p:sp>
      <p:sp>
        <p:nvSpPr>
          <p:cNvPr id="13" name="Title 1">
            <a:extLst>
              <a:ext uri="{FF2B5EF4-FFF2-40B4-BE49-F238E27FC236}">
                <a16:creationId xmlns:a16="http://schemas.microsoft.com/office/drawing/2014/main" id="{C6A78464-8D00-4B94-90C7-90F1B54C8AA0}"/>
              </a:ext>
            </a:extLst>
          </p:cNvPr>
          <p:cNvSpPr>
            <a:spLocks noGrp="1"/>
          </p:cNvSpPr>
          <p:nvPr>
            <p:ph type="ctrTitle" hasCustomPrompt="1"/>
          </p:nvPr>
        </p:nvSpPr>
        <p:spPr>
          <a:xfrm>
            <a:off x="794862" y="3032684"/>
            <a:ext cx="3759807" cy="1547813"/>
          </a:xfrm>
        </p:spPr>
        <p:txBody>
          <a:bodyPr anchor="b"/>
          <a:lstStyle>
            <a:lvl1pPr algn="l">
              <a:lnSpc>
                <a:spcPts val="4000"/>
              </a:lnSpc>
              <a:defRPr sz="6600" spc="-150">
                <a:solidFill>
                  <a:schemeClr val="bg1"/>
                </a:solidFill>
              </a:defRPr>
            </a:lvl1pPr>
          </a:lstStyle>
          <a:p>
            <a:r>
              <a:rPr lang="en-US"/>
              <a:t>Thank You</a:t>
            </a:r>
            <a:endParaRPr lang="en-US" dirty="0"/>
          </a:p>
        </p:txBody>
      </p:sp>
      <p:sp>
        <p:nvSpPr>
          <p:cNvPr id="18" name="Graphic 15">
            <a:extLst>
              <a:ext uri="{FF2B5EF4-FFF2-40B4-BE49-F238E27FC236}">
                <a16:creationId xmlns:a16="http://schemas.microsoft.com/office/drawing/2014/main" id="{F50292C9-54F6-4F7B-A885-34CE1E3B0351}"/>
              </a:ext>
            </a:extLst>
          </p:cNvPr>
          <p:cNvSpPr/>
          <p:nvPr userDrawn="1"/>
        </p:nvSpPr>
        <p:spPr>
          <a:xfrm>
            <a:off x="1774391" y="4123811"/>
            <a:ext cx="6027420" cy="2599249"/>
          </a:xfrm>
          <a:custGeom>
            <a:avLst/>
            <a:gdLst>
              <a:gd name="connsiteX0" fmla="*/ 7144 w 6505575"/>
              <a:gd name="connsiteY0" fmla="*/ 2606393 h 2609850"/>
              <a:gd name="connsiteX1" fmla="*/ 881539 w 6505575"/>
              <a:gd name="connsiteY1" fmla="*/ 2062516 h 2609850"/>
              <a:gd name="connsiteX2" fmla="*/ 1477804 w 6505575"/>
              <a:gd name="connsiteY2" fmla="*/ 2056801 h 2609850"/>
              <a:gd name="connsiteX3" fmla="*/ 1569244 w 6505575"/>
              <a:gd name="connsiteY3" fmla="*/ 2112046 h 2609850"/>
              <a:gd name="connsiteX4" fmla="*/ 2539841 w 6505575"/>
              <a:gd name="connsiteY4" fmla="*/ 2084423 h 2609850"/>
              <a:gd name="connsiteX5" fmla="*/ 3238976 w 6505575"/>
              <a:gd name="connsiteY5" fmla="*/ 1611031 h 2609850"/>
              <a:gd name="connsiteX6" fmla="*/ 3642836 w 6505575"/>
              <a:gd name="connsiteY6" fmla="*/ 1590076 h 2609850"/>
              <a:gd name="connsiteX7" fmla="*/ 3963829 w 6505575"/>
              <a:gd name="connsiteY7" fmla="*/ 1762478 h 2609850"/>
              <a:gd name="connsiteX8" fmla="*/ 4862989 w 6505575"/>
              <a:gd name="connsiteY8" fmla="*/ 1455773 h 2609850"/>
              <a:gd name="connsiteX9" fmla="*/ 5106829 w 6505575"/>
              <a:gd name="connsiteY9" fmla="*/ 734731 h 2609850"/>
              <a:gd name="connsiteX10" fmla="*/ 6034564 w 6505575"/>
              <a:gd name="connsiteY10" fmla="*/ 69886 h 2609850"/>
              <a:gd name="connsiteX11" fmla="*/ 6034564 w 6505575"/>
              <a:gd name="connsiteY11" fmla="*/ 69886 h 2609850"/>
              <a:gd name="connsiteX12" fmla="*/ 6507004 w 6505575"/>
              <a:gd name="connsiteY12" fmla="*/ 1395766 h 2609850"/>
              <a:gd name="connsiteX13" fmla="*/ 6507004 w 6505575"/>
              <a:gd name="connsiteY13" fmla="*/ 2605441 h 2609850"/>
              <a:gd name="connsiteX14" fmla="*/ 7144 w 6505575"/>
              <a:gd name="connsiteY14" fmla="*/ 2605441 h 2609850"/>
              <a:gd name="connsiteX0" fmla="*/ 6499860 w 6591300"/>
              <a:gd name="connsiteY0" fmla="*/ 1388622 h 2599249"/>
              <a:gd name="connsiteX1" fmla="*/ 6499860 w 6591300"/>
              <a:gd name="connsiteY1" fmla="*/ 2598297 h 2599249"/>
              <a:gd name="connsiteX2" fmla="*/ 0 w 6591300"/>
              <a:gd name="connsiteY2" fmla="*/ 2598297 h 2599249"/>
              <a:gd name="connsiteX3" fmla="*/ 0 w 6591300"/>
              <a:gd name="connsiteY3" fmla="*/ 2599249 h 2599249"/>
              <a:gd name="connsiteX4" fmla="*/ 874395 w 6591300"/>
              <a:gd name="connsiteY4" fmla="*/ 2055372 h 2599249"/>
              <a:gd name="connsiteX5" fmla="*/ 1470660 w 6591300"/>
              <a:gd name="connsiteY5" fmla="*/ 2049657 h 2599249"/>
              <a:gd name="connsiteX6" fmla="*/ 1562100 w 6591300"/>
              <a:gd name="connsiteY6" fmla="*/ 2104902 h 2599249"/>
              <a:gd name="connsiteX7" fmla="*/ 2532697 w 6591300"/>
              <a:gd name="connsiteY7" fmla="*/ 2077279 h 2599249"/>
              <a:gd name="connsiteX8" fmla="*/ 3231832 w 6591300"/>
              <a:gd name="connsiteY8" fmla="*/ 1603887 h 2599249"/>
              <a:gd name="connsiteX9" fmla="*/ 3635692 w 6591300"/>
              <a:gd name="connsiteY9" fmla="*/ 1582932 h 2599249"/>
              <a:gd name="connsiteX10" fmla="*/ 3956685 w 6591300"/>
              <a:gd name="connsiteY10" fmla="*/ 1755334 h 2599249"/>
              <a:gd name="connsiteX11" fmla="*/ 4855845 w 6591300"/>
              <a:gd name="connsiteY11" fmla="*/ 1448629 h 2599249"/>
              <a:gd name="connsiteX12" fmla="*/ 5099685 w 6591300"/>
              <a:gd name="connsiteY12" fmla="*/ 727587 h 2599249"/>
              <a:gd name="connsiteX13" fmla="*/ 6027420 w 6591300"/>
              <a:gd name="connsiteY13" fmla="*/ 62742 h 2599249"/>
              <a:gd name="connsiteX14" fmla="*/ 6027420 w 6591300"/>
              <a:gd name="connsiteY14" fmla="*/ 62742 h 2599249"/>
              <a:gd name="connsiteX15" fmla="*/ 6591300 w 6591300"/>
              <a:gd name="connsiteY15" fmla="*/ 1480062 h 2599249"/>
              <a:gd name="connsiteX0" fmla="*/ 6499860 w 6591300"/>
              <a:gd name="connsiteY0" fmla="*/ 2598297 h 2599249"/>
              <a:gd name="connsiteX1" fmla="*/ 0 w 6591300"/>
              <a:gd name="connsiteY1" fmla="*/ 2598297 h 2599249"/>
              <a:gd name="connsiteX2" fmla="*/ 0 w 6591300"/>
              <a:gd name="connsiteY2" fmla="*/ 2599249 h 2599249"/>
              <a:gd name="connsiteX3" fmla="*/ 874395 w 6591300"/>
              <a:gd name="connsiteY3" fmla="*/ 2055372 h 2599249"/>
              <a:gd name="connsiteX4" fmla="*/ 1470660 w 6591300"/>
              <a:gd name="connsiteY4" fmla="*/ 2049657 h 2599249"/>
              <a:gd name="connsiteX5" fmla="*/ 1562100 w 6591300"/>
              <a:gd name="connsiteY5" fmla="*/ 2104902 h 2599249"/>
              <a:gd name="connsiteX6" fmla="*/ 2532697 w 6591300"/>
              <a:gd name="connsiteY6" fmla="*/ 2077279 h 2599249"/>
              <a:gd name="connsiteX7" fmla="*/ 3231832 w 6591300"/>
              <a:gd name="connsiteY7" fmla="*/ 1603887 h 2599249"/>
              <a:gd name="connsiteX8" fmla="*/ 3635692 w 6591300"/>
              <a:gd name="connsiteY8" fmla="*/ 1582932 h 2599249"/>
              <a:gd name="connsiteX9" fmla="*/ 3956685 w 6591300"/>
              <a:gd name="connsiteY9" fmla="*/ 1755334 h 2599249"/>
              <a:gd name="connsiteX10" fmla="*/ 4855845 w 6591300"/>
              <a:gd name="connsiteY10" fmla="*/ 1448629 h 2599249"/>
              <a:gd name="connsiteX11" fmla="*/ 5099685 w 6591300"/>
              <a:gd name="connsiteY11" fmla="*/ 727587 h 2599249"/>
              <a:gd name="connsiteX12" fmla="*/ 6027420 w 6591300"/>
              <a:gd name="connsiteY12" fmla="*/ 62742 h 2599249"/>
              <a:gd name="connsiteX13" fmla="*/ 6027420 w 6591300"/>
              <a:gd name="connsiteY13" fmla="*/ 62742 h 2599249"/>
              <a:gd name="connsiteX14" fmla="*/ 6591300 w 6591300"/>
              <a:gd name="connsiteY14" fmla="*/ 1480062 h 2599249"/>
              <a:gd name="connsiteX0" fmla="*/ 0 w 6591300"/>
              <a:gd name="connsiteY0" fmla="*/ 2598297 h 2599249"/>
              <a:gd name="connsiteX1" fmla="*/ 0 w 6591300"/>
              <a:gd name="connsiteY1" fmla="*/ 2599249 h 2599249"/>
              <a:gd name="connsiteX2" fmla="*/ 874395 w 6591300"/>
              <a:gd name="connsiteY2" fmla="*/ 2055372 h 2599249"/>
              <a:gd name="connsiteX3" fmla="*/ 1470660 w 6591300"/>
              <a:gd name="connsiteY3" fmla="*/ 2049657 h 2599249"/>
              <a:gd name="connsiteX4" fmla="*/ 1562100 w 6591300"/>
              <a:gd name="connsiteY4" fmla="*/ 2104902 h 2599249"/>
              <a:gd name="connsiteX5" fmla="*/ 2532697 w 6591300"/>
              <a:gd name="connsiteY5" fmla="*/ 2077279 h 2599249"/>
              <a:gd name="connsiteX6" fmla="*/ 3231832 w 6591300"/>
              <a:gd name="connsiteY6" fmla="*/ 1603887 h 2599249"/>
              <a:gd name="connsiteX7" fmla="*/ 3635692 w 6591300"/>
              <a:gd name="connsiteY7" fmla="*/ 1582932 h 2599249"/>
              <a:gd name="connsiteX8" fmla="*/ 3956685 w 6591300"/>
              <a:gd name="connsiteY8" fmla="*/ 1755334 h 2599249"/>
              <a:gd name="connsiteX9" fmla="*/ 4855845 w 6591300"/>
              <a:gd name="connsiteY9" fmla="*/ 1448629 h 2599249"/>
              <a:gd name="connsiteX10" fmla="*/ 5099685 w 6591300"/>
              <a:gd name="connsiteY10" fmla="*/ 727587 h 2599249"/>
              <a:gd name="connsiteX11" fmla="*/ 6027420 w 6591300"/>
              <a:gd name="connsiteY11" fmla="*/ 62742 h 2599249"/>
              <a:gd name="connsiteX12" fmla="*/ 6027420 w 6591300"/>
              <a:gd name="connsiteY12" fmla="*/ 62742 h 2599249"/>
              <a:gd name="connsiteX13" fmla="*/ 6591300 w 6591300"/>
              <a:gd name="connsiteY13" fmla="*/ 1480062 h 2599249"/>
              <a:gd name="connsiteX0" fmla="*/ 0 w 6027420"/>
              <a:gd name="connsiteY0" fmla="*/ 2598297 h 2599249"/>
              <a:gd name="connsiteX1" fmla="*/ 0 w 6027420"/>
              <a:gd name="connsiteY1" fmla="*/ 2599249 h 2599249"/>
              <a:gd name="connsiteX2" fmla="*/ 874395 w 6027420"/>
              <a:gd name="connsiteY2" fmla="*/ 2055372 h 2599249"/>
              <a:gd name="connsiteX3" fmla="*/ 1470660 w 6027420"/>
              <a:gd name="connsiteY3" fmla="*/ 2049657 h 2599249"/>
              <a:gd name="connsiteX4" fmla="*/ 1562100 w 6027420"/>
              <a:gd name="connsiteY4" fmla="*/ 2104902 h 2599249"/>
              <a:gd name="connsiteX5" fmla="*/ 2532697 w 6027420"/>
              <a:gd name="connsiteY5" fmla="*/ 2077279 h 2599249"/>
              <a:gd name="connsiteX6" fmla="*/ 3231832 w 6027420"/>
              <a:gd name="connsiteY6" fmla="*/ 1603887 h 2599249"/>
              <a:gd name="connsiteX7" fmla="*/ 3635692 w 6027420"/>
              <a:gd name="connsiteY7" fmla="*/ 1582932 h 2599249"/>
              <a:gd name="connsiteX8" fmla="*/ 3956685 w 6027420"/>
              <a:gd name="connsiteY8" fmla="*/ 1755334 h 2599249"/>
              <a:gd name="connsiteX9" fmla="*/ 4855845 w 6027420"/>
              <a:gd name="connsiteY9" fmla="*/ 1448629 h 2599249"/>
              <a:gd name="connsiteX10" fmla="*/ 5099685 w 6027420"/>
              <a:gd name="connsiteY10" fmla="*/ 727587 h 2599249"/>
              <a:gd name="connsiteX11" fmla="*/ 6027420 w 6027420"/>
              <a:gd name="connsiteY11" fmla="*/ 62742 h 2599249"/>
              <a:gd name="connsiteX12" fmla="*/ 6027420 w 6027420"/>
              <a:gd name="connsiteY12" fmla="*/ 62742 h 2599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27420" h="2599249">
                <a:moveTo>
                  <a:pt x="0" y="2598297"/>
                </a:moveTo>
                <a:lnTo>
                  <a:pt x="0" y="2599249"/>
                </a:lnTo>
                <a:lnTo>
                  <a:pt x="874395" y="2055372"/>
                </a:lnTo>
                <a:cubicBezTo>
                  <a:pt x="1056322" y="1942024"/>
                  <a:pt x="1286827" y="1940119"/>
                  <a:pt x="1470660" y="2049657"/>
                </a:cubicBezTo>
                <a:lnTo>
                  <a:pt x="1562100" y="2104902"/>
                </a:lnTo>
                <a:cubicBezTo>
                  <a:pt x="1863090" y="2284924"/>
                  <a:pt x="2241232" y="2273494"/>
                  <a:pt x="2532697" y="2077279"/>
                </a:cubicBezTo>
                <a:lnTo>
                  <a:pt x="3231832" y="1603887"/>
                </a:lnTo>
                <a:cubicBezTo>
                  <a:pt x="3351847" y="1521972"/>
                  <a:pt x="3508057" y="1514352"/>
                  <a:pt x="3635692" y="1582932"/>
                </a:cubicBezTo>
                <a:lnTo>
                  <a:pt x="3956685" y="1755334"/>
                </a:lnTo>
                <a:cubicBezTo>
                  <a:pt x="4288155" y="1933452"/>
                  <a:pt x="4701540" y="1792482"/>
                  <a:pt x="4855845" y="1448629"/>
                </a:cubicBezTo>
                <a:lnTo>
                  <a:pt x="5099685" y="727587"/>
                </a:lnTo>
                <a:cubicBezTo>
                  <a:pt x="5228273" y="156087"/>
                  <a:pt x="5863590" y="-137283"/>
                  <a:pt x="6027420" y="62742"/>
                </a:cubicBezTo>
                <a:lnTo>
                  <a:pt x="6027420" y="62742"/>
                </a:lnTo>
              </a:path>
            </a:pathLst>
          </a:custGeom>
          <a:noFill/>
          <a:ln w="9525" cap="flat">
            <a:solidFill>
              <a:schemeClr val="bg1"/>
            </a:solidFill>
            <a:prstDash val="dash"/>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p>
        </p:txBody>
      </p:sp>
      <p:sp>
        <p:nvSpPr>
          <p:cNvPr id="15" name="Name">
            <a:extLst>
              <a:ext uri="{FF2B5EF4-FFF2-40B4-BE49-F238E27FC236}">
                <a16:creationId xmlns:a16="http://schemas.microsoft.com/office/drawing/2014/main" id="{B8C48821-0D90-416C-873E-50587E8A0C8E}"/>
              </a:ext>
            </a:extLst>
          </p:cNvPr>
          <p:cNvSpPr>
            <a:spLocks noGrp="1"/>
          </p:cNvSpPr>
          <p:nvPr>
            <p:ph type="body" sz="quarter" idx="11" hasCustomPrompt="1"/>
          </p:nvPr>
        </p:nvSpPr>
        <p:spPr>
          <a:xfrm>
            <a:off x="794861" y="4741677"/>
            <a:ext cx="3756943" cy="252000"/>
          </a:xfrm>
        </p:spPr>
        <p:txBody>
          <a:bodyPr anchor="ctr"/>
          <a:lstStyle>
            <a:lvl1pPr marL="0" indent="0">
              <a:buNone/>
              <a:defRPr sz="1600">
                <a:solidFill>
                  <a:schemeClr val="bg1"/>
                </a:solidFill>
                <a:latin typeface="+mn-lt"/>
              </a:defRPr>
            </a:lvl1pPr>
          </a:lstStyle>
          <a:p>
            <a:pPr lvl="0"/>
            <a:r>
              <a:rPr lang="en-US"/>
              <a:t>Name</a:t>
            </a:r>
            <a:endParaRPr lang="en-US" dirty="0"/>
          </a:p>
        </p:txBody>
      </p:sp>
      <p:sp>
        <p:nvSpPr>
          <p:cNvPr id="16" name="Email">
            <a:extLst>
              <a:ext uri="{FF2B5EF4-FFF2-40B4-BE49-F238E27FC236}">
                <a16:creationId xmlns:a16="http://schemas.microsoft.com/office/drawing/2014/main" id="{42450180-8D19-405E-97F0-2A309B58D01C}"/>
              </a:ext>
            </a:extLst>
          </p:cNvPr>
          <p:cNvSpPr>
            <a:spLocks noGrp="1"/>
          </p:cNvSpPr>
          <p:nvPr>
            <p:ph type="body" sz="quarter" idx="12" hasCustomPrompt="1"/>
          </p:nvPr>
        </p:nvSpPr>
        <p:spPr>
          <a:xfrm>
            <a:off x="1088990" y="5147137"/>
            <a:ext cx="3462814" cy="252000"/>
          </a:xfrm>
        </p:spPr>
        <p:txBody>
          <a:bodyPr anchor="ctr"/>
          <a:lstStyle>
            <a:lvl1pPr marL="0" indent="0">
              <a:buNone/>
              <a:defRPr sz="1200">
                <a:solidFill>
                  <a:schemeClr val="bg1"/>
                </a:solidFill>
                <a:latin typeface="+mn-lt"/>
              </a:defRPr>
            </a:lvl1pPr>
          </a:lstStyle>
          <a:p>
            <a:pPr lvl="0"/>
            <a:r>
              <a:rPr lang="en-US"/>
              <a:t>Email</a:t>
            </a:r>
            <a:endParaRPr lang="en-US" dirty="0"/>
          </a:p>
        </p:txBody>
      </p:sp>
      <p:sp>
        <p:nvSpPr>
          <p:cNvPr id="19" name="Rectangle 18">
            <a:extLst>
              <a:ext uri="{FF2B5EF4-FFF2-40B4-BE49-F238E27FC236}">
                <a16:creationId xmlns:a16="http://schemas.microsoft.com/office/drawing/2014/main" id="{C837F23B-0C4D-4D27-BF83-0B10D1CFFDCD}"/>
              </a:ext>
            </a:extLst>
          </p:cNvPr>
          <p:cNvSpPr/>
          <p:nvPr userDrawn="1"/>
        </p:nvSpPr>
        <p:spPr>
          <a:xfrm>
            <a:off x="-9856" y="6678000"/>
            <a:ext cx="9405316"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39551A1-FBAD-4CC8-AA99-F9F4D4281782}"/>
              </a:ext>
            </a:extLst>
          </p:cNvPr>
          <p:cNvSpPr/>
          <p:nvPr userDrawn="1"/>
        </p:nvSpPr>
        <p:spPr>
          <a:xfrm>
            <a:off x="7804351" y="6678000"/>
            <a:ext cx="4224296" cy="144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0" rIns="36000" bIns="0" rtlCol="0" anchor="b"/>
          <a:lstStyle/>
          <a:p>
            <a:pPr algn="r"/>
            <a:endParaRPr lang="en-US" sz="1000" noProof="1">
              <a:latin typeface="Tw Cen MT" panose="020B0602020104020603" pitchFamily="34" charset="0"/>
            </a:endParaRPr>
          </a:p>
        </p:txBody>
      </p:sp>
      <p:sp>
        <p:nvSpPr>
          <p:cNvPr id="14" name="Slide Number Placeholder 5">
            <a:extLst>
              <a:ext uri="{FF2B5EF4-FFF2-40B4-BE49-F238E27FC236}">
                <a16:creationId xmlns:a16="http://schemas.microsoft.com/office/drawing/2014/main" id="{5F695C6B-DBEE-447E-B106-7351E00BD0AF}"/>
              </a:ext>
            </a:extLst>
          </p:cNvPr>
          <p:cNvSpPr txBox="1">
            <a:spLocks/>
          </p:cNvSpPr>
          <p:nvPr userDrawn="1"/>
        </p:nvSpPr>
        <p:spPr>
          <a:xfrm>
            <a:off x="12030074" y="6678000"/>
            <a:ext cx="161925" cy="144000"/>
          </a:xfrm>
          <a:prstGeom prst="rect">
            <a:avLst/>
          </a:prstGeom>
          <a:solidFill>
            <a:schemeClr val="accent1"/>
          </a:solidFill>
        </p:spPr>
        <p:txBody>
          <a:bodyPr vert="horz" lIns="0" tIns="0" rIns="72000" bIns="0" rtlCol="0" anchor="ctr"/>
          <a:lstStyle>
            <a:defPPr>
              <a:defRPr lang="en-US"/>
            </a:defPPr>
            <a:lvl1pPr marL="0" algn="r" defTabSz="914400" rtl="0" eaLnBrk="1" latinLnBrk="0" hangingPunct="1">
              <a:defRPr sz="1200" kern="1200">
                <a:solidFill>
                  <a:schemeClr val="bg1"/>
                </a:solidFill>
                <a:latin typeface="+mj-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3" name="Rectangle 22">
            <a:extLst>
              <a:ext uri="{FF2B5EF4-FFF2-40B4-BE49-F238E27FC236}">
                <a16:creationId xmlns:a16="http://schemas.microsoft.com/office/drawing/2014/main" id="{E1A38929-6316-4332-83F8-9E95386C7C42}"/>
              </a:ext>
            </a:extLst>
          </p:cNvPr>
          <p:cNvSpPr/>
          <p:nvPr userDrawn="1"/>
        </p:nvSpPr>
        <p:spPr>
          <a:xfrm>
            <a:off x="-9856" y="6822000"/>
            <a:ext cx="12201856" cy="36000"/>
          </a:xfrm>
          <a:prstGeom prst="rect">
            <a:avLst/>
          </a:prstGeom>
          <a:gradFill>
            <a:gsLst>
              <a:gs pos="0">
                <a:schemeClr val="accent4"/>
              </a:gs>
              <a:gs pos="37000">
                <a:schemeClr val="bg1">
                  <a:lumMod val="85000"/>
                </a:schemeClr>
              </a:gs>
              <a:gs pos="100000">
                <a:schemeClr val="accent1"/>
              </a:gs>
              <a:gs pos="68000">
                <a:schemeClr val="tx1">
                  <a:lumMod val="85000"/>
                  <a:lumOff val="15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Tree>
    <p:extLst>
      <p:ext uri="{BB962C8B-B14F-4D97-AF65-F5344CB8AC3E}">
        <p14:creationId xmlns:p14="http://schemas.microsoft.com/office/powerpoint/2010/main" val="7934753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21DB-2DD6-4869-9104-BE40FBBCCE31}"/>
              </a:ext>
            </a:extLst>
          </p:cNvPr>
          <p:cNvSpPr>
            <a:spLocks noGrp="1"/>
          </p:cNvSpPr>
          <p:nvPr>
            <p:ph type="title"/>
          </p:nvPr>
        </p:nvSpPr>
        <p:spPr/>
        <p:txBody>
          <a:bodyPr/>
          <a:lstStyle/>
          <a:p>
            <a:r>
              <a:rPr lang="en-US" noProof="0"/>
              <a:t>Click to edit Master title style</a:t>
            </a:r>
          </a:p>
        </p:txBody>
      </p:sp>
      <p:sp>
        <p:nvSpPr>
          <p:cNvPr id="10" name="Subtitle">
            <a:extLst>
              <a:ext uri="{FF2B5EF4-FFF2-40B4-BE49-F238E27FC236}">
                <a16:creationId xmlns:a16="http://schemas.microsoft.com/office/drawing/2014/main" id="{1CC9B96F-1A0A-4B16-BDF7-48B289CD533E}"/>
              </a:ext>
            </a:extLst>
          </p:cNvPr>
          <p:cNvSpPr>
            <a:spLocks noGrp="1"/>
          </p:cNvSpPr>
          <p:nvPr>
            <p:ph type="body" sz="quarter" idx="12" hasCustomPrompt="1"/>
          </p:nvPr>
        </p:nvSpPr>
        <p:spPr>
          <a:xfrm>
            <a:off x="360363" y="1080000"/>
            <a:ext cx="11471275" cy="360362"/>
          </a:xfrm>
        </p:spPr>
        <p:txBody>
          <a:bodyPr/>
          <a:lstStyle>
            <a:lvl1pPr marL="0" indent="0">
              <a:buNone/>
              <a:defRPr sz="2100"/>
            </a:lvl1pPr>
          </a:lstStyle>
          <a:p>
            <a:pPr lvl="0"/>
            <a:r>
              <a:rPr lang="en-US" noProof="0"/>
              <a:t>Subtitle</a:t>
            </a:r>
          </a:p>
        </p:txBody>
      </p:sp>
      <p:sp>
        <p:nvSpPr>
          <p:cNvPr id="3" name="Content Placeholder 2">
            <a:extLst>
              <a:ext uri="{FF2B5EF4-FFF2-40B4-BE49-F238E27FC236}">
                <a16:creationId xmlns:a16="http://schemas.microsoft.com/office/drawing/2014/main" id="{D69A7081-42C5-4F4E-8A26-E7788CCF4FE5}"/>
              </a:ext>
            </a:extLst>
          </p:cNvPr>
          <p:cNvSpPr>
            <a:spLocks noGrp="1"/>
          </p:cNvSpPr>
          <p:nvPr>
            <p:ph idx="1"/>
          </p:nvPr>
        </p:nvSpPr>
        <p:spPr>
          <a:xfrm>
            <a:off x="360000" y="1620000"/>
            <a:ext cx="11473200" cy="45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Footer Placeholder 3">
            <a:extLst>
              <a:ext uri="{FF2B5EF4-FFF2-40B4-BE49-F238E27FC236}">
                <a16:creationId xmlns:a16="http://schemas.microsoft.com/office/drawing/2014/main" id="{9038FCAA-94B1-47BD-AD46-123D3404BBB2}"/>
              </a:ext>
            </a:extLst>
          </p:cNvPr>
          <p:cNvSpPr>
            <a:spLocks noGrp="1"/>
          </p:cNvSpPr>
          <p:nvPr>
            <p:ph type="ftr" sz="quarter" idx="13"/>
          </p:nvPr>
        </p:nvSpPr>
        <p:spPr/>
        <p:txBody>
          <a:bodyPr/>
          <a:lstStyle/>
          <a:p>
            <a:r>
              <a:rPr lang="en-US" noProof="0" dirty="0"/>
              <a:t>Add a footer</a:t>
            </a:r>
          </a:p>
        </p:txBody>
      </p:sp>
      <p:sp>
        <p:nvSpPr>
          <p:cNvPr id="5" name="Slide Number Placeholder 4">
            <a:extLst>
              <a:ext uri="{FF2B5EF4-FFF2-40B4-BE49-F238E27FC236}">
                <a16:creationId xmlns:a16="http://schemas.microsoft.com/office/drawing/2014/main" id="{81A11CEA-C130-40E5-A858-8D4FE6E58641}"/>
              </a:ext>
            </a:extLst>
          </p:cNvPr>
          <p:cNvSpPr>
            <a:spLocks noGrp="1"/>
          </p:cNvSpPr>
          <p:nvPr>
            <p:ph type="sldNum" sz="quarter" idx="14"/>
          </p:nvPr>
        </p:nvSpPr>
        <p:spPr/>
        <p:txBody>
          <a:bodyPr/>
          <a:lstStyle/>
          <a:p>
            <a:fld id="{058DB212-BFA2-403F-85EF-DFD3FF6D973A}" type="slidenum">
              <a:rPr lang="en-US" noProof="0" smtClean="0"/>
              <a:pPr/>
              <a:t>‹#›</a:t>
            </a:fld>
            <a:endParaRPr lang="en-US" noProof="0" dirty="0"/>
          </a:p>
        </p:txBody>
      </p:sp>
    </p:spTree>
    <p:extLst>
      <p:ext uri="{BB962C8B-B14F-4D97-AF65-F5344CB8AC3E}">
        <p14:creationId xmlns:p14="http://schemas.microsoft.com/office/powerpoint/2010/main" val="27087722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F7CBC-CC93-4AB3-9D46-61075505816B}"/>
              </a:ext>
            </a:extLst>
          </p:cNvPr>
          <p:cNvSpPr>
            <a:spLocks noGrp="1"/>
          </p:cNvSpPr>
          <p:nvPr>
            <p:ph type="title"/>
          </p:nvPr>
        </p:nvSpPr>
        <p:spPr>
          <a:xfrm>
            <a:off x="360000" y="360000"/>
            <a:ext cx="11473200" cy="540000"/>
          </a:xfrm>
        </p:spPr>
        <p:txBody>
          <a:bodyPr/>
          <a:lstStyle/>
          <a:p>
            <a:r>
              <a:rPr lang="en-US" noProof="0"/>
              <a:t>Click to edit Master title style</a:t>
            </a:r>
          </a:p>
        </p:txBody>
      </p:sp>
      <p:sp>
        <p:nvSpPr>
          <p:cNvPr id="16" name="Subtitle">
            <a:extLst>
              <a:ext uri="{FF2B5EF4-FFF2-40B4-BE49-F238E27FC236}">
                <a16:creationId xmlns:a16="http://schemas.microsoft.com/office/drawing/2014/main" id="{152317FE-88B5-4D1F-AECF-DA69D6779BEA}"/>
              </a:ext>
            </a:extLst>
          </p:cNvPr>
          <p:cNvSpPr>
            <a:spLocks noGrp="1"/>
          </p:cNvSpPr>
          <p:nvPr>
            <p:ph type="body" sz="quarter" idx="12" hasCustomPrompt="1"/>
          </p:nvPr>
        </p:nvSpPr>
        <p:spPr>
          <a:xfrm>
            <a:off x="360363" y="1080000"/>
            <a:ext cx="11471275" cy="360362"/>
          </a:xfrm>
        </p:spPr>
        <p:txBody>
          <a:bodyPr/>
          <a:lstStyle>
            <a:lvl1pPr marL="0" indent="0">
              <a:buNone/>
              <a:defRPr sz="2100"/>
            </a:lvl1pPr>
          </a:lstStyle>
          <a:p>
            <a:pPr lvl="0"/>
            <a:r>
              <a:rPr lang="en-US" noProof="0"/>
              <a:t>Subtitle</a:t>
            </a:r>
          </a:p>
        </p:txBody>
      </p:sp>
      <p:sp>
        <p:nvSpPr>
          <p:cNvPr id="3" name="Left Col">
            <a:extLst>
              <a:ext uri="{FF2B5EF4-FFF2-40B4-BE49-F238E27FC236}">
                <a16:creationId xmlns:a16="http://schemas.microsoft.com/office/drawing/2014/main" id="{49529B8D-BAD9-4E6D-82F7-0275D8195AA9}"/>
              </a:ext>
            </a:extLst>
          </p:cNvPr>
          <p:cNvSpPr>
            <a:spLocks noGrp="1"/>
          </p:cNvSpPr>
          <p:nvPr>
            <p:ph sz="half" idx="1"/>
          </p:nvPr>
        </p:nvSpPr>
        <p:spPr>
          <a:xfrm>
            <a:off x="360000" y="1620000"/>
            <a:ext cx="5580000" cy="45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Right Col">
            <a:extLst>
              <a:ext uri="{FF2B5EF4-FFF2-40B4-BE49-F238E27FC236}">
                <a16:creationId xmlns:a16="http://schemas.microsoft.com/office/drawing/2014/main" id="{0AAD114E-6BCC-4476-8E44-12E87D4675E2}"/>
              </a:ext>
            </a:extLst>
          </p:cNvPr>
          <p:cNvSpPr>
            <a:spLocks noGrp="1"/>
          </p:cNvSpPr>
          <p:nvPr>
            <p:ph sz="half" idx="2"/>
          </p:nvPr>
        </p:nvSpPr>
        <p:spPr>
          <a:xfrm>
            <a:off x="6253200" y="1620000"/>
            <a:ext cx="5580000" cy="450000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3CFF9123-1F0C-4BD2-8233-FEE5B2A46612}"/>
              </a:ext>
            </a:extLst>
          </p:cNvPr>
          <p:cNvSpPr>
            <a:spLocks noGrp="1"/>
          </p:cNvSpPr>
          <p:nvPr>
            <p:ph type="ftr" sz="quarter" idx="13"/>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111E8981-59A6-4480-80A6-5619C2201789}"/>
              </a:ext>
            </a:extLst>
          </p:cNvPr>
          <p:cNvSpPr>
            <a:spLocks noGrp="1"/>
          </p:cNvSpPr>
          <p:nvPr>
            <p:ph type="sldNum" sz="quarter" idx="14"/>
          </p:nvPr>
        </p:nvSpPr>
        <p:spPr/>
        <p:txBody>
          <a:bodyPr/>
          <a:lstStyle/>
          <a:p>
            <a:fld id="{058DB212-BFA2-403F-85EF-DFD3FF6D973A}" type="slidenum">
              <a:rPr lang="en-US" noProof="0" smtClean="0"/>
              <a:pPr/>
              <a:t>‹#›</a:t>
            </a:fld>
            <a:endParaRPr lang="en-US" noProof="0" dirty="0"/>
          </a:p>
        </p:txBody>
      </p:sp>
    </p:spTree>
    <p:extLst>
      <p:ext uri="{BB962C8B-B14F-4D97-AF65-F5344CB8AC3E}">
        <p14:creationId xmlns:p14="http://schemas.microsoft.com/office/powerpoint/2010/main" val="13119239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AED074E-AB07-44D1-8B4E-189EAEF798D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2801D44B-9877-40D1-B788-EE3BFD57C5AB}"/>
              </a:ext>
            </a:extLst>
          </p:cNvPr>
          <p:cNvSpPr>
            <a:spLocks noGrp="1"/>
          </p:cNvSpPr>
          <p:nvPr>
            <p:ph type="sldNum" sz="quarter" idx="11"/>
          </p:nvPr>
        </p:nvSpPr>
        <p:spPr/>
        <p:txBody>
          <a:bodyPr/>
          <a:lstStyle/>
          <a:p>
            <a:fld id="{058DB212-BFA2-403F-85EF-DFD3FF6D973A}" type="slidenum">
              <a:rPr lang="en-US" noProof="0" smtClean="0"/>
              <a:pPr/>
              <a:t>‹#›</a:t>
            </a:fld>
            <a:endParaRPr lang="en-US" noProof="0" dirty="0"/>
          </a:p>
        </p:txBody>
      </p:sp>
    </p:spTree>
    <p:extLst>
      <p:ext uri="{BB962C8B-B14F-4D97-AF65-F5344CB8AC3E}">
        <p14:creationId xmlns:p14="http://schemas.microsoft.com/office/powerpoint/2010/main" val="29466374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1.jp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2/27/2023</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dirty="0"/>
              <a:t>Add a footer</a:t>
            </a:r>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058DB212-BFA2-403F-85EF-DFD3FF6D973A}" type="slidenum">
              <a:rPr lang="en-US" smtClean="0"/>
              <a:pPr/>
              <a:t>‹#›</a:t>
            </a:fld>
            <a:endParaRPr lang="en-US" dirty="0"/>
          </a:p>
        </p:txBody>
      </p:sp>
      <p:sp>
        <p:nvSpPr>
          <p:cNvPr id="7" name="Rectangle 6">
            <a:extLst>
              <a:ext uri="{FF2B5EF4-FFF2-40B4-BE49-F238E27FC236}">
                <a16:creationId xmlns:a16="http://schemas.microsoft.com/office/drawing/2014/main" id="{620626DE-8335-D839-AC6D-03E907BEB009}"/>
              </a:ext>
            </a:extLst>
          </p:cNvPr>
          <p:cNvSpPr/>
          <p:nvPr userDrawn="1"/>
        </p:nvSpPr>
        <p:spPr>
          <a:xfrm>
            <a:off x="-9856" y="6678000"/>
            <a:ext cx="9405316" cy="144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942415E5-BA13-4E41-18A3-B67803BE9275}"/>
              </a:ext>
            </a:extLst>
          </p:cNvPr>
          <p:cNvSpPr/>
          <p:nvPr userDrawn="1"/>
        </p:nvSpPr>
        <p:spPr>
          <a:xfrm>
            <a:off x="7804351" y="6678000"/>
            <a:ext cx="3789833" cy="144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tIns="0" rIns="36000" bIns="0" rtlCol="0" anchor="b"/>
          <a:lstStyle/>
          <a:p>
            <a:pPr algn="r"/>
            <a:r>
              <a:rPr lang="en-US" sz="1000" noProof="1">
                <a:latin typeface="+mn-lt"/>
              </a:rPr>
              <a:t>Jens Martensson</a:t>
            </a:r>
          </a:p>
        </p:txBody>
      </p:sp>
      <p:sp>
        <p:nvSpPr>
          <p:cNvPr id="9" name="Rectangle 8">
            <a:extLst>
              <a:ext uri="{FF2B5EF4-FFF2-40B4-BE49-F238E27FC236}">
                <a16:creationId xmlns:a16="http://schemas.microsoft.com/office/drawing/2014/main" id="{A59CBC34-CE82-2983-1408-0E16700EF984}"/>
              </a:ext>
            </a:extLst>
          </p:cNvPr>
          <p:cNvSpPr/>
          <p:nvPr userDrawn="1"/>
        </p:nvSpPr>
        <p:spPr>
          <a:xfrm>
            <a:off x="-9856" y="6822000"/>
            <a:ext cx="12201856" cy="36000"/>
          </a:xfrm>
          <a:prstGeom prst="rect">
            <a:avLst/>
          </a:prstGeom>
          <a:gradFill>
            <a:gsLst>
              <a:gs pos="0">
                <a:schemeClr val="accent4"/>
              </a:gs>
              <a:gs pos="37000">
                <a:schemeClr val="bg1">
                  <a:lumMod val="85000"/>
                </a:schemeClr>
              </a:gs>
              <a:gs pos="100000">
                <a:schemeClr val="accent1"/>
              </a:gs>
              <a:gs pos="68000">
                <a:schemeClr val="tx1">
                  <a:lumMod val="85000"/>
                  <a:lumOff val="15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3059611"/>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2" r:id="rId13"/>
    <p:sldLayoutId id="2147483743" r:id="rId14"/>
    <p:sldLayoutId id="2147483744" r:id="rId15"/>
    <p:sldLayoutId id="2147483745" r:id="rId16"/>
    <p:sldLayoutId id="2147483747" r:id="rId17"/>
    <p:sldLayoutId id="2147483748" r:id="rId18"/>
    <p:sldLayoutId id="2147483650" r:id="rId19"/>
    <p:sldLayoutId id="2147483652" r:id="rId20"/>
    <p:sldLayoutId id="2147483655" r:id="rId21"/>
  </p:sldLayoutIdLst>
  <p:hf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doi.org/10.1016/j.jbusres.2017.05.007" TargetMode="Externa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hyperlink" Target="https://en.wikipedia.org/wiki/Accenture" TargetMode="Externa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8.xml"/><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5A836F-346F-4099-BC7B-0D8F3B27F395}"/>
              </a:ext>
            </a:extLst>
          </p:cNvPr>
          <p:cNvSpPr>
            <a:spLocks noGrp="1"/>
          </p:cNvSpPr>
          <p:nvPr>
            <p:ph type="ctrTitle"/>
          </p:nvPr>
        </p:nvSpPr>
        <p:spPr/>
        <p:txBody>
          <a:bodyPr>
            <a:normAutofit fontScale="90000"/>
          </a:bodyPr>
          <a:lstStyle/>
          <a:p>
            <a:r>
              <a:rPr lang="en-US" sz="4400" dirty="0"/>
              <a:t>CHANGE AND</a:t>
            </a:r>
            <a:r>
              <a:rPr lang="en-US" dirty="0"/>
              <a:t> </a:t>
            </a:r>
            <a:r>
              <a:rPr lang="en-US" sz="4400" dirty="0"/>
              <a:t>STABILITY</a:t>
            </a:r>
            <a:r>
              <a:rPr lang="en-US" dirty="0"/>
              <a:t> </a:t>
            </a:r>
            <a:r>
              <a:rPr lang="en-US" sz="4400" dirty="0"/>
              <a:t>MANAGEMENT</a:t>
            </a:r>
          </a:p>
        </p:txBody>
      </p:sp>
      <p:cxnSp>
        <p:nvCxnSpPr>
          <p:cNvPr id="22" name="Straight Connector 21">
            <a:extLst>
              <a:ext uri="{FF2B5EF4-FFF2-40B4-BE49-F238E27FC236}">
                <a16:creationId xmlns:a16="http://schemas.microsoft.com/office/drawing/2014/main" id="{1B17638D-56AE-48AD-96C8-EE46229C744C}"/>
              </a:ext>
              <a:ext uri="{C183D7F6-B498-43B3-948B-1728B52AA6E4}">
                <adec:decorative xmlns:adec="http://schemas.microsoft.com/office/drawing/2017/decorative" val="1"/>
              </a:ext>
            </a:extLst>
          </p:cNvPr>
          <p:cNvCxnSpPr/>
          <p:nvPr/>
        </p:nvCxnSpPr>
        <p:spPr>
          <a:xfrm>
            <a:off x="7804352" y="1204506"/>
            <a:ext cx="0" cy="4093388"/>
          </a:xfrm>
          <a:prstGeom prst="line">
            <a:avLst/>
          </a:prstGeom>
          <a:ln w="63500" cap="rnd">
            <a:solidFill>
              <a:schemeClr val="accent4"/>
            </a:solidFill>
          </a:ln>
        </p:spPr>
        <p:style>
          <a:lnRef idx="1">
            <a:schemeClr val="accent1"/>
          </a:lnRef>
          <a:fillRef idx="0">
            <a:schemeClr val="accent1"/>
          </a:fillRef>
          <a:effectRef idx="0">
            <a:schemeClr val="accent1"/>
          </a:effectRef>
          <a:fontRef idx="minor">
            <a:schemeClr val="tx1"/>
          </a:fontRef>
        </p:style>
      </p:cxnSp>
      <p:sp>
        <p:nvSpPr>
          <p:cNvPr id="11" name="Graphic 8" descr="space radar outline">
            <a:extLst>
              <a:ext uri="{FF2B5EF4-FFF2-40B4-BE49-F238E27FC236}">
                <a16:creationId xmlns:a16="http://schemas.microsoft.com/office/drawing/2014/main" id="{52C1AEF9-C750-45F9-AD02-5447187F5716}"/>
              </a:ext>
            </a:extLst>
          </p:cNvPr>
          <p:cNvSpPr/>
          <p:nvPr/>
        </p:nvSpPr>
        <p:spPr>
          <a:xfrm rot="16731500">
            <a:off x="10654807" y="4433342"/>
            <a:ext cx="238125" cy="238125"/>
          </a:xfrm>
          <a:custGeom>
            <a:avLst/>
            <a:gdLst>
              <a:gd name="connsiteX0" fmla="*/ 145256 w 238125"/>
              <a:gd name="connsiteY0" fmla="*/ 159538 h 238125"/>
              <a:gd name="connsiteX1" fmla="*/ 150019 w 238125"/>
              <a:gd name="connsiteY1" fmla="*/ 154775 h 238125"/>
              <a:gd name="connsiteX2" fmla="*/ 150019 w 238125"/>
              <a:gd name="connsiteY2" fmla="*/ 145250 h 238125"/>
              <a:gd name="connsiteX3" fmla="*/ 145256 w 238125"/>
              <a:gd name="connsiteY3" fmla="*/ 140488 h 238125"/>
              <a:gd name="connsiteX4" fmla="*/ 140494 w 238125"/>
              <a:gd name="connsiteY4" fmla="*/ 145250 h 238125"/>
              <a:gd name="connsiteX5" fmla="*/ 140494 w 238125"/>
              <a:gd name="connsiteY5" fmla="*/ 154775 h 238125"/>
              <a:gd name="connsiteX6" fmla="*/ 145256 w 238125"/>
              <a:gd name="connsiteY6" fmla="*/ 159538 h 238125"/>
              <a:gd name="connsiteX7" fmla="*/ 234353 w 238125"/>
              <a:gd name="connsiteY7" fmla="*/ 122828 h 238125"/>
              <a:gd name="connsiteX8" fmla="*/ 196253 w 238125"/>
              <a:gd name="connsiteY8" fmla="*/ 84728 h 238125"/>
              <a:gd name="connsiteX9" fmla="*/ 192881 w 238125"/>
              <a:gd name="connsiteY9" fmla="*/ 83338 h 238125"/>
              <a:gd name="connsiteX10" fmla="*/ 97631 w 238125"/>
              <a:gd name="connsiteY10" fmla="*/ 83338 h 238125"/>
              <a:gd name="connsiteX11" fmla="*/ 93231 w 238125"/>
              <a:gd name="connsiteY11" fmla="*/ 86281 h 238125"/>
              <a:gd name="connsiteX12" fmla="*/ 94259 w 238125"/>
              <a:gd name="connsiteY12" fmla="*/ 91472 h 238125"/>
              <a:gd name="connsiteX13" fmla="*/ 114700 w 238125"/>
              <a:gd name="connsiteY13" fmla="*/ 111913 h 238125"/>
              <a:gd name="connsiteX14" fmla="*/ 73819 w 238125"/>
              <a:gd name="connsiteY14" fmla="*/ 111913 h 238125"/>
              <a:gd name="connsiteX15" fmla="*/ 73819 w 238125"/>
              <a:gd name="connsiteY15" fmla="*/ 45238 h 238125"/>
              <a:gd name="connsiteX16" fmla="*/ 88106 w 238125"/>
              <a:gd name="connsiteY16" fmla="*/ 45238 h 238125"/>
              <a:gd name="connsiteX17" fmla="*/ 92869 w 238125"/>
              <a:gd name="connsiteY17" fmla="*/ 40475 h 238125"/>
              <a:gd name="connsiteX18" fmla="*/ 92869 w 238125"/>
              <a:gd name="connsiteY18" fmla="*/ 21425 h 238125"/>
              <a:gd name="connsiteX19" fmla="*/ 88887 w 238125"/>
              <a:gd name="connsiteY19" fmla="*/ 16729 h 238125"/>
              <a:gd name="connsiteX20" fmla="*/ 31737 w 238125"/>
              <a:gd name="connsiteY20" fmla="*/ 7204 h 238125"/>
              <a:gd name="connsiteX21" fmla="*/ 27880 w 238125"/>
              <a:gd name="connsiteY21" fmla="*/ 8271 h 238125"/>
              <a:gd name="connsiteX22" fmla="*/ 26194 w 238125"/>
              <a:gd name="connsiteY22" fmla="*/ 11900 h 238125"/>
              <a:gd name="connsiteX23" fmla="*/ 26194 w 238125"/>
              <a:gd name="connsiteY23" fmla="*/ 40475 h 238125"/>
              <a:gd name="connsiteX24" fmla="*/ 30956 w 238125"/>
              <a:gd name="connsiteY24" fmla="*/ 45238 h 238125"/>
              <a:gd name="connsiteX25" fmla="*/ 64294 w 238125"/>
              <a:gd name="connsiteY25" fmla="*/ 45238 h 238125"/>
              <a:gd name="connsiteX26" fmla="*/ 64294 w 238125"/>
              <a:gd name="connsiteY26" fmla="*/ 111913 h 238125"/>
              <a:gd name="connsiteX27" fmla="*/ 40481 w 238125"/>
              <a:gd name="connsiteY27" fmla="*/ 111913 h 238125"/>
              <a:gd name="connsiteX28" fmla="*/ 26194 w 238125"/>
              <a:gd name="connsiteY28" fmla="*/ 126200 h 238125"/>
              <a:gd name="connsiteX29" fmla="*/ 26194 w 238125"/>
              <a:gd name="connsiteY29" fmla="*/ 164300 h 238125"/>
              <a:gd name="connsiteX30" fmla="*/ 40481 w 238125"/>
              <a:gd name="connsiteY30" fmla="*/ 178588 h 238125"/>
              <a:gd name="connsiteX31" fmla="*/ 76610 w 238125"/>
              <a:gd name="connsiteY31" fmla="*/ 178588 h 238125"/>
              <a:gd name="connsiteX32" fmla="*/ 52769 w 238125"/>
              <a:gd name="connsiteY32" fmla="*/ 202429 h 238125"/>
              <a:gd name="connsiteX33" fmla="*/ 30956 w 238125"/>
              <a:gd name="connsiteY33" fmla="*/ 188113 h 238125"/>
              <a:gd name="connsiteX34" fmla="*/ 7144 w 238125"/>
              <a:gd name="connsiteY34" fmla="*/ 211925 h 238125"/>
              <a:gd name="connsiteX35" fmla="*/ 30956 w 238125"/>
              <a:gd name="connsiteY35" fmla="*/ 235738 h 238125"/>
              <a:gd name="connsiteX36" fmla="*/ 54550 w 238125"/>
              <a:gd name="connsiteY36" fmla="*/ 214116 h 238125"/>
              <a:gd name="connsiteX37" fmla="*/ 90078 w 238125"/>
              <a:gd name="connsiteY37" fmla="*/ 178588 h 238125"/>
              <a:gd name="connsiteX38" fmla="*/ 111919 w 238125"/>
              <a:gd name="connsiteY38" fmla="*/ 178588 h 238125"/>
              <a:gd name="connsiteX39" fmla="*/ 111919 w 238125"/>
              <a:gd name="connsiteY39" fmla="*/ 188598 h 238125"/>
              <a:gd name="connsiteX40" fmla="*/ 92869 w 238125"/>
              <a:gd name="connsiteY40" fmla="*/ 211925 h 238125"/>
              <a:gd name="connsiteX41" fmla="*/ 116681 w 238125"/>
              <a:gd name="connsiteY41" fmla="*/ 235738 h 238125"/>
              <a:gd name="connsiteX42" fmla="*/ 140494 w 238125"/>
              <a:gd name="connsiteY42" fmla="*/ 211925 h 238125"/>
              <a:gd name="connsiteX43" fmla="*/ 121444 w 238125"/>
              <a:gd name="connsiteY43" fmla="*/ 188598 h 238125"/>
              <a:gd name="connsiteX44" fmla="*/ 121444 w 238125"/>
              <a:gd name="connsiteY44" fmla="*/ 178588 h 238125"/>
              <a:gd name="connsiteX45" fmla="*/ 143275 w 238125"/>
              <a:gd name="connsiteY45" fmla="*/ 178588 h 238125"/>
              <a:gd name="connsiteX46" fmla="*/ 178813 w 238125"/>
              <a:gd name="connsiteY46" fmla="*/ 214125 h 238125"/>
              <a:gd name="connsiteX47" fmla="*/ 202406 w 238125"/>
              <a:gd name="connsiteY47" fmla="*/ 235738 h 238125"/>
              <a:gd name="connsiteX48" fmla="*/ 226219 w 238125"/>
              <a:gd name="connsiteY48" fmla="*/ 211925 h 238125"/>
              <a:gd name="connsiteX49" fmla="*/ 202406 w 238125"/>
              <a:gd name="connsiteY49" fmla="*/ 188113 h 238125"/>
              <a:gd name="connsiteX50" fmla="*/ 180594 w 238125"/>
              <a:gd name="connsiteY50" fmla="*/ 202438 h 238125"/>
              <a:gd name="connsiteX51" fmla="*/ 156743 w 238125"/>
              <a:gd name="connsiteY51" fmla="*/ 178588 h 238125"/>
              <a:gd name="connsiteX52" fmla="*/ 192881 w 238125"/>
              <a:gd name="connsiteY52" fmla="*/ 178588 h 238125"/>
              <a:gd name="connsiteX53" fmla="*/ 207169 w 238125"/>
              <a:gd name="connsiteY53" fmla="*/ 164300 h 238125"/>
              <a:gd name="connsiteX54" fmla="*/ 207169 w 238125"/>
              <a:gd name="connsiteY54" fmla="*/ 130963 h 238125"/>
              <a:gd name="connsiteX55" fmla="*/ 230981 w 238125"/>
              <a:gd name="connsiteY55" fmla="*/ 130963 h 238125"/>
              <a:gd name="connsiteX56" fmla="*/ 235382 w 238125"/>
              <a:gd name="connsiteY56" fmla="*/ 128019 h 238125"/>
              <a:gd name="connsiteX57" fmla="*/ 234353 w 238125"/>
              <a:gd name="connsiteY57" fmla="*/ 122828 h 238125"/>
              <a:gd name="connsiteX58" fmla="*/ 45244 w 238125"/>
              <a:gd name="connsiteY58" fmla="*/ 211935 h 238125"/>
              <a:gd name="connsiteX59" fmla="*/ 30956 w 238125"/>
              <a:gd name="connsiteY59" fmla="*/ 226213 h 238125"/>
              <a:gd name="connsiteX60" fmla="*/ 16669 w 238125"/>
              <a:gd name="connsiteY60" fmla="*/ 211925 h 238125"/>
              <a:gd name="connsiteX61" fmla="*/ 30956 w 238125"/>
              <a:gd name="connsiteY61" fmla="*/ 197638 h 238125"/>
              <a:gd name="connsiteX62" fmla="*/ 45244 w 238125"/>
              <a:gd name="connsiteY62" fmla="*/ 211925 h 238125"/>
              <a:gd name="connsiteX63" fmla="*/ 45244 w 238125"/>
              <a:gd name="connsiteY63" fmla="*/ 211935 h 238125"/>
              <a:gd name="connsiteX64" fmla="*/ 202406 w 238125"/>
              <a:gd name="connsiteY64" fmla="*/ 197638 h 238125"/>
              <a:gd name="connsiteX65" fmla="*/ 216694 w 238125"/>
              <a:gd name="connsiteY65" fmla="*/ 211925 h 238125"/>
              <a:gd name="connsiteX66" fmla="*/ 202406 w 238125"/>
              <a:gd name="connsiteY66" fmla="*/ 226213 h 238125"/>
              <a:gd name="connsiteX67" fmla="*/ 188119 w 238125"/>
              <a:gd name="connsiteY67" fmla="*/ 211925 h 238125"/>
              <a:gd name="connsiteX68" fmla="*/ 202406 w 238125"/>
              <a:gd name="connsiteY68" fmla="*/ 197638 h 238125"/>
              <a:gd name="connsiteX69" fmla="*/ 109128 w 238125"/>
              <a:gd name="connsiteY69" fmla="*/ 92863 h 238125"/>
              <a:gd name="connsiteX70" fmla="*/ 143275 w 238125"/>
              <a:gd name="connsiteY70" fmla="*/ 92863 h 238125"/>
              <a:gd name="connsiteX71" fmla="*/ 171850 w 238125"/>
              <a:gd name="connsiteY71" fmla="*/ 121438 h 238125"/>
              <a:gd name="connsiteX72" fmla="*/ 137703 w 238125"/>
              <a:gd name="connsiteY72" fmla="*/ 121438 h 238125"/>
              <a:gd name="connsiteX73" fmla="*/ 109128 w 238125"/>
              <a:gd name="connsiteY73" fmla="*/ 92863 h 238125"/>
              <a:gd name="connsiteX74" fmla="*/ 35719 w 238125"/>
              <a:gd name="connsiteY74" fmla="*/ 35713 h 238125"/>
              <a:gd name="connsiteX75" fmla="*/ 35719 w 238125"/>
              <a:gd name="connsiteY75" fmla="*/ 17520 h 238125"/>
              <a:gd name="connsiteX76" fmla="*/ 83344 w 238125"/>
              <a:gd name="connsiteY76" fmla="*/ 25454 h 238125"/>
              <a:gd name="connsiteX77" fmla="*/ 83344 w 238125"/>
              <a:gd name="connsiteY77" fmla="*/ 35713 h 238125"/>
              <a:gd name="connsiteX78" fmla="*/ 35719 w 238125"/>
              <a:gd name="connsiteY78" fmla="*/ 35713 h 238125"/>
              <a:gd name="connsiteX79" fmla="*/ 130969 w 238125"/>
              <a:gd name="connsiteY79" fmla="*/ 211925 h 238125"/>
              <a:gd name="connsiteX80" fmla="*/ 116681 w 238125"/>
              <a:gd name="connsiteY80" fmla="*/ 226213 h 238125"/>
              <a:gd name="connsiteX81" fmla="*/ 102394 w 238125"/>
              <a:gd name="connsiteY81" fmla="*/ 211925 h 238125"/>
              <a:gd name="connsiteX82" fmla="*/ 116681 w 238125"/>
              <a:gd name="connsiteY82" fmla="*/ 197638 h 238125"/>
              <a:gd name="connsiteX83" fmla="*/ 130969 w 238125"/>
              <a:gd name="connsiteY83" fmla="*/ 211925 h 238125"/>
              <a:gd name="connsiteX84" fmla="*/ 197644 w 238125"/>
              <a:gd name="connsiteY84" fmla="*/ 164300 h 238125"/>
              <a:gd name="connsiteX85" fmla="*/ 192881 w 238125"/>
              <a:gd name="connsiteY85" fmla="*/ 169063 h 238125"/>
              <a:gd name="connsiteX86" fmla="*/ 40481 w 238125"/>
              <a:gd name="connsiteY86" fmla="*/ 169063 h 238125"/>
              <a:gd name="connsiteX87" fmla="*/ 35719 w 238125"/>
              <a:gd name="connsiteY87" fmla="*/ 164300 h 238125"/>
              <a:gd name="connsiteX88" fmla="*/ 35719 w 238125"/>
              <a:gd name="connsiteY88" fmla="*/ 126200 h 238125"/>
              <a:gd name="connsiteX89" fmla="*/ 40481 w 238125"/>
              <a:gd name="connsiteY89" fmla="*/ 121438 h 238125"/>
              <a:gd name="connsiteX90" fmla="*/ 124225 w 238125"/>
              <a:gd name="connsiteY90" fmla="*/ 121438 h 238125"/>
              <a:gd name="connsiteX91" fmla="*/ 132359 w 238125"/>
              <a:gd name="connsiteY91" fmla="*/ 129572 h 238125"/>
              <a:gd name="connsiteX92" fmla="*/ 135731 w 238125"/>
              <a:gd name="connsiteY92" fmla="*/ 130963 h 238125"/>
              <a:gd name="connsiteX93" fmla="*/ 197644 w 238125"/>
              <a:gd name="connsiteY93" fmla="*/ 130963 h 238125"/>
              <a:gd name="connsiteX94" fmla="*/ 197644 w 238125"/>
              <a:gd name="connsiteY94" fmla="*/ 164300 h 238125"/>
              <a:gd name="connsiteX95" fmla="*/ 185318 w 238125"/>
              <a:gd name="connsiteY95" fmla="*/ 121438 h 238125"/>
              <a:gd name="connsiteX96" fmla="*/ 156743 w 238125"/>
              <a:gd name="connsiteY96" fmla="*/ 92863 h 238125"/>
              <a:gd name="connsiteX97" fmla="*/ 190910 w 238125"/>
              <a:gd name="connsiteY97" fmla="*/ 92863 h 238125"/>
              <a:gd name="connsiteX98" fmla="*/ 219485 w 238125"/>
              <a:gd name="connsiteY98" fmla="*/ 121438 h 238125"/>
              <a:gd name="connsiteX99" fmla="*/ 185318 w 238125"/>
              <a:gd name="connsiteY99" fmla="*/ 121438 h 238125"/>
              <a:gd name="connsiteX100" fmla="*/ 164306 w 238125"/>
              <a:gd name="connsiteY100" fmla="*/ 159538 h 238125"/>
              <a:gd name="connsiteX101" fmla="*/ 169069 w 238125"/>
              <a:gd name="connsiteY101" fmla="*/ 154775 h 238125"/>
              <a:gd name="connsiteX102" fmla="*/ 169069 w 238125"/>
              <a:gd name="connsiteY102" fmla="*/ 145250 h 238125"/>
              <a:gd name="connsiteX103" fmla="*/ 164306 w 238125"/>
              <a:gd name="connsiteY103" fmla="*/ 140488 h 238125"/>
              <a:gd name="connsiteX104" fmla="*/ 159544 w 238125"/>
              <a:gd name="connsiteY104" fmla="*/ 145250 h 238125"/>
              <a:gd name="connsiteX105" fmla="*/ 159544 w 238125"/>
              <a:gd name="connsiteY105" fmla="*/ 154775 h 238125"/>
              <a:gd name="connsiteX106" fmla="*/ 164306 w 238125"/>
              <a:gd name="connsiteY106" fmla="*/ 159538 h 238125"/>
              <a:gd name="connsiteX107" fmla="*/ 78581 w 238125"/>
              <a:gd name="connsiteY107" fmla="*/ 130963 h 238125"/>
              <a:gd name="connsiteX108" fmla="*/ 50006 w 238125"/>
              <a:gd name="connsiteY108" fmla="*/ 130963 h 238125"/>
              <a:gd name="connsiteX109" fmla="*/ 45244 w 238125"/>
              <a:gd name="connsiteY109" fmla="*/ 135725 h 238125"/>
              <a:gd name="connsiteX110" fmla="*/ 45244 w 238125"/>
              <a:gd name="connsiteY110" fmla="*/ 154775 h 238125"/>
              <a:gd name="connsiteX111" fmla="*/ 50006 w 238125"/>
              <a:gd name="connsiteY111" fmla="*/ 159538 h 238125"/>
              <a:gd name="connsiteX112" fmla="*/ 78581 w 238125"/>
              <a:gd name="connsiteY112" fmla="*/ 159538 h 238125"/>
              <a:gd name="connsiteX113" fmla="*/ 83344 w 238125"/>
              <a:gd name="connsiteY113" fmla="*/ 154775 h 238125"/>
              <a:gd name="connsiteX114" fmla="*/ 83344 w 238125"/>
              <a:gd name="connsiteY114" fmla="*/ 135725 h 238125"/>
              <a:gd name="connsiteX115" fmla="*/ 78581 w 238125"/>
              <a:gd name="connsiteY115" fmla="*/ 130963 h 238125"/>
              <a:gd name="connsiteX116" fmla="*/ 73819 w 238125"/>
              <a:gd name="connsiteY116" fmla="*/ 150013 h 238125"/>
              <a:gd name="connsiteX117" fmla="*/ 54769 w 238125"/>
              <a:gd name="connsiteY117" fmla="*/ 150013 h 238125"/>
              <a:gd name="connsiteX118" fmla="*/ 54769 w 238125"/>
              <a:gd name="connsiteY118" fmla="*/ 140488 h 238125"/>
              <a:gd name="connsiteX119" fmla="*/ 73819 w 238125"/>
              <a:gd name="connsiteY119" fmla="*/ 140488 h 238125"/>
              <a:gd name="connsiteX120" fmla="*/ 73819 w 238125"/>
              <a:gd name="connsiteY120" fmla="*/ 150013 h 238125"/>
              <a:gd name="connsiteX121" fmla="*/ 183356 w 238125"/>
              <a:gd name="connsiteY121" fmla="*/ 159538 h 238125"/>
              <a:gd name="connsiteX122" fmla="*/ 188119 w 238125"/>
              <a:gd name="connsiteY122" fmla="*/ 154775 h 238125"/>
              <a:gd name="connsiteX123" fmla="*/ 188119 w 238125"/>
              <a:gd name="connsiteY123" fmla="*/ 145250 h 238125"/>
              <a:gd name="connsiteX124" fmla="*/ 183356 w 238125"/>
              <a:gd name="connsiteY124" fmla="*/ 140488 h 238125"/>
              <a:gd name="connsiteX125" fmla="*/ 178594 w 238125"/>
              <a:gd name="connsiteY125" fmla="*/ 145250 h 238125"/>
              <a:gd name="connsiteX126" fmla="*/ 178594 w 238125"/>
              <a:gd name="connsiteY126" fmla="*/ 154775 h 238125"/>
              <a:gd name="connsiteX127" fmla="*/ 183356 w 238125"/>
              <a:gd name="connsiteY127" fmla="*/ 159538 h 2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238125" h="238125">
                <a:moveTo>
                  <a:pt x="145256" y="159538"/>
                </a:moveTo>
                <a:cubicBezTo>
                  <a:pt x="147885" y="159538"/>
                  <a:pt x="150019" y="157404"/>
                  <a:pt x="150019" y="154775"/>
                </a:cubicBezTo>
                <a:lnTo>
                  <a:pt x="150019" y="145250"/>
                </a:lnTo>
                <a:cubicBezTo>
                  <a:pt x="150019" y="142621"/>
                  <a:pt x="147885" y="140488"/>
                  <a:pt x="145256" y="140488"/>
                </a:cubicBezTo>
                <a:cubicBezTo>
                  <a:pt x="142627" y="140488"/>
                  <a:pt x="140494" y="142621"/>
                  <a:pt x="140494" y="145250"/>
                </a:cubicBezTo>
                <a:lnTo>
                  <a:pt x="140494" y="154775"/>
                </a:lnTo>
                <a:cubicBezTo>
                  <a:pt x="140494" y="157404"/>
                  <a:pt x="142627" y="159538"/>
                  <a:pt x="145256" y="159538"/>
                </a:cubicBezTo>
                <a:close/>
                <a:moveTo>
                  <a:pt x="234353" y="122828"/>
                </a:moveTo>
                <a:lnTo>
                  <a:pt x="196253" y="84728"/>
                </a:lnTo>
                <a:cubicBezTo>
                  <a:pt x="195358" y="83842"/>
                  <a:pt x="194148" y="83338"/>
                  <a:pt x="192881" y="83338"/>
                </a:cubicBezTo>
                <a:lnTo>
                  <a:pt x="97631" y="83338"/>
                </a:lnTo>
                <a:cubicBezTo>
                  <a:pt x="95707" y="83338"/>
                  <a:pt x="93964" y="84500"/>
                  <a:pt x="93231" y="86281"/>
                </a:cubicBezTo>
                <a:cubicBezTo>
                  <a:pt x="92488" y="88062"/>
                  <a:pt x="92897" y="90110"/>
                  <a:pt x="94259" y="91472"/>
                </a:cubicBezTo>
                <a:lnTo>
                  <a:pt x="114700" y="111913"/>
                </a:lnTo>
                <a:lnTo>
                  <a:pt x="73819" y="111913"/>
                </a:lnTo>
                <a:lnTo>
                  <a:pt x="73819" y="45238"/>
                </a:lnTo>
                <a:lnTo>
                  <a:pt x="88106" y="45238"/>
                </a:lnTo>
                <a:cubicBezTo>
                  <a:pt x="90735" y="45238"/>
                  <a:pt x="92869" y="43104"/>
                  <a:pt x="92869" y="40475"/>
                </a:cubicBezTo>
                <a:lnTo>
                  <a:pt x="92869" y="21425"/>
                </a:lnTo>
                <a:cubicBezTo>
                  <a:pt x="92869" y="19101"/>
                  <a:pt x="91183" y="17110"/>
                  <a:pt x="88887" y="16729"/>
                </a:cubicBezTo>
                <a:lnTo>
                  <a:pt x="31737" y="7204"/>
                </a:lnTo>
                <a:cubicBezTo>
                  <a:pt x="30375" y="6985"/>
                  <a:pt x="28946" y="7366"/>
                  <a:pt x="27880" y="8271"/>
                </a:cubicBezTo>
                <a:cubicBezTo>
                  <a:pt x="26803" y="9166"/>
                  <a:pt x="26194" y="10500"/>
                  <a:pt x="26194" y="11900"/>
                </a:cubicBezTo>
                <a:lnTo>
                  <a:pt x="26194" y="40475"/>
                </a:lnTo>
                <a:cubicBezTo>
                  <a:pt x="26194" y="43104"/>
                  <a:pt x="28327" y="45238"/>
                  <a:pt x="30956" y="45238"/>
                </a:cubicBezTo>
                <a:lnTo>
                  <a:pt x="64294" y="45238"/>
                </a:lnTo>
                <a:lnTo>
                  <a:pt x="64294" y="111913"/>
                </a:lnTo>
                <a:lnTo>
                  <a:pt x="40481" y="111913"/>
                </a:lnTo>
                <a:cubicBezTo>
                  <a:pt x="32604" y="111913"/>
                  <a:pt x="26194" y="118323"/>
                  <a:pt x="26194" y="126200"/>
                </a:cubicBezTo>
                <a:lnTo>
                  <a:pt x="26194" y="164300"/>
                </a:lnTo>
                <a:cubicBezTo>
                  <a:pt x="26194" y="172177"/>
                  <a:pt x="32604" y="178588"/>
                  <a:pt x="40481" y="178588"/>
                </a:cubicBezTo>
                <a:lnTo>
                  <a:pt x="76610" y="178588"/>
                </a:lnTo>
                <a:lnTo>
                  <a:pt x="52769" y="202429"/>
                </a:lnTo>
                <a:cubicBezTo>
                  <a:pt x="49082" y="194018"/>
                  <a:pt x="40700" y="188113"/>
                  <a:pt x="30956" y="188113"/>
                </a:cubicBezTo>
                <a:cubicBezTo>
                  <a:pt x="17831" y="188113"/>
                  <a:pt x="7144" y="198800"/>
                  <a:pt x="7144" y="211925"/>
                </a:cubicBezTo>
                <a:cubicBezTo>
                  <a:pt x="7144" y="225050"/>
                  <a:pt x="17831" y="235738"/>
                  <a:pt x="30956" y="235738"/>
                </a:cubicBezTo>
                <a:cubicBezTo>
                  <a:pt x="43329" y="235738"/>
                  <a:pt x="53416" y="226203"/>
                  <a:pt x="54550" y="214116"/>
                </a:cubicBezTo>
                <a:lnTo>
                  <a:pt x="90078" y="178588"/>
                </a:lnTo>
                <a:lnTo>
                  <a:pt x="111919" y="178588"/>
                </a:lnTo>
                <a:lnTo>
                  <a:pt x="111919" y="188598"/>
                </a:lnTo>
                <a:cubicBezTo>
                  <a:pt x="101060" y="190808"/>
                  <a:pt x="92869" y="200428"/>
                  <a:pt x="92869" y="211925"/>
                </a:cubicBezTo>
                <a:cubicBezTo>
                  <a:pt x="92869" y="225050"/>
                  <a:pt x="103556" y="235738"/>
                  <a:pt x="116681" y="235738"/>
                </a:cubicBezTo>
                <a:cubicBezTo>
                  <a:pt x="129807" y="235738"/>
                  <a:pt x="140494" y="225050"/>
                  <a:pt x="140494" y="211925"/>
                </a:cubicBezTo>
                <a:cubicBezTo>
                  <a:pt x="140494" y="200428"/>
                  <a:pt x="132293" y="190808"/>
                  <a:pt x="121444" y="188598"/>
                </a:cubicBezTo>
                <a:lnTo>
                  <a:pt x="121444" y="178588"/>
                </a:lnTo>
                <a:lnTo>
                  <a:pt x="143275" y="178588"/>
                </a:lnTo>
                <a:lnTo>
                  <a:pt x="178813" y="214125"/>
                </a:lnTo>
                <a:cubicBezTo>
                  <a:pt x="179946" y="226203"/>
                  <a:pt x="190033" y="235738"/>
                  <a:pt x="202406" y="235738"/>
                </a:cubicBezTo>
                <a:cubicBezTo>
                  <a:pt x="215532" y="235738"/>
                  <a:pt x="226219" y="225050"/>
                  <a:pt x="226219" y="211925"/>
                </a:cubicBezTo>
                <a:cubicBezTo>
                  <a:pt x="226219" y="198800"/>
                  <a:pt x="215532" y="188113"/>
                  <a:pt x="202406" y="188113"/>
                </a:cubicBezTo>
                <a:cubicBezTo>
                  <a:pt x="192653" y="188113"/>
                  <a:pt x="184271" y="194028"/>
                  <a:pt x="180594" y="202438"/>
                </a:cubicBezTo>
                <a:lnTo>
                  <a:pt x="156743" y="178588"/>
                </a:lnTo>
                <a:lnTo>
                  <a:pt x="192881" y="178588"/>
                </a:lnTo>
                <a:cubicBezTo>
                  <a:pt x="200758" y="178588"/>
                  <a:pt x="207169" y="172177"/>
                  <a:pt x="207169" y="164300"/>
                </a:cubicBezTo>
                <a:lnTo>
                  <a:pt x="207169" y="130963"/>
                </a:lnTo>
                <a:lnTo>
                  <a:pt x="230981" y="130963"/>
                </a:lnTo>
                <a:cubicBezTo>
                  <a:pt x="232905" y="130963"/>
                  <a:pt x="234648" y="129800"/>
                  <a:pt x="235382" y="128019"/>
                </a:cubicBezTo>
                <a:cubicBezTo>
                  <a:pt x="236125" y="126238"/>
                  <a:pt x="235715" y="124190"/>
                  <a:pt x="234353" y="122828"/>
                </a:cubicBezTo>
                <a:close/>
                <a:moveTo>
                  <a:pt x="45244" y="211935"/>
                </a:moveTo>
                <a:cubicBezTo>
                  <a:pt x="45234" y="219802"/>
                  <a:pt x="38824" y="226213"/>
                  <a:pt x="30956" y="226213"/>
                </a:cubicBezTo>
                <a:cubicBezTo>
                  <a:pt x="23079" y="226213"/>
                  <a:pt x="16669" y="219802"/>
                  <a:pt x="16669" y="211925"/>
                </a:cubicBezTo>
                <a:cubicBezTo>
                  <a:pt x="16669" y="204048"/>
                  <a:pt x="23079" y="197638"/>
                  <a:pt x="30956" y="197638"/>
                </a:cubicBezTo>
                <a:cubicBezTo>
                  <a:pt x="38833" y="197638"/>
                  <a:pt x="45244" y="204048"/>
                  <a:pt x="45244" y="211925"/>
                </a:cubicBezTo>
                <a:cubicBezTo>
                  <a:pt x="45244" y="211925"/>
                  <a:pt x="45244" y="211925"/>
                  <a:pt x="45244" y="211935"/>
                </a:cubicBezTo>
                <a:close/>
                <a:moveTo>
                  <a:pt x="202406" y="197638"/>
                </a:moveTo>
                <a:cubicBezTo>
                  <a:pt x="210283" y="197638"/>
                  <a:pt x="216694" y="204048"/>
                  <a:pt x="216694" y="211925"/>
                </a:cubicBezTo>
                <a:cubicBezTo>
                  <a:pt x="216694" y="219802"/>
                  <a:pt x="210283" y="226213"/>
                  <a:pt x="202406" y="226213"/>
                </a:cubicBezTo>
                <a:cubicBezTo>
                  <a:pt x="194529" y="226213"/>
                  <a:pt x="188119" y="219802"/>
                  <a:pt x="188119" y="211925"/>
                </a:cubicBezTo>
                <a:cubicBezTo>
                  <a:pt x="188119" y="204048"/>
                  <a:pt x="194529" y="197638"/>
                  <a:pt x="202406" y="197638"/>
                </a:cubicBezTo>
                <a:close/>
                <a:moveTo>
                  <a:pt x="109128" y="92863"/>
                </a:moveTo>
                <a:lnTo>
                  <a:pt x="143275" y="92863"/>
                </a:lnTo>
                <a:lnTo>
                  <a:pt x="171850" y="121438"/>
                </a:lnTo>
                <a:lnTo>
                  <a:pt x="137703" y="121438"/>
                </a:lnTo>
                <a:lnTo>
                  <a:pt x="109128" y="92863"/>
                </a:lnTo>
                <a:close/>
                <a:moveTo>
                  <a:pt x="35719" y="35713"/>
                </a:moveTo>
                <a:lnTo>
                  <a:pt x="35719" y="17520"/>
                </a:lnTo>
                <a:lnTo>
                  <a:pt x="83344" y="25454"/>
                </a:lnTo>
                <a:lnTo>
                  <a:pt x="83344" y="35713"/>
                </a:lnTo>
                <a:lnTo>
                  <a:pt x="35719" y="35713"/>
                </a:lnTo>
                <a:close/>
                <a:moveTo>
                  <a:pt x="130969" y="211925"/>
                </a:moveTo>
                <a:cubicBezTo>
                  <a:pt x="130969" y="219802"/>
                  <a:pt x="124558" y="226213"/>
                  <a:pt x="116681" y="226213"/>
                </a:cubicBezTo>
                <a:cubicBezTo>
                  <a:pt x="108804" y="226213"/>
                  <a:pt x="102394" y="219802"/>
                  <a:pt x="102394" y="211925"/>
                </a:cubicBezTo>
                <a:cubicBezTo>
                  <a:pt x="102394" y="204048"/>
                  <a:pt x="108804" y="197638"/>
                  <a:pt x="116681" y="197638"/>
                </a:cubicBezTo>
                <a:cubicBezTo>
                  <a:pt x="124558" y="197638"/>
                  <a:pt x="130969" y="204048"/>
                  <a:pt x="130969" y="211925"/>
                </a:cubicBezTo>
                <a:close/>
                <a:moveTo>
                  <a:pt x="197644" y="164300"/>
                </a:moveTo>
                <a:cubicBezTo>
                  <a:pt x="197644" y="166929"/>
                  <a:pt x="195510" y="169063"/>
                  <a:pt x="192881" y="169063"/>
                </a:cubicBezTo>
                <a:lnTo>
                  <a:pt x="40481" y="169063"/>
                </a:lnTo>
                <a:cubicBezTo>
                  <a:pt x="37852" y="169063"/>
                  <a:pt x="35719" y="166929"/>
                  <a:pt x="35719" y="164300"/>
                </a:cubicBezTo>
                <a:lnTo>
                  <a:pt x="35719" y="126200"/>
                </a:lnTo>
                <a:cubicBezTo>
                  <a:pt x="35719" y="123571"/>
                  <a:pt x="37852" y="121438"/>
                  <a:pt x="40481" y="121438"/>
                </a:cubicBezTo>
                <a:lnTo>
                  <a:pt x="124225" y="121438"/>
                </a:lnTo>
                <a:lnTo>
                  <a:pt x="132359" y="129572"/>
                </a:lnTo>
                <a:cubicBezTo>
                  <a:pt x="133255" y="130458"/>
                  <a:pt x="134464" y="130963"/>
                  <a:pt x="135731" y="130963"/>
                </a:cubicBezTo>
                <a:lnTo>
                  <a:pt x="197644" y="130963"/>
                </a:lnTo>
                <a:lnTo>
                  <a:pt x="197644" y="164300"/>
                </a:lnTo>
                <a:close/>
                <a:moveTo>
                  <a:pt x="185318" y="121438"/>
                </a:moveTo>
                <a:lnTo>
                  <a:pt x="156743" y="92863"/>
                </a:lnTo>
                <a:lnTo>
                  <a:pt x="190910" y="92863"/>
                </a:lnTo>
                <a:lnTo>
                  <a:pt x="219485" y="121438"/>
                </a:lnTo>
                <a:lnTo>
                  <a:pt x="185318" y="121438"/>
                </a:lnTo>
                <a:close/>
                <a:moveTo>
                  <a:pt x="164306" y="159538"/>
                </a:moveTo>
                <a:cubicBezTo>
                  <a:pt x="166935" y="159538"/>
                  <a:pt x="169069" y="157404"/>
                  <a:pt x="169069" y="154775"/>
                </a:cubicBezTo>
                <a:lnTo>
                  <a:pt x="169069" y="145250"/>
                </a:lnTo>
                <a:cubicBezTo>
                  <a:pt x="169069" y="142621"/>
                  <a:pt x="166935" y="140488"/>
                  <a:pt x="164306" y="140488"/>
                </a:cubicBezTo>
                <a:cubicBezTo>
                  <a:pt x="161677" y="140488"/>
                  <a:pt x="159544" y="142621"/>
                  <a:pt x="159544" y="145250"/>
                </a:cubicBezTo>
                <a:lnTo>
                  <a:pt x="159544" y="154775"/>
                </a:lnTo>
                <a:cubicBezTo>
                  <a:pt x="159544" y="157404"/>
                  <a:pt x="161677" y="159538"/>
                  <a:pt x="164306" y="159538"/>
                </a:cubicBezTo>
                <a:close/>
                <a:moveTo>
                  <a:pt x="78581" y="130963"/>
                </a:moveTo>
                <a:lnTo>
                  <a:pt x="50006" y="130963"/>
                </a:lnTo>
                <a:cubicBezTo>
                  <a:pt x="47377" y="130963"/>
                  <a:pt x="45244" y="133096"/>
                  <a:pt x="45244" y="135725"/>
                </a:cubicBezTo>
                <a:lnTo>
                  <a:pt x="45244" y="154775"/>
                </a:lnTo>
                <a:cubicBezTo>
                  <a:pt x="45244" y="157404"/>
                  <a:pt x="47377" y="159538"/>
                  <a:pt x="50006" y="159538"/>
                </a:cubicBezTo>
                <a:lnTo>
                  <a:pt x="78581" y="159538"/>
                </a:lnTo>
                <a:cubicBezTo>
                  <a:pt x="81210" y="159538"/>
                  <a:pt x="83344" y="157404"/>
                  <a:pt x="83344" y="154775"/>
                </a:cubicBezTo>
                <a:lnTo>
                  <a:pt x="83344" y="135725"/>
                </a:lnTo>
                <a:cubicBezTo>
                  <a:pt x="83344" y="133096"/>
                  <a:pt x="81210" y="130963"/>
                  <a:pt x="78581" y="130963"/>
                </a:cubicBezTo>
                <a:close/>
                <a:moveTo>
                  <a:pt x="73819" y="150013"/>
                </a:moveTo>
                <a:lnTo>
                  <a:pt x="54769" y="150013"/>
                </a:lnTo>
                <a:lnTo>
                  <a:pt x="54769" y="140488"/>
                </a:lnTo>
                <a:lnTo>
                  <a:pt x="73819" y="140488"/>
                </a:lnTo>
                <a:lnTo>
                  <a:pt x="73819" y="150013"/>
                </a:lnTo>
                <a:close/>
                <a:moveTo>
                  <a:pt x="183356" y="159538"/>
                </a:moveTo>
                <a:cubicBezTo>
                  <a:pt x="185985" y="159538"/>
                  <a:pt x="188119" y="157404"/>
                  <a:pt x="188119" y="154775"/>
                </a:cubicBezTo>
                <a:lnTo>
                  <a:pt x="188119" y="145250"/>
                </a:lnTo>
                <a:cubicBezTo>
                  <a:pt x="188119" y="142621"/>
                  <a:pt x="185985" y="140488"/>
                  <a:pt x="183356" y="140488"/>
                </a:cubicBezTo>
                <a:cubicBezTo>
                  <a:pt x="180727" y="140488"/>
                  <a:pt x="178594" y="142621"/>
                  <a:pt x="178594" y="145250"/>
                </a:cubicBezTo>
                <a:lnTo>
                  <a:pt x="178594" y="154775"/>
                </a:lnTo>
                <a:cubicBezTo>
                  <a:pt x="178594" y="157404"/>
                  <a:pt x="180727" y="159538"/>
                  <a:pt x="183356" y="159538"/>
                </a:cubicBezTo>
                <a:close/>
              </a:path>
            </a:pathLst>
          </a:custGeom>
          <a:solidFill>
            <a:schemeClr val="bg1"/>
          </a:solidFill>
          <a:ln w="9525" cap="flat">
            <a:noFill/>
            <a:prstDash val="solid"/>
            <a:miter/>
          </a:ln>
        </p:spPr>
        <p:txBody>
          <a:bodyPr rtlCol="0" anchor="ctr"/>
          <a:lstStyle/>
          <a:p>
            <a:endParaRPr lang="en-US" dirty="0"/>
          </a:p>
        </p:txBody>
      </p:sp>
      <p:pic>
        <p:nvPicPr>
          <p:cNvPr id="14" name="Picture Placeholder 13">
            <a:extLst>
              <a:ext uri="{FF2B5EF4-FFF2-40B4-BE49-F238E27FC236}">
                <a16:creationId xmlns:a16="http://schemas.microsoft.com/office/drawing/2014/main" id="{B6E8E40F-0D2C-4B8F-21A1-7232B55D0D17}"/>
              </a:ext>
            </a:extLst>
          </p:cNvPr>
          <p:cNvPicPr>
            <a:picLocks noGrp="1" noChangeAspect="1"/>
          </p:cNvPicPr>
          <p:nvPr>
            <p:ph type="pic" sz="quarter" idx="10"/>
          </p:nvPr>
        </p:nvPicPr>
        <p:blipFill>
          <a:blip r:embed="rId2"/>
          <a:srcRect l="10984" r="10984"/>
          <a:stretch>
            <a:fillRect/>
          </a:stretch>
        </p:blipFill>
        <p:spPr>
          <a:xfrm>
            <a:off x="-11113" y="0"/>
            <a:ext cx="7815463" cy="6858000"/>
          </a:xfrm>
        </p:spPr>
      </p:pic>
    </p:spTree>
    <p:extLst>
      <p:ext uri="{BB962C8B-B14F-4D97-AF65-F5344CB8AC3E}">
        <p14:creationId xmlns:p14="http://schemas.microsoft.com/office/powerpoint/2010/main" val="473519245"/>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BACC135-F75B-D423-49DE-7A1C98610325}"/>
              </a:ext>
            </a:extLst>
          </p:cNvPr>
          <p:cNvSpPr>
            <a:spLocks noGrp="1"/>
          </p:cNvSpPr>
          <p:nvPr>
            <p:ph type="ctrTitle"/>
          </p:nvPr>
        </p:nvSpPr>
        <p:spPr/>
        <p:txBody>
          <a:bodyPr/>
          <a:lstStyle/>
          <a:p>
            <a:r>
              <a:rPr lang="en-IN" dirty="0"/>
              <a:t>AGENDA</a:t>
            </a:r>
          </a:p>
        </p:txBody>
      </p:sp>
      <p:sp>
        <p:nvSpPr>
          <p:cNvPr id="4" name="Subtitle 3">
            <a:extLst>
              <a:ext uri="{FF2B5EF4-FFF2-40B4-BE49-F238E27FC236}">
                <a16:creationId xmlns:a16="http://schemas.microsoft.com/office/drawing/2014/main" id="{C4D2D4C4-3312-851D-3816-E4B46F0F44AD}"/>
              </a:ext>
            </a:extLst>
          </p:cNvPr>
          <p:cNvSpPr>
            <a:spLocks noGrp="1"/>
          </p:cNvSpPr>
          <p:nvPr>
            <p:ph type="subTitle" idx="1"/>
          </p:nvPr>
        </p:nvSpPr>
        <p:spPr/>
        <p:txBody>
          <a:bodyPr>
            <a:noAutofit/>
          </a:bodyPr>
          <a:lstStyle/>
          <a:p>
            <a:r>
              <a:rPr lang="en-IN" sz="2800" dirty="0"/>
              <a:t>INTRODUCTION</a:t>
            </a:r>
          </a:p>
          <a:p>
            <a:r>
              <a:rPr lang="en-IN" sz="2800" dirty="0"/>
              <a:t>MAIN BODY </a:t>
            </a:r>
          </a:p>
          <a:p>
            <a:r>
              <a:rPr lang="en-IN" sz="2800" dirty="0"/>
              <a:t>CONCLUSIONS </a:t>
            </a:r>
          </a:p>
        </p:txBody>
      </p:sp>
      <p:pic>
        <p:nvPicPr>
          <p:cNvPr id="6" name="Picture 5">
            <a:extLst>
              <a:ext uri="{FF2B5EF4-FFF2-40B4-BE49-F238E27FC236}">
                <a16:creationId xmlns:a16="http://schemas.microsoft.com/office/drawing/2014/main" id="{D9E4FD0A-C07C-FC69-0CCC-9C31938E2AA4}"/>
              </a:ext>
            </a:extLst>
          </p:cNvPr>
          <p:cNvPicPr>
            <a:picLocks noChangeAspect="1"/>
          </p:cNvPicPr>
          <p:nvPr/>
        </p:nvPicPr>
        <p:blipFill>
          <a:blip r:embed="rId2"/>
          <a:stretch>
            <a:fillRect/>
          </a:stretch>
        </p:blipFill>
        <p:spPr>
          <a:xfrm>
            <a:off x="1" y="0"/>
            <a:ext cx="7802087" cy="6858000"/>
          </a:xfrm>
          <a:prstGeom prst="rect">
            <a:avLst/>
          </a:prstGeom>
        </p:spPr>
      </p:pic>
    </p:spTree>
    <p:extLst>
      <p:ext uri="{BB962C8B-B14F-4D97-AF65-F5344CB8AC3E}">
        <p14:creationId xmlns:p14="http://schemas.microsoft.com/office/powerpoint/2010/main" val="5852642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lstStyle/>
          <a:p>
            <a:r>
              <a:rPr lang="en-US" dirty="0"/>
              <a:t>INTRODUCTION</a:t>
            </a:r>
          </a:p>
        </p:txBody>
      </p:sp>
      <p:sp>
        <p:nvSpPr>
          <p:cNvPr id="5" name="Slide Number Placeholder 4">
            <a:extLst>
              <a:ext uri="{FF2B5EF4-FFF2-40B4-BE49-F238E27FC236}">
                <a16:creationId xmlns:a16="http://schemas.microsoft.com/office/drawing/2014/main" id="{3619E243-D955-4AE4-B703-304B0F84084C}"/>
              </a:ext>
            </a:extLst>
          </p:cNvPr>
          <p:cNvSpPr>
            <a:spLocks noGrp="1"/>
          </p:cNvSpPr>
          <p:nvPr>
            <p:ph type="sldNum" sz="quarter" idx="15"/>
          </p:nvPr>
        </p:nvSpPr>
        <p:spPr/>
        <p:txBody>
          <a:bodyPr/>
          <a:lstStyle/>
          <a:p>
            <a:fld id="{058DB212-BFA2-403F-85EF-DFD3FF6D973A}" type="slidenum">
              <a:rPr lang="en-US" smtClean="0"/>
              <a:pPr/>
              <a:t>3</a:t>
            </a:fld>
            <a:endParaRPr lang="en-US" dirty="0"/>
          </a:p>
        </p:txBody>
      </p:sp>
      <p:cxnSp>
        <p:nvCxnSpPr>
          <p:cNvPr id="7" name="Straight Connector 6">
            <a:extLst>
              <a:ext uri="{FF2B5EF4-FFF2-40B4-BE49-F238E27FC236}">
                <a16:creationId xmlns:a16="http://schemas.microsoft.com/office/drawing/2014/main" id="{4B51536B-93ED-432A-BBEA-AF185E2233AE}"/>
              </a:ext>
              <a:ext uri="{C183D7F6-B498-43B3-948B-1728B52AA6E4}">
                <adec:decorative xmlns:adec="http://schemas.microsoft.com/office/drawing/2017/decorative" val="1"/>
              </a:ext>
            </a:extLst>
          </p:cNvPr>
          <p:cNvCxnSpPr/>
          <p:nvPr/>
        </p:nvCxnSpPr>
        <p:spPr>
          <a:xfrm>
            <a:off x="7804352" y="1204506"/>
            <a:ext cx="0" cy="4093388"/>
          </a:xfrm>
          <a:prstGeom prst="line">
            <a:avLst/>
          </a:prstGeom>
          <a:ln w="63500" cap="rnd">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E65BDAC9-B884-489C-0DFF-25C7E1E3C100}"/>
              </a:ext>
            </a:extLst>
          </p:cNvPr>
          <p:cNvSpPr txBox="1"/>
          <p:nvPr/>
        </p:nvSpPr>
        <p:spPr>
          <a:xfrm>
            <a:off x="574570" y="1469801"/>
            <a:ext cx="6564160" cy="4401205"/>
          </a:xfrm>
          <a:prstGeom prst="rect">
            <a:avLst/>
          </a:prstGeom>
          <a:noFill/>
        </p:spPr>
        <p:txBody>
          <a:bodyPr wrap="square" rtlCol="0">
            <a:spAutoFit/>
          </a:bodyPr>
          <a:lstStyle/>
          <a:p>
            <a:r>
              <a:rPr lang="en-US" sz="2000" dirty="0">
                <a:latin typeface="Cambria" panose="02040503050406030204" pitchFamily="18" charset="0"/>
                <a:ea typeface="Cambria" panose="02040503050406030204" pitchFamily="18" charset="0"/>
              </a:rPr>
              <a:t>Accenture is a worldwide professional services firm that offers clients in numerous industries consulting, digital, technology, and operational services. Accenture services more than three-quarters of the Fortune Global 500 corporations, with a worldwide presence in over 200 locations and a workforce of over 600,000 workers. Innovation, diversity and inclusion, sustainability, and corporate responsibility are among the company's key principles, and it has garnered several honors for its work in these areas. Accenture is particularly well-known for its competence in developing technologies like as artificial intelligence, blockchain, and cloud computing, which has earned the trust of many of the world's major corporations.</a:t>
            </a:r>
            <a:endParaRPr lang="en-IN" sz="2000" dirty="0">
              <a:latin typeface="Cambria" panose="02040503050406030204" pitchFamily="18" charset="0"/>
              <a:ea typeface="Cambria" panose="02040503050406030204" pitchFamily="18" charset="0"/>
            </a:endParaRPr>
          </a:p>
        </p:txBody>
      </p:sp>
      <p:sp>
        <p:nvSpPr>
          <p:cNvPr id="6" name="Picture Placeholder 5">
            <a:extLst>
              <a:ext uri="{FF2B5EF4-FFF2-40B4-BE49-F238E27FC236}">
                <a16:creationId xmlns:a16="http://schemas.microsoft.com/office/drawing/2014/main" id="{F2132491-9606-EA93-0E4D-32B876D96408}"/>
              </a:ext>
            </a:extLst>
          </p:cNvPr>
          <p:cNvSpPr>
            <a:spLocks noGrp="1"/>
          </p:cNvSpPr>
          <p:nvPr>
            <p:ph type="pic" sz="quarter" idx="13"/>
          </p:nvPr>
        </p:nvSpPr>
        <p:spPr/>
      </p:sp>
      <p:pic>
        <p:nvPicPr>
          <p:cNvPr id="3080" name="Picture 8" descr="Product Brand Logo Marketing Expert, accenture technology, angle, triangle  png | PNGEgg">
            <a:extLst>
              <a:ext uri="{FF2B5EF4-FFF2-40B4-BE49-F238E27FC236}">
                <a16:creationId xmlns:a16="http://schemas.microsoft.com/office/drawing/2014/main" id="{96005774-C0FF-A915-577A-D2F6008873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4150" y="0"/>
            <a:ext cx="438785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197129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A76B3-D03C-4451-8EB4-18D3076077B3}"/>
              </a:ext>
            </a:extLst>
          </p:cNvPr>
          <p:cNvSpPr>
            <a:spLocks noGrp="1"/>
          </p:cNvSpPr>
          <p:nvPr>
            <p:ph type="title"/>
          </p:nvPr>
        </p:nvSpPr>
        <p:spPr/>
        <p:txBody>
          <a:bodyPr>
            <a:normAutofit fontScale="90000"/>
          </a:bodyPr>
          <a:lstStyle/>
          <a:p>
            <a:r>
              <a:rPr lang="en-US" dirty="0">
                <a:solidFill>
                  <a:schemeClr val="accent3">
                    <a:lumMod val="50000"/>
                  </a:schemeClr>
                </a:solidFill>
                <a:highlight>
                  <a:srgbClr val="C0C0C0"/>
                </a:highlight>
              </a:rPr>
              <a:t>DEFINING THE CHANGE IN ACCENTURE</a:t>
            </a:r>
          </a:p>
        </p:txBody>
      </p:sp>
      <p:sp>
        <p:nvSpPr>
          <p:cNvPr id="3" name="Text Placeholder 2">
            <a:extLst>
              <a:ext uri="{FF2B5EF4-FFF2-40B4-BE49-F238E27FC236}">
                <a16:creationId xmlns:a16="http://schemas.microsoft.com/office/drawing/2014/main" id="{348A36BD-3D0C-42D5-A5D3-CE11F484185A}"/>
              </a:ext>
            </a:extLst>
          </p:cNvPr>
          <p:cNvSpPr>
            <a:spLocks noGrp="1"/>
          </p:cNvSpPr>
          <p:nvPr>
            <p:ph type="body" sz="quarter" idx="12"/>
          </p:nvPr>
        </p:nvSpPr>
        <p:spPr>
          <a:xfrm>
            <a:off x="567780" y="1190948"/>
            <a:ext cx="6992937" cy="4305962"/>
          </a:xfrm>
        </p:spPr>
        <p:txBody>
          <a:bodyPr>
            <a:normAutofit fontScale="85000" lnSpcReduction="20000"/>
          </a:bodyPr>
          <a:lstStyle/>
          <a:p>
            <a:r>
              <a:rPr lang="en-IN" sz="2400" dirty="0">
                <a:latin typeface="Calibri" panose="020F0502020204030204" pitchFamily="34" charset="0"/>
                <a:ea typeface="Calibri" panose="020F0502020204030204" pitchFamily="34" charset="0"/>
                <a:cs typeface="Calibri" panose="020F0502020204030204" pitchFamily="34" charset="0"/>
              </a:rPr>
              <a:t>Accenture has gone through several transformations in recent years to adapt to changing market demands and position itself for future success. This has included an aggressive acquisition strategy to broaden its capabilities in areas such as cloud computing and cybersecurity, as well as a shift towards cloud-based and digital services and a commitment to sustainability initiatives. Furthermore, the company has undergone a major organizational restructuring aimed at streamlining its operations and improving its ability to provide services to clients, as well as promoting diversity and inclusion within its workforce through various programs and initiatives. Accenture's ongoing efforts to stay ahead of the curve and maintain its position as a leading global professional services firm are reflected in these changes.</a:t>
            </a:r>
          </a:p>
          <a:p>
            <a:endParaRPr lang="en-US" noProof="1"/>
          </a:p>
        </p:txBody>
      </p:sp>
      <p:sp>
        <p:nvSpPr>
          <p:cNvPr id="5" name="Slide Number Placeholder 4">
            <a:extLst>
              <a:ext uri="{FF2B5EF4-FFF2-40B4-BE49-F238E27FC236}">
                <a16:creationId xmlns:a16="http://schemas.microsoft.com/office/drawing/2014/main" id="{3619E243-D955-4AE4-B703-304B0F84084C}"/>
              </a:ext>
            </a:extLst>
          </p:cNvPr>
          <p:cNvSpPr>
            <a:spLocks noGrp="1"/>
          </p:cNvSpPr>
          <p:nvPr>
            <p:ph type="sldNum" sz="quarter" idx="15"/>
          </p:nvPr>
        </p:nvSpPr>
        <p:spPr/>
        <p:txBody>
          <a:bodyPr/>
          <a:lstStyle/>
          <a:p>
            <a:fld id="{058DB212-BFA2-403F-85EF-DFD3FF6D973A}" type="slidenum">
              <a:rPr lang="en-US" smtClean="0"/>
              <a:t>4</a:t>
            </a:fld>
            <a:endParaRPr lang="en-US" dirty="0"/>
          </a:p>
        </p:txBody>
      </p:sp>
      <p:sp>
        <p:nvSpPr>
          <p:cNvPr id="6" name="Rectangle 5">
            <a:extLst>
              <a:ext uri="{FF2B5EF4-FFF2-40B4-BE49-F238E27FC236}">
                <a16:creationId xmlns:a16="http://schemas.microsoft.com/office/drawing/2014/main" id="{F29E86F8-E6A6-4F75-BBFB-E30020E7484F}"/>
              </a:ext>
            </a:extLst>
          </p:cNvPr>
          <p:cNvSpPr/>
          <p:nvPr/>
        </p:nvSpPr>
        <p:spPr>
          <a:xfrm>
            <a:off x="9584852" y="1928229"/>
            <a:ext cx="342900" cy="342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200" dirty="0">
                <a:solidFill>
                  <a:schemeClr val="bg1"/>
                </a:solidFill>
              </a:rPr>
              <a:t>1</a:t>
            </a:r>
          </a:p>
        </p:txBody>
      </p:sp>
      <p:sp>
        <p:nvSpPr>
          <p:cNvPr id="13" name="Rectangle 12">
            <a:extLst>
              <a:ext uri="{FF2B5EF4-FFF2-40B4-BE49-F238E27FC236}">
                <a16:creationId xmlns:a16="http://schemas.microsoft.com/office/drawing/2014/main" id="{C79A7DEF-3806-4A57-B3C4-7FC8ACF595B1}"/>
              </a:ext>
            </a:extLst>
          </p:cNvPr>
          <p:cNvSpPr/>
          <p:nvPr/>
        </p:nvSpPr>
        <p:spPr>
          <a:xfrm>
            <a:off x="11514137" y="1928229"/>
            <a:ext cx="342900" cy="342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200" dirty="0">
                <a:solidFill>
                  <a:schemeClr val="bg1"/>
                </a:solidFill>
              </a:rPr>
              <a:t>2</a:t>
            </a:r>
          </a:p>
        </p:txBody>
      </p:sp>
      <p:sp>
        <p:nvSpPr>
          <p:cNvPr id="15" name="Rectangle 14">
            <a:extLst>
              <a:ext uri="{FF2B5EF4-FFF2-40B4-BE49-F238E27FC236}">
                <a16:creationId xmlns:a16="http://schemas.microsoft.com/office/drawing/2014/main" id="{17F05EBD-50EA-48CB-9AE6-40CD5930A311}"/>
              </a:ext>
            </a:extLst>
          </p:cNvPr>
          <p:cNvSpPr/>
          <p:nvPr/>
        </p:nvSpPr>
        <p:spPr>
          <a:xfrm>
            <a:off x="9584852" y="3852665"/>
            <a:ext cx="342900" cy="342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200" dirty="0">
                <a:solidFill>
                  <a:schemeClr val="bg1"/>
                </a:solidFill>
              </a:rPr>
              <a:t>3</a:t>
            </a:r>
          </a:p>
        </p:txBody>
      </p:sp>
      <p:sp>
        <p:nvSpPr>
          <p:cNvPr id="17" name="Rectangle 16">
            <a:extLst>
              <a:ext uri="{FF2B5EF4-FFF2-40B4-BE49-F238E27FC236}">
                <a16:creationId xmlns:a16="http://schemas.microsoft.com/office/drawing/2014/main" id="{B72B525E-A13B-417B-B649-7936E2328174}"/>
              </a:ext>
            </a:extLst>
          </p:cNvPr>
          <p:cNvSpPr/>
          <p:nvPr/>
        </p:nvSpPr>
        <p:spPr>
          <a:xfrm>
            <a:off x="11514137" y="3852665"/>
            <a:ext cx="342900" cy="342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200" dirty="0">
                <a:solidFill>
                  <a:schemeClr val="bg1"/>
                </a:solidFill>
              </a:rPr>
              <a:t>4</a:t>
            </a:r>
          </a:p>
        </p:txBody>
      </p:sp>
      <p:sp>
        <p:nvSpPr>
          <p:cNvPr id="19" name="Rectangle 18">
            <a:extLst>
              <a:ext uri="{FF2B5EF4-FFF2-40B4-BE49-F238E27FC236}">
                <a16:creationId xmlns:a16="http://schemas.microsoft.com/office/drawing/2014/main" id="{0BEBEB84-4475-45FD-9B79-0C76D2710B47}"/>
              </a:ext>
            </a:extLst>
          </p:cNvPr>
          <p:cNvSpPr/>
          <p:nvPr/>
        </p:nvSpPr>
        <p:spPr>
          <a:xfrm>
            <a:off x="9584852" y="5777100"/>
            <a:ext cx="342900" cy="342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200" dirty="0">
                <a:solidFill>
                  <a:schemeClr val="bg1"/>
                </a:solidFill>
              </a:rPr>
              <a:t>5</a:t>
            </a:r>
          </a:p>
        </p:txBody>
      </p:sp>
      <p:sp>
        <p:nvSpPr>
          <p:cNvPr id="21" name="Rectangle 20">
            <a:extLst>
              <a:ext uri="{FF2B5EF4-FFF2-40B4-BE49-F238E27FC236}">
                <a16:creationId xmlns:a16="http://schemas.microsoft.com/office/drawing/2014/main" id="{F7B2D47A-4B32-4F2E-8760-D6361CF0059C}"/>
              </a:ext>
            </a:extLst>
          </p:cNvPr>
          <p:cNvSpPr/>
          <p:nvPr/>
        </p:nvSpPr>
        <p:spPr>
          <a:xfrm>
            <a:off x="11514137" y="5777100"/>
            <a:ext cx="342900" cy="342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r>
              <a:rPr lang="en-US" sz="1200" dirty="0">
                <a:solidFill>
                  <a:schemeClr val="bg1"/>
                </a:solidFill>
              </a:rPr>
              <a:t>6</a:t>
            </a:r>
          </a:p>
        </p:txBody>
      </p:sp>
      <p:sp>
        <p:nvSpPr>
          <p:cNvPr id="7" name="Picture Placeholder 6">
            <a:extLst>
              <a:ext uri="{FF2B5EF4-FFF2-40B4-BE49-F238E27FC236}">
                <a16:creationId xmlns:a16="http://schemas.microsoft.com/office/drawing/2014/main" id="{4E14DBC5-D7EA-C467-6D60-7EBD9AD1A123}"/>
              </a:ext>
            </a:extLst>
          </p:cNvPr>
          <p:cNvSpPr>
            <a:spLocks noGrp="1"/>
          </p:cNvSpPr>
          <p:nvPr>
            <p:ph type="pic" sz="quarter" idx="19"/>
          </p:nvPr>
        </p:nvSpPr>
        <p:spPr/>
      </p:sp>
      <p:pic>
        <p:nvPicPr>
          <p:cNvPr id="18" name="Picture Placeholder 17">
            <a:extLst>
              <a:ext uri="{FF2B5EF4-FFF2-40B4-BE49-F238E27FC236}">
                <a16:creationId xmlns:a16="http://schemas.microsoft.com/office/drawing/2014/main" id="{C58A1795-96C6-C006-ABA0-A4EE477C8D68}"/>
              </a:ext>
            </a:extLst>
          </p:cNvPr>
          <p:cNvPicPr>
            <a:picLocks noGrp="1" noChangeAspect="1"/>
          </p:cNvPicPr>
          <p:nvPr>
            <p:ph type="pic" sz="quarter" idx="20"/>
          </p:nvPr>
        </p:nvPicPr>
        <p:blipFill>
          <a:blip r:embed="rId2"/>
          <a:srcRect t="4428" b="4428"/>
          <a:stretch>
            <a:fillRect/>
          </a:stretch>
        </p:blipFill>
        <p:spPr>
          <a:xfrm>
            <a:off x="7917366" y="471488"/>
            <a:ext cx="4159405" cy="5648512"/>
          </a:xfrm>
        </p:spPr>
      </p:pic>
    </p:spTree>
    <p:extLst>
      <p:ext uri="{BB962C8B-B14F-4D97-AF65-F5344CB8AC3E}">
        <p14:creationId xmlns:p14="http://schemas.microsoft.com/office/powerpoint/2010/main" val="348257486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8D002-7B9D-4732-8379-4110403BA73E}"/>
              </a:ext>
            </a:extLst>
          </p:cNvPr>
          <p:cNvSpPr>
            <a:spLocks noGrp="1"/>
          </p:cNvSpPr>
          <p:nvPr>
            <p:ph type="title"/>
          </p:nvPr>
        </p:nvSpPr>
        <p:spPr/>
        <p:txBody>
          <a:bodyPr>
            <a:normAutofit fontScale="90000"/>
          </a:bodyPr>
          <a:lstStyle/>
          <a:p>
            <a:r>
              <a:rPr lang="en-US" sz="4000" b="1" i="1" dirty="0"/>
              <a:t>CONDEMNING CHANGES EXPERIENCED BY THE ORGANIZATION</a:t>
            </a:r>
          </a:p>
        </p:txBody>
      </p:sp>
      <p:sp>
        <p:nvSpPr>
          <p:cNvPr id="8" name="Slide Number Placeholder 7">
            <a:extLst>
              <a:ext uri="{FF2B5EF4-FFF2-40B4-BE49-F238E27FC236}">
                <a16:creationId xmlns:a16="http://schemas.microsoft.com/office/drawing/2014/main" id="{1E1E3352-862D-46A0-BEB3-A5135B8C1C88}"/>
              </a:ext>
            </a:extLst>
          </p:cNvPr>
          <p:cNvSpPr>
            <a:spLocks noGrp="1"/>
          </p:cNvSpPr>
          <p:nvPr>
            <p:ph type="sldNum" sz="quarter" idx="16"/>
          </p:nvPr>
        </p:nvSpPr>
        <p:spPr/>
        <p:txBody>
          <a:bodyPr/>
          <a:lstStyle/>
          <a:p>
            <a:fld id="{058DB212-BFA2-403F-85EF-DFD3FF6D973A}" type="slidenum">
              <a:rPr lang="en-US" smtClean="0"/>
              <a:pPr/>
              <a:t>5</a:t>
            </a:fld>
            <a:endParaRPr lang="en-US" dirty="0"/>
          </a:p>
        </p:txBody>
      </p:sp>
      <p:sp>
        <p:nvSpPr>
          <p:cNvPr id="17" name="TextBox 16">
            <a:extLst>
              <a:ext uri="{FF2B5EF4-FFF2-40B4-BE49-F238E27FC236}">
                <a16:creationId xmlns:a16="http://schemas.microsoft.com/office/drawing/2014/main" id="{D941EAD5-81E2-CD84-2795-D879D4EDE2F1}"/>
              </a:ext>
            </a:extLst>
          </p:cNvPr>
          <p:cNvSpPr txBox="1"/>
          <p:nvPr/>
        </p:nvSpPr>
        <p:spPr>
          <a:xfrm>
            <a:off x="782455" y="2197100"/>
            <a:ext cx="4166735" cy="3139321"/>
          </a:xfrm>
          <a:prstGeom prst="rect">
            <a:avLst/>
          </a:prstGeom>
          <a:noFill/>
        </p:spPr>
        <p:txBody>
          <a:bodyPr wrap="square" rtlCol="0">
            <a:spAutoFit/>
          </a:bodyPr>
          <a:lstStyle/>
          <a:p>
            <a:r>
              <a:rPr lang="en-IN" dirty="0"/>
              <a:t>LEADERSHIP CHANGE</a:t>
            </a:r>
          </a:p>
          <a:p>
            <a:endParaRPr lang="en-IN" dirty="0"/>
          </a:p>
          <a:p>
            <a:r>
              <a:rPr lang="en-IN" dirty="0"/>
              <a:t>MERGERS and acquisition</a:t>
            </a:r>
          </a:p>
          <a:p>
            <a:endParaRPr lang="en-IN" dirty="0"/>
          </a:p>
          <a:p>
            <a:r>
              <a:rPr lang="en-IN" dirty="0"/>
              <a:t>ORGANIZATIONAL RESTRUCTURING</a:t>
            </a:r>
          </a:p>
          <a:p>
            <a:endParaRPr lang="en-IN" dirty="0"/>
          </a:p>
          <a:p>
            <a:r>
              <a:rPr lang="en-IN" dirty="0"/>
              <a:t>TECHNOLOGICAL ADVANCEMENT</a:t>
            </a:r>
          </a:p>
          <a:p>
            <a:endParaRPr lang="en-IN" dirty="0"/>
          </a:p>
          <a:p>
            <a:r>
              <a:rPr lang="en-IN" dirty="0"/>
              <a:t>CULTURAL CHANGES</a:t>
            </a:r>
          </a:p>
          <a:p>
            <a:endParaRPr lang="en-IN" dirty="0"/>
          </a:p>
          <a:p>
            <a:r>
              <a:rPr lang="en-IN" dirty="0"/>
              <a:t>ECONOMIC CONDITIONS </a:t>
            </a:r>
          </a:p>
        </p:txBody>
      </p:sp>
      <p:pic>
        <p:nvPicPr>
          <p:cNvPr id="4" name="Picture 3">
            <a:extLst>
              <a:ext uri="{FF2B5EF4-FFF2-40B4-BE49-F238E27FC236}">
                <a16:creationId xmlns:a16="http://schemas.microsoft.com/office/drawing/2014/main" id="{CCB251E2-DAD2-797F-251B-9EC97FEEB6C9}"/>
              </a:ext>
            </a:extLst>
          </p:cNvPr>
          <p:cNvPicPr>
            <a:picLocks noChangeAspect="1"/>
          </p:cNvPicPr>
          <p:nvPr/>
        </p:nvPicPr>
        <p:blipFill>
          <a:blip r:embed="rId2"/>
          <a:stretch>
            <a:fillRect/>
          </a:stretch>
        </p:blipFill>
        <p:spPr>
          <a:xfrm>
            <a:off x="6289288" y="2197099"/>
            <a:ext cx="4962292" cy="2731739"/>
          </a:xfrm>
          <a:prstGeom prst="rect">
            <a:avLst/>
          </a:prstGeom>
        </p:spPr>
      </p:pic>
    </p:spTree>
    <p:extLst>
      <p:ext uri="{BB962C8B-B14F-4D97-AF65-F5344CB8AC3E}">
        <p14:creationId xmlns:p14="http://schemas.microsoft.com/office/powerpoint/2010/main" val="1858038096"/>
      </p:ext>
    </p:extLst>
  </p:cSld>
  <p:clrMapOvr>
    <a:masterClrMapping/>
  </p:clrMapOvr>
  <p:transition spd="slow">
    <p:wheel spokes="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33D0-A2F5-49D6-833F-C677390546EB}"/>
              </a:ext>
            </a:extLst>
          </p:cNvPr>
          <p:cNvSpPr>
            <a:spLocks noGrp="1"/>
          </p:cNvSpPr>
          <p:nvPr>
            <p:ph type="title"/>
          </p:nvPr>
        </p:nvSpPr>
        <p:spPr/>
        <p:txBody>
          <a:bodyPr/>
          <a:lstStyle/>
          <a:p>
            <a:r>
              <a:rPr lang="en-US" b="1" i="1" dirty="0">
                <a:solidFill>
                  <a:schemeClr val="tx2">
                    <a:lumMod val="20000"/>
                    <a:lumOff val="80000"/>
                  </a:schemeClr>
                </a:solidFill>
                <a:highlight>
                  <a:srgbClr val="808080"/>
                </a:highlight>
              </a:rPr>
              <a:t>MAIN BODY</a:t>
            </a:r>
          </a:p>
        </p:txBody>
      </p:sp>
      <p:sp>
        <p:nvSpPr>
          <p:cNvPr id="3" name="TextBox 2">
            <a:extLst>
              <a:ext uri="{FF2B5EF4-FFF2-40B4-BE49-F238E27FC236}">
                <a16:creationId xmlns:a16="http://schemas.microsoft.com/office/drawing/2014/main" id="{AF39289D-F9F6-48D3-775A-29879EFA5A33}"/>
              </a:ext>
            </a:extLst>
          </p:cNvPr>
          <p:cNvSpPr txBox="1"/>
          <p:nvPr/>
        </p:nvSpPr>
        <p:spPr>
          <a:xfrm>
            <a:off x="315559" y="1630963"/>
            <a:ext cx="12068531" cy="4524315"/>
          </a:xfrm>
          <a:prstGeom prst="rect">
            <a:avLst/>
          </a:prstGeom>
          <a:noFill/>
        </p:spPr>
        <p:txBody>
          <a:bodyPr wrap="square" rtlCol="0">
            <a:spAutoFit/>
          </a:bodyPr>
          <a:lstStyle/>
          <a:p>
            <a:r>
              <a:rPr lang="en-US" dirty="0"/>
              <a:t>Accenture also has a strong focus on sustainability and social responsibility, with initiatives aimed at reducing the company's carbon footprint and promoting diversity, equity, and inclusion. In addition, the company invests heavily in research and development to stay at the forefront of emerging technologies and trends.</a:t>
            </a:r>
          </a:p>
          <a:p>
            <a:endParaRPr lang="en-US" dirty="0"/>
          </a:p>
          <a:p>
            <a:endParaRPr lang="en-US" dirty="0"/>
          </a:p>
          <a:p>
            <a:r>
              <a:rPr lang="en-US" dirty="0"/>
              <a:t>STRATEGY AND CONSULTING</a:t>
            </a:r>
          </a:p>
          <a:p>
            <a:endParaRPr lang="en-US" dirty="0"/>
          </a:p>
          <a:p>
            <a:r>
              <a:rPr lang="en-US" dirty="0"/>
              <a:t>INTERACTIVE</a:t>
            </a:r>
          </a:p>
          <a:p>
            <a:r>
              <a:rPr lang="en-US" dirty="0"/>
              <a:t> </a:t>
            </a:r>
          </a:p>
          <a:p>
            <a:r>
              <a:rPr lang="en-US" dirty="0"/>
              <a:t>TECHNOLOGY</a:t>
            </a:r>
          </a:p>
          <a:p>
            <a:endParaRPr lang="en-US" dirty="0"/>
          </a:p>
          <a:p>
            <a:r>
              <a:rPr lang="en-US" dirty="0"/>
              <a:t>OPERATIONS</a:t>
            </a:r>
          </a:p>
          <a:p>
            <a:endParaRPr lang="en-IN" dirty="0"/>
          </a:p>
          <a:p>
            <a:endParaRPr lang="en-IN" dirty="0"/>
          </a:p>
          <a:p>
            <a:endParaRPr lang="en-IN" dirty="0"/>
          </a:p>
        </p:txBody>
      </p:sp>
      <p:pic>
        <p:nvPicPr>
          <p:cNvPr id="4" name="Picture 2" descr="86 Accenture Logo Photos and Premium High Res Pictures - Getty Images">
            <a:extLst>
              <a:ext uri="{FF2B5EF4-FFF2-40B4-BE49-F238E27FC236}">
                <a16:creationId xmlns:a16="http://schemas.microsoft.com/office/drawing/2014/main" id="{49B6C947-95F4-704B-4F35-CF22C1F593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4733" y="2605742"/>
            <a:ext cx="6030370" cy="3003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758490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33D0-A2F5-49D6-833F-C677390546EB}"/>
              </a:ext>
            </a:extLst>
          </p:cNvPr>
          <p:cNvSpPr>
            <a:spLocks noGrp="1"/>
          </p:cNvSpPr>
          <p:nvPr>
            <p:ph type="title"/>
          </p:nvPr>
        </p:nvSpPr>
        <p:spPr>
          <a:xfrm>
            <a:off x="1125820" y="116368"/>
            <a:ext cx="9603275" cy="1049235"/>
          </a:xfrm>
        </p:spPr>
        <p:txBody>
          <a:bodyPr>
            <a:normAutofit/>
          </a:bodyPr>
          <a:lstStyle/>
          <a:p>
            <a:r>
              <a:rPr lang="en-US" sz="4000" b="1" dirty="0">
                <a:solidFill>
                  <a:schemeClr val="accent4">
                    <a:lumMod val="50000"/>
                  </a:schemeClr>
                </a:solidFill>
              </a:rPr>
              <a:t>PESTELS ANALYSIS ON </a:t>
            </a:r>
            <a:r>
              <a:rPr lang="en-IN" sz="4000" b="1" dirty="0">
                <a:solidFill>
                  <a:schemeClr val="accent4">
                    <a:lumMod val="50000"/>
                  </a:schemeClr>
                </a:solidFill>
              </a:rPr>
              <a:t>ACCENTURE</a:t>
            </a:r>
            <a:endParaRPr lang="en-US" sz="4000" b="1" dirty="0">
              <a:solidFill>
                <a:schemeClr val="accent4">
                  <a:lumMod val="50000"/>
                </a:schemeClr>
              </a:solidFill>
            </a:endParaRPr>
          </a:p>
        </p:txBody>
      </p:sp>
      <p:graphicFrame>
        <p:nvGraphicFramePr>
          <p:cNvPr id="14" name="Chart 13" descr="Donut Graph">
            <a:extLst>
              <a:ext uri="{FF2B5EF4-FFF2-40B4-BE49-F238E27FC236}">
                <a16:creationId xmlns:a16="http://schemas.microsoft.com/office/drawing/2014/main" id="{D8E29E61-CD6B-43C4-BAF5-D72045A07A60}"/>
              </a:ext>
            </a:extLst>
          </p:cNvPr>
          <p:cNvGraphicFramePr/>
          <p:nvPr>
            <p:extLst>
              <p:ext uri="{D42A27DB-BD31-4B8C-83A1-F6EECF244321}">
                <p14:modId xmlns:p14="http://schemas.microsoft.com/office/powerpoint/2010/main" val="107035174"/>
              </p:ext>
            </p:extLst>
          </p:nvPr>
        </p:nvGraphicFramePr>
        <p:xfrm>
          <a:off x="8652735" y="2396967"/>
          <a:ext cx="2013541" cy="2161888"/>
        </p:xfrm>
        <a:graphic>
          <a:graphicData uri="http://schemas.openxmlformats.org/drawingml/2006/chart">
            <c:chart xmlns:c="http://schemas.openxmlformats.org/drawingml/2006/chart" xmlns:r="http://schemas.openxmlformats.org/officeDocument/2006/relationships" r:id="rId2"/>
          </a:graphicData>
        </a:graphic>
      </p:graphicFrame>
      <p:sp>
        <p:nvSpPr>
          <p:cNvPr id="3" name="Rectangle 2" descr="legend">
            <a:extLst>
              <a:ext uri="{FF2B5EF4-FFF2-40B4-BE49-F238E27FC236}">
                <a16:creationId xmlns:a16="http://schemas.microsoft.com/office/drawing/2014/main" id="{7D64EECE-959D-459E-BAFC-4E6C13A0DE32}"/>
              </a:ext>
              <a:ext uri="{C183D7F6-B498-43B3-948B-1728B52AA6E4}">
                <adec:decorative xmlns:adec="http://schemas.microsoft.com/office/drawing/2017/decorative" val="1"/>
              </a:ext>
            </a:extLst>
          </p:cNvPr>
          <p:cNvSpPr/>
          <p:nvPr/>
        </p:nvSpPr>
        <p:spPr>
          <a:xfrm>
            <a:off x="7804081" y="6308667"/>
            <a:ext cx="4387919" cy="36933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03A2DD86-C87A-91D6-BE69-FA725E8C187A}"/>
              </a:ext>
            </a:extLst>
          </p:cNvPr>
          <p:cNvSpPr txBox="1"/>
          <p:nvPr/>
        </p:nvSpPr>
        <p:spPr>
          <a:xfrm>
            <a:off x="96520" y="1059652"/>
            <a:ext cx="11998960" cy="4801314"/>
          </a:xfrm>
          <a:prstGeom prst="rect">
            <a:avLst/>
          </a:prstGeom>
          <a:noFill/>
        </p:spPr>
        <p:txBody>
          <a:bodyPr wrap="square" rtlCol="0">
            <a:spAutoFit/>
          </a:bodyPr>
          <a:lstStyle/>
          <a:p>
            <a:r>
              <a:rPr lang="en-US" b="1" u="sng" dirty="0"/>
              <a:t>Political</a:t>
            </a:r>
            <a:r>
              <a:rPr lang="en-US" dirty="0"/>
              <a:t>: Government laws and rules may have an impact on Accenture's operations in the many nations where it conducts business. The revenue and profitability of Accenture could be impacted by changes in tax laws and trade regulations. A certain region's political unrest or armed war may have an impact on Accenture's business operations</a:t>
            </a:r>
          </a:p>
          <a:p>
            <a:endParaRPr lang="en-US" dirty="0"/>
          </a:p>
          <a:p>
            <a:r>
              <a:rPr lang="en-US" dirty="0"/>
              <a:t>.</a:t>
            </a:r>
            <a:r>
              <a:rPr lang="en-US" b="1" u="sng" dirty="0"/>
              <a:t>Economic</a:t>
            </a:r>
            <a:r>
              <a:rPr lang="en-US" dirty="0"/>
              <a:t>: Accenture’s revenue and profitability may be impacted by the economic stability and growth of various geographical areas. Exchange rate fluctuations might affect Accenture’s financial results. The cost of borrowing for Accenture and its financial success can be impacted by changes in interest rates.</a:t>
            </a:r>
          </a:p>
          <a:p>
            <a:endParaRPr lang="en-US" dirty="0"/>
          </a:p>
          <a:p>
            <a:r>
              <a:rPr lang="en-US" b="1" u="sng" dirty="0"/>
              <a:t>Sociocultural</a:t>
            </a:r>
            <a:r>
              <a:rPr lang="en-US" dirty="0"/>
              <a:t>: Accenture operates in a wide range of nations, and it must modify its techniques to fit each nation's cultural and social traditions. The demand for Accenture's services may change due to modifications in consumer behavior and lifestyle. demographic shifts, like an elderly population</a:t>
            </a:r>
          </a:p>
          <a:p>
            <a:endParaRPr lang="en-US" dirty="0"/>
          </a:p>
          <a:p>
            <a:r>
              <a:rPr lang="en-US" b="1" u="sng" dirty="0"/>
              <a:t>Technological</a:t>
            </a:r>
            <a:r>
              <a:rPr lang="en-US" dirty="0"/>
              <a:t>: Accenture is heavily dependent on technology and must stay ahead of the curve in terms of innovation and technological advancements. Cybersecurity threats can pose a risk to Accenture’s operations and reputation. Advances in automation and artificial intelligence may disrupt Accenture's traditional consulting and outsourcing services.</a:t>
            </a:r>
            <a:endParaRPr lang="en-IN" dirty="0"/>
          </a:p>
        </p:txBody>
      </p:sp>
    </p:spTree>
    <p:extLst>
      <p:ext uri="{BB962C8B-B14F-4D97-AF65-F5344CB8AC3E}">
        <p14:creationId xmlns:p14="http://schemas.microsoft.com/office/powerpoint/2010/main" val="848277181"/>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4DA8E-0B9A-5F76-7262-B7B8F8582F5A}"/>
              </a:ext>
            </a:extLst>
          </p:cNvPr>
          <p:cNvSpPr>
            <a:spLocks noGrp="1"/>
          </p:cNvSpPr>
          <p:nvPr>
            <p:ph type="title"/>
          </p:nvPr>
        </p:nvSpPr>
        <p:spPr>
          <a:xfrm>
            <a:off x="1130270" y="953324"/>
            <a:ext cx="9603275" cy="4228276"/>
          </a:xfrm>
        </p:spPr>
        <p:txBody>
          <a:bodyPr>
            <a:normAutofit/>
          </a:bodyPr>
          <a:lstStyle/>
          <a:p>
            <a:r>
              <a:rPr lang="en-US" sz="2000" b="1" u="sng" dirty="0"/>
              <a:t>Legal</a:t>
            </a:r>
            <a:r>
              <a:rPr lang="en-US" sz="2000" dirty="0"/>
              <a:t>: Accenture operates in different countries and must comply with the legal and regulatory requirements of each country. Changes in laws related to intellectual property, data protection, and privacy can affect Accenture’s operations. Legal disputes and regulatory actions can pose a risk to Accenture’s financial performance and reputation.</a:t>
            </a:r>
            <a:br>
              <a:rPr lang="en-US" sz="2000" dirty="0"/>
            </a:br>
            <a:br>
              <a:rPr lang="en-US" sz="2000" dirty="0"/>
            </a:br>
            <a:r>
              <a:rPr lang="en-US" sz="2000" b="1" u="sng" dirty="0"/>
              <a:t>Environmental</a:t>
            </a:r>
            <a:r>
              <a:rPr lang="en-US" sz="2000" dirty="0"/>
              <a:t>: Accenture has committed to reducing its environmental impact and increasing sustainability efforts. Climate change and natural disasters can affect Accenture's operations in different regions. Changing consumer attitudes towards environmental responsibility can create opportunities for Accenture to offer sustainability-focused services. Overall, Accenture operates in a complex and constantly changing external environment, and it must stay vigilant in monitoring and adapting to these macro-environmental factors to ensure its continued success. </a:t>
            </a:r>
            <a:endParaRPr lang="en-IN" sz="2000" dirty="0"/>
          </a:p>
        </p:txBody>
      </p:sp>
      <p:sp>
        <p:nvSpPr>
          <p:cNvPr id="4" name="Slide Number Placeholder 3">
            <a:extLst>
              <a:ext uri="{FF2B5EF4-FFF2-40B4-BE49-F238E27FC236}">
                <a16:creationId xmlns:a16="http://schemas.microsoft.com/office/drawing/2014/main" id="{8D257C3A-5404-BAE2-56B7-9E326B60F42C}"/>
              </a:ext>
            </a:extLst>
          </p:cNvPr>
          <p:cNvSpPr>
            <a:spLocks noGrp="1"/>
          </p:cNvSpPr>
          <p:nvPr>
            <p:ph type="sldNum" sz="quarter" idx="14"/>
          </p:nvPr>
        </p:nvSpPr>
        <p:spPr/>
        <p:txBody>
          <a:bodyPr/>
          <a:lstStyle/>
          <a:p>
            <a:fld id="{058DB212-BFA2-403F-85EF-DFD3FF6D973A}" type="slidenum">
              <a:rPr lang="en-US" noProof="0" smtClean="0"/>
              <a:pPr/>
              <a:t>8</a:t>
            </a:fld>
            <a:endParaRPr lang="en-US" noProof="0" dirty="0"/>
          </a:p>
        </p:txBody>
      </p:sp>
    </p:spTree>
    <p:extLst>
      <p:ext uri="{BB962C8B-B14F-4D97-AF65-F5344CB8AC3E}">
        <p14:creationId xmlns:p14="http://schemas.microsoft.com/office/powerpoint/2010/main" val="29868707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5B089-37B7-A9C1-3A80-164BB3D48883}"/>
              </a:ext>
            </a:extLst>
          </p:cNvPr>
          <p:cNvSpPr>
            <a:spLocks noGrp="1"/>
          </p:cNvSpPr>
          <p:nvPr>
            <p:ph type="title"/>
          </p:nvPr>
        </p:nvSpPr>
        <p:spPr>
          <a:xfrm>
            <a:off x="475580" y="1268622"/>
            <a:ext cx="9806340" cy="4735938"/>
          </a:xfrm>
        </p:spPr>
        <p:txBody>
          <a:bodyPr>
            <a:noAutofit/>
          </a:bodyPr>
          <a:lstStyle/>
          <a:p>
            <a:pPr algn="l"/>
            <a:r>
              <a:rPr lang="en-US" sz="2000" dirty="0">
                <a:latin typeface="Calibri Light" panose="020F0302020204030204" pitchFamily="34" charset="0"/>
                <a:ea typeface="Calibri Light" panose="020F0302020204030204" pitchFamily="34" charset="0"/>
                <a:cs typeface="Calibri Light" panose="020F0302020204030204" pitchFamily="34" charset="0"/>
              </a:rPr>
              <a:t>Unfreezing: This stage entails preparing the organization for change. Accenture may conduct a diagnosis to determine the need for change and instill a sense of urgency in employees. This can include communicating the reasons for change, sharing information about the organization's current state, and addressing any resistance to change.</a:t>
            </a:r>
            <a:br>
              <a:rPr lang="en-US" sz="2000" dirty="0">
                <a:latin typeface="Calibri Light" panose="020F0302020204030204" pitchFamily="34" charset="0"/>
                <a:ea typeface="Calibri Light" panose="020F0302020204030204" pitchFamily="34" charset="0"/>
                <a:cs typeface="Calibri Light" panose="020F0302020204030204" pitchFamily="34" charset="0"/>
              </a:rPr>
            </a:br>
            <a:br>
              <a:rPr lang="en-US" sz="2000" dirty="0">
                <a:latin typeface="Calibri Light" panose="020F0302020204030204" pitchFamily="34" charset="0"/>
                <a:ea typeface="Calibri Light" panose="020F0302020204030204" pitchFamily="34" charset="0"/>
                <a:cs typeface="Calibri Light" panose="020F0302020204030204" pitchFamily="34" charset="0"/>
              </a:rPr>
            </a:br>
            <a:br>
              <a:rPr lang="en-US" sz="2000" dirty="0">
                <a:latin typeface="Calibri Light" panose="020F0302020204030204" pitchFamily="34" charset="0"/>
                <a:ea typeface="Calibri Light" panose="020F0302020204030204" pitchFamily="34" charset="0"/>
                <a:cs typeface="Calibri Light" panose="020F0302020204030204" pitchFamily="34" charset="0"/>
              </a:rPr>
            </a:br>
            <a:r>
              <a:rPr lang="en-US" sz="2000" dirty="0">
                <a:latin typeface="Calibri Light" panose="020F0302020204030204" pitchFamily="34" charset="0"/>
                <a:ea typeface="Calibri Light" panose="020F0302020204030204" pitchFamily="34" charset="0"/>
                <a:cs typeface="Calibri Light" panose="020F0302020204030204" pitchFamily="34" charset="0"/>
              </a:rPr>
              <a:t>Changing: The actual change process occurs during this stage. Accenture may implement the desired changes by introducing new systems, processes, or structures. Employees may need to be trained or coached on new skills, behaviors, or attitudes during this stage. During this stage, communication is critical to keep employees informed about the progress of the change process and to address any concerns or issues that arise.</a:t>
            </a:r>
            <a:br>
              <a:rPr lang="en-US" sz="2000" dirty="0">
                <a:latin typeface="Calibri Light" panose="020F0302020204030204" pitchFamily="34" charset="0"/>
                <a:ea typeface="Calibri Light" panose="020F0302020204030204" pitchFamily="34" charset="0"/>
                <a:cs typeface="Calibri Light" panose="020F0302020204030204" pitchFamily="34" charset="0"/>
              </a:rPr>
            </a:br>
            <a:br>
              <a:rPr lang="en-US" sz="2000" dirty="0">
                <a:latin typeface="Calibri Light" panose="020F0302020204030204" pitchFamily="34" charset="0"/>
                <a:ea typeface="Calibri Light" panose="020F0302020204030204" pitchFamily="34" charset="0"/>
                <a:cs typeface="Calibri Light" panose="020F0302020204030204" pitchFamily="34" charset="0"/>
              </a:rPr>
            </a:br>
            <a:r>
              <a:rPr lang="en-US" sz="2000" b="0" i="0" dirty="0">
                <a:solidFill>
                  <a:srgbClr val="374151"/>
                </a:solidFill>
                <a:effectLst/>
                <a:latin typeface="Calibri Light" panose="020F0302020204030204" pitchFamily="34" charset="0"/>
                <a:ea typeface="Calibri Light" panose="020F0302020204030204" pitchFamily="34" charset="0"/>
                <a:cs typeface="Calibri Light" panose="020F0302020204030204" pitchFamily="34" charset="0"/>
              </a:rPr>
              <a:t>Refreezing: This stage involves stabilizing the changes and integrating them into the organization's culture and systems. Accenture may create policies, procedures, and structures that support the new ways of working. This stage also involves celebrating successes and recognizing the contributions of employees who were involved in the change process</a:t>
            </a:r>
            <a:r>
              <a:rPr lang="en-US" sz="2000" b="0" i="0" dirty="0">
                <a:solidFill>
                  <a:srgbClr val="374151"/>
                </a:solidFill>
                <a:effectLst/>
                <a:latin typeface="Söhne"/>
              </a:rPr>
              <a:t>.</a:t>
            </a:r>
            <a:br>
              <a:rPr lang="en-US" sz="1200" b="0" i="0" dirty="0">
                <a:solidFill>
                  <a:srgbClr val="374151"/>
                </a:solidFill>
                <a:effectLst/>
                <a:latin typeface="Söhne"/>
              </a:rPr>
            </a:br>
            <a:br>
              <a:rPr lang="en-US" sz="1200" dirty="0"/>
            </a:br>
            <a:endParaRPr lang="en-IN" sz="2000" dirty="0"/>
          </a:p>
        </p:txBody>
      </p:sp>
      <p:sp>
        <p:nvSpPr>
          <p:cNvPr id="3" name="Text Placeholder 2">
            <a:extLst>
              <a:ext uri="{FF2B5EF4-FFF2-40B4-BE49-F238E27FC236}">
                <a16:creationId xmlns:a16="http://schemas.microsoft.com/office/drawing/2014/main" id="{16B4D6D8-809B-DEA0-1C65-E87F49FD7B1F}"/>
              </a:ext>
            </a:extLst>
          </p:cNvPr>
          <p:cNvSpPr>
            <a:spLocks noGrp="1"/>
          </p:cNvSpPr>
          <p:nvPr>
            <p:ph type="body" sz="quarter" idx="12"/>
          </p:nvPr>
        </p:nvSpPr>
        <p:spPr>
          <a:xfrm>
            <a:off x="161925" y="389197"/>
            <a:ext cx="12436475" cy="1410839"/>
          </a:xfrm>
        </p:spPr>
        <p:txBody>
          <a:bodyPr>
            <a:noAutofit/>
          </a:bodyPr>
          <a:lstStyle/>
          <a:p>
            <a:r>
              <a:rPr lang="en-IN" sz="4000" dirty="0"/>
              <a:t>LEWIN’S  MODEL OF ANALYSIS ON ACCENTURE</a:t>
            </a:r>
          </a:p>
        </p:txBody>
      </p:sp>
    </p:spTree>
    <p:extLst>
      <p:ext uri="{BB962C8B-B14F-4D97-AF65-F5344CB8AC3E}">
        <p14:creationId xmlns:p14="http://schemas.microsoft.com/office/powerpoint/2010/main" val="3536176064"/>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0D94F89-7043-F615-298A-70EED019B06F}"/>
              </a:ext>
            </a:extLst>
          </p:cNvPr>
          <p:cNvSpPr txBox="1"/>
          <p:nvPr/>
        </p:nvSpPr>
        <p:spPr>
          <a:xfrm>
            <a:off x="434898" y="192240"/>
            <a:ext cx="10203366" cy="1600438"/>
          </a:xfrm>
          <a:prstGeom prst="rect">
            <a:avLst/>
          </a:prstGeom>
          <a:noFill/>
        </p:spPr>
        <p:txBody>
          <a:bodyPr wrap="square" rtlCol="0">
            <a:spAutoFit/>
          </a:bodyPr>
          <a:lstStyle/>
          <a:p>
            <a:r>
              <a:rPr lang="en-US" sz="4000" dirty="0"/>
              <a:t>Emerging Changes and Overcoming in Accenture</a:t>
            </a:r>
          </a:p>
          <a:p>
            <a:endParaRPr lang="en-IN" dirty="0"/>
          </a:p>
        </p:txBody>
      </p:sp>
      <p:sp>
        <p:nvSpPr>
          <p:cNvPr id="7" name="TextBox 6">
            <a:extLst>
              <a:ext uri="{FF2B5EF4-FFF2-40B4-BE49-F238E27FC236}">
                <a16:creationId xmlns:a16="http://schemas.microsoft.com/office/drawing/2014/main" id="{16D9087F-E1FC-45C8-05CD-90E3E742B191}"/>
              </a:ext>
            </a:extLst>
          </p:cNvPr>
          <p:cNvSpPr txBox="1"/>
          <p:nvPr/>
        </p:nvSpPr>
        <p:spPr>
          <a:xfrm>
            <a:off x="970156" y="1951463"/>
            <a:ext cx="10716322" cy="3693319"/>
          </a:xfrm>
          <a:prstGeom prst="rect">
            <a:avLst/>
          </a:prstGeom>
          <a:noFill/>
        </p:spPr>
        <p:txBody>
          <a:bodyPr wrap="square" rtlCol="0">
            <a:spAutoFit/>
          </a:bodyPr>
          <a:lstStyle/>
          <a:p>
            <a:r>
              <a:rPr lang="en-US" dirty="0"/>
              <a:t>Change is a constant in every organization, and how it emerges and is brought about varies depending on the approach. Some organizations may implement change on their own initiative, whereas others may only react to external pressures or crises. In this context, we can look at how Accenture, a global professional services firm, has approached change and dealt with change resistance. </a:t>
            </a:r>
          </a:p>
          <a:p>
            <a:endParaRPr lang="en-US" dirty="0"/>
          </a:p>
          <a:p>
            <a:r>
              <a:rPr lang="en-US" dirty="0"/>
              <a:t>Approaches to Changes:</a:t>
            </a:r>
          </a:p>
          <a:p>
            <a:endParaRPr lang="en-US" dirty="0"/>
          </a:p>
          <a:p>
            <a:r>
              <a:rPr lang="en-US" u="sng" dirty="0"/>
              <a:t>Top-down</a:t>
            </a:r>
            <a:r>
              <a:rPr lang="en-US" dirty="0"/>
              <a:t> </a:t>
            </a:r>
            <a:r>
              <a:rPr lang="en-US" u="sng" dirty="0"/>
              <a:t>approach</a:t>
            </a:r>
            <a:r>
              <a:rPr lang="en-US" dirty="0"/>
              <a:t>: Accenture, like many other large organizations, approaches change management from the top. The vision for change is set by the company's senior leadership, and the plan is then communicated to the rest of the organization. This approach is useful for ensuring consistency and alignment across the organization, but it can also lead to employee resistance.</a:t>
            </a:r>
            <a:endParaRPr lang="en-IN" dirty="0"/>
          </a:p>
        </p:txBody>
      </p:sp>
    </p:spTree>
    <p:extLst>
      <p:ext uri="{BB962C8B-B14F-4D97-AF65-F5344CB8AC3E}">
        <p14:creationId xmlns:p14="http://schemas.microsoft.com/office/powerpoint/2010/main" val="2687865115"/>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EE74F7E-F9D0-415C-9E3A-A14801E28816}"/>
              </a:ext>
            </a:extLst>
          </p:cNvPr>
          <p:cNvSpPr>
            <a:spLocks noGrp="1"/>
          </p:cNvSpPr>
          <p:nvPr>
            <p:ph type="body" sz="quarter" idx="14"/>
          </p:nvPr>
        </p:nvSpPr>
        <p:spPr/>
        <p:txBody>
          <a:bodyPr>
            <a:normAutofit fontScale="85000" lnSpcReduction="10000"/>
          </a:bodyPr>
          <a:lstStyle/>
          <a:p>
            <a:r>
              <a:rPr lang="en-US" dirty="0"/>
              <a:t>Caption </a:t>
            </a:r>
            <a:r>
              <a:rPr lang="en-US" noProof="1"/>
              <a:t>lorem ipsum</a:t>
            </a:r>
          </a:p>
        </p:txBody>
      </p:sp>
      <p:sp>
        <p:nvSpPr>
          <p:cNvPr id="3" name="Slide Number Placeholder 2">
            <a:extLst>
              <a:ext uri="{FF2B5EF4-FFF2-40B4-BE49-F238E27FC236}">
                <a16:creationId xmlns:a16="http://schemas.microsoft.com/office/drawing/2014/main" id="{D9CBB752-D2AB-49BF-A7EC-FB5FD5CC2176}"/>
              </a:ext>
            </a:extLst>
          </p:cNvPr>
          <p:cNvSpPr>
            <a:spLocks noGrp="1"/>
          </p:cNvSpPr>
          <p:nvPr>
            <p:ph type="sldNum" sz="quarter" idx="17"/>
          </p:nvPr>
        </p:nvSpPr>
        <p:spPr/>
        <p:txBody>
          <a:bodyPr/>
          <a:lstStyle/>
          <a:p>
            <a:fld id="{058DB212-BFA2-403F-85EF-DFD3FF6D973A}" type="slidenum">
              <a:rPr lang="en-US" smtClean="0"/>
              <a:pPr/>
              <a:t>11</a:t>
            </a:fld>
            <a:endParaRPr lang="en-US" dirty="0"/>
          </a:p>
        </p:txBody>
      </p:sp>
      <p:sp>
        <p:nvSpPr>
          <p:cNvPr id="6" name="Title 5" hidden="1">
            <a:extLst>
              <a:ext uri="{FF2B5EF4-FFF2-40B4-BE49-F238E27FC236}">
                <a16:creationId xmlns:a16="http://schemas.microsoft.com/office/drawing/2014/main" id="{707AB002-C4F6-4161-B852-52188657B697}"/>
              </a:ext>
            </a:extLst>
          </p:cNvPr>
          <p:cNvSpPr>
            <a:spLocks noGrp="1"/>
          </p:cNvSpPr>
          <p:nvPr>
            <p:ph type="title"/>
          </p:nvPr>
        </p:nvSpPr>
        <p:spPr/>
        <p:txBody>
          <a:bodyPr/>
          <a:lstStyle/>
          <a:p>
            <a:r>
              <a:rPr lang="en-US" dirty="0"/>
              <a:t>Video slide</a:t>
            </a:r>
          </a:p>
        </p:txBody>
      </p:sp>
      <p:graphicFrame>
        <p:nvGraphicFramePr>
          <p:cNvPr id="7" name="Chart 6">
            <a:extLst>
              <a:ext uri="{FF2B5EF4-FFF2-40B4-BE49-F238E27FC236}">
                <a16:creationId xmlns:a16="http://schemas.microsoft.com/office/drawing/2014/main" id="{EF627E61-03AD-3545-5A1D-A25FD77A93E1}"/>
              </a:ext>
            </a:extLst>
          </p:cNvPr>
          <p:cNvGraphicFramePr/>
          <p:nvPr>
            <p:extLst>
              <p:ext uri="{D42A27DB-BD31-4B8C-83A1-F6EECF244321}">
                <p14:modId xmlns:p14="http://schemas.microsoft.com/office/powerpoint/2010/main" val="3105181429"/>
              </p:ext>
            </p:extLst>
          </p:nvPr>
        </p:nvGraphicFramePr>
        <p:xfrm>
          <a:off x="2032000" y="719666"/>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57646560"/>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DF94B4E-1417-94AC-9B12-19D39EE3F396}"/>
              </a:ext>
            </a:extLst>
          </p:cNvPr>
          <p:cNvSpPr txBox="1"/>
          <p:nvPr/>
        </p:nvSpPr>
        <p:spPr>
          <a:xfrm>
            <a:off x="78306" y="1560235"/>
            <a:ext cx="11753386" cy="5078313"/>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endParaRPr lang="en-US" dirty="0"/>
          </a:p>
          <a:p>
            <a:endParaRPr lang="en-US" dirty="0"/>
          </a:p>
          <a:p>
            <a:r>
              <a:rPr lang="en-US" b="1" u="sng" dirty="0"/>
              <a:t>Education</a:t>
            </a:r>
            <a:r>
              <a:rPr lang="en-US" dirty="0"/>
              <a:t> </a:t>
            </a:r>
            <a:r>
              <a:rPr lang="en-US" b="1" u="sng" dirty="0"/>
              <a:t>and</a:t>
            </a:r>
            <a:r>
              <a:rPr lang="en-US" dirty="0"/>
              <a:t> </a:t>
            </a:r>
            <a:r>
              <a:rPr lang="en-US" b="1" u="sng" dirty="0"/>
              <a:t>Training</a:t>
            </a:r>
            <a:r>
              <a:rPr lang="en-US" dirty="0"/>
              <a:t>: Accenture has also invested in education and training programs to help employees understand the rationale for the change and how it will benefit the organization. This has helped to alleviate employees' fears and concerns about the change. Accenture has also used incentives to encourage employees to embrace change. For example, the company has given bonuses to employees who adopt new technologies or ways of working. Finally, change is an unavoidable part of organizational life, and how it is managed varies depending on the approach. Accenture has used both top-down and agile approaches to change management and has overcome resistance to change through effective communication, education, training, and incentives.</a:t>
            </a:r>
          </a:p>
          <a:p>
            <a:endParaRPr lang="en-US" dirty="0"/>
          </a:p>
          <a:p>
            <a:endParaRPr lang="en-US" dirty="0"/>
          </a:p>
          <a:p>
            <a:endParaRPr lang="en-US" dirty="0"/>
          </a:p>
        </p:txBody>
      </p:sp>
      <p:sp>
        <p:nvSpPr>
          <p:cNvPr id="3" name="TextBox 2">
            <a:extLst>
              <a:ext uri="{FF2B5EF4-FFF2-40B4-BE49-F238E27FC236}">
                <a16:creationId xmlns:a16="http://schemas.microsoft.com/office/drawing/2014/main" id="{506A3BAF-501E-1EB3-ED58-EE215E35E1F0}"/>
              </a:ext>
            </a:extLst>
          </p:cNvPr>
          <p:cNvSpPr txBox="1"/>
          <p:nvPr/>
        </p:nvSpPr>
        <p:spPr>
          <a:xfrm>
            <a:off x="78306" y="219452"/>
            <a:ext cx="11753386" cy="2862322"/>
          </a:xfrm>
          <a:prstGeom prst="rect">
            <a:avLst/>
          </a:prstGeom>
          <a:noFill/>
        </p:spPr>
        <p:txBody>
          <a:bodyPr wrap="square">
            <a:spAutoFit/>
          </a:bodyPr>
          <a:lstStyle/>
          <a:p>
            <a:r>
              <a:rPr lang="en-IN" b="1" u="sng" dirty="0"/>
              <a:t>Agile</a:t>
            </a:r>
            <a:r>
              <a:rPr lang="en-IN" u="sng" dirty="0"/>
              <a:t> </a:t>
            </a:r>
            <a:r>
              <a:rPr lang="en-IN" b="1" u="sng" dirty="0"/>
              <a:t>approach</a:t>
            </a:r>
            <a:r>
              <a:rPr lang="en-IN" dirty="0"/>
              <a:t>: In recent years, Accenture has adopted an agile approach to change management. This approach involves breaking down change into smaller, more manageable projects and involving employees at all levels in the change process. This approach helps to mitigate resistance to change by involving employees in the process and allowing them to contribute to the direction of change. Resistance to Change and Overcoming It: Resistance to change is a common phenomenon in any organization, and Accenture is no exception. The company has faced resistance to change in the past but has managed to overcome it through a number of strategies: Communication: Effective communication is key to overcoming resistance to change. Accenture has employed a number of communication strategies, such as town hall meetings, to ensure that employees are informed about the change and understand its impact on the organization.</a:t>
            </a:r>
          </a:p>
        </p:txBody>
      </p:sp>
    </p:spTree>
    <p:extLst>
      <p:ext uri="{BB962C8B-B14F-4D97-AF65-F5344CB8AC3E}">
        <p14:creationId xmlns:p14="http://schemas.microsoft.com/office/powerpoint/2010/main" val="2788166715"/>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4A1D93-EC43-08CA-24C7-BB9C42F83DAC}"/>
              </a:ext>
            </a:extLst>
          </p:cNvPr>
          <p:cNvSpPr>
            <a:spLocks noGrp="1"/>
          </p:cNvSpPr>
          <p:nvPr>
            <p:ph type="ctrTitle"/>
          </p:nvPr>
        </p:nvSpPr>
        <p:spPr>
          <a:xfrm>
            <a:off x="296097" y="771896"/>
            <a:ext cx="7743497" cy="6485086"/>
          </a:xfrm>
        </p:spPr>
        <p:txBody>
          <a:bodyPr>
            <a:noAutofit/>
          </a:bodyPr>
          <a:lstStyle/>
          <a:p>
            <a:r>
              <a:rPr lang="en-IN" sz="1600" dirty="0"/>
              <a:t>Reference:</a:t>
            </a:r>
            <a:br>
              <a:rPr lang="en-IN" sz="1600" dirty="0"/>
            </a:br>
            <a:r>
              <a:rPr lang="en-IN" sz="1600" i="1" dirty="0">
                <a:effectLst/>
                <a:latin typeface="Times New Roman" panose="02020603050405020304" pitchFamily="18" charset="0"/>
              </a:rPr>
              <a:t>Accenture (ACN)</a:t>
            </a:r>
            <a:r>
              <a:rPr lang="en-IN" sz="1600" dirty="0">
                <a:effectLst/>
                <a:latin typeface="Times New Roman" panose="02020603050405020304" pitchFamily="18" charset="0"/>
              </a:rPr>
              <a:t>. (n.d.). Forbes. https://www.forbes.com/companies/accenture/</a:t>
            </a:r>
            <a:br>
              <a:rPr lang="en-IN" sz="1600" dirty="0">
                <a:effectLst/>
                <a:latin typeface="Times New Roman" panose="02020603050405020304" pitchFamily="18" charset="0"/>
              </a:rPr>
            </a:br>
            <a:br>
              <a:rPr lang="en-IN" sz="1600" dirty="0">
                <a:effectLst/>
                <a:latin typeface="Times New Roman" panose="02020603050405020304" pitchFamily="18" charset="0"/>
              </a:rPr>
            </a:br>
            <a:r>
              <a:rPr lang="en-US" sz="1600" dirty="0">
                <a:effectLst/>
                <a:latin typeface="Times New Roman" panose="02020603050405020304" pitchFamily="18" charset="0"/>
              </a:rPr>
              <a:t>Sinha, M., &amp; </a:t>
            </a:r>
            <a:r>
              <a:rPr lang="en-US" sz="1600" dirty="0" err="1">
                <a:effectLst/>
                <a:latin typeface="Times New Roman" panose="02020603050405020304" pitchFamily="18" charset="0"/>
              </a:rPr>
              <a:t>Sheth</a:t>
            </a:r>
            <a:r>
              <a:rPr lang="en-US" sz="1600" dirty="0">
                <a:effectLst/>
                <a:latin typeface="Times New Roman" panose="02020603050405020304" pitchFamily="18" charset="0"/>
              </a:rPr>
              <a:t>, J. (2018). Growing the pie in emerging markets: Marketing strategies for increasing the ratio of non-users to users. </a:t>
            </a:r>
            <a:r>
              <a:rPr lang="en-US" sz="1600" i="1" dirty="0">
                <a:effectLst/>
                <a:latin typeface="Times New Roman" panose="02020603050405020304" pitchFamily="18" charset="0"/>
              </a:rPr>
              <a:t>Journal of Business Research</a:t>
            </a:r>
            <a:r>
              <a:rPr lang="en-US" sz="1600" dirty="0">
                <a:effectLst/>
                <a:latin typeface="Times New Roman" panose="02020603050405020304" pitchFamily="18" charset="0"/>
              </a:rPr>
              <a:t>, </a:t>
            </a:r>
            <a:r>
              <a:rPr lang="en-US" sz="1600" i="1" dirty="0">
                <a:effectLst/>
                <a:latin typeface="Times New Roman" panose="02020603050405020304" pitchFamily="18" charset="0"/>
              </a:rPr>
              <a:t>86</a:t>
            </a:r>
            <a:r>
              <a:rPr lang="en-US" sz="1600" dirty="0">
                <a:effectLst/>
                <a:latin typeface="Times New Roman" panose="02020603050405020304" pitchFamily="18" charset="0"/>
              </a:rPr>
              <a:t>, 217–224. </a:t>
            </a:r>
            <a:r>
              <a:rPr lang="en-US" sz="1600" dirty="0">
                <a:effectLst/>
                <a:latin typeface="Times New Roman" panose="02020603050405020304" pitchFamily="18" charset="0"/>
                <a:hlinkClick r:id="rId2"/>
              </a:rPr>
              <a:t>https://doi.org/10.1016/j.jbusres.2017.05.007</a:t>
            </a:r>
            <a:br>
              <a:rPr lang="en-US" sz="1600" dirty="0">
                <a:effectLst/>
                <a:latin typeface="Times New Roman" panose="02020603050405020304" pitchFamily="18" charset="0"/>
              </a:rPr>
            </a:br>
            <a:br>
              <a:rPr lang="en-US" sz="1600" dirty="0">
                <a:effectLst/>
                <a:latin typeface="Times New Roman" panose="02020603050405020304" pitchFamily="18" charset="0"/>
              </a:rPr>
            </a:br>
            <a:r>
              <a:rPr lang="en-US" sz="1600" dirty="0">
                <a:effectLst/>
                <a:latin typeface="Times New Roman" panose="02020603050405020304" pitchFamily="18" charset="0"/>
              </a:rPr>
              <a:t>https://www.googleadservices.com/pagead/aclk?sa=L&amp;ai=DChcSEwixj-664LX9AhUUl-0KHcztA8cYABAAGgJkZw&amp;ohost=www.google.com&amp;cid=CAESbOD2y1AEOWTODahqtZKibj5bLDlDSVgw7SOVaGcLG-0Pf7j8vIlWtaiF6uGwnYCvAuPZ8ZqCRfV-qXNGnbjEbln6FNQVIY_QN3ccsH_xkAdwTAS-j7MqTb4gVNtjuEN4CqY3TojLJXcns9YOUg&amp;sig=AOD64_3mB4eXhrqMdJHz9kT7SCiIWCHF6g&amp;q&amp;adurl&amp;ved=2ahUKEwjHo-W64LX9AhVZQ0EAHWkXBWYQ0Qx6BAgKEAE</a:t>
            </a:r>
            <a:br>
              <a:rPr lang="en-US" sz="1600" dirty="0">
                <a:effectLst/>
                <a:latin typeface="Times New Roman" panose="02020603050405020304" pitchFamily="18" charset="0"/>
              </a:rPr>
            </a:br>
            <a:endParaRPr lang="en-IN" sz="1600" dirty="0"/>
          </a:p>
        </p:txBody>
      </p:sp>
      <p:pic>
        <p:nvPicPr>
          <p:cNvPr id="2052" name="Picture 4" descr="Accenture logo editorial image. Image of phone, gateway - 97056525">
            <a:extLst>
              <a:ext uri="{FF2B5EF4-FFF2-40B4-BE49-F238E27FC236}">
                <a16:creationId xmlns:a16="http://schemas.microsoft.com/office/drawing/2014/main" id="{DC195599-6E54-1CF3-9AB8-4CF290B4D437}"/>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l="25474" r="25474"/>
          <a:stretch>
            <a:fillRect/>
          </a:stretch>
        </p:blipFill>
        <p:spPr bwMode="auto">
          <a:xfrm>
            <a:off x="7752080" y="0"/>
            <a:ext cx="4814253" cy="6677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344921"/>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253E92C4-6214-58A5-8780-D59ED0C3FB6A}"/>
              </a:ext>
            </a:extLst>
          </p:cNvPr>
          <p:cNvSpPr>
            <a:spLocks noGrp="1"/>
          </p:cNvSpPr>
          <p:nvPr>
            <p:ph type="pic" sz="quarter" idx="14"/>
          </p:nvPr>
        </p:nvSpPr>
        <p:spPr/>
      </p:sp>
      <p:sp>
        <p:nvSpPr>
          <p:cNvPr id="3" name="Title 2">
            <a:extLst>
              <a:ext uri="{FF2B5EF4-FFF2-40B4-BE49-F238E27FC236}">
                <a16:creationId xmlns:a16="http://schemas.microsoft.com/office/drawing/2014/main" id="{0DF31F95-5975-8450-5096-32D6E900309A}"/>
              </a:ext>
            </a:extLst>
          </p:cNvPr>
          <p:cNvSpPr>
            <a:spLocks noGrp="1"/>
          </p:cNvSpPr>
          <p:nvPr>
            <p:ph type="ctrTitle"/>
          </p:nvPr>
        </p:nvSpPr>
        <p:spPr/>
        <p:txBody>
          <a:bodyPr>
            <a:normAutofit fontScale="90000"/>
          </a:bodyPr>
          <a:lstStyle/>
          <a:p>
            <a:r>
              <a:rPr lang="en-IN" sz="2000" dirty="0">
                <a:hlinkClick r:id="rId2"/>
              </a:rPr>
              <a:t>https://en.wikipedia.org/wiki/Accenture</a:t>
            </a:r>
            <a:br>
              <a:rPr lang="en-IN" sz="2000" dirty="0"/>
            </a:br>
            <a:br>
              <a:rPr lang="en-IN" sz="2000" dirty="0"/>
            </a:br>
            <a:r>
              <a:rPr lang="en-IN" sz="2000" dirty="0"/>
              <a:t>https://www.youtube.com/accenture</a:t>
            </a:r>
          </a:p>
        </p:txBody>
      </p:sp>
    </p:spTree>
    <p:extLst>
      <p:ext uri="{BB962C8B-B14F-4D97-AF65-F5344CB8AC3E}">
        <p14:creationId xmlns:p14="http://schemas.microsoft.com/office/powerpoint/2010/main" val="4102993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girl with pigtails raising her hand with chalkboard in background">
            <a:extLst>
              <a:ext uri="{FF2B5EF4-FFF2-40B4-BE49-F238E27FC236}">
                <a16:creationId xmlns:a16="http://schemas.microsoft.com/office/drawing/2014/main" id="{A8A29F18-9B4E-4798-8043-A88568C47F1E}"/>
              </a:ext>
            </a:extLst>
          </p:cNvPr>
          <p:cNvPicPr>
            <a:picLocks noGrp="1" noChangeAspect="1"/>
          </p:cNvPicPr>
          <p:nvPr>
            <p:ph type="pic" sz="quarter" idx="14"/>
          </p:nvPr>
        </p:nvPicPr>
        <p:blipFill rotWithShape="1">
          <a:blip r:embed="rId2" cstate="screen">
            <a:extLst>
              <a:ext uri="{28A0092B-C50C-407E-A947-70E740481C1C}">
                <a14:useLocalDpi xmlns:a14="http://schemas.microsoft.com/office/drawing/2010/main"/>
              </a:ext>
            </a:extLst>
          </a:blip>
          <a:srcRect l="34" r="34"/>
          <a:stretch/>
        </p:blipFill>
        <p:spPr/>
      </p:pic>
      <p:sp>
        <p:nvSpPr>
          <p:cNvPr id="3" name="Title 2">
            <a:extLst>
              <a:ext uri="{FF2B5EF4-FFF2-40B4-BE49-F238E27FC236}">
                <a16:creationId xmlns:a16="http://schemas.microsoft.com/office/drawing/2014/main" id="{209C8CAF-97DF-4086-B081-EAFD83FAC05C}"/>
              </a:ext>
            </a:extLst>
          </p:cNvPr>
          <p:cNvSpPr>
            <a:spLocks noGrp="1"/>
          </p:cNvSpPr>
          <p:nvPr>
            <p:ph type="ctrTitle"/>
          </p:nvPr>
        </p:nvSpPr>
        <p:spPr>
          <a:xfrm>
            <a:off x="657983" y="1109813"/>
            <a:ext cx="3759807" cy="1547813"/>
          </a:xfrm>
        </p:spPr>
        <p:txBody>
          <a:bodyPr/>
          <a:lstStyle/>
          <a:p>
            <a:r>
              <a:rPr lang="en-US" dirty="0"/>
              <a:t>Thank You</a:t>
            </a:r>
          </a:p>
        </p:txBody>
      </p:sp>
      <p:sp>
        <p:nvSpPr>
          <p:cNvPr id="5" name="Text Placeholder 4">
            <a:extLst>
              <a:ext uri="{FF2B5EF4-FFF2-40B4-BE49-F238E27FC236}">
                <a16:creationId xmlns:a16="http://schemas.microsoft.com/office/drawing/2014/main" id="{136F567F-B255-41F7-B5B6-1BEB6722D476}"/>
              </a:ext>
            </a:extLst>
          </p:cNvPr>
          <p:cNvSpPr>
            <a:spLocks noGrp="1"/>
          </p:cNvSpPr>
          <p:nvPr>
            <p:ph type="body" sz="quarter" idx="12"/>
          </p:nvPr>
        </p:nvSpPr>
        <p:spPr>
          <a:xfrm>
            <a:off x="2795127" y="3108569"/>
            <a:ext cx="3462814" cy="1817649"/>
          </a:xfrm>
        </p:spPr>
        <p:txBody>
          <a:bodyPr>
            <a:normAutofit/>
          </a:bodyPr>
          <a:lstStyle/>
          <a:p>
            <a:r>
              <a:rPr lang="en-US" sz="1400" noProof="1"/>
              <a:t>NAME: NAGA SAI RISHITHA UPPALA</a:t>
            </a:r>
          </a:p>
          <a:p>
            <a:r>
              <a:rPr lang="en-US" sz="1400" noProof="1"/>
              <a:t>STUDENT ID:2227272</a:t>
            </a:r>
          </a:p>
          <a:p>
            <a:r>
              <a:rPr lang="en-US" sz="1400" noProof="1"/>
              <a:t>EMAIL ID:2227272@student.uwtsd.ac.uk</a:t>
            </a:r>
          </a:p>
        </p:txBody>
      </p:sp>
      <p:pic>
        <p:nvPicPr>
          <p:cNvPr id="18" name="Graphic 17" descr="Envelope icon" title="Icon Presenter Email">
            <a:extLst>
              <a:ext uri="{FF2B5EF4-FFF2-40B4-BE49-F238E27FC236}">
                <a16:creationId xmlns:a16="http://schemas.microsoft.com/office/drawing/2014/main" id="{6D49048B-2AA4-42B7-9454-4E76924BCC57}"/>
              </a:ext>
            </a:extLst>
          </p:cNvPr>
          <p:cNvPicPr>
            <a:picLocks noChangeAspect="1"/>
          </p:cNvPicPr>
          <p:nvPr/>
        </p:nvPicPr>
        <p:blipFill>
          <a:blip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780097" y="5158124"/>
            <a:ext cx="218900" cy="218900"/>
          </a:xfrm>
          <a:prstGeom prst="rect">
            <a:avLst/>
          </a:prstGeom>
        </p:spPr>
      </p:pic>
      <p:grpSp>
        <p:nvGrpSpPr>
          <p:cNvPr id="25" name="Group 24">
            <a:extLst>
              <a:ext uri="{FF2B5EF4-FFF2-40B4-BE49-F238E27FC236}">
                <a16:creationId xmlns:a16="http://schemas.microsoft.com/office/drawing/2014/main" id="{F0F12597-AABE-455F-AE27-B788519B2040}"/>
              </a:ext>
              <a:ext uri="{C183D7F6-B498-43B3-948B-1728B52AA6E4}">
                <adec:decorative xmlns:adec="http://schemas.microsoft.com/office/drawing/2017/decorative" val="1"/>
              </a:ext>
            </a:extLst>
          </p:cNvPr>
          <p:cNvGrpSpPr>
            <a:grpSpLocks noChangeAspect="1"/>
          </p:cNvGrpSpPr>
          <p:nvPr/>
        </p:nvGrpSpPr>
        <p:grpSpPr>
          <a:xfrm flipH="1">
            <a:off x="489813" y="308601"/>
            <a:ext cx="445684" cy="444742"/>
            <a:chOff x="5660231" y="2993234"/>
            <a:chExt cx="868511" cy="866677"/>
          </a:xfrm>
        </p:grpSpPr>
        <p:sp>
          <p:nvSpPr>
            <p:cNvPr id="15" name="Freeform: Shape 14">
              <a:extLst>
                <a:ext uri="{FF2B5EF4-FFF2-40B4-BE49-F238E27FC236}">
                  <a16:creationId xmlns:a16="http://schemas.microsoft.com/office/drawing/2014/main" id="{559EE1F1-B897-408A-A84B-C550FFD08D48}"/>
                </a:ext>
              </a:extLst>
            </p:cNvPr>
            <p:cNvSpPr/>
            <p:nvPr/>
          </p:nvSpPr>
          <p:spPr>
            <a:xfrm>
              <a:off x="5660231" y="3288411"/>
              <a:ext cx="571500" cy="571500"/>
            </a:xfrm>
            <a:custGeom>
              <a:avLst/>
              <a:gdLst>
                <a:gd name="connsiteX0" fmla="*/ 288179 w 571500"/>
                <a:gd name="connsiteY0" fmla="*/ 7144 h 571500"/>
                <a:gd name="connsiteX1" fmla="*/ 7144 w 571500"/>
                <a:gd name="connsiteY1" fmla="*/ 288179 h 571500"/>
                <a:gd name="connsiteX2" fmla="*/ 288179 w 571500"/>
                <a:gd name="connsiteY2" fmla="*/ 569214 h 571500"/>
                <a:gd name="connsiteX3" fmla="*/ 569214 w 571500"/>
                <a:gd name="connsiteY3" fmla="*/ 288179 h 571500"/>
                <a:gd name="connsiteX4" fmla="*/ 288179 w 571500"/>
                <a:gd name="connsiteY4" fmla="*/ 7144 h 571500"/>
                <a:gd name="connsiteX5" fmla="*/ 288179 w 571500"/>
                <a:gd name="connsiteY5" fmla="*/ 531114 h 571500"/>
                <a:gd name="connsiteX6" fmla="*/ 45244 w 571500"/>
                <a:gd name="connsiteY6" fmla="*/ 288179 h 571500"/>
                <a:gd name="connsiteX7" fmla="*/ 288179 w 571500"/>
                <a:gd name="connsiteY7" fmla="*/ 45244 h 571500"/>
                <a:gd name="connsiteX8" fmla="*/ 531114 w 571500"/>
                <a:gd name="connsiteY8" fmla="*/ 288179 h 571500"/>
                <a:gd name="connsiteX9" fmla="*/ 288179 w 571500"/>
                <a:gd name="connsiteY9" fmla="*/ 53111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1500" h="571500">
                  <a:moveTo>
                    <a:pt x="288179" y="7144"/>
                  </a:moveTo>
                  <a:cubicBezTo>
                    <a:pt x="133217" y="7144"/>
                    <a:pt x="7144" y="133217"/>
                    <a:pt x="7144" y="288179"/>
                  </a:cubicBezTo>
                  <a:cubicBezTo>
                    <a:pt x="7144" y="443141"/>
                    <a:pt x="133217" y="569214"/>
                    <a:pt x="288179" y="569214"/>
                  </a:cubicBezTo>
                  <a:cubicBezTo>
                    <a:pt x="443141" y="569214"/>
                    <a:pt x="569214" y="443151"/>
                    <a:pt x="569214" y="288179"/>
                  </a:cubicBezTo>
                  <a:cubicBezTo>
                    <a:pt x="569214" y="133207"/>
                    <a:pt x="443141" y="7144"/>
                    <a:pt x="288179" y="7144"/>
                  </a:cubicBezTo>
                  <a:close/>
                  <a:moveTo>
                    <a:pt x="288179" y="531114"/>
                  </a:moveTo>
                  <a:cubicBezTo>
                    <a:pt x="154219" y="531114"/>
                    <a:pt x="45244" y="422138"/>
                    <a:pt x="45244" y="288179"/>
                  </a:cubicBezTo>
                  <a:cubicBezTo>
                    <a:pt x="45244" y="154219"/>
                    <a:pt x="154219" y="45244"/>
                    <a:pt x="288179" y="45244"/>
                  </a:cubicBezTo>
                  <a:cubicBezTo>
                    <a:pt x="422138" y="45244"/>
                    <a:pt x="531114" y="154229"/>
                    <a:pt x="531114" y="288179"/>
                  </a:cubicBezTo>
                  <a:cubicBezTo>
                    <a:pt x="531114" y="422129"/>
                    <a:pt x="422129" y="531114"/>
                    <a:pt x="288179" y="531114"/>
                  </a:cubicBezTo>
                  <a:close/>
                </a:path>
              </a:pathLst>
            </a:custGeom>
            <a:solidFill>
              <a:schemeClr val="bg1"/>
            </a:solidFill>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033469D8-D3DC-4362-8C73-DB3F504C5B01}"/>
                </a:ext>
              </a:extLst>
            </p:cNvPr>
            <p:cNvSpPr/>
            <p:nvPr/>
          </p:nvSpPr>
          <p:spPr>
            <a:xfrm>
              <a:off x="5778589" y="3406883"/>
              <a:ext cx="171450" cy="171450"/>
            </a:xfrm>
            <a:custGeom>
              <a:avLst/>
              <a:gdLst>
                <a:gd name="connsiteX0" fmla="*/ 47844 w 171450"/>
                <a:gd name="connsiteY0" fmla="*/ 101613 h 171450"/>
                <a:gd name="connsiteX1" fmla="*/ 45253 w 171450"/>
                <a:gd name="connsiteY1" fmla="*/ 87068 h 171450"/>
                <a:gd name="connsiteX2" fmla="*/ 87068 w 171450"/>
                <a:gd name="connsiteY2" fmla="*/ 45244 h 171450"/>
                <a:gd name="connsiteX3" fmla="*/ 128883 w 171450"/>
                <a:gd name="connsiteY3" fmla="*/ 87068 h 171450"/>
                <a:gd name="connsiteX4" fmla="*/ 87116 w 171450"/>
                <a:gd name="connsiteY4" fmla="*/ 128883 h 171450"/>
                <a:gd name="connsiteX5" fmla="*/ 68085 w 171450"/>
                <a:gd name="connsiteY5" fmla="*/ 147952 h 171450"/>
                <a:gd name="connsiteX6" fmla="*/ 87135 w 171450"/>
                <a:gd name="connsiteY6" fmla="*/ 166983 h 171450"/>
                <a:gd name="connsiteX7" fmla="*/ 87154 w 171450"/>
                <a:gd name="connsiteY7" fmla="*/ 166983 h 171450"/>
                <a:gd name="connsiteX8" fmla="*/ 166973 w 171450"/>
                <a:gd name="connsiteY8" fmla="*/ 87068 h 171450"/>
                <a:gd name="connsiteX9" fmla="*/ 87058 w 171450"/>
                <a:gd name="connsiteY9" fmla="*/ 7144 h 171450"/>
                <a:gd name="connsiteX10" fmla="*/ 7144 w 171450"/>
                <a:gd name="connsiteY10" fmla="*/ 87068 h 171450"/>
                <a:gd name="connsiteX11" fmla="*/ 12125 w 171450"/>
                <a:gd name="connsiteY11" fmla="*/ 114881 h 171450"/>
                <a:gd name="connsiteX12" fmla="*/ 36614 w 171450"/>
                <a:gd name="connsiteY12" fmla="*/ 126111 h 171450"/>
                <a:gd name="connsiteX13" fmla="*/ 47844 w 171450"/>
                <a:gd name="connsiteY13" fmla="*/ 101613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450" h="171450">
                  <a:moveTo>
                    <a:pt x="47844" y="101613"/>
                  </a:moveTo>
                  <a:cubicBezTo>
                    <a:pt x="46120" y="96974"/>
                    <a:pt x="45253" y="92078"/>
                    <a:pt x="45253" y="87068"/>
                  </a:cubicBezTo>
                  <a:cubicBezTo>
                    <a:pt x="45253" y="64008"/>
                    <a:pt x="64008" y="45244"/>
                    <a:pt x="87068" y="45244"/>
                  </a:cubicBezTo>
                  <a:cubicBezTo>
                    <a:pt x="110128" y="45244"/>
                    <a:pt x="128883" y="64008"/>
                    <a:pt x="128883" y="87068"/>
                  </a:cubicBezTo>
                  <a:cubicBezTo>
                    <a:pt x="128883" y="110099"/>
                    <a:pt x="110147" y="128854"/>
                    <a:pt x="87116" y="128883"/>
                  </a:cubicBezTo>
                  <a:cubicBezTo>
                    <a:pt x="76600" y="128892"/>
                    <a:pt x="68075" y="137427"/>
                    <a:pt x="68085" y="147952"/>
                  </a:cubicBezTo>
                  <a:cubicBezTo>
                    <a:pt x="68094" y="158477"/>
                    <a:pt x="76619" y="166983"/>
                    <a:pt x="87135" y="166983"/>
                  </a:cubicBezTo>
                  <a:cubicBezTo>
                    <a:pt x="87135" y="166983"/>
                    <a:pt x="87144" y="166983"/>
                    <a:pt x="87154" y="166983"/>
                  </a:cubicBezTo>
                  <a:cubicBezTo>
                    <a:pt x="131169" y="166935"/>
                    <a:pt x="166973" y="131083"/>
                    <a:pt x="166973" y="87068"/>
                  </a:cubicBezTo>
                  <a:cubicBezTo>
                    <a:pt x="166973" y="42996"/>
                    <a:pt x="131121" y="7144"/>
                    <a:pt x="87058" y="7144"/>
                  </a:cubicBezTo>
                  <a:cubicBezTo>
                    <a:pt x="42996" y="7144"/>
                    <a:pt x="7144" y="42996"/>
                    <a:pt x="7144" y="87068"/>
                  </a:cubicBezTo>
                  <a:cubicBezTo>
                    <a:pt x="7144" y="96631"/>
                    <a:pt x="8820" y="105985"/>
                    <a:pt x="12125" y="114881"/>
                  </a:cubicBezTo>
                  <a:cubicBezTo>
                    <a:pt x="15783" y="124749"/>
                    <a:pt x="26737" y="129759"/>
                    <a:pt x="36614" y="126111"/>
                  </a:cubicBezTo>
                  <a:cubicBezTo>
                    <a:pt x="46492" y="122434"/>
                    <a:pt x="51511" y="111471"/>
                    <a:pt x="47844" y="101613"/>
                  </a:cubicBezTo>
                  <a:close/>
                </a:path>
              </a:pathLst>
            </a:custGeom>
            <a:solidFill>
              <a:schemeClr val="bg1"/>
            </a:solidFill>
            <a:ln w="952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56D60673-90C1-4A3B-B705-02383760807C}"/>
                </a:ext>
              </a:extLst>
            </p:cNvPr>
            <p:cNvSpPr/>
            <p:nvPr/>
          </p:nvSpPr>
          <p:spPr>
            <a:xfrm>
              <a:off x="6007446" y="3504769"/>
              <a:ext cx="142875" cy="142875"/>
            </a:xfrm>
            <a:custGeom>
              <a:avLst/>
              <a:gdLst>
                <a:gd name="connsiteX0" fmla="*/ 97184 w 142875"/>
                <a:gd name="connsiteY0" fmla="*/ 61648 h 142875"/>
                <a:gd name="connsiteX1" fmla="*/ 99041 w 142875"/>
                <a:gd name="connsiteY1" fmla="*/ 71506 h 142875"/>
                <a:gd name="connsiteX2" fmla="*/ 72142 w 142875"/>
                <a:gd name="connsiteY2" fmla="*/ 98395 h 142875"/>
                <a:gd name="connsiteX3" fmla="*/ 45244 w 142875"/>
                <a:gd name="connsiteY3" fmla="*/ 71506 h 142875"/>
                <a:gd name="connsiteX4" fmla="*/ 67618 w 142875"/>
                <a:gd name="connsiteY4" fmla="*/ 44989 h 142875"/>
                <a:gd name="connsiteX5" fmla="*/ 83239 w 142875"/>
                <a:gd name="connsiteY5" fmla="*/ 23033 h 142875"/>
                <a:gd name="connsiteX6" fmla="*/ 61293 w 142875"/>
                <a:gd name="connsiteY6" fmla="*/ 7403 h 142875"/>
                <a:gd name="connsiteX7" fmla="*/ 7144 w 142875"/>
                <a:gd name="connsiteY7" fmla="*/ 71497 h 142875"/>
                <a:gd name="connsiteX8" fmla="*/ 72142 w 142875"/>
                <a:gd name="connsiteY8" fmla="*/ 136486 h 142875"/>
                <a:gd name="connsiteX9" fmla="*/ 137141 w 142875"/>
                <a:gd name="connsiteY9" fmla="*/ 71497 h 142875"/>
                <a:gd name="connsiteX10" fmla="*/ 132617 w 142875"/>
                <a:gd name="connsiteY10" fmla="*/ 47646 h 142875"/>
                <a:gd name="connsiteX11" fmla="*/ 107899 w 142875"/>
                <a:gd name="connsiteY11" fmla="*/ 36921 h 142875"/>
                <a:gd name="connsiteX12" fmla="*/ 97184 w 142875"/>
                <a:gd name="connsiteY12" fmla="*/ 61648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2875" h="142875">
                  <a:moveTo>
                    <a:pt x="97184" y="61648"/>
                  </a:moveTo>
                  <a:cubicBezTo>
                    <a:pt x="98412" y="64772"/>
                    <a:pt x="99041" y="68096"/>
                    <a:pt x="99041" y="71506"/>
                  </a:cubicBezTo>
                  <a:cubicBezTo>
                    <a:pt x="99041" y="86337"/>
                    <a:pt x="86973" y="98395"/>
                    <a:pt x="72142" y="98395"/>
                  </a:cubicBezTo>
                  <a:cubicBezTo>
                    <a:pt x="57312" y="98395"/>
                    <a:pt x="45244" y="86327"/>
                    <a:pt x="45244" y="71506"/>
                  </a:cubicBezTo>
                  <a:cubicBezTo>
                    <a:pt x="45244" y="58314"/>
                    <a:pt x="54654" y="47160"/>
                    <a:pt x="67618" y="44989"/>
                  </a:cubicBezTo>
                  <a:cubicBezTo>
                    <a:pt x="77991" y="43236"/>
                    <a:pt x="84992" y="33406"/>
                    <a:pt x="83239" y="23033"/>
                  </a:cubicBezTo>
                  <a:cubicBezTo>
                    <a:pt x="81486" y="12661"/>
                    <a:pt x="71657" y="5688"/>
                    <a:pt x="61293" y="7403"/>
                  </a:cubicBezTo>
                  <a:cubicBezTo>
                    <a:pt x="29918" y="12689"/>
                    <a:pt x="7144" y="39645"/>
                    <a:pt x="7144" y="71497"/>
                  </a:cubicBezTo>
                  <a:cubicBezTo>
                    <a:pt x="7144" y="107339"/>
                    <a:pt x="36300" y="136486"/>
                    <a:pt x="72142" y="136486"/>
                  </a:cubicBezTo>
                  <a:cubicBezTo>
                    <a:pt x="107985" y="136486"/>
                    <a:pt x="137141" y="107330"/>
                    <a:pt x="137141" y="71497"/>
                  </a:cubicBezTo>
                  <a:cubicBezTo>
                    <a:pt x="137141" y="63277"/>
                    <a:pt x="135617" y="55247"/>
                    <a:pt x="132617" y="47646"/>
                  </a:cubicBezTo>
                  <a:cubicBezTo>
                    <a:pt x="128749" y="37864"/>
                    <a:pt x="117672" y="33073"/>
                    <a:pt x="107899" y="36921"/>
                  </a:cubicBezTo>
                  <a:cubicBezTo>
                    <a:pt x="98127" y="40788"/>
                    <a:pt x="93316" y="51856"/>
                    <a:pt x="97184" y="61648"/>
                  </a:cubicBezTo>
                  <a:close/>
                </a:path>
              </a:pathLst>
            </a:custGeom>
            <a:solidFill>
              <a:schemeClr val="bg1"/>
            </a:solidFill>
            <a:ln w="9525" cap="flat">
              <a:noFill/>
              <a:prstDash val="solid"/>
              <a:miter/>
            </a:ln>
          </p:spPr>
          <p:txBody>
            <a:bodyPr rtlCol="0" anchor="ctr"/>
            <a:lstStyle/>
            <a:p>
              <a:endParaRPr lang="en-US" dirty="0"/>
            </a:p>
          </p:txBody>
        </p:sp>
        <p:sp>
          <p:nvSpPr>
            <p:cNvPr id="21" name="Freeform: Shape 20">
              <a:extLst>
                <a:ext uri="{FF2B5EF4-FFF2-40B4-BE49-F238E27FC236}">
                  <a16:creationId xmlns:a16="http://schemas.microsoft.com/office/drawing/2014/main" id="{941908B8-1FD7-4EE4-AE25-1C45D34F1498}"/>
                </a:ext>
              </a:extLst>
            </p:cNvPr>
            <p:cNvSpPr/>
            <p:nvPr/>
          </p:nvSpPr>
          <p:spPr>
            <a:xfrm>
              <a:off x="5819742" y="3637845"/>
              <a:ext cx="152400" cy="142875"/>
            </a:xfrm>
            <a:custGeom>
              <a:avLst/>
              <a:gdLst>
                <a:gd name="connsiteX0" fmla="*/ 77414 w 152400"/>
                <a:gd name="connsiteY0" fmla="*/ 7144 h 142875"/>
                <a:gd name="connsiteX1" fmla="*/ 27703 w 152400"/>
                <a:gd name="connsiteY1" fmla="*/ 27737 h 142875"/>
                <a:gd name="connsiteX2" fmla="*/ 27703 w 152400"/>
                <a:gd name="connsiteY2" fmla="*/ 127168 h 142875"/>
                <a:gd name="connsiteX3" fmla="*/ 49382 w 152400"/>
                <a:gd name="connsiteY3" fmla="*/ 141932 h 142875"/>
                <a:gd name="connsiteX4" fmla="*/ 56964 w 152400"/>
                <a:gd name="connsiteY4" fmla="*/ 143523 h 142875"/>
                <a:gd name="connsiteX5" fmla="*/ 74443 w 152400"/>
                <a:gd name="connsiteY5" fmla="*/ 132055 h 142875"/>
                <a:gd name="connsiteX6" fmla="*/ 64556 w 152400"/>
                <a:gd name="connsiteY6" fmla="*/ 106994 h 142875"/>
                <a:gd name="connsiteX7" fmla="*/ 54631 w 152400"/>
                <a:gd name="connsiteY7" fmla="*/ 100222 h 142875"/>
                <a:gd name="connsiteX8" fmla="*/ 54631 w 152400"/>
                <a:gd name="connsiteY8" fmla="*/ 54673 h 142875"/>
                <a:gd name="connsiteX9" fmla="*/ 100170 w 152400"/>
                <a:gd name="connsiteY9" fmla="*/ 54673 h 142875"/>
                <a:gd name="connsiteX10" fmla="*/ 103675 w 152400"/>
                <a:gd name="connsiteY10" fmla="*/ 96088 h 142875"/>
                <a:gd name="connsiteX11" fmla="*/ 108152 w 152400"/>
                <a:gd name="connsiteY11" fmla="*/ 122653 h 142875"/>
                <a:gd name="connsiteX12" fmla="*/ 134717 w 152400"/>
                <a:gd name="connsiteY12" fmla="*/ 118167 h 142875"/>
                <a:gd name="connsiteX13" fmla="*/ 127106 w 152400"/>
                <a:gd name="connsiteY13" fmla="*/ 27737 h 142875"/>
                <a:gd name="connsiteX14" fmla="*/ 77414 w 152400"/>
                <a:gd name="connsiteY14" fmla="*/ 7144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2400" h="142875">
                  <a:moveTo>
                    <a:pt x="77414" y="7144"/>
                  </a:moveTo>
                  <a:cubicBezTo>
                    <a:pt x="58631" y="7144"/>
                    <a:pt x="40981" y="14459"/>
                    <a:pt x="27703" y="27737"/>
                  </a:cubicBezTo>
                  <a:cubicBezTo>
                    <a:pt x="291" y="55150"/>
                    <a:pt x="291" y="99755"/>
                    <a:pt x="27703" y="127168"/>
                  </a:cubicBezTo>
                  <a:cubicBezTo>
                    <a:pt x="33990" y="133445"/>
                    <a:pt x="41286" y="138417"/>
                    <a:pt x="49382" y="141932"/>
                  </a:cubicBezTo>
                  <a:cubicBezTo>
                    <a:pt x="51859" y="143008"/>
                    <a:pt x="54431" y="143523"/>
                    <a:pt x="56964" y="143523"/>
                  </a:cubicBezTo>
                  <a:cubicBezTo>
                    <a:pt x="64318" y="143523"/>
                    <a:pt x="71328" y="139236"/>
                    <a:pt x="74443" y="132055"/>
                  </a:cubicBezTo>
                  <a:cubicBezTo>
                    <a:pt x="78634" y="122396"/>
                    <a:pt x="74214" y="111185"/>
                    <a:pt x="64556" y="106994"/>
                  </a:cubicBezTo>
                  <a:cubicBezTo>
                    <a:pt x="60850" y="105385"/>
                    <a:pt x="57517" y="103108"/>
                    <a:pt x="54631" y="100222"/>
                  </a:cubicBezTo>
                  <a:cubicBezTo>
                    <a:pt x="42077" y="87668"/>
                    <a:pt x="42077" y="67227"/>
                    <a:pt x="54631" y="54673"/>
                  </a:cubicBezTo>
                  <a:cubicBezTo>
                    <a:pt x="66785" y="42501"/>
                    <a:pt x="88006" y="42510"/>
                    <a:pt x="100170" y="54673"/>
                  </a:cubicBezTo>
                  <a:cubicBezTo>
                    <a:pt x="111333" y="65837"/>
                    <a:pt x="112809" y="83248"/>
                    <a:pt x="103675" y="96088"/>
                  </a:cubicBezTo>
                  <a:cubicBezTo>
                    <a:pt x="97569" y="104651"/>
                    <a:pt x="99579" y="116548"/>
                    <a:pt x="108152" y="122653"/>
                  </a:cubicBezTo>
                  <a:cubicBezTo>
                    <a:pt x="116715" y="128740"/>
                    <a:pt x="128611" y="126749"/>
                    <a:pt x="134717" y="118167"/>
                  </a:cubicBezTo>
                  <a:cubicBezTo>
                    <a:pt x="154672" y="90135"/>
                    <a:pt x="151471" y="52092"/>
                    <a:pt x="127106" y="27737"/>
                  </a:cubicBezTo>
                  <a:cubicBezTo>
                    <a:pt x="113848" y="14449"/>
                    <a:pt x="96188" y="7144"/>
                    <a:pt x="77414" y="7144"/>
                  </a:cubicBezTo>
                  <a:close/>
                </a:path>
              </a:pathLst>
            </a:custGeom>
            <a:solidFill>
              <a:schemeClr val="bg1"/>
            </a:solid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4B17393E-C1C4-43DA-A6B1-3ABA77082A89}"/>
                </a:ext>
              </a:extLst>
            </p:cNvPr>
            <p:cNvSpPr/>
            <p:nvPr/>
          </p:nvSpPr>
          <p:spPr>
            <a:xfrm>
              <a:off x="6170593" y="3013169"/>
              <a:ext cx="333375" cy="333375"/>
            </a:xfrm>
            <a:custGeom>
              <a:avLst/>
              <a:gdLst>
                <a:gd name="connsiteX0" fmla="*/ 12723 w 333375"/>
                <a:gd name="connsiteY0" fmla="*/ 328515 h 333375"/>
                <a:gd name="connsiteX1" fmla="*/ 26191 w 333375"/>
                <a:gd name="connsiteY1" fmla="*/ 334097 h 333375"/>
                <a:gd name="connsiteX2" fmla="*/ 39660 w 333375"/>
                <a:gd name="connsiteY2" fmla="*/ 328515 h 333375"/>
                <a:gd name="connsiteX3" fmla="*/ 328515 w 333375"/>
                <a:gd name="connsiteY3" fmla="*/ 39660 h 333375"/>
                <a:gd name="connsiteX4" fmla="*/ 328515 w 333375"/>
                <a:gd name="connsiteY4" fmla="*/ 12723 h 333375"/>
                <a:gd name="connsiteX5" fmla="*/ 301578 w 333375"/>
                <a:gd name="connsiteY5" fmla="*/ 12723 h 333375"/>
                <a:gd name="connsiteX6" fmla="*/ 12723 w 333375"/>
                <a:gd name="connsiteY6" fmla="*/ 301578 h 333375"/>
                <a:gd name="connsiteX7" fmla="*/ 12723 w 333375"/>
                <a:gd name="connsiteY7" fmla="*/ 328515 h 33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375" h="333375">
                  <a:moveTo>
                    <a:pt x="12723" y="328515"/>
                  </a:moveTo>
                  <a:cubicBezTo>
                    <a:pt x="16438" y="332239"/>
                    <a:pt x="21315" y="334097"/>
                    <a:pt x="26191" y="334097"/>
                  </a:cubicBezTo>
                  <a:cubicBezTo>
                    <a:pt x="31068" y="334097"/>
                    <a:pt x="35945" y="332239"/>
                    <a:pt x="39660" y="328515"/>
                  </a:cubicBezTo>
                  <a:lnTo>
                    <a:pt x="328515" y="39660"/>
                  </a:lnTo>
                  <a:cubicBezTo>
                    <a:pt x="335954" y="32221"/>
                    <a:pt x="335954" y="20162"/>
                    <a:pt x="328515" y="12723"/>
                  </a:cubicBezTo>
                  <a:cubicBezTo>
                    <a:pt x="321085" y="5284"/>
                    <a:pt x="309008" y="5284"/>
                    <a:pt x="301578" y="12723"/>
                  </a:cubicBezTo>
                  <a:lnTo>
                    <a:pt x="12723" y="301578"/>
                  </a:lnTo>
                  <a:cubicBezTo>
                    <a:pt x="5284" y="309017"/>
                    <a:pt x="5284" y="321076"/>
                    <a:pt x="12723" y="328515"/>
                  </a:cubicBezTo>
                  <a:close/>
                </a:path>
              </a:pathLst>
            </a:custGeom>
            <a:solidFill>
              <a:schemeClr val="bg1"/>
            </a:solid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2C0F054A-6FFE-4012-93EE-568C5B1B2A42}"/>
                </a:ext>
              </a:extLst>
            </p:cNvPr>
            <p:cNvSpPr/>
            <p:nvPr/>
          </p:nvSpPr>
          <p:spPr>
            <a:xfrm>
              <a:off x="6058150" y="2993234"/>
              <a:ext cx="285750" cy="285750"/>
            </a:xfrm>
            <a:custGeom>
              <a:avLst/>
              <a:gdLst>
                <a:gd name="connsiteX0" fmla="*/ 249114 w 285750"/>
                <a:gd name="connsiteY0" fmla="*/ 12723 h 285750"/>
                <a:gd name="connsiteX1" fmla="*/ 12723 w 285750"/>
                <a:gd name="connsiteY1" fmla="*/ 249114 h 285750"/>
                <a:gd name="connsiteX2" fmla="*/ 12723 w 285750"/>
                <a:gd name="connsiteY2" fmla="*/ 276051 h 285750"/>
                <a:gd name="connsiteX3" fmla="*/ 26191 w 285750"/>
                <a:gd name="connsiteY3" fmla="*/ 281633 h 285750"/>
                <a:gd name="connsiteX4" fmla="*/ 39660 w 285750"/>
                <a:gd name="connsiteY4" fmla="*/ 276051 h 285750"/>
                <a:gd name="connsiteX5" fmla="*/ 276051 w 285750"/>
                <a:gd name="connsiteY5" fmla="*/ 39660 h 285750"/>
                <a:gd name="connsiteX6" fmla="*/ 276051 w 285750"/>
                <a:gd name="connsiteY6" fmla="*/ 12723 h 285750"/>
                <a:gd name="connsiteX7" fmla="*/ 249114 w 285750"/>
                <a:gd name="connsiteY7" fmla="*/ 12723 h 28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5750" h="285750">
                  <a:moveTo>
                    <a:pt x="249114" y="12723"/>
                  </a:moveTo>
                  <a:lnTo>
                    <a:pt x="12723" y="249114"/>
                  </a:lnTo>
                  <a:cubicBezTo>
                    <a:pt x="5284" y="256553"/>
                    <a:pt x="5284" y="268612"/>
                    <a:pt x="12723" y="276051"/>
                  </a:cubicBezTo>
                  <a:cubicBezTo>
                    <a:pt x="16438" y="279775"/>
                    <a:pt x="21315" y="281633"/>
                    <a:pt x="26191" y="281633"/>
                  </a:cubicBezTo>
                  <a:cubicBezTo>
                    <a:pt x="31068" y="281633"/>
                    <a:pt x="35945" y="279775"/>
                    <a:pt x="39660" y="276051"/>
                  </a:cubicBezTo>
                  <a:lnTo>
                    <a:pt x="276051" y="39660"/>
                  </a:lnTo>
                  <a:cubicBezTo>
                    <a:pt x="283490" y="32221"/>
                    <a:pt x="283490" y="20162"/>
                    <a:pt x="276051" y="12723"/>
                  </a:cubicBezTo>
                  <a:cubicBezTo>
                    <a:pt x="268622" y="5284"/>
                    <a:pt x="256544" y="5284"/>
                    <a:pt x="249114" y="12723"/>
                  </a:cubicBezTo>
                  <a:close/>
                </a:path>
              </a:pathLst>
            </a:custGeom>
            <a:solidFill>
              <a:schemeClr val="bg1"/>
            </a:solidFill>
            <a:ln w="9525"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811AA75F-0393-4B2E-96E1-F088CC6A12EF}"/>
                </a:ext>
              </a:extLst>
            </p:cNvPr>
            <p:cNvSpPr/>
            <p:nvPr/>
          </p:nvSpPr>
          <p:spPr>
            <a:xfrm>
              <a:off x="6242992" y="3178076"/>
              <a:ext cx="285750" cy="285750"/>
            </a:xfrm>
            <a:custGeom>
              <a:avLst/>
              <a:gdLst>
                <a:gd name="connsiteX0" fmla="*/ 249114 w 285750"/>
                <a:gd name="connsiteY0" fmla="*/ 12723 h 285750"/>
                <a:gd name="connsiteX1" fmla="*/ 12723 w 285750"/>
                <a:gd name="connsiteY1" fmla="*/ 249124 h 285750"/>
                <a:gd name="connsiteX2" fmla="*/ 12723 w 285750"/>
                <a:gd name="connsiteY2" fmla="*/ 276061 h 285750"/>
                <a:gd name="connsiteX3" fmla="*/ 26191 w 285750"/>
                <a:gd name="connsiteY3" fmla="*/ 281642 h 285750"/>
                <a:gd name="connsiteX4" fmla="*/ 39660 w 285750"/>
                <a:gd name="connsiteY4" fmla="*/ 276061 h 285750"/>
                <a:gd name="connsiteX5" fmla="*/ 276051 w 285750"/>
                <a:gd name="connsiteY5" fmla="*/ 39660 h 285750"/>
                <a:gd name="connsiteX6" fmla="*/ 276051 w 285750"/>
                <a:gd name="connsiteY6" fmla="*/ 12723 h 285750"/>
                <a:gd name="connsiteX7" fmla="*/ 249114 w 285750"/>
                <a:gd name="connsiteY7" fmla="*/ 12723 h 28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5750" h="285750">
                  <a:moveTo>
                    <a:pt x="249114" y="12723"/>
                  </a:moveTo>
                  <a:lnTo>
                    <a:pt x="12723" y="249124"/>
                  </a:lnTo>
                  <a:cubicBezTo>
                    <a:pt x="5284" y="256563"/>
                    <a:pt x="5284" y="268622"/>
                    <a:pt x="12723" y="276061"/>
                  </a:cubicBezTo>
                  <a:cubicBezTo>
                    <a:pt x="16438" y="279785"/>
                    <a:pt x="21315" y="281642"/>
                    <a:pt x="26191" y="281642"/>
                  </a:cubicBezTo>
                  <a:cubicBezTo>
                    <a:pt x="31068" y="281642"/>
                    <a:pt x="35945" y="279785"/>
                    <a:pt x="39660" y="276061"/>
                  </a:cubicBezTo>
                  <a:lnTo>
                    <a:pt x="276051" y="39660"/>
                  </a:lnTo>
                  <a:cubicBezTo>
                    <a:pt x="283490" y="32221"/>
                    <a:pt x="283490" y="20162"/>
                    <a:pt x="276051" y="12723"/>
                  </a:cubicBezTo>
                  <a:cubicBezTo>
                    <a:pt x="268622" y="5284"/>
                    <a:pt x="256544" y="5284"/>
                    <a:pt x="249114" y="12723"/>
                  </a:cubicBezTo>
                  <a:close/>
                </a:path>
              </a:pathLst>
            </a:custGeom>
            <a:solidFill>
              <a:schemeClr val="bg1"/>
            </a:solidFill>
            <a:ln w="9525" cap="flat">
              <a:noFill/>
              <a:prstDash val="solid"/>
              <a:miter/>
            </a:ln>
          </p:spPr>
          <p:txBody>
            <a:bodyPr rtlCol="0" anchor="ctr"/>
            <a:lstStyle/>
            <a:p>
              <a:endParaRPr lang="en-US" dirty="0"/>
            </a:p>
          </p:txBody>
        </p:sp>
      </p:grpSp>
      <p:sp>
        <p:nvSpPr>
          <p:cNvPr id="9" name="Graphic 14" descr="dinosaur outline">
            <a:extLst>
              <a:ext uri="{FF2B5EF4-FFF2-40B4-BE49-F238E27FC236}">
                <a16:creationId xmlns:a16="http://schemas.microsoft.com/office/drawing/2014/main" id="{0DE3B922-950A-4A58-AAB9-38FDAD1D42F5}"/>
              </a:ext>
            </a:extLst>
          </p:cNvPr>
          <p:cNvSpPr>
            <a:spLocks noChangeAspect="1"/>
          </p:cNvSpPr>
          <p:nvPr/>
        </p:nvSpPr>
        <p:spPr>
          <a:xfrm>
            <a:off x="4946994" y="5307571"/>
            <a:ext cx="446307" cy="371026"/>
          </a:xfrm>
          <a:custGeom>
            <a:avLst/>
            <a:gdLst>
              <a:gd name="connsiteX0" fmla="*/ 580756 w 790575"/>
              <a:gd name="connsiteY0" fmla="*/ 27384 h 657225"/>
              <a:gd name="connsiteX1" fmla="*/ 540574 w 790575"/>
              <a:gd name="connsiteY1" fmla="*/ 83344 h 657225"/>
              <a:gd name="connsiteX2" fmla="*/ 585817 w 790575"/>
              <a:gd name="connsiteY2" fmla="*/ 136627 h 657225"/>
              <a:gd name="connsiteX3" fmla="*/ 676005 w 790575"/>
              <a:gd name="connsiteY3" fmla="*/ 132159 h 657225"/>
              <a:gd name="connsiteX4" fmla="*/ 683744 w 790575"/>
              <a:gd name="connsiteY4" fmla="*/ 206273 h 657225"/>
              <a:gd name="connsiteX5" fmla="*/ 648323 w 790575"/>
              <a:gd name="connsiteY5" fmla="*/ 245269 h 657225"/>
              <a:gd name="connsiteX6" fmla="*/ 439671 w 790575"/>
              <a:gd name="connsiteY6" fmla="*/ 297361 h 657225"/>
              <a:gd name="connsiteX7" fmla="*/ 303349 w 790575"/>
              <a:gd name="connsiteY7" fmla="*/ 362502 h 657225"/>
              <a:gd name="connsiteX8" fmla="*/ 202446 w 790575"/>
              <a:gd name="connsiteY8" fmla="*/ 403650 h 657225"/>
              <a:gd name="connsiteX9" fmla="*/ 92912 w 790575"/>
              <a:gd name="connsiteY9" fmla="*/ 363741 h 657225"/>
              <a:gd name="connsiteX10" fmla="*/ 29810 w 790575"/>
              <a:gd name="connsiteY10" fmla="*/ 246164 h 657225"/>
              <a:gd name="connsiteX11" fmla="*/ 19800 w 790575"/>
              <a:gd name="connsiteY11" fmla="*/ 238916 h 657225"/>
              <a:gd name="connsiteX12" fmla="*/ 11058 w 790575"/>
              <a:gd name="connsiteY12" fmla="*/ 247650 h 657225"/>
              <a:gd name="connsiteX13" fmla="*/ 45288 w 790575"/>
              <a:gd name="connsiteY13" fmla="*/ 451275 h 657225"/>
              <a:gd name="connsiteX14" fmla="*/ 198279 w 790575"/>
              <a:gd name="connsiteY14" fmla="*/ 543858 h 657225"/>
              <a:gd name="connsiteX15" fmla="*/ 189052 w 790575"/>
              <a:gd name="connsiteY15" fmla="*/ 612248 h 657225"/>
              <a:gd name="connsiteX16" fmla="*/ 190838 w 790575"/>
              <a:gd name="connsiteY16" fmla="*/ 623297 h 657225"/>
              <a:gd name="connsiteX17" fmla="*/ 219709 w 790575"/>
              <a:gd name="connsiteY17" fmla="*/ 634346 h 657225"/>
              <a:gd name="connsiteX18" fmla="*/ 243224 w 790575"/>
              <a:gd name="connsiteY18" fmla="*/ 635489 h 657225"/>
              <a:gd name="connsiteX19" fmla="*/ 250368 w 790575"/>
              <a:gd name="connsiteY19" fmla="*/ 654825 h 657225"/>
              <a:gd name="connsiteX20" fmla="*/ 365260 w 790575"/>
              <a:gd name="connsiteY20" fmla="*/ 654825 h 657225"/>
              <a:gd name="connsiteX21" fmla="*/ 374487 w 790575"/>
              <a:gd name="connsiteY21" fmla="*/ 642347 h 657225"/>
              <a:gd name="connsiteX22" fmla="*/ 381631 w 790575"/>
              <a:gd name="connsiteY22" fmla="*/ 567290 h 657225"/>
              <a:gd name="connsiteX23" fmla="*/ 533432 w 790575"/>
              <a:gd name="connsiteY23" fmla="*/ 539954 h 657225"/>
              <a:gd name="connsiteX24" fmla="*/ 512894 w 790575"/>
              <a:gd name="connsiteY24" fmla="*/ 574148 h 657225"/>
              <a:gd name="connsiteX25" fmla="*/ 535515 w 790575"/>
              <a:gd name="connsiteY25" fmla="*/ 597389 h 657225"/>
              <a:gd name="connsiteX26" fmla="*/ 529264 w 790575"/>
              <a:gd name="connsiteY26" fmla="*/ 611962 h 657225"/>
              <a:gd name="connsiteX27" fmla="*/ 537896 w 790575"/>
              <a:gd name="connsiteY27" fmla="*/ 625679 h 657225"/>
              <a:gd name="connsiteX28" fmla="*/ 652788 w 790575"/>
              <a:gd name="connsiteY28" fmla="*/ 625679 h 657225"/>
              <a:gd name="connsiteX29" fmla="*/ 662313 w 790575"/>
              <a:gd name="connsiteY29" fmla="*/ 616154 h 657225"/>
              <a:gd name="connsiteX30" fmla="*/ 652788 w 790575"/>
              <a:gd name="connsiteY30" fmla="*/ 539954 h 657225"/>
              <a:gd name="connsiteX31" fmla="*/ 681065 w 790575"/>
              <a:gd name="connsiteY31" fmla="*/ 427177 h 657225"/>
              <a:gd name="connsiteX32" fmla="*/ 787920 w 790575"/>
              <a:gd name="connsiteY32" fmla="*/ 191100 h 657225"/>
              <a:gd name="connsiteX33" fmla="*/ 762323 w 790575"/>
              <a:gd name="connsiteY33" fmla="*/ 66970 h 657225"/>
              <a:gd name="connsiteX34" fmla="*/ 662909 w 790575"/>
              <a:gd name="connsiteY34" fmla="*/ 7144 h 657225"/>
              <a:gd name="connsiteX35" fmla="*/ 580756 w 790575"/>
              <a:gd name="connsiteY35" fmla="*/ 27384 h 657225"/>
              <a:gd name="connsiteX36" fmla="*/ 662312 w 790575"/>
              <a:gd name="connsiteY36" fmla="*/ 26194 h 657225"/>
              <a:gd name="connsiteX37" fmla="*/ 745951 w 790575"/>
              <a:gd name="connsiteY37" fmla="*/ 76800 h 657225"/>
              <a:gd name="connsiteX38" fmla="*/ 768870 w 790575"/>
              <a:gd name="connsiteY38" fmla="*/ 190205 h 657225"/>
              <a:gd name="connsiteX39" fmla="*/ 666480 w 790575"/>
              <a:gd name="connsiteY39" fmla="*/ 414890 h 657225"/>
              <a:gd name="connsiteX40" fmla="*/ 662312 w 790575"/>
              <a:gd name="connsiteY40" fmla="*/ 422700 h 657225"/>
              <a:gd name="connsiteX41" fmla="*/ 634631 w 790575"/>
              <a:gd name="connsiteY41" fmla="*/ 534619 h 657225"/>
              <a:gd name="connsiteX42" fmla="*/ 633738 w 790575"/>
              <a:gd name="connsiteY42" fmla="*/ 539954 h 657225"/>
              <a:gd name="connsiteX43" fmla="*/ 642073 w 790575"/>
              <a:gd name="connsiteY43" fmla="*/ 606629 h 657225"/>
              <a:gd name="connsiteX44" fmla="*/ 551885 w 790575"/>
              <a:gd name="connsiteY44" fmla="*/ 606629 h 657225"/>
              <a:gd name="connsiteX45" fmla="*/ 566470 w 790575"/>
              <a:gd name="connsiteY45" fmla="*/ 519379 h 657225"/>
              <a:gd name="connsiteX46" fmla="*/ 552481 w 790575"/>
              <a:gd name="connsiteY46" fmla="*/ 511093 h 657225"/>
              <a:gd name="connsiteX47" fmla="*/ 375082 w 790575"/>
              <a:gd name="connsiteY47" fmla="*/ 548621 h 657225"/>
              <a:gd name="connsiteX48" fmla="*/ 366451 w 790575"/>
              <a:gd name="connsiteY48" fmla="*/ 553955 h 657225"/>
              <a:gd name="connsiteX49" fmla="*/ 353354 w 790575"/>
              <a:gd name="connsiteY49" fmla="*/ 635775 h 657225"/>
              <a:gd name="connsiteX50" fmla="*/ 261678 w 790575"/>
              <a:gd name="connsiteY50" fmla="*/ 635775 h 657225"/>
              <a:gd name="connsiteX51" fmla="*/ 259594 w 790575"/>
              <a:gd name="connsiteY51" fmla="*/ 546239 h 657225"/>
              <a:gd name="connsiteX52" fmla="*/ 252749 w 790575"/>
              <a:gd name="connsiteY52" fmla="*/ 539382 h 657225"/>
              <a:gd name="connsiteX53" fmla="*/ 60468 w 790575"/>
              <a:gd name="connsiteY53" fmla="*/ 439941 h 657225"/>
              <a:gd name="connsiteX54" fmla="*/ 27428 w 790575"/>
              <a:gd name="connsiteY54" fmla="*/ 292598 h 657225"/>
              <a:gd name="connsiteX55" fmla="*/ 79815 w 790575"/>
              <a:gd name="connsiteY55" fmla="*/ 377743 h 657225"/>
              <a:gd name="connsiteX56" fmla="*/ 202446 w 790575"/>
              <a:gd name="connsiteY56" fmla="*/ 422700 h 657225"/>
              <a:gd name="connsiteX57" fmla="*/ 312576 w 790575"/>
              <a:gd name="connsiteY57" fmla="*/ 378886 h 657225"/>
              <a:gd name="connsiteX58" fmla="*/ 444435 w 790575"/>
              <a:gd name="connsiteY58" fmla="*/ 315830 h 657225"/>
              <a:gd name="connsiteX59" fmla="*/ 656657 w 790575"/>
              <a:gd name="connsiteY59" fmla="*/ 262537 h 657225"/>
              <a:gd name="connsiteX60" fmla="*/ 702197 w 790575"/>
              <a:gd name="connsiteY60" fmla="*/ 211036 h 657225"/>
              <a:gd name="connsiteX61" fmla="*/ 692672 w 790575"/>
              <a:gd name="connsiteY61" fmla="*/ 118472 h 657225"/>
              <a:gd name="connsiteX62" fmla="*/ 681064 w 790575"/>
              <a:gd name="connsiteY62" fmla="*/ 112214 h 657225"/>
              <a:gd name="connsiteX63" fmla="*/ 590580 w 790575"/>
              <a:gd name="connsiteY63" fmla="*/ 118167 h 657225"/>
              <a:gd name="connsiteX64" fmla="*/ 559623 w 790575"/>
              <a:gd name="connsiteY64" fmla="*/ 83344 h 657225"/>
              <a:gd name="connsiteX65" fmla="*/ 590281 w 790575"/>
              <a:gd name="connsiteY65" fmla="*/ 43758 h 657225"/>
              <a:gd name="connsiteX66" fmla="*/ 662312 w 790575"/>
              <a:gd name="connsiteY66" fmla="*/ 26194 h 657225"/>
              <a:gd name="connsiteX67" fmla="*/ 654871 w 790575"/>
              <a:gd name="connsiteY67" fmla="*/ 54769 h 657225"/>
              <a:gd name="connsiteX68" fmla="*/ 645346 w 790575"/>
              <a:gd name="connsiteY68" fmla="*/ 64294 h 657225"/>
              <a:gd name="connsiteX69" fmla="*/ 654871 w 790575"/>
              <a:gd name="connsiteY69" fmla="*/ 73819 h 657225"/>
              <a:gd name="connsiteX70" fmla="*/ 664396 w 790575"/>
              <a:gd name="connsiteY70" fmla="*/ 64294 h 657225"/>
              <a:gd name="connsiteX71" fmla="*/ 654871 w 790575"/>
              <a:gd name="connsiteY71" fmla="*/ 54769 h 657225"/>
              <a:gd name="connsiteX72" fmla="*/ 219114 w 790575"/>
              <a:gd name="connsiteY72" fmla="*/ 549764 h 657225"/>
              <a:gd name="connsiteX73" fmla="*/ 242033 w 790575"/>
              <a:gd name="connsiteY73" fmla="*/ 556050 h 657225"/>
              <a:gd name="connsiteX74" fmla="*/ 246796 w 790575"/>
              <a:gd name="connsiteY74" fmla="*/ 616725 h 657225"/>
              <a:gd name="connsiteX75" fmla="*/ 222091 w 790575"/>
              <a:gd name="connsiteY75" fmla="*/ 615582 h 657225"/>
              <a:gd name="connsiteX76" fmla="*/ 209589 w 790575"/>
              <a:gd name="connsiteY76" fmla="*/ 611391 h 657225"/>
              <a:gd name="connsiteX77" fmla="*/ 219114 w 790575"/>
              <a:gd name="connsiteY77" fmla="*/ 549764 h 657225"/>
              <a:gd name="connsiteX78" fmla="*/ 545039 w 790575"/>
              <a:gd name="connsiteY78" fmla="*/ 560147 h 657225"/>
              <a:gd name="connsiteX79" fmla="*/ 541765 w 790575"/>
              <a:gd name="connsiteY79" fmla="*/ 578339 h 657225"/>
              <a:gd name="connsiteX80" fmla="*/ 534026 w 790575"/>
              <a:gd name="connsiteY80" fmla="*/ 576815 h 657225"/>
              <a:gd name="connsiteX81" fmla="*/ 545039 w 790575"/>
              <a:gd name="connsiteY81" fmla="*/ 560147 h 65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790575" h="657225">
                <a:moveTo>
                  <a:pt x="580756" y="27384"/>
                </a:moveTo>
                <a:cubicBezTo>
                  <a:pt x="557873" y="40262"/>
                  <a:pt x="540574" y="59531"/>
                  <a:pt x="540574" y="83344"/>
                </a:cubicBezTo>
                <a:cubicBezTo>
                  <a:pt x="541766" y="112471"/>
                  <a:pt x="561134" y="130226"/>
                  <a:pt x="585817" y="136627"/>
                </a:cubicBezTo>
                <a:cubicBezTo>
                  <a:pt x="609873" y="142637"/>
                  <a:pt x="641260" y="139894"/>
                  <a:pt x="676005" y="132159"/>
                </a:cubicBezTo>
                <a:cubicBezTo>
                  <a:pt x="685334" y="165154"/>
                  <a:pt x="688052" y="189709"/>
                  <a:pt x="683744" y="206273"/>
                </a:cubicBezTo>
                <a:cubicBezTo>
                  <a:pt x="679046" y="224342"/>
                  <a:pt x="668007" y="235544"/>
                  <a:pt x="648323" y="245269"/>
                </a:cubicBezTo>
                <a:cubicBezTo>
                  <a:pt x="608955" y="264729"/>
                  <a:pt x="536090" y="273025"/>
                  <a:pt x="439671" y="297361"/>
                </a:cubicBezTo>
                <a:cubicBezTo>
                  <a:pt x="390465" y="314020"/>
                  <a:pt x="343457" y="339928"/>
                  <a:pt x="303349" y="362502"/>
                </a:cubicBezTo>
                <a:cubicBezTo>
                  <a:pt x="262739" y="385458"/>
                  <a:pt x="226905" y="403650"/>
                  <a:pt x="202446" y="403650"/>
                </a:cubicBezTo>
                <a:cubicBezTo>
                  <a:pt x="156481" y="403650"/>
                  <a:pt x="121083" y="389934"/>
                  <a:pt x="92912" y="363741"/>
                </a:cubicBezTo>
                <a:cubicBezTo>
                  <a:pt x="64740" y="337547"/>
                  <a:pt x="43873" y="298237"/>
                  <a:pt x="29810" y="246164"/>
                </a:cubicBezTo>
                <a:cubicBezTo>
                  <a:pt x="28752" y="241811"/>
                  <a:pt x="24269" y="238563"/>
                  <a:pt x="19800" y="238916"/>
                </a:cubicBezTo>
                <a:cubicBezTo>
                  <a:pt x="15332" y="239268"/>
                  <a:pt x="11416" y="243183"/>
                  <a:pt x="11058" y="247650"/>
                </a:cubicBezTo>
                <a:cubicBezTo>
                  <a:pt x="1369" y="335737"/>
                  <a:pt x="8543" y="401364"/>
                  <a:pt x="45288" y="451275"/>
                </a:cubicBezTo>
                <a:cubicBezTo>
                  <a:pt x="75501" y="492233"/>
                  <a:pt x="125204" y="521189"/>
                  <a:pt x="198279" y="543858"/>
                </a:cubicBezTo>
                <a:cubicBezTo>
                  <a:pt x="206445" y="568718"/>
                  <a:pt x="197975" y="594436"/>
                  <a:pt x="189052" y="612248"/>
                </a:cubicBezTo>
                <a:cubicBezTo>
                  <a:pt x="187270" y="615868"/>
                  <a:pt x="188025" y="620439"/>
                  <a:pt x="190838" y="623297"/>
                </a:cubicBezTo>
                <a:cubicBezTo>
                  <a:pt x="198547" y="631012"/>
                  <a:pt x="209043" y="633012"/>
                  <a:pt x="219709" y="634346"/>
                </a:cubicBezTo>
                <a:cubicBezTo>
                  <a:pt x="227607" y="635299"/>
                  <a:pt x="235593" y="635393"/>
                  <a:pt x="243224" y="635489"/>
                </a:cubicBezTo>
                <a:cubicBezTo>
                  <a:pt x="239128" y="645490"/>
                  <a:pt x="244581" y="650824"/>
                  <a:pt x="250368" y="654825"/>
                </a:cubicBezTo>
                <a:lnTo>
                  <a:pt x="365260" y="654825"/>
                </a:lnTo>
                <a:cubicBezTo>
                  <a:pt x="371315" y="654920"/>
                  <a:pt x="376379" y="648062"/>
                  <a:pt x="374487" y="642347"/>
                </a:cubicBezTo>
                <a:cubicBezTo>
                  <a:pt x="365837" y="616154"/>
                  <a:pt x="366153" y="600342"/>
                  <a:pt x="381631" y="567290"/>
                </a:cubicBezTo>
                <a:cubicBezTo>
                  <a:pt x="435595" y="566909"/>
                  <a:pt x="483509" y="560718"/>
                  <a:pt x="533432" y="539954"/>
                </a:cubicBezTo>
                <a:cubicBezTo>
                  <a:pt x="529812" y="553383"/>
                  <a:pt x="518117" y="563956"/>
                  <a:pt x="512894" y="574148"/>
                </a:cubicBezTo>
                <a:cubicBezTo>
                  <a:pt x="510967" y="587959"/>
                  <a:pt x="525038" y="593007"/>
                  <a:pt x="535515" y="597389"/>
                </a:cubicBezTo>
                <a:cubicBezTo>
                  <a:pt x="533686" y="602056"/>
                  <a:pt x="531750" y="606914"/>
                  <a:pt x="529264" y="611962"/>
                </a:cubicBezTo>
                <a:cubicBezTo>
                  <a:pt x="526445" y="617772"/>
                  <a:pt x="531449" y="625679"/>
                  <a:pt x="537896" y="625679"/>
                </a:cubicBezTo>
                <a:lnTo>
                  <a:pt x="652788" y="625679"/>
                </a:lnTo>
                <a:cubicBezTo>
                  <a:pt x="657776" y="625679"/>
                  <a:pt x="662312" y="621106"/>
                  <a:pt x="662313" y="616154"/>
                </a:cubicBezTo>
                <a:cubicBezTo>
                  <a:pt x="662313" y="595389"/>
                  <a:pt x="656007" y="564814"/>
                  <a:pt x="652788" y="539954"/>
                </a:cubicBezTo>
                <a:cubicBezTo>
                  <a:pt x="670388" y="504330"/>
                  <a:pt x="680487" y="480898"/>
                  <a:pt x="681065" y="427177"/>
                </a:cubicBezTo>
                <a:cubicBezTo>
                  <a:pt x="744899" y="379647"/>
                  <a:pt x="784301" y="281274"/>
                  <a:pt x="787920" y="191100"/>
                </a:cubicBezTo>
                <a:cubicBezTo>
                  <a:pt x="789768" y="145066"/>
                  <a:pt x="782346" y="100946"/>
                  <a:pt x="762323" y="66970"/>
                </a:cubicBezTo>
                <a:cubicBezTo>
                  <a:pt x="742300" y="33004"/>
                  <a:pt x="708864" y="9725"/>
                  <a:pt x="662909" y="7144"/>
                </a:cubicBezTo>
                <a:cubicBezTo>
                  <a:pt x="626440" y="7372"/>
                  <a:pt x="603235" y="15087"/>
                  <a:pt x="580756" y="27384"/>
                </a:cubicBezTo>
                <a:close/>
                <a:moveTo>
                  <a:pt x="662312" y="26194"/>
                </a:moveTo>
                <a:cubicBezTo>
                  <a:pt x="702202" y="28613"/>
                  <a:pt x="728653" y="47454"/>
                  <a:pt x="745951" y="76800"/>
                </a:cubicBezTo>
                <a:cubicBezTo>
                  <a:pt x="763342" y="106299"/>
                  <a:pt x="770615" y="146771"/>
                  <a:pt x="768870" y="190205"/>
                </a:cubicBezTo>
                <a:cubicBezTo>
                  <a:pt x="765383" y="277063"/>
                  <a:pt x="724766" y="374218"/>
                  <a:pt x="666480" y="414890"/>
                </a:cubicBezTo>
                <a:cubicBezTo>
                  <a:pt x="663962" y="416604"/>
                  <a:pt x="662356" y="419652"/>
                  <a:pt x="662312" y="422700"/>
                </a:cubicBezTo>
                <a:cubicBezTo>
                  <a:pt x="662312" y="479660"/>
                  <a:pt x="653787" y="495948"/>
                  <a:pt x="634631" y="534619"/>
                </a:cubicBezTo>
                <a:cubicBezTo>
                  <a:pt x="633825" y="536238"/>
                  <a:pt x="633512" y="538143"/>
                  <a:pt x="633738" y="539954"/>
                </a:cubicBezTo>
                <a:cubicBezTo>
                  <a:pt x="636595" y="563003"/>
                  <a:pt x="640833" y="588436"/>
                  <a:pt x="642073" y="606629"/>
                </a:cubicBezTo>
                <a:lnTo>
                  <a:pt x="551885" y="606629"/>
                </a:lnTo>
                <a:cubicBezTo>
                  <a:pt x="565536" y="572910"/>
                  <a:pt x="566470" y="544906"/>
                  <a:pt x="566470" y="519379"/>
                </a:cubicBezTo>
                <a:cubicBezTo>
                  <a:pt x="566413" y="512902"/>
                  <a:pt x="558231" y="508045"/>
                  <a:pt x="552481" y="511093"/>
                </a:cubicBezTo>
                <a:cubicBezTo>
                  <a:pt x="493099" y="542144"/>
                  <a:pt x="440651" y="548621"/>
                  <a:pt x="375082" y="548621"/>
                </a:cubicBezTo>
                <a:cubicBezTo>
                  <a:pt x="371510" y="548621"/>
                  <a:pt x="368014" y="550717"/>
                  <a:pt x="366451" y="553955"/>
                </a:cubicBezTo>
                <a:cubicBezTo>
                  <a:pt x="349528" y="588150"/>
                  <a:pt x="347461" y="610914"/>
                  <a:pt x="353354" y="635775"/>
                </a:cubicBezTo>
                <a:lnTo>
                  <a:pt x="261678" y="635775"/>
                </a:lnTo>
                <a:cubicBezTo>
                  <a:pt x="268169" y="608819"/>
                  <a:pt x="268145" y="580720"/>
                  <a:pt x="259594" y="546239"/>
                </a:cubicBezTo>
                <a:cubicBezTo>
                  <a:pt x="258750" y="542906"/>
                  <a:pt x="256026" y="540239"/>
                  <a:pt x="252749" y="539382"/>
                </a:cubicBezTo>
                <a:cubicBezTo>
                  <a:pt x="153138" y="515378"/>
                  <a:pt x="93162" y="484327"/>
                  <a:pt x="60468" y="439941"/>
                </a:cubicBezTo>
                <a:cubicBezTo>
                  <a:pt x="33628" y="403460"/>
                  <a:pt x="24814" y="355835"/>
                  <a:pt x="27428" y="292598"/>
                </a:cubicBezTo>
                <a:cubicBezTo>
                  <a:pt x="41099" y="326593"/>
                  <a:pt x="57161" y="356692"/>
                  <a:pt x="79815" y="377743"/>
                </a:cubicBezTo>
                <a:cubicBezTo>
                  <a:pt x="111504" y="407175"/>
                  <a:pt x="152633" y="422700"/>
                  <a:pt x="202446" y="422700"/>
                </a:cubicBezTo>
                <a:cubicBezTo>
                  <a:pt x="235454" y="422700"/>
                  <a:pt x="271775" y="401936"/>
                  <a:pt x="312576" y="378886"/>
                </a:cubicBezTo>
                <a:cubicBezTo>
                  <a:pt x="353300" y="355930"/>
                  <a:pt x="398127" y="329927"/>
                  <a:pt x="444435" y="315830"/>
                </a:cubicBezTo>
                <a:cubicBezTo>
                  <a:pt x="514809" y="293265"/>
                  <a:pt x="595182" y="291532"/>
                  <a:pt x="656657" y="262537"/>
                </a:cubicBezTo>
                <a:cubicBezTo>
                  <a:pt x="679373" y="251307"/>
                  <a:pt x="696046" y="234686"/>
                  <a:pt x="702197" y="211036"/>
                </a:cubicBezTo>
                <a:cubicBezTo>
                  <a:pt x="708349" y="187395"/>
                  <a:pt x="704901" y="157982"/>
                  <a:pt x="692672" y="118472"/>
                </a:cubicBezTo>
                <a:cubicBezTo>
                  <a:pt x="691181" y="113852"/>
                  <a:pt x="685742" y="110919"/>
                  <a:pt x="681064" y="112214"/>
                </a:cubicBezTo>
                <a:cubicBezTo>
                  <a:pt x="643871" y="121520"/>
                  <a:pt x="611782" y="123473"/>
                  <a:pt x="590580" y="118167"/>
                </a:cubicBezTo>
                <a:cubicBezTo>
                  <a:pt x="571963" y="113329"/>
                  <a:pt x="559804" y="100203"/>
                  <a:pt x="559623" y="83344"/>
                </a:cubicBezTo>
                <a:cubicBezTo>
                  <a:pt x="559623" y="69056"/>
                  <a:pt x="570827" y="54702"/>
                  <a:pt x="590281" y="43758"/>
                </a:cubicBezTo>
                <a:cubicBezTo>
                  <a:pt x="610126" y="31842"/>
                  <a:pt x="635109" y="25861"/>
                  <a:pt x="662312" y="26194"/>
                </a:cubicBezTo>
                <a:close/>
                <a:moveTo>
                  <a:pt x="654871" y="54769"/>
                </a:moveTo>
                <a:cubicBezTo>
                  <a:pt x="649611" y="54769"/>
                  <a:pt x="645346" y="59036"/>
                  <a:pt x="645346" y="64294"/>
                </a:cubicBezTo>
                <a:cubicBezTo>
                  <a:pt x="645346" y="69561"/>
                  <a:pt x="649611" y="73819"/>
                  <a:pt x="654871" y="73819"/>
                </a:cubicBezTo>
                <a:cubicBezTo>
                  <a:pt x="660132" y="73819"/>
                  <a:pt x="664396" y="69561"/>
                  <a:pt x="664396" y="64294"/>
                </a:cubicBezTo>
                <a:cubicBezTo>
                  <a:pt x="664396" y="59036"/>
                  <a:pt x="660132" y="54769"/>
                  <a:pt x="654871" y="54769"/>
                </a:cubicBezTo>
                <a:close/>
                <a:moveTo>
                  <a:pt x="219114" y="549764"/>
                </a:moveTo>
                <a:cubicBezTo>
                  <a:pt x="226626" y="551860"/>
                  <a:pt x="234067" y="554051"/>
                  <a:pt x="242033" y="556050"/>
                </a:cubicBezTo>
                <a:cubicBezTo>
                  <a:pt x="247323" y="579292"/>
                  <a:pt x="248824" y="598627"/>
                  <a:pt x="246796" y="616725"/>
                </a:cubicBezTo>
                <a:cubicBezTo>
                  <a:pt x="238461" y="616725"/>
                  <a:pt x="229722" y="616439"/>
                  <a:pt x="222091" y="615582"/>
                </a:cubicBezTo>
                <a:cubicBezTo>
                  <a:pt x="215678" y="614820"/>
                  <a:pt x="212767" y="612914"/>
                  <a:pt x="209589" y="611391"/>
                </a:cubicBezTo>
                <a:cubicBezTo>
                  <a:pt x="216908" y="594532"/>
                  <a:pt x="223095" y="573005"/>
                  <a:pt x="219114" y="549764"/>
                </a:cubicBezTo>
                <a:close/>
                <a:moveTo>
                  <a:pt x="545039" y="560147"/>
                </a:moveTo>
                <a:cubicBezTo>
                  <a:pt x="544303" y="566052"/>
                  <a:pt x="543321" y="572148"/>
                  <a:pt x="541765" y="578339"/>
                </a:cubicBezTo>
                <a:cubicBezTo>
                  <a:pt x="538881" y="579197"/>
                  <a:pt x="536380" y="577386"/>
                  <a:pt x="534026" y="576815"/>
                </a:cubicBezTo>
                <a:cubicBezTo>
                  <a:pt x="538067" y="571005"/>
                  <a:pt x="541884" y="565099"/>
                  <a:pt x="545039" y="560147"/>
                </a:cubicBezTo>
                <a:close/>
              </a:path>
            </a:pathLst>
          </a:custGeom>
          <a:solidFill>
            <a:schemeClr val="bg1"/>
          </a:solidFill>
          <a:ln w="9525" cap="flat">
            <a:noFill/>
            <a:prstDash val="solid"/>
            <a:miter/>
          </a:ln>
        </p:spPr>
        <p:txBody>
          <a:bodyPr rtlCol="0" anchor="ctr"/>
          <a:lstStyle/>
          <a:p>
            <a:endParaRPr lang="en-US" dirty="0"/>
          </a:p>
        </p:txBody>
      </p:sp>
      <p:cxnSp>
        <p:nvCxnSpPr>
          <p:cNvPr id="14" name="Straight Connector 13">
            <a:extLst>
              <a:ext uri="{FF2B5EF4-FFF2-40B4-BE49-F238E27FC236}">
                <a16:creationId xmlns:a16="http://schemas.microsoft.com/office/drawing/2014/main" id="{61DCE69A-183E-4D92-928A-CEE76B9E5241}"/>
              </a:ext>
              <a:ext uri="{C183D7F6-B498-43B3-948B-1728B52AA6E4}">
                <adec:decorative xmlns:adec="http://schemas.microsoft.com/office/drawing/2017/decorative" val="1"/>
              </a:ext>
            </a:extLst>
          </p:cNvPr>
          <p:cNvCxnSpPr/>
          <p:nvPr/>
        </p:nvCxnSpPr>
        <p:spPr>
          <a:xfrm>
            <a:off x="7804352" y="1204506"/>
            <a:ext cx="0" cy="4093388"/>
          </a:xfrm>
          <a:prstGeom prst="line">
            <a:avLst/>
          </a:prstGeom>
          <a:ln w="63500" cap="rnd">
            <a:gradFill>
              <a:gsLst>
                <a:gs pos="0">
                  <a:schemeClr val="accent1"/>
                </a:gs>
                <a:gs pos="100000">
                  <a:schemeClr val="accent5"/>
                </a:gs>
              </a:gsLst>
              <a:lin ang="5400000" scaled="1"/>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675344"/>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455</TotalTime>
  <Words>1499</Words>
  <Application>Microsoft Office PowerPoint</Application>
  <PresentationFormat>Widescreen</PresentationFormat>
  <Paragraphs>81</Paragraphs>
  <Slides>15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Calibri Light</vt:lpstr>
      <vt:lpstr>Cambria</vt:lpstr>
      <vt:lpstr>Century Gothic</vt:lpstr>
      <vt:lpstr>Söhne</vt:lpstr>
      <vt:lpstr>Times New Roman</vt:lpstr>
      <vt:lpstr>Tw Cen MT</vt:lpstr>
      <vt:lpstr>Gallery</vt:lpstr>
      <vt:lpstr>CHANGE AND STABILITY MANAGEMENT</vt:lpstr>
      <vt:lpstr>AGENDA</vt:lpstr>
      <vt:lpstr>INTRODUCTION</vt:lpstr>
      <vt:lpstr>DEFINING THE CHANGE IN ACCENTURE</vt:lpstr>
      <vt:lpstr>CONDEMNING CHANGES EXPERIENCED BY THE ORGANIZATION</vt:lpstr>
      <vt:lpstr>MAIN BODY</vt:lpstr>
      <vt:lpstr>PESTELS ANALYSIS ON ACCENTURE</vt:lpstr>
      <vt:lpstr>Legal: Accenture operates in different countries and must comply with the legal and regulatory requirements of each country. Changes in laws related to intellectual property, data protection, and privacy can affect Accenture’s operations. Legal disputes and regulatory actions can pose a risk to Accenture’s financial performance and reputation.  Environmental: Accenture has committed to reducing its environmental impact and increasing sustainability efforts. Climate change and natural disasters can affect Accenture's operations in different regions. Changing consumer attitudes towards environmental responsibility can create opportunities for Accenture to offer sustainability-focused services. Overall, Accenture operates in a complex and constantly changing external environment, and it must stay vigilant in monitoring and adapting to these macro-environmental factors to ensure its continued success. </vt:lpstr>
      <vt:lpstr>Unfreezing: This stage entails preparing the organization for change. Accenture may conduct a diagnosis to determine the need for change and instill a sense of urgency in employees. This can include communicating the reasons for change, sharing information about the organization's current state, and addressing any resistance to change.   Changing: The actual change process occurs during this stage. Accenture may implement the desired changes by introducing new systems, processes, or structures. Employees may need to be trained or coached on new skills, behaviors, or attitudes during this stage. During this stage, communication is critical to keep employees informed about the progress of the change process and to address any concerns or issues that arise.  Refreezing: This stage involves stabilizing the changes and integrating them into the organization's culture and systems. Accenture may create policies, procedures, and structures that support the new ways of working. This stage also involves celebrating successes and recognizing the contributions of employees who were involved in the change process.  </vt:lpstr>
      <vt:lpstr>PowerPoint Presentation</vt:lpstr>
      <vt:lpstr>Video slide</vt:lpstr>
      <vt:lpstr>PowerPoint Presentation</vt:lpstr>
      <vt:lpstr>Reference: Accenture (ACN). (n.d.). Forbes. https://www.forbes.com/companies/accenture/  Sinha, M., &amp; Sheth, J. (2018). Growing the pie in emerging markets: Marketing strategies for increasing the ratio of non-users to users. Journal of Business Research, 86, 217–224. https://doi.org/10.1016/j.jbusres.2017.05.007  https://www.googleadservices.com/pagead/aclk?sa=L&amp;ai=DChcSEwixj-664LX9AhUUl-0KHcztA8cYABAAGgJkZw&amp;ohost=www.google.com&amp;cid=CAESbOD2y1AEOWTODahqtZKibj5bLDlDSVgw7SOVaGcLG-0Pf7j8vIlWtaiF6uGwnYCvAuPZ8ZqCRfV-qXNGnbjEbln6FNQVIY_QN3ccsH_xkAdwTAS-j7MqTb4gVNtjuEN4CqY3TojLJXcns9YOUg&amp;sig=AOD64_3mB4eXhrqMdJHz9kT7SCiIWCHF6g&amp;q&amp;adurl&amp;ved=2ahUKEwjHo-W64LX9AhVZQ0EAHWkXBWYQ0Qx6BAgKEAE </vt:lpstr>
      <vt:lpstr>https://en.wikipedia.org/wiki/Accenture  https://www.youtube.com/accenture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AND STABILITY MANAGEMENT</dc:title>
  <dc:creator>uppala rishitha</dc:creator>
  <cp:lastModifiedBy>uppala rishitha</cp:lastModifiedBy>
  <cp:revision>3</cp:revision>
  <dcterms:created xsi:type="dcterms:W3CDTF">2023-02-27T01:57:07Z</dcterms:created>
  <dcterms:modified xsi:type="dcterms:W3CDTF">2023-02-27T13:00:22Z</dcterms:modified>
</cp:coreProperties>
</file>