
<file path=[Content_Types].xml><?xml version="1.0" encoding="utf-8"?>
<Types xmlns="http://schemas.openxmlformats.org/package/2006/content-types">
  <Default Extension="fntdata" ContentType="application/x-fontdata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4"/>
  </p:notesMasterIdLst>
  <p:sldIdLst>
    <p:sldId id="256" r:id="rId2"/>
    <p:sldId id="257" r:id="rId3"/>
  </p:sldIdLst>
  <p:sldSz cx="9144000" cy="5143500" type="screen16x9"/>
  <p:notesSz cx="6858000" cy="9144000"/>
  <p:embeddedFontLst>
    <p:embeddedFont>
      <p:font typeface="Cinzel" panose="020B0604020202020204" charset="0"/>
      <p:regular r:id="rId5"/>
      <p:bold r:id="rId6"/>
    </p:embeddedFont>
    <p:embeddedFont>
      <p:font typeface="Italianno" pitchFamily="2" charset="0"/>
      <p:regular r:id="rId7"/>
    </p:embeddedFont>
    <p:embeddedFont>
      <p:font typeface="Lobster" panose="00000500000000000000" pitchFamily="2" charset="0"/>
      <p:regular r:id="rId8"/>
    </p:embeddedFont>
    <p:embeddedFont>
      <p:font typeface="Sansita Swashed" panose="020B0604020202020204" charset="0"/>
      <p:regular r:id="rId9"/>
      <p:bold r:id="rId10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 varScale="1">
        <p:scale>
          <a:sx n="100" d="100"/>
          <a:sy n="100" d="100"/>
        </p:scale>
        <p:origin x="0" y="0"/>
      </p:cViewPr>
      <p:guideLst>
        <p:guide orient="horz" pos="162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4.fntdata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font" Target="fonts/font3.fntdata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2.fntdata"/><Relationship Id="rId11" Type="http://schemas.openxmlformats.org/officeDocument/2006/relationships/presProps" Target="presProps.xml"/><Relationship Id="rId5" Type="http://schemas.openxmlformats.org/officeDocument/2006/relationships/font" Target="fonts/font1.fntdata"/><Relationship Id="rId10" Type="http://schemas.openxmlformats.org/officeDocument/2006/relationships/font" Target="fonts/font6.fntdata"/><Relationship Id="rId4" Type="http://schemas.openxmlformats.org/officeDocument/2006/relationships/notesMaster" Target="notesMasters/notesMaster1.xml"/><Relationship Id="rId9" Type="http://schemas.openxmlformats.org/officeDocument/2006/relationships/font" Target="fonts/font5.fntdata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g250a82c93f7_0_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8" name="Google Shape;68;g250a82c93f7_0_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o" sz="100"/>
              <a:t>.</a:t>
            </a:r>
            <a:endParaRPr sz="100"/>
          </a:p>
        </p:txBody>
      </p:sp>
      <p:sp>
        <p:nvSpPr>
          <p:cNvPr id="55" name="Google Shape;55;p13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o" sz="100"/>
              <a:t>.</a:t>
            </a:r>
            <a:endParaRPr sz="100"/>
          </a:p>
        </p:txBody>
      </p:sp>
      <p:sp>
        <p:nvSpPr>
          <p:cNvPr id="56" name="Google Shape;56;p13"/>
          <p:cNvSpPr txBox="1"/>
          <p:nvPr/>
        </p:nvSpPr>
        <p:spPr>
          <a:xfrm>
            <a:off x="347100" y="201950"/>
            <a:ext cx="3578400" cy="78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o" sz="3900">
                <a:solidFill>
                  <a:srgbClr val="FFE599"/>
                </a:solidFill>
                <a:latin typeface="Lobster"/>
                <a:ea typeface="Lobster"/>
                <a:cs typeface="Lobster"/>
                <a:sym typeface="Lobster"/>
              </a:rPr>
              <a:t>Alexia</a:t>
            </a:r>
            <a:endParaRPr sz="3900">
              <a:solidFill>
                <a:srgbClr val="FFE599"/>
              </a:solidFill>
              <a:latin typeface="Lobster"/>
              <a:ea typeface="Lobster"/>
              <a:cs typeface="Lobster"/>
              <a:sym typeface="Lobster"/>
            </a:endParaRPr>
          </a:p>
        </p:txBody>
      </p:sp>
      <p:sp>
        <p:nvSpPr>
          <p:cNvPr id="57" name="Google Shape;57;p13"/>
          <p:cNvSpPr txBox="1"/>
          <p:nvPr/>
        </p:nvSpPr>
        <p:spPr>
          <a:xfrm>
            <a:off x="-656350" y="315550"/>
            <a:ext cx="36351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" name="Google Shape;58;p13"/>
          <p:cNvSpPr txBox="1"/>
          <p:nvPr/>
        </p:nvSpPr>
        <p:spPr>
          <a:xfrm>
            <a:off x="2555975" y="176700"/>
            <a:ext cx="36351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" name="Google Shape;59;p13"/>
          <p:cNvSpPr txBox="1"/>
          <p:nvPr/>
        </p:nvSpPr>
        <p:spPr>
          <a:xfrm>
            <a:off x="1868075" y="353400"/>
            <a:ext cx="5793600" cy="83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o" sz="4200">
                <a:latin typeface="Cinzel"/>
                <a:ea typeface="Cinzel"/>
                <a:cs typeface="Cinzel"/>
                <a:sym typeface="Cinzel"/>
              </a:rPr>
              <a:t>R E S T A U R A N T</a:t>
            </a:r>
            <a:endParaRPr sz="4200">
              <a:latin typeface="Cinzel"/>
              <a:ea typeface="Cinzel"/>
              <a:cs typeface="Cinzel"/>
              <a:sym typeface="Cinzel"/>
            </a:endParaRPr>
          </a:p>
        </p:txBody>
      </p:sp>
      <p:cxnSp>
        <p:nvCxnSpPr>
          <p:cNvPr id="60" name="Google Shape;60;p13"/>
          <p:cNvCxnSpPr/>
          <p:nvPr/>
        </p:nvCxnSpPr>
        <p:spPr>
          <a:xfrm>
            <a:off x="504875" y="1035000"/>
            <a:ext cx="1363200" cy="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61" name="Google Shape;61;p13"/>
          <p:cNvSpPr txBox="1"/>
          <p:nvPr/>
        </p:nvSpPr>
        <p:spPr>
          <a:xfrm>
            <a:off x="347100" y="1218950"/>
            <a:ext cx="6311100" cy="73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o" sz="1800">
                <a:solidFill>
                  <a:srgbClr val="C0954E"/>
                </a:solidFill>
                <a:latin typeface="Cinzel"/>
                <a:ea typeface="Cinzel"/>
                <a:cs typeface="Cinzel"/>
                <a:sym typeface="Cinzel"/>
              </a:rPr>
              <a:t>Öffnungs- und Schließzeiten für das Frühstück</a:t>
            </a:r>
            <a:endParaRPr sz="1800">
              <a:solidFill>
                <a:srgbClr val="C0954E"/>
              </a:solidFill>
              <a:latin typeface="Cinzel"/>
              <a:ea typeface="Cinzel"/>
              <a:cs typeface="Cinzel"/>
              <a:sym typeface="Cinzel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o" sz="1800">
                <a:solidFill>
                  <a:srgbClr val="C0954E"/>
                </a:solidFill>
                <a:latin typeface="Cinzel"/>
                <a:ea typeface="Cinzel"/>
                <a:cs typeface="Cinzel"/>
                <a:sym typeface="Cinzel"/>
              </a:rPr>
              <a:t>BREAKFAST OPENING AND CLOSING TIMES </a:t>
            </a:r>
            <a:endParaRPr sz="1800">
              <a:solidFill>
                <a:srgbClr val="C0954E"/>
              </a:solidFill>
              <a:latin typeface="Cinzel"/>
              <a:ea typeface="Cinzel"/>
              <a:cs typeface="Cinzel"/>
              <a:sym typeface="Cinzel"/>
            </a:endParaRPr>
          </a:p>
        </p:txBody>
      </p:sp>
      <p:sp>
        <p:nvSpPr>
          <p:cNvPr id="62" name="Google Shape;62;p13"/>
          <p:cNvSpPr txBox="1"/>
          <p:nvPr/>
        </p:nvSpPr>
        <p:spPr>
          <a:xfrm>
            <a:off x="536475" y="1802250"/>
            <a:ext cx="7623600" cy="76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o" sz="1900">
                <a:latin typeface="Italianno"/>
                <a:ea typeface="Italianno"/>
                <a:cs typeface="Italianno"/>
                <a:sym typeface="Italianno"/>
              </a:rPr>
              <a:t>Das Frühstück beginnt um 6:00 Uhr und endet um 10:00 Uhr</a:t>
            </a:r>
            <a:r>
              <a:rPr lang="ro">
                <a:latin typeface="Italianno"/>
                <a:ea typeface="Italianno"/>
                <a:cs typeface="Italianno"/>
                <a:sym typeface="Italianno"/>
              </a:rPr>
              <a:t>.</a:t>
            </a:r>
            <a:endParaRPr>
              <a:latin typeface="Italianno"/>
              <a:ea typeface="Italianno"/>
              <a:cs typeface="Italianno"/>
              <a:sym typeface="Italiann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o" sz="1900">
                <a:latin typeface="Italianno"/>
                <a:ea typeface="Italianno"/>
                <a:cs typeface="Italianno"/>
                <a:sym typeface="Italianno"/>
              </a:rPr>
              <a:t>Breakfast opens at 6:00 am and ends at 10:00 am.</a:t>
            </a:r>
            <a:endParaRPr sz="1900">
              <a:latin typeface="Italianno"/>
              <a:ea typeface="Italianno"/>
              <a:cs typeface="Italianno"/>
              <a:sym typeface="Italianno"/>
            </a:endParaRPr>
          </a:p>
        </p:txBody>
      </p:sp>
      <p:sp>
        <p:nvSpPr>
          <p:cNvPr id="63" name="Google Shape;63;p13"/>
          <p:cNvSpPr txBox="1"/>
          <p:nvPr/>
        </p:nvSpPr>
        <p:spPr>
          <a:xfrm>
            <a:off x="444600" y="2498925"/>
            <a:ext cx="8254800" cy="73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o" sz="1800">
                <a:solidFill>
                  <a:srgbClr val="C0954E"/>
                </a:solidFill>
                <a:latin typeface="Cinzel"/>
                <a:ea typeface="Cinzel"/>
                <a:cs typeface="Cinzel"/>
                <a:sym typeface="Cinzel"/>
              </a:rPr>
              <a:t>das Frühstücksangebot</a:t>
            </a:r>
            <a:endParaRPr sz="1800">
              <a:solidFill>
                <a:srgbClr val="C0954E"/>
              </a:solidFill>
              <a:latin typeface="Cinzel"/>
              <a:ea typeface="Cinzel"/>
              <a:cs typeface="Cinzel"/>
              <a:sym typeface="Cinzel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o" sz="1800">
                <a:solidFill>
                  <a:srgbClr val="C0954E"/>
                </a:solidFill>
                <a:latin typeface="Cinzel"/>
                <a:ea typeface="Cinzel"/>
                <a:cs typeface="Cinzel"/>
                <a:sym typeface="Cinzel"/>
              </a:rPr>
              <a:t>THE RANGE OF BREAKFAST AVAILABLE</a:t>
            </a:r>
            <a:endParaRPr sz="1800">
              <a:solidFill>
                <a:srgbClr val="C0954E"/>
              </a:solidFill>
              <a:latin typeface="Cinzel"/>
              <a:ea typeface="Cinzel"/>
              <a:cs typeface="Cinzel"/>
              <a:sym typeface="Cinzel"/>
            </a:endParaRPr>
          </a:p>
        </p:txBody>
      </p:sp>
      <p:sp>
        <p:nvSpPr>
          <p:cNvPr id="64" name="Google Shape;64;p13"/>
          <p:cNvSpPr txBox="1"/>
          <p:nvPr/>
        </p:nvSpPr>
        <p:spPr>
          <a:xfrm>
            <a:off x="485950" y="3162025"/>
            <a:ext cx="8254800" cy="164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o" sz="1900">
                <a:latin typeface="Italianno"/>
                <a:ea typeface="Italianno"/>
                <a:cs typeface="Italianno"/>
                <a:sym typeface="Italianno"/>
              </a:rPr>
              <a:t> Das Frühstücksangebot in diesem Restaurant umfasst ein kaltes Buffet, vegetarisch und vegan und ist zwischen 6:00 und 10:00 Uhr auch für den Zimmerservice verfügbar.Wenn Sie Ihr Frühstück im Hotelzimmer einnehmen möchten, fällt ein Aufpreis von 10 € an.</a:t>
            </a:r>
            <a:endParaRPr sz="1900">
              <a:latin typeface="Italianno"/>
              <a:ea typeface="Italianno"/>
              <a:cs typeface="Italianno"/>
              <a:sym typeface="Italiann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o" sz="1900">
                <a:latin typeface="Italianno"/>
                <a:ea typeface="Italianno"/>
                <a:cs typeface="Italianno"/>
                <a:sym typeface="Italianno"/>
              </a:rPr>
              <a:t>Breakfast options at this restaurant include cold buffet, vegetarian and vegan, and room service is also available between 6:00 a.m. and 10:00 a.m.If you want to have your breakfast in the hotel room, there is an extra charge of €10.</a:t>
            </a:r>
            <a:endParaRPr sz="1900">
              <a:latin typeface="Italianno"/>
              <a:ea typeface="Italianno"/>
              <a:cs typeface="Italianno"/>
              <a:sym typeface="Italianno"/>
            </a:endParaRPr>
          </a:p>
        </p:txBody>
      </p:sp>
      <p:sp>
        <p:nvSpPr>
          <p:cNvPr id="65" name="Google Shape;65;p13"/>
          <p:cNvSpPr txBox="1"/>
          <p:nvPr/>
        </p:nvSpPr>
        <p:spPr>
          <a:xfrm>
            <a:off x="485950" y="4626000"/>
            <a:ext cx="15147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page 1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14"/>
          <p:cNvSpPr txBox="1">
            <a:spLocks noGrp="1"/>
          </p:cNvSpPr>
          <p:nvPr>
            <p:ph type="title"/>
          </p:nvPr>
        </p:nvSpPr>
        <p:spPr>
          <a:xfrm>
            <a:off x="128675" y="198900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o" sz="4200">
                <a:latin typeface="Cinzel"/>
                <a:ea typeface="Cinzel"/>
                <a:cs typeface="Cinzel"/>
                <a:sym typeface="Cinzel"/>
              </a:rPr>
              <a:t>R E S T A U R A N T</a:t>
            </a:r>
            <a:endParaRPr sz="4200">
              <a:latin typeface="Cinzel"/>
              <a:ea typeface="Cinzel"/>
              <a:cs typeface="Cinzel"/>
              <a:sym typeface="Cinzel"/>
            </a:endParaRPr>
          </a:p>
        </p:txBody>
      </p:sp>
      <p:sp>
        <p:nvSpPr>
          <p:cNvPr id="71" name="Google Shape;71;p1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ro" sz="100"/>
              <a:t>.</a:t>
            </a:r>
            <a:endParaRPr sz="100"/>
          </a:p>
        </p:txBody>
      </p:sp>
      <p:sp>
        <p:nvSpPr>
          <p:cNvPr id="72" name="Google Shape;72;p14"/>
          <p:cNvSpPr txBox="1"/>
          <p:nvPr/>
        </p:nvSpPr>
        <p:spPr>
          <a:xfrm>
            <a:off x="340800" y="902500"/>
            <a:ext cx="5105700" cy="73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o" sz="1800">
                <a:solidFill>
                  <a:srgbClr val="C0954E"/>
                </a:solidFill>
                <a:latin typeface="Cinzel"/>
                <a:ea typeface="Cinzel"/>
                <a:cs typeface="Cinzel"/>
                <a:sym typeface="Cinzel"/>
              </a:rPr>
              <a:t>Frühstücksoptionen</a:t>
            </a:r>
            <a:endParaRPr sz="1800">
              <a:solidFill>
                <a:srgbClr val="C0954E"/>
              </a:solidFill>
              <a:latin typeface="Cinzel"/>
              <a:ea typeface="Cinzel"/>
              <a:cs typeface="Cinzel"/>
              <a:sym typeface="Cinzel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o" sz="1800">
                <a:solidFill>
                  <a:srgbClr val="C0954E"/>
                </a:solidFill>
                <a:latin typeface="Cinzel"/>
                <a:ea typeface="Cinzel"/>
                <a:cs typeface="Cinzel"/>
                <a:sym typeface="Cinzel"/>
              </a:rPr>
              <a:t>BREAKFAST OPTIONS</a:t>
            </a:r>
            <a:endParaRPr sz="1800">
              <a:solidFill>
                <a:srgbClr val="C0954E"/>
              </a:solidFill>
              <a:latin typeface="Cinzel"/>
              <a:ea typeface="Cinzel"/>
              <a:cs typeface="Cinzel"/>
              <a:sym typeface="Cinzel"/>
            </a:endParaRPr>
          </a:p>
        </p:txBody>
      </p:sp>
      <p:sp>
        <p:nvSpPr>
          <p:cNvPr id="73" name="Google Shape;73;p14"/>
          <p:cNvSpPr txBox="1"/>
          <p:nvPr/>
        </p:nvSpPr>
        <p:spPr>
          <a:xfrm>
            <a:off x="-454400" y="1191750"/>
            <a:ext cx="36351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" name="Google Shape;74;p14"/>
          <p:cNvSpPr txBox="1"/>
          <p:nvPr/>
        </p:nvSpPr>
        <p:spPr>
          <a:xfrm>
            <a:off x="227200" y="1529875"/>
            <a:ext cx="7958100" cy="281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o" sz="1900">
                <a:latin typeface="Italianno"/>
                <a:ea typeface="Italianno"/>
                <a:cs typeface="Italianno"/>
                <a:sym typeface="Italianno"/>
              </a:rPr>
              <a:t>Getränke / drinks</a:t>
            </a:r>
            <a:endParaRPr sz="1900">
              <a:latin typeface="Italianno"/>
              <a:ea typeface="Italianno"/>
              <a:cs typeface="Italianno"/>
              <a:sym typeface="Italianno"/>
            </a:endParaRPr>
          </a:p>
          <a:p>
            <a:pPr marL="457200" lvl="0" indent="-349250" algn="l" rtl="0">
              <a:spcBef>
                <a:spcPts val="0"/>
              </a:spcBef>
              <a:spcAft>
                <a:spcPts val="0"/>
              </a:spcAft>
              <a:buSzPts val="1900"/>
              <a:buFont typeface="Italianno"/>
              <a:buChar char="●"/>
            </a:pPr>
            <a:r>
              <a:rPr lang="ro" sz="1900">
                <a:latin typeface="Italianno"/>
                <a:ea typeface="Italianno"/>
                <a:cs typeface="Italianno"/>
                <a:sym typeface="Italianno"/>
              </a:rPr>
              <a:t>Tee  (Tea)   € 3                  • Cappuccino ( cappuccino)  € 4          • Orangensaft ( orange juice) €5</a:t>
            </a:r>
            <a:endParaRPr sz="1900">
              <a:latin typeface="Italianno"/>
              <a:ea typeface="Italianno"/>
              <a:cs typeface="Italianno"/>
              <a:sym typeface="Italianno"/>
            </a:endParaRPr>
          </a:p>
          <a:p>
            <a:pPr marL="457200" lvl="0" indent="-349250" algn="l" rtl="0">
              <a:spcBef>
                <a:spcPts val="0"/>
              </a:spcBef>
              <a:spcAft>
                <a:spcPts val="0"/>
              </a:spcAft>
              <a:buSzPts val="1900"/>
              <a:buFont typeface="Italianno"/>
              <a:buChar char="●"/>
            </a:pPr>
            <a:r>
              <a:rPr lang="ro" sz="1900">
                <a:latin typeface="Italianno"/>
                <a:ea typeface="Italianno"/>
                <a:cs typeface="Italianno"/>
                <a:sym typeface="Italianno"/>
              </a:rPr>
              <a:t> Kaffee (coffee)  €  4         • Kaffee latte (caffe latte) €  4             • Apfelsaft (apple juice) €5</a:t>
            </a:r>
            <a:endParaRPr sz="1900">
              <a:latin typeface="Italianno"/>
              <a:ea typeface="Italianno"/>
              <a:cs typeface="Italianno"/>
              <a:sym typeface="Italiann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o" sz="1900">
                <a:latin typeface="Italianno"/>
                <a:ea typeface="Italianno"/>
                <a:cs typeface="Italianno"/>
                <a:sym typeface="Italianno"/>
              </a:rPr>
              <a:t>Essen / food</a:t>
            </a:r>
            <a:endParaRPr sz="1900">
              <a:latin typeface="Italianno"/>
              <a:ea typeface="Italianno"/>
              <a:cs typeface="Italianno"/>
              <a:sym typeface="Italianno"/>
            </a:endParaRPr>
          </a:p>
          <a:p>
            <a:pPr marL="457200" lvl="0" indent="-349250" algn="l" rtl="0">
              <a:spcBef>
                <a:spcPts val="0"/>
              </a:spcBef>
              <a:spcAft>
                <a:spcPts val="0"/>
              </a:spcAft>
              <a:buSzPts val="1900"/>
              <a:buFont typeface="Italianno"/>
              <a:buChar char="●"/>
            </a:pPr>
            <a:r>
              <a:rPr lang="ro" sz="1900">
                <a:latin typeface="Italianno"/>
                <a:ea typeface="Italianno"/>
                <a:cs typeface="Italianno"/>
                <a:sym typeface="Italianno"/>
              </a:rPr>
              <a:t>Croissant mit butter ( croissant with butter)  €5.50       •Bayerische Brezel (bavarian pretel) €4</a:t>
            </a:r>
            <a:endParaRPr sz="1900">
              <a:latin typeface="Italianno"/>
              <a:ea typeface="Italianno"/>
              <a:cs typeface="Italianno"/>
              <a:sym typeface="Italianno"/>
            </a:endParaRPr>
          </a:p>
          <a:p>
            <a:pPr marL="457200" lvl="0" indent="-349250" algn="l" rtl="0">
              <a:spcBef>
                <a:spcPts val="0"/>
              </a:spcBef>
              <a:spcAft>
                <a:spcPts val="0"/>
              </a:spcAft>
              <a:buSzPts val="1900"/>
              <a:buFont typeface="Italianno"/>
              <a:buChar char="●"/>
            </a:pPr>
            <a:r>
              <a:rPr lang="ro" sz="1900">
                <a:latin typeface="Italianno"/>
                <a:ea typeface="Italianno"/>
                <a:cs typeface="Italianno"/>
                <a:sym typeface="Italianno"/>
              </a:rPr>
              <a:t>Omelette (omelette) €5.75                 • Marmelade (jam) €1.25         • Gekochte eier ( boiled eggs ) €2.50</a:t>
            </a:r>
            <a:endParaRPr sz="1900">
              <a:latin typeface="Italianno"/>
              <a:ea typeface="Italianno"/>
              <a:cs typeface="Italianno"/>
              <a:sym typeface="Italianno"/>
            </a:endParaRPr>
          </a:p>
          <a:p>
            <a:pPr marL="457200" lvl="0" indent="-349250" algn="l" rtl="0">
              <a:spcBef>
                <a:spcPts val="0"/>
              </a:spcBef>
              <a:spcAft>
                <a:spcPts val="0"/>
              </a:spcAft>
              <a:buSzPts val="1900"/>
              <a:buFont typeface="Italianno"/>
              <a:buChar char="●"/>
            </a:pPr>
            <a:r>
              <a:rPr lang="ro" sz="1900">
                <a:latin typeface="Italianno"/>
                <a:ea typeface="Italianno"/>
                <a:cs typeface="Italianno"/>
                <a:sym typeface="Italianno"/>
              </a:rPr>
              <a:t>Brot mit Käse ( bread with cheese )  €3        • Brot mit honig ( bread with honey ) €3</a:t>
            </a:r>
            <a:endParaRPr sz="1900">
              <a:latin typeface="Italianno"/>
              <a:ea typeface="Italianno"/>
              <a:cs typeface="Italianno"/>
              <a:sym typeface="Italianno"/>
            </a:endParaRPr>
          </a:p>
          <a:p>
            <a:pPr marL="457200" lvl="0" indent="-349250" algn="l" rtl="0">
              <a:spcBef>
                <a:spcPts val="0"/>
              </a:spcBef>
              <a:spcAft>
                <a:spcPts val="0"/>
              </a:spcAft>
              <a:buSzPts val="1900"/>
              <a:buFont typeface="Italianno"/>
              <a:buChar char="●"/>
            </a:pPr>
            <a:r>
              <a:rPr lang="ro" sz="1900">
                <a:latin typeface="Italianno"/>
                <a:ea typeface="Italianno"/>
                <a:cs typeface="Italianno"/>
                <a:sym typeface="Italianno"/>
              </a:rPr>
              <a:t>Gemüsesandwich ( vegetable sandwich)  €4.25        •  Schinkensandwich ( ham sandwich )   €5.75    </a:t>
            </a:r>
            <a:endParaRPr sz="1900">
              <a:latin typeface="Italianno"/>
              <a:ea typeface="Italianno"/>
              <a:cs typeface="Italianno"/>
              <a:sym typeface="Italiann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900">
              <a:latin typeface="Italianno"/>
              <a:ea typeface="Italianno"/>
              <a:cs typeface="Italianno"/>
              <a:sym typeface="Italianno"/>
            </a:endParaRPr>
          </a:p>
        </p:txBody>
      </p:sp>
      <p:sp>
        <p:nvSpPr>
          <p:cNvPr id="75" name="Google Shape;75;p14"/>
          <p:cNvSpPr txBox="1"/>
          <p:nvPr/>
        </p:nvSpPr>
        <p:spPr>
          <a:xfrm>
            <a:off x="485950" y="4133725"/>
            <a:ext cx="8418900" cy="6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o">
                <a:latin typeface="Sansita Swashed"/>
                <a:ea typeface="Sansita Swashed"/>
                <a:cs typeface="Sansita Swashed"/>
                <a:sym typeface="Sansita Swashed"/>
              </a:rPr>
              <a:t>Guten appetit!  </a:t>
            </a:r>
            <a:endParaRPr>
              <a:latin typeface="Sansita Swashed"/>
              <a:ea typeface="Sansita Swashed"/>
              <a:cs typeface="Sansita Swashed"/>
              <a:sym typeface="Sansita Swashe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ro">
                <a:latin typeface="Sansita Swashed"/>
                <a:ea typeface="Sansita Swashed"/>
                <a:cs typeface="Sansita Swashed"/>
                <a:sym typeface="Sansita Swashed"/>
              </a:rPr>
              <a:t>Good appetite!</a:t>
            </a:r>
            <a:endParaRPr>
              <a:latin typeface="Sansita Swashed"/>
              <a:ea typeface="Sansita Swashed"/>
              <a:cs typeface="Sansita Swashed"/>
              <a:sym typeface="Sansita Swashed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On-screen Show (16:9)</PresentationFormat>
  <Slides>2</Slides>
  <Notes>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Simple Light</vt:lpstr>
      <vt:lpstr>.</vt:lpstr>
      <vt:lpstr>R E S T A U R A N 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.</dc:title>
  <cp:revision>1</cp:revision>
  <dcterms:modified xsi:type="dcterms:W3CDTF">2023-06-09T10:36:25Z</dcterms:modified>
</cp:coreProperties>
</file>