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9D863DD-5762-4201-8ABF-B9B7FF0320D9}" v="87" dt="2025-12-18T12:55:48.493"/>
    <p1510:client id="{74C32396-A480-4650-851F-C670A78897AE}" v="304" dt="2025-12-19T11:15:22.1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22.png"/><Relationship Id="rId7" Type="http://schemas.openxmlformats.org/officeDocument/2006/relationships/image" Target="../media/image8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10" Type="http://schemas.openxmlformats.org/officeDocument/2006/relationships/image" Target="../media/image27.svg"/><Relationship Id="rId4" Type="http://schemas.openxmlformats.org/officeDocument/2006/relationships/image" Target="../media/image23.svg"/><Relationship Id="rId9" Type="http://schemas.openxmlformats.org/officeDocument/2006/relationships/image" Target="../media/image26.png"/></Relationships>
</file>

<file path=ppt/diagrams/_rels/data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10" Type="http://schemas.openxmlformats.org/officeDocument/2006/relationships/image" Target="../media/image37.svg"/><Relationship Id="rId4" Type="http://schemas.openxmlformats.org/officeDocument/2006/relationships/image" Target="../media/image31.svg"/><Relationship Id="rId9" Type="http://schemas.openxmlformats.org/officeDocument/2006/relationships/image" Target="../media/image36.png"/></Relationships>
</file>

<file path=ppt/diagrams/_rels/data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4.png"/><Relationship Id="rId7" Type="http://schemas.openxmlformats.org/officeDocument/2006/relationships/image" Target="../media/image26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5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22.png"/><Relationship Id="rId7" Type="http://schemas.openxmlformats.org/officeDocument/2006/relationships/image" Target="../media/image8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10" Type="http://schemas.openxmlformats.org/officeDocument/2006/relationships/image" Target="../media/image27.svg"/><Relationship Id="rId4" Type="http://schemas.openxmlformats.org/officeDocument/2006/relationships/image" Target="../media/image23.svg"/><Relationship Id="rId9" Type="http://schemas.openxmlformats.org/officeDocument/2006/relationships/image" Target="../media/image26.png"/></Relationships>
</file>

<file path=ppt/diagram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10" Type="http://schemas.openxmlformats.org/officeDocument/2006/relationships/image" Target="../media/image37.svg"/><Relationship Id="rId4" Type="http://schemas.openxmlformats.org/officeDocument/2006/relationships/image" Target="../media/image31.svg"/><Relationship Id="rId9" Type="http://schemas.openxmlformats.org/officeDocument/2006/relationships/image" Target="../media/image36.png"/></Relationships>
</file>

<file path=ppt/diagrams/_rels/drawing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4.png"/><Relationship Id="rId7" Type="http://schemas.openxmlformats.org/officeDocument/2006/relationships/image" Target="../media/image26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523D11C-CEA8-4F53-8FE6-A755B1FDA57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985BE49-0B03-4CC3-9056-76BA5455F073}">
      <dgm:prSet/>
      <dgm:spPr/>
      <dgm:t>
        <a:bodyPr/>
        <a:lstStyle/>
        <a:p>
          <a:r>
            <a:rPr lang="en-US"/>
            <a:t>Asthma is an airway inflammatory disease of a chronic nature. </a:t>
          </a:r>
        </a:p>
      </dgm:t>
    </dgm:pt>
    <dgm:pt modelId="{A544B01C-45DD-496E-9649-F48502AD20EB}" type="parTrans" cxnId="{F8CF2356-C9CD-4872-B38A-B4690BAD1584}">
      <dgm:prSet/>
      <dgm:spPr/>
      <dgm:t>
        <a:bodyPr/>
        <a:lstStyle/>
        <a:p>
          <a:endParaRPr lang="en-US"/>
        </a:p>
      </dgm:t>
    </dgm:pt>
    <dgm:pt modelId="{0748F540-166C-409D-A442-498ED8951DC2}" type="sibTrans" cxnId="{F8CF2356-C9CD-4872-B38A-B4690BAD1584}">
      <dgm:prSet/>
      <dgm:spPr/>
      <dgm:t>
        <a:bodyPr/>
        <a:lstStyle/>
        <a:p>
          <a:endParaRPr lang="en-US"/>
        </a:p>
      </dgm:t>
    </dgm:pt>
    <dgm:pt modelId="{79687DDF-032E-44C8-A7E3-C90EE9AD2803}">
      <dgm:prSet/>
      <dgm:spPr/>
      <dgm:t>
        <a:bodyPr/>
        <a:lstStyle/>
        <a:p>
          <a:r>
            <a:rPr lang="en-US"/>
            <a:t>Presents intermittent shortness of breath, wheeze, chest tightness and cough. </a:t>
          </a:r>
        </a:p>
      </dgm:t>
    </dgm:pt>
    <dgm:pt modelId="{EAA89575-3BC6-4AAC-B851-B6AA29AA0661}" type="parTrans" cxnId="{96780156-52C1-4405-838A-26DC597450C5}">
      <dgm:prSet/>
      <dgm:spPr/>
      <dgm:t>
        <a:bodyPr/>
        <a:lstStyle/>
        <a:p>
          <a:endParaRPr lang="en-US"/>
        </a:p>
      </dgm:t>
    </dgm:pt>
    <dgm:pt modelId="{95782BD5-877D-45C3-8027-A00DE627CB1E}" type="sibTrans" cxnId="{96780156-52C1-4405-838A-26DC597450C5}">
      <dgm:prSet/>
      <dgm:spPr/>
      <dgm:t>
        <a:bodyPr/>
        <a:lstStyle/>
        <a:p>
          <a:endParaRPr lang="en-US"/>
        </a:p>
      </dgm:t>
    </dgm:pt>
    <dgm:pt modelId="{F66CE6B9-6243-4AAF-AC09-0689BD290BDC}">
      <dgm:prSet/>
      <dgm:spPr/>
      <dgm:t>
        <a:bodyPr/>
        <a:lstStyle/>
        <a:p>
          <a:r>
            <a:rPr lang="en-US"/>
            <a:t>The symptoms are not alike in their intensity and frequency. </a:t>
          </a:r>
        </a:p>
      </dgm:t>
    </dgm:pt>
    <dgm:pt modelId="{D7387638-DB97-4C53-8193-CBA6B4FEE852}" type="parTrans" cxnId="{EFBF7821-9C1C-40A2-BF98-99468C952044}">
      <dgm:prSet/>
      <dgm:spPr/>
      <dgm:t>
        <a:bodyPr/>
        <a:lstStyle/>
        <a:p>
          <a:endParaRPr lang="en-US"/>
        </a:p>
      </dgm:t>
    </dgm:pt>
    <dgm:pt modelId="{17C33A10-012E-4B9B-8CF7-5E209D856F24}" type="sibTrans" cxnId="{EFBF7821-9C1C-40A2-BF98-99468C952044}">
      <dgm:prSet/>
      <dgm:spPr/>
      <dgm:t>
        <a:bodyPr/>
        <a:lstStyle/>
        <a:p>
          <a:endParaRPr lang="en-US"/>
        </a:p>
      </dgm:t>
    </dgm:pt>
    <dgm:pt modelId="{48117E69-5416-4DA6-90AF-D1449D591C2F}">
      <dgm:prSet/>
      <dgm:spPr/>
      <dgm:t>
        <a:bodyPr/>
        <a:lstStyle/>
        <a:p>
          <a:r>
            <a:rPr lang="en-US"/>
            <a:t>More than 5 million victims in UK. </a:t>
          </a:r>
        </a:p>
      </dgm:t>
    </dgm:pt>
    <dgm:pt modelId="{F3E6EC75-2D77-4603-B382-ED01E1F528F2}" type="parTrans" cxnId="{8DD12B78-321D-410D-9F07-ED02A1290BDD}">
      <dgm:prSet/>
      <dgm:spPr/>
      <dgm:t>
        <a:bodyPr/>
        <a:lstStyle/>
        <a:p>
          <a:endParaRPr lang="en-US"/>
        </a:p>
      </dgm:t>
    </dgm:pt>
    <dgm:pt modelId="{3544515A-E3E2-4999-BC2A-559F5D8D9459}" type="sibTrans" cxnId="{8DD12B78-321D-410D-9F07-ED02A1290BDD}">
      <dgm:prSet/>
      <dgm:spPr/>
      <dgm:t>
        <a:bodyPr/>
        <a:lstStyle/>
        <a:p>
          <a:endParaRPr lang="en-US"/>
        </a:p>
      </dgm:t>
    </dgm:pt>
    <dgm:pt modelId="{E89E7E4C-E1BB-4727-BF58-EDF7FA96AB88}">
      <dgm:prSet/>
      <dgm:spPr/>
      <dgm:t>
        <a:bodyPr/>
        <a:lstStyle/>
        <a:p>
          <a:r>
            <a:rPr lang="en-US"/>
            <a:t>(NHS, 2023)</a:t>
          </a:r>
        </a:p>
      </dgm:t>
    </dgm:pt>
    <dgm:pt modelId="{403AA932-5246-4C59-B0B6-7D70FF1B1474}" type="parTrans" cxnId="{EA0B7F07-7514-46F4-82FB-357F9C9678D4}">
      <dgm:prSet/>
      <dgm:spPr/>
      <dgm:t>
        <a:bodyPr/>
        <a:lstStyle/>
        <a:p>
          <a:endParaRPr lang="en-US"/>
        </a:p>
      </dgm:t>
    </dgm:pt>
    <dgm:pt modelId="{9EF0A7E9-8462-48CA-8A87-185C321207FD}" type="sibTrans" cxnId="{EA0B7F07-7514-46F4-82FB-357F9C9678D4}">
      <dgm:prSet/>
      <dgm:spPr/>
      <dgm:t>
        <a:bodyPr/>
        <a:lstStyle/>
        <a:p>
          <a:endParaRPr lang="en-US"/>
        </a:p>
      </dgm:t>
    </dgm:pt>
    <dgm:pt modelId="{A772BB64-40B0-44D7-AC2F-DB8021530254}" type="pres">
      <dgm:prSet presAssocID="{0523D11C-CEA8-4F53-8FE6-A755B1FDA57F}" presName="linear" presStyleCnt="0">
        <dgm:presLayoutVars>
          <dgm:animLvl val="lvl"/>
          <dgm:resizeHandles val="exact"/>
        </dgm:presLayoutVars>
      </dgm:prSet>
      <dgm:spPr/>
    </dgm:pt>
    <dgm:pt modelId="{5440F8DB-B7B8-45F4-8268-A49D043665CC}" type="pres">
      <dgm:prSet presAssocID="{2985BE49-0B03-4CC3-9056-76BA5455F07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3D70ADA3-91D7-4824-BAB3-F9C4159B0613}" type="pres">
      <dgm:prSet presAssocID="{0748F540-166C-409D-A442-498ED8951DC2}" presName="spacer" presStyleCnt="0"/>
      <dgm:spPr/>
    </dgm:pt>
    <dgm:pt modelId="{68AF6665-83CF-4155-B65C-ADE8C4CCED4D}" type="pres">
      <dgm:prSet presAssocID="{79687DDF-032E-44C8-A7E3-C90EE9AD2803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E1A6CE0-D8C5-4904-8CAB-D53DA5B3955F}" type="pres">
      <dgm:prSet presAssocID="{95782BD5-877D-45C3-8027-A00DE627CB1E}" presName="spacer" presStyleCnt="0"/>
      <dgm:spPr/>
    </dgm:pt>
    <dgm:pt modelId="{A6DA7021-E8B0-46DC-8769-3D61B2D58048}" type="pres">
      <dgm:prSet presAssocID="{F66CE6B9-6243-4AAF-AC09-0689BD290BD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BD2B6AEB-63DC-462F-B534-7D4C03131F78}" type="pres">
      <dgm:prSet presAssocID="{17C33A10-012E-4B9B-8CF7-5E209D856F24}" presName="spacer" presStyleCnt="0"/>
      <dgm:spPr/>
    </dgm:pt>
    <dgm:pt modelId="{FF47F884-C813-44F2-B7AA-5B12C8822806}" type="pres">
      <dgm:prSet presAssocID="{48117E69-5416-4DA6-90AF-D1449D591C2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1D4DDB4-1725-4123-AF31-111EDEACA417}" type="pres">
      <dgm:prSet presAssocID="{3544515A-E3E2-4999-BC2A-559F5D8D9459}" presName="spacer" presStyleCnt="0"/>
      <dgm:spPr/>
    </dgm:pt>
    <dgm:pt modelId="{4C14B778-4EE4-4998-822D-ED9552195008}" type="pres">
      <dgm:prSet presAssocID="{E89E7E4C-E1BB-4727-BF58-EDF7FA96AB8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50E4802-50C3-4CCC-9D5B-FAF89E6934FF}" type="presOf" srcId="{79687DDF-032E-44C8-A7E3-C90EE9AD2803}" destId="{68AF6665-83CF-4155-B65C-ADE8C4CCED4D}" srcOrd="0" destOrd="0" presId="urn:microsoft.com/office/officeart/2005/8/layout/vList2"/>
    <dgm:cxn modelId="{EA0B7F07-7514-46F4-82FB-357F9C9678D4}" srcId="{0523D11C-CEA8-4F53-8FE6-A755B1FDA57F}" destId="{E89E7E4C-E1BB-4727-BF58-EDF7FA96AB88}" srcOrd="4" destOrd="0" parTransId="{403AA932-5246-4C59-B0B6-7D70FF1B1474}" sibTransId="{9EF0A7E9-8462-48CA-8A87-185C321207FD}"/>
    <dgm:cxn modelId="{14ABBF15-C159-4F3C-9A46-9767ACE36B11}" type="presOf" srcId="{F66CE6B9-6243-4AAF-AC09-0689BD290BDC}" destId="{A6DA7021-E8B0-46DC-8769-3D61B2D58048}" srcOrd="0" destOrd="0" presId="urn:microsoft.com/office/officeart/2005/8/layout/vList2"/>
    <dgm:cxn modelId="{7D3E4C1A-A714-4FBE-A819-0ABAAB191FCB}" type="presOf" srcId="{0523D11C-CEA8-4F53-8FE6-A755B1FDA57F}" destId="{A772BB64-40B0-44D7-AC2F-DB8021530254}" srcOrd="0" destOrd="0" presId="urn:microsoft.com/office/officeart/2005/8/layout/vList2"/>
    <dgm:cxn modelId="{EFBF7821-9C1C-40A2-BF98-99468C952044}" srcId="{0523D11C-CEA8-4F53-8FE6-A755B1FDA57F}" destId="{F66CE6B9-6243-4AAF-AC09-0689BD290BDC}" srcOrd="2" destOrd="0" parTransId="{D7387638-DB97-4C53-8193-CBA6B4FEE852}" sibTransId="{17C33A10-012E-4B9B-8CF7-5E209D856F24}"/>
    <dgm:cxn modelId="{75990F3B-ED80-4248-95B5-DE5F0F559367}" type="presOf" srcId="{48117E69-5416-4DA6-90AF-D1449D591C2F}" destId="{FF47F884-C813-44F2-B7AA-5B12C8822806}" srcOrd="0" destOrd="0" presId="urn:microsoft.com/office/officeart/2005/8/layout/vList2"/>
    <dgm:cxn modelId="{96780156-52C1-4405-838A-26DC597450C5}" srcId="{0523D11C-CEA8-4F53-8FE6-A755B1FDA57F}" destId="{79687DDF-032E-44C8-A7E3-C90EE9AD2803}" srcOrd="1" destOrd="0" parTransId="{EAA89575-3BC6-4AAC-B851-B6AA29AA0661}" sibTransId="{95782BD5-877D-45C3-8027-A00DE627CB1E}"/>
    <dgm:cxn modelId="{F8CF2356-C9CD-4872-B38A-B4690BAD1584}" srcId="{0523D11C-CEA8-4F53-8FE6-A755B1FDA57F}" destId="{2985BE49-0B03-4CC3-9056-76BA5455F073}" srcOrd="0" destOrd="0" parTransId="{A544B01C-45DD-496E-9649-F48502AD20EB}" sibTransId="{0748F540-166C-409D-A442-498ED8951DC2}"/>
    <dgm:cxn modelId="{8DD12B78-321D-410D-9F07-ED02A1290BDD}" srcId="{0523D11C-CEA8-4F53-8FE6-A755B1FDA57F}" destId="{48117E69-5416-4DA6-90AF-D1449D591C2F}" srcOrd="3" destOrd="0" parTransId="{F3E6EC75-2D77-4603-B382-ED01E1F528F2}" sibTransId="{3544515A-E3E2-4999-BC2A-559F5D8D9459}"/>
    <dgm:cxn modelId="{230FABBC-5184-416B-A8DC-81E5DAC8DFDB}" type="presOf" srcId="{E89E7E4C-E1BB-4727-BF58-EDF7FA96AB88}" destId="{4C14B778-4EE4-4998-822D-ED9552195008}" srcOrd="0" destOrd="0" presId="urn:microsoft.com/office/officeart/2005/8/layout/vList2"/>
    <dgm:cxn modelId="{4CDD5EDC-5F08-465D-83D2-B92B4C6A1C97}" type="presOf" srcId="{2985BE49-0B03-4CC3-9056-76BA5455F073}" destId="{5440F8DB-B7B8-45F4-8268-A49D043665CC}" srcOrd="0" destOrd="0" presId="urn:microsoft.com/office/officeart/2005/8/layout/vList2"/>
    <dgm:cxn modelId="{664E5B79-ACEF-41AF-928A-9415CA6C42FE}" type="presParOf" srcId="{A772BB64-40B0-44D7-AC2F-DB8021530254}" destId="{5440F8DB-B7B8-45F4-8268-A49D043665CC}" srcOrd="0" destOrd="0" presId="urn:microsoft.com/office/officeart/2005/8/layout/vList2"/>
    <dgm:cxn modelId="{87228693-CA04-4D27-AA81-843778D2C6F2}" type="presParOf" srcId="{A772BB64-40B0-44D7-AC2F-DB8021530254}" destId="{3D70ADA3-91D7-4824-BAB3-F9C4159B0613}" srcOrd="1" destOrd="0" presId="urn:microsoft.com/office/officeart/2005/8/layout/vList2"/>
    <dgm:cxn modelId="{A4C4715E-7F3D-498F-8CF1-D365FB50FD27}" type="presParOf" srcId="{A772BB64-40B0-44D7-AC2F-DB8021530254}" destId="{68AF6665-83CF-4155-B65C-ADE8C4CCED4D}" srcOrd="2" destOrd="0" presId="urn:microsoft.com/office/officeart/2005/8/layout/vList2"/>
    <dgm:cxn modelId="{F1D5FEBB-7AAD-4AFC-BEEF-0DC5E5C8F2D6}" type="presParOf" srcId="{A772BB64-40B0-44D7-AC2F-DB8021530254}" destId="{6E1A6CE0-D8C5-4904-8CAB-D53DA5B3955F}" srcOrd="3" destOrd="0" presId="urn:microsoft.com/office/officeart/2005/8/layout/vList2"/>
    <dgm:cxn modelId="{93D0162D-D095-4DC0-A4B1-7EEE0AAC734E}" type="presParOf" srcId="{A772BB64-40B0-44D7-AC2F-DB8021530254}" destId="{A6DA7021-E8B0-46DC-8769-3D61B2D58048}" srcOrd="4" destOrd="0" presId="urn:microsoft.com/office/officeart/2005/8/layout/vList2"/>
    <dgm:cxn modelId="{2DE3DCEC-FF1C-4B29-8E10-90C3B165F614}" type="presParOf" srcId="{A772BB64-40B0-44D7-AC2F-DB8021530254}" destId="{BD2B6AEB-63DC-462F-B534-7D4C03131F78}" srcOrd="5" destOrd="0" presId="urn:microsoft.com/office/officeart/2005/8/layout/vList2"/>
    <dgm:cxn modelId="{A9B1A9F8-E2BC-43A6-A2F1-75AF38253C72}" type="presParOf" srcId="{A772BB64-40B0-44D7-AC2F-DB8021530254}" destId="{FF47F884-C813-44F2-B7AA-5B12C8822806}" srcOrd="6" destOrd="0" presId="urn:microsoft.com/office/officeart/2005/8/layout/vList2"/>
    <dgm:cxn modelId="{5A6203BD-C1D8-414D-BF17-15745C56B2B3}" type="presParOf" srcId="{A772BB64-40B0-44D7-AC2F-DB8021530254}" destId="{A1D4DDB4-1725-4123-AF31-111EDEACA417}" srcOrd="7" destOrd="0" presId="urn:microsoft.com/office/officeart/2005/8/layout/vList2"/>
    <dgm:cxn modelId="{08F64D9B-02B1-4975-8847-73E4947D5897}" type="presParOf" srcId="{A772BB64-40B0-44D7-AC2F-DB8021530254}" destId="{4C14B778-4EE4-4998-822D-ED955219500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A3D57D0-D769-4123-8A36-3E70816B3D20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7F99616-BD2D-498B-973F-FCD441D1DD61}">
      <dgm:prSet/>
      <dgm:spPr/>
      <dgm:t>
        <a:bodyPr/>
        <a:lstStyle/>
        <a:p>
          <a:r>
            <a:rPr lang="en-US"/>
            <a:t>Name: Mr A (fictional)</a:t>
          </a:r>
        </a:p>
      </dgm:t>
    </dgm:pt>
    <dgm:pt modelId="{DA53E1D0-CC10-49F5-9D8D-56B4202CE4D6}" type="parTrans" cxnId="{E9D05D87-1C53-406B-9ED4-690F51AADFBC}">
      <dgm:prSet/>
      <dgm:spPr/>
      <dgm:t>
        <a:bodyPr/>
        <a:lstStyle/>
        <a:p>
          <a:endParaRPr lang="en-US"/>
        </a:p>
      </dgm:t>
    </dgm:pt>
    <dgm:pt modelId="{93B05005-B5AD-474C-B636-A5D2255FFFC2}" type="sibTrans" cxnId="{E9D05D87-1C53-406B-9ED4-690F51AADFBC}">
      <dgm:prSet/>
      <dgm:spPr/>
      <dgm:t>
        <a:bodyPr/>
        <a:lstStyle/>
        <a:p>
          <a:endParaRPr lang="en-US"/>
        </a:p>
      </dgm:t>
    </dgm:pt>
    <dgm:pt modelId="{4597CC37-45CB-447F-B696-76F19E7AC8EC}">
      <dgm:prSet/>
      <dgm:spPr/>
      <dgm:t>
        <a:bodyPr/>
        <a:lstStyle/>
        <a:p>
          <a:r>
            <a:rPr lang="en-US"/>
            <a:t>Age: 28 years</a:t>
          </a:r>
        </a:p>
      </dgm:t>
    </dgm:pt>
    <dgm:pt modelId="{FFD2304D-BE73-4344-B30A-EDE02F79C78A}" type="parTrans" cxnId="{CAA5D529-2FD1-4B73-8A5F-5C6BD0C252AB}">
      <dgm:prSet/>
      <dgm:spPr/>
      <dgm:t>
        <a:bodyPr/>
        <a:lstStyle/>
        <a:p>
          <a:endParaRPr lang="en-US"/>
        </a:p>
      </dgm:t>
    </dgm:pt>
    <dgm:pt modelId="{3963F574-4268-4331-895C-95F11E6D3C54}" type="sibTrans" cxnId="{CAA5D529-2FD1-4B73-8A5F-5C6BD0C252AB}">
      <dgm:prSet/>
      <dgm:spPr/>
      <dgm:t>
        <a:bodyPr/>
        <a:lstStyle/>
        <a:p>
          <a:endParaRPr lang="en-US"/>
        </a:p>
      </dgm:t>
    </dgm:pt>
    <dgm:pt modelId="{D451C92E-777D-4E82-9582-AFF55AB61D07}">
      <dgm:prSet/>
      <dgm:spPr/>
      <dgm:t>
        <a:bodyPr/>
        <a:lstStyle/>
        <a:p>
          <a:r>
            <a:rPr lang="en-US"/>
            <a:t>Gender: Male</a:t>
          </a:r>
        </a:p>
      </dgm:t>
    </dgm:pt>
    <dgm:pt modelId="{E0C35B4B-EBDC-46CA-98DB-A12978A8CD34}" type="parTrans" cxnId="{98B7F962-C1D0-4AD1-AC1B-DCFA1A371C3F}">
      <dgm:prSet/>
      <dgm:spPr/>
      <dgm:t>
        <a:bodyPr/>
        <a:lstStyle/>
        <a:p>
          <a:endParaRPr lang="en-US"/>
        </a:p>
      </dgm:t>
    </dgm:pt>
    <dgm:pt modelId="{24C3FE03-CFA3-4CF4-AE6B-E792ADF0F03C}" type="sibTrans" cxnId="{98B7F962-C1D0-4AD1-AC1B-DCFA1A371C3F}">
      <dgm:prSet/>
      <dgm:spPr/>
      <dgm:t>
        <a:bodyPr/>
        <a:lstStyle/>
        <a:p>
          <a:endParaRPr lang="en-US"/>
        </a:p>
      </dgm:t>
    </dgm:pt>
    <dgm:pt modelId="{7C64DAFC-3892-4B48-9325-6B481AD9FECB}">
      <dgm:prSet/>
      <dgm:spPr/>
      <dgm:t>
        <a:bodyPr/>
        <a:lstStyle/>
        <a:p>
          <a:r>
            <a:rPr lang="en-US"/>
            <a:t>Ethnicity: Black British</a:t>
          </a:r>
        </a:p>
      </dgm:t>
    </dgm:pt>
    <dgm:pt modelId="{A35CC330-99FE-4318-8CEC-9FD23BEDAA26}" type="parTrans" cxnId="{CF24E97A-D613-4E0A-A422-88E94CAB551D}">
      <dgm:prSet/>
      <dgm:spPr/>
      <dgm:t>
        <a:bodyPr/>
        <a:lstStyle/>
        <a:p>
          <a:endParaRPr lang="en-US"/>
        </a:p>
      </dgm:t>
    </dgm:pt>
    <dgm:pt modelId="{A6EFF0C9-7029-45CC-834E-543B1AF54F7B}" type="sibTrans" cxnId="{CF24E97A-D613-4E0A-A422-88E94CAB551D}">
      <dgm:prSet/>
      <dgm:spPr/>
      <dgm:t>
        <a:bodyPr/>
        <a:lstStyle/>
        <a:p>
          <a:endParaRPr lang="en-US"/>
        </a:p>
      </dgm:t>
    </dgm:pt>
    <dgm:pt modelId="{41C0BDCC-F6AB-4B16-BFCE-6DDE466A8DF2}">
      <dgm:prSet/>
      <dgm:spPr/>
      <dgm:t>
        <a:bodyPr/>
        <a:lstStyle/>
        <a:p>
          <a:r>
            <a:rPr lang="en-US"/>
            <a:t>Occupation: Warehouse operative</a:t>
          </a:r>
        </a:p>
      </dgm:t>
    </dgm:pt>
    <dgm:pt modelId="{AB38AF60-3791-4CFF-811C-5F09D7C64384}" type="parTrans" cxnId="{296C4137-44FD-4A54-9D50-5998C23C1935}">
      <dgm:prSet/>
      <dgm:spPr/>
      <dgm:t>
        <a:bodyPr/>
        <a:lstStyle/>
        <a:p>
          <a:endParaRPr lang="en-US"/>
        </a:p>
      </dgm:t>
    </dgm:pt>
    <dgm:pt modelId="{5C12BD62-C2DC-4D71-B886-94D9312BA80F}" type="sibTrans" cxnId="{296C4137-44FD-4A54-9D50-5998C23C1935}">
      <dgm:prSet/>
      <dgm:spPr/>
      <dgm:t>
        <a:bodyPr/>
        <a:lstStyle/>
        <a:p>
          <a:endParaRPr lang="en-US"/>
        </a:p>
      </dgm:t>
    </dgm:pt>
    <dgm:pt modelId="{934734FA-CD07-4E45-BB45-FE959FB687A2}">
      <dgm:prSet/>
      <dgm:spPr/>
      <dgm:t>
        <a:bodyPr/>
        <a:lstStyle/>
        <a:p>
          <a:r>
            <a:rPr lang="en-US"/>
            <a:t>Diagnosis: Moderate persistent asthma</a:t>
          </a:r>
        </a:p>
      </dgm:t>
    </dgm:pt>
    <dgm:pt modelId="{9FE1E85E-202B-48E3-BDD7-AEB21016604D}" type="parTrans" cxnId="{4509C020-C9FA-43F5-9646-8FFAF50DCE33}">
      <dgm:prSet/>
      <dgm:spPr/>
      <dgm:t>
        <a:bodyPr/>
        <a:lstStyle/>
        <a:p>
          <a:endParaRPr lang="en-US"/>
        </a:p>
      </dgm:t>
    </dgm:pt>
    <dgm:pt modelId="{83EDCDCB-9D54-465C-A928-C2260F39D5D2}" type="sibTrans" cxnId="{4509C020-C9FA-43F5-9646-8FFAF50DCE33}">
      <dgm:prSet/>
      <dgm:spPr/>
      <dgm:t>
        <a:bodyPr/>
        <a:lstStyle/>
        <a:p>
          <a:endParaRPr lang="en-US"/>
        </a:p>
      </dgm:t>
    </dgm:pt>
    <dgm:pt modelId="{0C844567-F9DB-4B42-967E-CA5372ED4EA1}" type="pres">
      <dgm:prSet presAssocID="{7A3D57D0-D769-4123-8A36-3E70816B3D20}" presName="vert0" presStyleCnt="0">
        <dgm:presLayoutVars>
          <dgm:dir/>
          <dgm:animOne val="branch"/>
          <dgm:animLvl val="lvl"/>
        </dgm:presLayoutVars>
      </dgm:prSet>
      <dgm:spPr/>
    </dgm:pt>
    <dgm:pt modelId="{F3820BB7-84A8-4071-988C-52E29E19C3D8}" type="pres">
      <dgm:prSet presAssocID="{57F99616-BD2D-498B-973F-FCD441D1DD61}" presName="thickLine" presStyleLbl="alignNode1" presStyleIdx="0" presStyleCnt="6"/>
      <dgm:spPr/>
    </dgm:pt>
    <dgm:pt modelId="{D1FD05AD-5FCF-41E4-8D99-B4FCA35A718F}" type="pres">
      <dgm:prSet presAssocID="{57F99616-BD2D-498B-973F-FCD441D1DD61}" presName="horz1" presStyleCnt="0"/>
      <dgm:spPr/>
    </dgm:pt>
    <dgm:pt modelId="{FF347B9E-4050-42A3-AA20-1AA6C1D0028E}" type="pres">
      <dgm:prSet presAssocID="{57F99616-BD2D-498B-973F-FCD441D1DD61}" presName="tx1" presStyleLbl="revTx" presStyleIdx="0" presStyleCnt="6"/>
      <dgm:spPr/>
    </dgm:pt>
    <dgm:pt modelId="{BDB030EE-B75E-49EF-A038-E03DAFE7CF53}" type="pres">
      <dgm:prSet presAssocID="{57F99616-BD2D-498B-973F-FCD441D1DD61}" presName="vert1" presStyleCnt="0"/>
      <dgm:spPr/>
    </dgm:pt>
    <dgm:pt modelId="{917EE6EC-442B-46CC-83C5-75F6908314B1}" type="pres">
      <dgm:prSet presAssocID="{4597CC37-45CB-447F-B696-76F19E7AC8EC}" presName="thickLine" presStyleLbl="alignNode1" presStyleIdx="1" presStyleCnt="6"/>
      <dgm:spPr/>
    </dgm:pt>
    <dgm:pt modelId="{47CE1BB3-C2FC-447F-8F45-8D99F83B2EDB}" type="pres">
      <dgm:prSet presAssocID="{4597CC37-45CB-447F-B696-76F19E7AC8EC}" presName="horz1" presStyleCnt="0"/>
      <dgm:spPr/>
    </dgm:pt>
    <dgm:pt modelId="{DF6C6EEF-F0E9-4686-85BE-FF07358FB70E}" type="pres">
      <dgm:prSet presAssocID="{4597CC37-45CB-447F-B696-76F19E7AC8EC}" presName="tx1" presStyleLbl="revTx" presStyleIdx="1" presStyleCnt="6"/>
      <dgm:spPr/>
    </dgm:pt>
    <dgm:pt modelId="{F02690CD-4CE7-46C0-85A7-0DE2E6224992}" type="pres">
      <dgm:prSet presAssocID="{4597CC37-45CB-447F-B696-76F19E7AC8EC}" presName="vert1" presStyleCnt="0"/>
      <dgm:spPr/>
    </dgm:pt>
    <dgm:pt modelId="{5285BF0F-5F00-4569-9CD6-CF3DCBA5AA22}" type="pres">
      <dgm:prSet presAssocID="{D451C92E-777D-4E82-9582-AFF55AB61D07}" presName="thickLine" presStyleLbl="alignNode1" presStyleIdx="2" presStyleCnt="6"/>
      <dgm:spPr/>
    </dgm:pt>
    <dgm:pt modelId="{1C99E902-ACD9-4FF6-8403-7F2019FE908C}" type="pres">
      <dgm:prSet presAssocID="{D451C92E-777D-4E82-9582-AFF55AB61D07}" presName="horz1" presStyleCnt="0"/>
      <dgm:spPr/>
    </dgm:pt>
    <dgm:pt modelId="{533C3C1E-55DF-4957-91A6-E8FD52A19062}" type="pres">
      <dgm:prSet presAssocID="{D451C92E-777D-4E82-9582-AFF55AB61D07}" presName="tx1" presStyleLbl="revTx" presStyleIdx="2" presStyleCnt="6"/>
      <dgm:spPr/>
    </dgm:pt>
    <dgm:pt modelId="{3EB678B2-D85D-479F-90B8-78015F140D28}" type="pres">
      <dgm:prSet presAssocID="{D451C92E-777D-4E82-9582-AFF55AB61D07}" presName="vert1" presStyleCnt="0"/>
      <dgm:spPr/>
    </dgm:pt>
    <dgm:pt modelId="{4462E71F-F0C0-47EC-A421-49E223F817BB}" type="pres">
      <dgm:prSet presAssocID="{7C64DAFC-3892-4B48-9325-6B481AD9FECB}" presName="thickLine" presStyleLbl="alignNode1" presStyleIdx="3" presStyleCnt="6"/>
      <dgm:spPr/>
    </dgm:pt>
    <dgm:pt modelId="{58CAF604-2C33-4C89-8E2E-35399678FEFC}" type="pres">
      <dgm:prSet presAssocID="{7C64DAFC-3892-4B48-9325-6B481AD9FECB}" presName="horz1" presStyleCnt="0"/>
      <dgm:spPr/>
    </dgm:pt>
    <dgm:pt modelId="{5F071274-CF66-4A0B-A741-47BD2340C31C}" type="pres">
      <dgm:prSet presAssocID="{7C64DAFC-3892-4B48-9325-6B481AD9FECB}" presName="tx1" presStyleLbl="revTx" presStyleIdx="3" presStyleCnt="6"/>
      <dgm:spPr/>
    </dgm:pt>
    <dgm:pt modelId="{F39DB0E1-D599-4005-B5DB-084429E7FC8D}" type="pres">
      <dgm:prSet presAssocID="{7C64DAFC-3892-4B48-9325-6B481AD9FECB}" presName="vert1" presStyleCnt="0"/>
      <dgm:spPr/>
    </dgm:pt>
    <dgm:pt modelId="{7FF5B134-6664-4D0D-B3E9-732A24AE41DC}" type="pres">
      <dgm:prSet presAssocID="{41C0BDCC-F6AB-4B16-BFCE-6DDE466A8DF2}" presName="thickLine" presStyleLbl="alignNode1" presStyleIdx="4" presStyleCnt="6"/>
      <dgm:spPr/>
    </dgm:pt>
    <dgm:pt modelId="{F104AF37-821C-448E-9CB4-95C58DCACD7A}" type="pres">
      <dgm:prSet presAssocID="{41C0BDCC-F6AB-4B16-BFCE-6DDE466A8DF2}" presName="horz1" presStyleCnt="0"/>
      <dgm:spPr/>
    </dgm:pt>
    <dgm:pt modelId="{97070231-BE32-487B-BED8-6E8ECB1384B6}" type="pres">
      <dgm:prSet presAssocID="{41C0BDCC-F6AB-4B16-BFCE-6DDE466A8DF2}" presName="tx1" presStyleLbl="revTx" presStyleIdx="4" presStyleCnt="6"/>
      <dgm:spPr/>
    </dgm:pt>
    <dgm:pt modelId="{D935C28C-E952-4CF7-8472-2FE8CCF72E58}" type="pres">
      <dgm:prSet presAssocID="{41C0BDCC-F6AB-4B16-BFCE-6DDE466A8DF2}" presName="vert1" presStyleCnt="0"/>
      <dgm:spPr/>
    </dgm:pt>
    <dgm:pt modelId="{16B4C173-48BA-485B-8B39-EA0FF6BABAF3}" type="pres">
      <dgm:prSet presAssocID="{934734FA-CD07-4E45-BB45-FE959FB687A2}" presName="thickLine" presStyleLbl="alignNode1" presStyleIdx="5" presStyleCnt="6"/>
      <dgm:spPr/>
    </dgm:pt>
    <dgm:pt modelId="{343CDCE5-B34F-4DC7-A25B-EF4FAAC74810}" type="pres">
      <dgm:prSet presAssocID="{934734FA-CD07-4E45-BB45-FE959FB687A2}" presName="horz1" presStyleCnt="0"/>
      <dgm:spPr/>
    </dgm:pt>
    <dgm:pt modelId="{478FDB34-BD7B-4402-9EA4-5C8448498BB1}" type="pres">
      <dgm:prSet presAssocID="{934734FA-CD07-4E45-BB45-FE959FB687A2}" presName="tx1" presStyleLbl="revTx" presStyleIdx="5" presStyleCnt="6"/>
      <dgm:spPr/>
    </dgm:pt>
    <dgm:pt modelId="{65518002-B0D2-4ABD-9CD7-CEBCB044EBBE}" type="pres">
      <dgm:prSet presAssocID="{934734FA-CD07-4E45-BB45-FE959FB687A2}" presName="vert1" presStyleCnt="0"/>
      <dgm:spPr/>
    </dgm:pt>
  </dgm:ptLst>
  <dgm:cxnLst>
    <dgm:cxn modelId="{62F6A501-ABFB-4508-8295-7851F62A7213}" type="presOf" srcId="{D451C92E-777D-4E82-9582-AFF55AB61D07}" destId="{533C3C1E-55DF-4957-91A6-E8FD52A19062}" srcOrd="0" destOrd="0" presId="urn:microsoft.com/office/officeart/2008/layout/LinedList"/>
    <dgm:cxn modelId="{95A9E903-F36E-4804-A1CE-708FB4A6C21D}" type="presOf" srcId="{41C0BDCC-F6AB-4B16-BFCE-6DDE466A8DF2}" destId="{97070231-BE32-487B-BED8-6E8ECB1384B6}" srcOrd="0" destOrd="0" presId="urn:microsoft.com/office/officeart/2008/layout/LinedList"/>
    <dgm:cxn modelId="{4509C020-C9FA-43F5-9646-8FFAF50DCE33}" srcId="{7A3D57D0-D769-4123-8A36-3E70816B3D20}" destId="{934734FA-CD07-4E45-BB45-FE959FB687A2}" srcOrd="5" destOrd="0" parTransId="{9FE1E85E-202B-48E3-BDD7-AEB21016604D}" sibTransId="{83EDCDCB-9D54-465C-A928-C2260F39D5D2}"/>
    <dgm:cxn modelId="{3656B126-D6AE-4A96-B8A6-6A055E92F6B8}" type="presOf" srcId="{7A3D57D0-D769-4123-8A36-3E70816B3D20}" destId="{0C844567-F9DB-4B42-967E-CA5372ED4EA1}" srcOrd="0" destOrd="0" presId="urn:microsoft.com/office/officeart/2008/layout/LinedList"/>
    <dgm:cxn modelId="{CAA5D529-2FD1-4B73-8A5F-5C6BD0C252AB}" srcId="{7A3D57D0-D769-4123-8A36-3E70816B3D20}" destId="{4597CC37-45CB-447F-B696-76F19E7AC8EC}" srcOrd="1" destOrd="0" parTransId="{FFD2304D-BE73-4344-B30A-EDE02F79C78A}" sibTransId="{3963F574-4268-4331-895C-95F11E6D3C54}"/>
    <dgm:cxn modelId="{296C4137-44FD-4A54-9D50-5998C23C1935}" srcId="{7A3D57D0-D769-4123-8A36-3E70816B3D20}" destId="{41C0BDCC-F6AB-4B16-BFCE-6DDE466A8DF2}" srcOrd="4" destOrd="0" parTransId="{AB38AF60-3791-4CFF-811C-5F09D7C64384}" sibTransId="{5C12BD62-C2DC-4D71-B886-94D9312BA80F}"/>
    <dgm:cxn modelId="{6AEA393F-8D37-4EE3-B2CE-93A6BB2B924E}" type="presOf" srcId="{934734FA-CD07-4E45-BB45-FE959FB687A2}" destId="{478FDB34-BD7B-4402-9EA4-5C8448498BB1}" srcOrd="0" destOrd="0" presId="urn:microsoft.com/office/officeart/2008/layout/LinedList"/>
    <dgm:cxn modelId="{98B7F962-C1D0-4AD1-AC1B-DCFA1A371C3F}" srcId="{7A3D57D0-D769-4123-8A36-3E70816B3D20}" destId="{D451C92E-777D-4E82-9582-AFF55AB61D07}" srcOrd="2" destOrd="0" parTransId="{E0C35B4B-EBDC-46CA-98DB-A12978A8CD34}" sibTransId="{24C3FE03-CFA3-4CF4-AE6B-E792ADF0F03C}"/>
    <dgm:cxn modelId="{CF24E97A-D613-4E0A-A422-88E94CAB551D}" srcId="{7A3D57D0-D769-4123-8A36-3E70816B3D20}" destId="{7C64DAFC-3892-4B48-9325-6B481AD9FECB}" srcOrd="3" destOrd="0" parTransId="{A35CC330-99FE-4318-8CEC-9FD23BEDAA26}" sibTransId="{A6EFF0C9-7029-45CC-834E-543B1AF54F7B}"/>
    <dgm:cxn modelId="{A7972283-EE26-42EF-B408-D9BDB72D1054}" type="presOf" srcId="{57F99616-BD2D-498B-973F-FCD441D1DD61}" destId="{FF347B9E-4050-42A3-AA20-1AA6C1D0028E}" srcOrd="0" destOrd="0" presId="urn:microsoft.com/office/officeart/2008/layout/LinedList"/>
    <dgm:cxn modelId="{E9D05D87-1C53-406B-9ED4-690F51AADFBC}" srcId="{7A3D57D0-D769-4123-8A36-3E70816B3D20}" destId="{57F99616-BD2D-498B-973F-FCD441D1DD61}" srcOrd="0" destOrd="0" parTransId="{DA53E1D0-CC10-49F5-9D8D-56B4202CE4D6}" sibTransId="{93B05005-B5AD-474C-B636-A5D2255FFFC2}"/>
    <dgm:cxn modelId="{29561998-D4E0-4228-96DE-63B72509ECA3}" type="presOf" srcId="{7C64DAFC-3892-4B48-9325-6B481AD9FECB}" destId="{5F071274-CF66-4A0B-A741-47BD2340C31C}" srcOrd="0" destOrd="0" presId="urn:microsoft.com/office/officeart/2008/layout/LinedList"/>
    <dgm:cxn modelId="{C0157FF5-19AB-442C-A350-BEF3101B6EC1}" type="presOf" srcId="{4597CC37-45CB-447F-B696-76F19E7AC8EC}" destId="{DF6C6EEF-F0E9-4686-85BE-FF07358FB70E}" srcOrd="0" destOrd="0" presId="urn:microsoft.com/office/officeart/2008/layout/LinedList"/>
    <dgm:cxn modelId="{8C9CDA74-19FF-4928-81D9-718ADCB26A69}" type="presParOf" srcId="{0C844567-F9DB-4B42-967E-CA5372ED4EA1}" destId="{F3820BB7-84A8-4071-988C-52E29E19C3D8}" srcOrd="0" destOrd="0" presId="urn:microsoft.com/office/officeart/2008/layout/LinedList"/>
    <dgm:cxn modelId="{8AA73F46-BB67-4F50-B4B1-77E0C8C349B8}" type="presParOf" srcId="{0C844567-F9DB-4B42-967E-CA5372ED4EA1}" destId="{D1FD05AD-5FCF-41E4-8D99-B4FCA35A718F}" srcOrd="1" destOrd="0" presId="urn:microsoft.com/office/officeart/2008/layout/LinedList"/>
    <dgm:cxn modelId="{AD8B7766-C6A1-4242-913E-330912AFE725}" type="presParOf" srcId="{D1FD05AD-5FCF-41E4-8D99-B4FCA35A718F}" destId="{FF347B9E-4050-42A3-AA20-1AA6C1D0028E}" srcOrd="0" destOrd="0" presId="urn:microsoft.com/office/officeart/2008/layout/LinedList"/>
    <dgm:cxn modelId="{FF492C76-A3AB-4506-AB22-A5C446A95068}" type="presParOf" srcId="{D1FD05AD-5FCF-41E4-8D99-B4FCA35A718F}" destId="{BDB030EE-B75E-49EF-A038-E03DAFE7CF53}" srcOrd="1" destOrd="0" presId="urn:microsoft.com/office/officeart/2008/layout/LinedList"/>
    <dgm:cxn modelId="{59403570-2F58-4638-96FB-B30A30F31577}" type="presParOf" srcId="{0C844567-F9DB-4B42-967E-CA5372ED4EA1}" destId="{917EE6EC-442B-46CC-83C5-75F6908314B1}" srcOrd="2" destOrd="0" presId="urn:microsoft.com/office/officeart/2008/layout/LinedList"/>
    <dgm:cxn modelId="{280AE377-327F-4BF8-8CEF-0133C1708343}" type="presParOf" srcId="{0C844567-F9DB-4B42-967E-CA5372ED4EA1}" destId="{47CE1BB3-C2FC-447F-8F45-8D99F83B2EDB}" srcOrd="3" destOrd="0" presId="urn:microsoft.com/office/officeart/2008/layout/LinedList"/>
    <dgm:cxn modelId="{ACA1F22B-14F1-4D8C-9B06-51B0AB6F7847}" type="presParOf" srcId="{47CE1BB3-C2FC-447F-8F45-8D99F83B2EDB}" destId="{DF6C6EEF-F0E9-4686-85BE-FF07358FB70E}" srcOrd="0" destOrd="0" presId="urn:microsoft.com/office/officeart/2008/layout/LinedList"/>
    <dgm:cxn modelId="{F5B789C7-CA49-42A6-9246-8F5759A133CA}" type="presParOf" srcId="{47CE1BB3-C2FC-447F-8F45-8D99F83B2EDB}" destId="{F02690CD-4CE7-46C0-85A7-0DE2E6224992}" srcOrd="1" destOrd="0" presId="urn:microsoft.com/office/officeart/2008/layout/LinedList"/>
    <dgm:cxn modelId="{12D4DBE2-1B27-4B94-84E6-2C325D0D24AB}" type="presParOf" srcId="{0C844567-F9DB-4B42-967E-CA5372ED4EA1}" destId="{5285BF0F-5F00-4569-9CD6-CF3DCBA5AA22}" srcOrd="4" destOrd="0" presId="urn:microsoft.com/office/officeart/2008/layout/LinedList"/>
    <dgm:cxn modelId="{831D519D-DD6D-4318-95FB-EB2F24D746DE}" type="presParOf" srcId="{0C844567-F9DB-4B42-967E-CA5372ED4EA1}" destId="{1C99E902-ACD9-4FF6-8403-7F2019FE908C}" srcOrd="5" destOrd="0" presId="urn:microsoft.com/office/officeart/2008/layout/LinedList"/>
    <dgm:cxn modelId="{5F3BBB43-70A9-4DD0-8FAF-BF63CD6F9FFF}" type="presParOf" srcId="{1C99E902-ACD9-4FF6-8403-7F2019FE908C}" destId="{533C3C1E-55DF-4957-91A6-E8FD52A19062}" srcOrd="0" destOrd="0" presId="urn:microsoft.com/office/officeart/2008/layout/LinedList"/>
    <dgm:cxn modelId="{E352226D-FB39-4DFF-9E31-B2F8ECD474A6}" type="presParOf" srcId="{1C99E902-ACD9-4FF6-8403-7F2019FE908C}" destId="{3EB678B2-D85D-479F-90B8-78015F140D28}" srcOrd="1" destOrd="0" presId="urn:microsoft.com/office/officeart/2008/layout/LinedList"/>
    <dgm:cxn modelId="{03ADDB59-354A-46DC-B99B-CD1AE7608FB6}" type="presParOf" srcId="{0C844567-F9DB-4B42-967E-CA5372ED4EA1}" destId="{4462E71F-F0C0-47EC-A421-49E223F817BB}" srcOrd="6" destOrd="0" presId="urn:microsoft.com/office/officeart/2008/layout/LinedList"/>
    <dgm:cxn modelId="{E64A5899-F1FE-42F3-A5B4-336AF259C95E}" type="presParOf" srcId="{0C844567-F9DB-4B42-967E-CA5372ED4EA1}" destId="{58CAF604-2C33-4C89-8E2E-35399678FEFC}" srcOrd="7" destOrd="0" presId="urn:microsoft.com/office/officeart/2008/layout/LinedList"/>
    <dgm:cxn modelId="{77705F22-EA14-46F5-99F3-25AC297A2FE4}" type="presParOf" srcId="{58CAF604-2C33-4C89-8E2E-35399678FEFC}" destId="{5F071274-CF66-4A0B-A741-47BD2340C31C}" srcOrd="0" destOrd="0" presId="urn:microsoft.com/office/officeart/2008/layout/LinedList"/>
    <dgm:cxn modelId="{E7731417-6B60-4239-8C64-C3CB3597923E}" type="presParOf" srcId="{58CAF604-2C33-4C89-8E2E-35399678FEFC}" destId="{F39DB0E1-D599-4005-B5DB-084429E7FC8D}" srcOrd="1" destOrd="0" presId="urn:microsoft.com/office/officeart/2008/layout/LinedList"/>
    <dgm:cxn modelId="{D8D20F68-4160-4F36-A0D3-7EAD988C700F}" type="presParOf" srcId="{0C844567-F9DB-4B42-967E-CA5372ED4EA1}" destId="{7FF5B134-6664-4D0D-B3E9-732A24AE41DC}" srcOrd="8" destOrd="0" presId="urn:microsoft.com/office/officeart/2008/layout/LinedList"/>
    <dgm:cxn modelId="{7DEB690A-7E69-4ED8-8BCA-21DF1081E2AF}" type="presParOf" srcId="{0C844567-F9DB-4B42-967E-CA5372ED4EA1}" destId="{F104AF37-821C-448E-9CB4-95C58DCACD7A}" srcOrd="9" destOrd="0" presId="urn:microsoft.com/office/officeart/2008/layout/LinedList"/>
    <dgm:cxn modelId="{339F3CC0-5029-4840-A0E6-4E6B6255B355}" type="presParOf" srcId="{F104AF37-821C-448E-9CB4-95C58DCACD7A}" destId="{97070231-BE32-487B-BED8-6E8ECB1384B6}" srcOrd="0" destOrd="0" presId="urn:microsoft.com/office/officeart/2008/layout/LinedList"/>
    <dgm:cxn modelId="{F675AC4B-AE61-4E96-B5EB-D3876C3E2A35}" type="presParOf" srcId="{F104AF37-821C-448E-9CB4-95C58DCACD7A}" destId="{D935C28C-E952-4CF7-8472-2FE8CCF72E58}" srcOrd="1" destOrd="0" presId="urn:microsoft.com/office/officeart/2008/layout/LinedList"/>
    <dgm:cxn modelId="{7337E5FE-2428-4B0D-A4E1-4C3F4985A0D2}" type="presParOf" srcId="{0C844567-F9DB-4B42-967E-CA5372ED4EA1}" destId="{16B4C173-48BA-485B-8B39-EA0FF6BABAF3}" srcOrd="10" destOrd="0" presId="urn:microsoft.com/office/officeart/2008/layout/LinedList"/>
    <dgm:cxn modelId="{5B443B62-7FD8-46A0-A6AD-8C67BCEA25E4}" type="presParOf" srcId="{0C844567-F9DB-4B42-967E-CA5372ED4EA1}" destId="{343CDCE5-B34F-4DC7-A25B-EF4FAAC74810}" srcOrd="11" destOrd="0" presId="urn:microsoft.com/office/officeart/2008/layout/LinedList"/>
    <dgm:cxn modelId="{AA738BBF-F446-464F-AA09-CAB33B637A4B}" type="presParOf" srcId="{343CDCE5-B34F-4DC7-A25B-EF4FAAC74810}" destId="{478FDB34-BD7B-4402-9EA4-5C8448498BB1}" srcOrd="0" destOrd="0" presId="urn:microsoft.com/office/officeart/2008/layout/LinedList"/>
    <dgm:cxn modelId="{9BCF90FA-9CB0-4BCF-A72A-92F5787DD6C3}" type="presParOf" srcId="{343CDCE5-B34F-4DC7-A25B-EF4FAAC74810}" destId="{65518002-B0D2-4ABD-9CD7-CEBCB044EBB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5F51068-8C9A-4FE7-AFD8-651E40EB49C7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AB4AEC1-AD8C-44CE-AB81-EC93CAF99299}">
      <dgm:prSet/>
      <dgm:spPr/>
      <dgm:t>
        <a:bodyPr/>
        <a:lstStyle/>
        <a:p>
          <a:r>
            <a:rPr lang="en-US"/>
            <a:t>Respiratory system: trachea, bronchi, bronchioles, lungs, alveoli</a:t>
          </a:r>
        </a:p>
      </dgm:t>
    </dgm:pt>
    <dgm:pt modelId="{8D8D2303-18B9-44C0-BC2D-33C460493055}" type="parTrans" cxnId="{F41434B1-0450-46D3-A070-5FF99A55C1E6}">
      <dgm:prSet/>
      <dgm:spPr/>
      <dgm:t>
        <a:bodyPr/>
        <a:lstStyle/>
        <a:p>
          <a:endParaRPr lang="en-US"/>
        </a:p>
      </dgm:t>
    </dgm:pt>
    <dgm:pt modelId="{4D499216-C2FF-411E-8960-DB3170D208D8}" type="sibTrans" cxnId="{F41434B1-0450-46D3-A070-5FF99A55C1E6}">
      <dgm:prSet/>
      <dgm:spPr/>
      <dgm:t>
        <a:bodyPr/>
        <a:lstStyle/>
        <a:p>
          <a:endParaRPr lang="en-US"/>
        </a:p>
      </dgm:t>
    </dgm:pt>
    <dgm:pt modelId="{488DF25F-D026-4A9C-9C6E-B20F9896C94D}">
      <dgm:prSet/>
      <dgm:spPr/>
      <dgm:t>
        <a:bodyPr/>
        <a:lstStyle/>
        <a:p>
          <a:r>
            <a:rPr lang="en-US"/>
            <a:t>Gas exchange: oxygen enters blood, carbon dioxide removed</a:t>
          </a:r>
        </a:p>
      </dgm:t>
    </dgm:pt>
    <dgm:pt modelId="{E63A662F-F4C4-4BE4-8BE2-59546987C389}" type="parTrans" cxnId="{0437FA09-F8E2-4CDA-AEC6-76ED6C80D9D5}">
      <dgm:prSet/>
      <dgm:spPr/>
      <dgm:t>
        <a:bodyPr/>
        <a:lstStyle/>
        <a:p>
          <a:endParaRPr lang="en-US"/>
        </a:p>
      </dgm:t>
    </dgm:pt>
    <dgm:pt modelId="{3106B9A3-3A30-401C-B1A0-556DE702F19A}" type="sibTrans" cxnId="{0437FA09-F8E2-4CDA-AEC6-76ED6C80D9D5}">
      <dgm:prSet/>
      <dgm:spPr/>
      <dgm:t>
        <a:bodyPr/>
        <a:lstStyle/>
        <a:p>
          <a:endParaRPr lang="en-US"/>
        </a:p>
      </dgm:t>
    </dgm:pt>
    <dgm:pt modelId="{8C489034-D404-4A87-9C38-97055BD74492}">
      <dgm:prSet/>
      <dgm:spPr/>
      <dgm:t>
        <a:bodyPr/>
        <a:lstStyle/>
        <a:p>
          <a:r>
            <a:rPr lang="en-US"/>
            <a:t>Normal airways are open and free from inflammation</a:t>
          </a:r>
        </a:p>
      </dgm:t>
    </dgm:pt>
    <dgm:pt modelId="{B18259FD-DAAA-46A9-BE7D-22D5A7A616B1}" type="parTrans" cxnId="{0B98E6EF-4B02-43A4-84B2-95D09BB9DEEA}">
      <dgm:prSet/>
      <dgm:spPr/>
      <dgm:t>
        <a:bodyPr/>
        <a:lstStyle/>
        <a:p>
          <a:endParaRPr lang="en-US"/>
        </a:p>
      </dgm:t>
    </dgm:pt>
    <dgm:pt modelId="{ED829094-6D52-429F-BC9F-CB7E23045CC5}" type="sibTrans" cxnId="{0B98E6EF-4B02-43A4-84B2-95D09BB9DEEA}">
      <dgm:prSet/>
      <dgm:spPr/>
      <dgm:t>
        <a:bodyPr/>
        <a:lstStyle/>
        <a:p>
          <a:endParaRPr lang="en-US"/>
        </a:p>
      </dgm:t>
    </dgm:pt>
    <dgm:pt modelId="{A7F32786-148E-4D38-A707-3ED32CD328B3}">
      <dgm:prSet/>
      <dgm:spPr/>
      <dgm:t>
        <a:bodyPr/>
        <a:lstStyle/>
        <a:p>
          <a:r>
            <a:rPr lang="en-US"/>
            <a:t>(McArdle et al., 2021)</a:t>
          </a:r>
        </a:p>
      </dgm:t>
    </dgm:pt>
    <dgm:pt modelId="{A654DA25-ACF8-43CA-9822-E7F0260068C4}" type="parTrans" cxnId="{64AF0777-0A5C-4B60-9EC1-F29578F548D1}">
      <dgm:prSet/>
      <dgm:spPr/>
      <dgm:t>
        <a:bodyPr/>
        <a:lstStyle/>
        <a:p>
          <a:endParaRPr lang="en-US"/>
        </a:p>
      </dgm:t>
    </dgm:pt>
    <dgm:pt modelId="{59EE6062-3206-4813-9CDF-11E946B7AB2C}" type="sibTrans" cxnId="{64AF0777-0A5C-4B60-9EC1-F29578F548D1}">
      <dgm:prSet/>
      <dgm:spPr/>
      <dgm:t>
        <a:bodyPr/>
        <a:lstStyle/>
        <a:p>
          <a:endParaRPr lang="en-US"/>
        </a:p>
      </dgm:t>
    </dgm:pt>
    <dgm:pt modelId="{C23CF5BB-2B7D-4765-8DAA-1BF1F0B6CC75}" type="pres">
      <dgm:prSet presAssocID="{A5F51068-8C9A-4FE7-AFD8-651E40EB49C7}" presName="matrix" presStyleCnt="0">
        <dgm:presLayoutVars>
          <dgm:chMax val="1"/>
          <dgm:dir/>
          <dgm:resizeHandles val="exact"/>
        </dgm:presLayoutVars>
      </dgm:prSet>
      <dgm:spPr/>
    </dgm:pt>
    <dgm:pt modelId="{F1215AC4-3895-4B31-B6A2-4599A26D3840}" type="pres">
      <dgm:prSet presAssocID="{A5F51068-8C9A-4FE7-AFD8-651E40EB49C7}" presName="diamond" presStyleLbl="bgShp" presStyleIdx="0" presStyleCnt="1"/>
      <dgm:spPr/>
    </dgm:pt>
    <dgm:pt modelId="{795ED2D6-F31D-4D70-B2E6-097C20B3D9BA}" type="pres">
      <dgm:prSet presAssocID="{A5F51068-8C9A-4FE7-AFD8-651E40EB49C7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7C6A7735-A17E-4F79-A541-1A6DB505437C}" type="pres">
      <dgm:prSet presAssocID="{A5F51068-8C9A-4FE7-AFD8-651E40EB49C7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3535E7D0-5321-4643-BD49-BF0E32954243}" type="pres">
      <dgm:prSet presAssocID="{A5F51068-8C9A-4FE7-AFD8-651E40EB49C7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71699E14-BF19-49B7-B484-8100D5B32514}" type="pres">
      <dgm:prSet presAssocID="{A5F51068-8C9A-4FE7-AFD8-651E40EB49C7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AEC40109-E617-459C-9471-BD1AB13912DB}" type="presOf" srcId="{488DF25F-D026-4A9C-9C6E-B20F9896C94D}" destId="{7C6A7735-A17E-4F79-A541-1A6DB505437C}" srcOrd="0" destOrd="0" presId="urn:microsoft.com/office/officeart/2005/8/layout/matrix3"/>
    <dgm:cxn modelId="{0437FA09-F8E2-4CDA-AEC6-76ED6C80D9D5}" srcId="{A5F51068-8C9A-4FE7-AFD8-651E40EB49C7}" destId="{488DF25F-D026-4A9C-9C6E-B20F9896C94D}" srcOrd="1" destOrd="0" parTransId="{E63A662F-F4C4-4BE4-8BE2-59546987C389}" sibTransId="{3106B9A3-3A30-401C-B1A0-556DE702F19A}"/>
    <dgm:cxn modelId="{246E4A16-EBD8-476D-B4B8-79D5F8947F97}" type="presOf" srcId="{A7F32786-148E-4D38-A707-3ED32CD328B3}" destId="{71699E14-BF19-49B7-B484-8100D5B32514}" srcOrd="0" destOrd="0" presId="urn:microsoft.com/office/officeart/2005/8/layout/matrix3"/>
    <dgm:cxn modelId="{3FEC7A4C-E80F-499F-98AF-36878083D9A3}" type="presOf" srcId="{8C489034-D404-4A87-9C38-97055BD74492}" destId="{3535E7D0-5321-4643-BD49-BF0E32954243}" srcOrd="0" destOrd="0" presId="urn:microsoft.com/office/officeart/2005/8/layout/matrix3"/>
    <dgm:cxn modelId="{64AF0777-0A5C-4B60-9EC1-F29578F548D1}" srcId="{A5F51068-8C9A-4FE7-AFD8-651E40EB49C7}" destId="{A7F32786-148E-4D38-A707-3ED32CD328B3}" srcOrd="3" destOrd="0" parTransId="{A654DA25-ACF8-43CA-9822-E7F0260068C4}" sibTransId="{59EE6062-3206-4813-9CDF-11E946B7AB2C}"/>
    <dgm:cxn modelId="{DF93A0A4-B4C4-43AF-881E-CEC0EEC229CE}" type="presOf" srcId="{A5F51068-8C9A-4FE7-AFD8-651E40EB49C7}" destId="{C23CF5BB-2B7D-4765-8DAA-1BF1F0B6CC75}" srcOrd="0" destOrd="0" presId="urn:microsoft.com/office/officeart/2005/8/layout/matrix3"/>
    <dgm:cxn modelId="{F41434B1-0450-46D3-A070-5FF99A55C1E6}" srcId="{A5F51068-8C9A-4FE7-AFD8-651E40EB49C7}" destId="{BAB4AEC1-AD8C-44CE-AB81-EC93CAF99299}" srcOrd="0" destOrd="0" parTransId="{8D8D2303-18B9-44C0-BC2D-33C460493055}" sibTransId="{4D499216-C2FF-411E-8960-DB3170D208D8}"/>
    <dgm:cxn modelId="{41BE8FB3-B5F3-4813-801E-D7D63AC13FE9}" type="presOf" srcId="{BAB4AEC1-AD8C-44CE-AB81-EC93CAF99299}" destId="{795ED2D6-F31D-4D70-B2E6-097C20B3D9BA}" srcOrd="0" destOrd="0" presId="urn:microsoft.com/office/officeart/2005/8/layout/matrix3"/>
    <dgm:cxn modelId="{0B98E6EF-4B02-43A4-84B2-95D09BB9DEEA}" srcId="{A5F51068-8C9A-4FE7-AFD8-651E40EB49C7}" destId="{8C489034-D404-4A87-9C38-97055BD74492}" srcOrd="2" destOrd="0" parTransId="{B18259FD-DAAA-46A9-BE7D-22D5A7A616B1}" sibTransId="{ED829094-6D52-429F-BC9F-CB7E23045CC5}"/>
    <dgm:cxn modelId="{ED3A76B1-F513-491F-84B1-3B657B47F5DC}" type="presParOf" srcId="{C23CF5BB-2B7D-4765-8DAA-1BF1F0B6CC75}" destId="{F1215AC4-3895-4B31-B6A2-4599A26D3840}" srcOrd="0" destOrd="0" presId="urn:microsoft.com/office/officeart/2005/8/layout/matrix3"/>
    <dgm:cxn modelId="{2057C109-950B-4A4F-83C2-D0C0CDBC57C7}" type="presParOf" srcId="{C23CF5BB-2B7D-4765-8DAA-1BF1F0B6CC75}" destId="{795ED2D6-F31D-4D70-B2E6-097C20B3D9BA}" srcOrd="1" destOrd="0" presId="urn:microsoft.com/office/officeart/2005/8/layout/matrix3"/>
    <dgm:cxn modelId="{63211316-9398-49F7-AE8F-9BF3F7C86AB2}" type="presParOf" srcId="{C23CF5BB-2B7D-4765-8DAA-1BF1F0B6CC75}" destId="{7C6A7735-A17E-4F79-A541-1A6DB505437C}" srcOrd="2" destOrd="0" presId="urn:microsoft.com/office/officeart/2005/8/layout/matrix3"/>
    <dgm:cxn modelId="{AFB8AF53-0F86-4127-A0E6-69FF398C6B99}" type="presParOf" srcId="{C23CF5BB-2B7D-4765-8DAA-1BF1F0B6CC75}" destId="{3535E7D0-5321-4643-BD49-BF0E32954243}" srcOrd="3" destOrd="0" presId="urn:microsoft.com/office/officeart/2005/8/layout/matrix3"/>
    <dgm:cxn modelId="{29911936-2139-4EAF-83F5-2C87D97F908A}" type="presParOf" srcId="{C23CF5BB-2B7D-4765-8DAA-1BF1F0B6CC75}" destId="{71699E14-BF19-49B7-B484-8100D5B32514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64F752E-42FC-4D49-BCB9-00D14DF9C83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A431D1D-2B4B-4379-AF99-5913A85A63F7}">
      <dgm:prSet/>
      <dgm:spPr/>
      <dgm:t>
        <a:bodyPr/>
        <a:lstStyle/>
        <a:p>
          <a:r>
            <a:rPr lang="en-US"/>
            <a:t>Chronic airway inflammation</a:t>
          </a:r>
        </a:p>
      </dgm:t>
    </dgm:pt>
    <dgm:pt modelId="{FF015D70-83EF-44E7-B4B6-14F8A870F03E}" type="parTrans" cxnId="{3C99E100-A7D7-4C76-BA75-9A02DF24502C}">
      <dgm:prSet/>
      <dgm:spPr/>
      <dgm:t>
        <a:bodyPr/>
        <a:lstStyle/>
        <a:p>
          <a:endParaRPr lang="en-US"/>
        </a:p>
      </dgm:t>
    </dgm:pt>
    <dgm:pt modelId="{3F4EC850-A499-42CE-8119-4D6A44B96D9A}" type="sibTrans" cxnId="{3C99E100-A7D7-4C76-BA75-9A02DF24502C}">
      <dgm:prSet/>
      <dgm:spPr/>
      <dgm:t>
        <a:bodyPr/>
        <a:lstStyle/>
        <a:p>
          <a:endParaRPr lang="en-US"/>
        </a:p>
      </dgm:t>
    </dgm:pt>
    <dgm:pt modelId="{9445EE9F-2067-44C6-B9F0-1A52AACB926A}">
      <dgm:prSet/>
      <dgm:spPr/>
      <dgm:t>
        <a:bodyPr/>
        <a:lstStyle/>
        <a:p>
          <a:r>
            <a:rPr lang="en-US"/>
            <a:t>Bronchoconstriction</a:t>
          </a:r>
        </a:p>
      </dgm:t>
    </dgm:pt>
    <dgm:pt modelId="{65D05C84-01C9-41CE-BA39-4CECDC046B76}" type="parTrans" cxnId="{A1995424-C6E4-4D94-A8CB-6DD0E395A0B9}">
      <dgm:prSet/>
      <dgm:spPr/>
      <dgm:t>
        <a:bodyPr/>
        <a:lstStyle/>
        <a:p>
          <a:endParaRPr lang="en-US"/>
        </a:p>
      </dgm:t>
    </dgm:pt>
    <dgm:pt modelId="{3F6CEE49-B81F-48F7-8F70-D978B152678C}" type="sibTrans" cxnId="{A1995424-C6E4-4D94-A8CB-6DD0E395A0B9}">
      <dgm:prSet/>
      <dgm:spPr/>
      <dgm:t>
        <a:bodyPr/>
        <a:lstStyle/>
        <a:p>
          <a:endParaRPr lang="en-US"/>
        </a:p>
      </dgm:t>
    </dgm:pt>
    <dgm:pt modelId="{89BFD6E9-30B9-48FF-9A3D-70D7E53AF531}">
      <dgm:prSet/>
      <dgm:spPr/>
      <dgm:t>
        <a:bodyPr/>
        <a:lstStyle/>
        <a:p>
          <a:r>
            <a:rPr lang="en-US"/>
            <a:t>Excess mucus production</a:t>
          </a:r>
        </a:p>
      </dgm:t>
    </dgm:pt>
    <dgm:pt modelId="{170899AF-9E49-44DA-8474-BE597BC4681F}" type="parTrans" cxnId="{91AFEE7E-76EE-44B9-9D00-62BCBC0F8C53}">
      <dgm:prSet/>
      <dgm:spPr/>
      <dgm:t>
        <a:bodyPr/>
        <a:lstStyle/>
        <a:p>
          <a:endParaRPr lang="en-US"/>
        </a:p>
      </dgm:t>
    </dgm:pt>
    <dgm:pt modelId="{F6FACC0E-582E-4080-BAF9-C7CA3BC77014}" type="sibTrans" cxnId="{91AFEE7E-76EE-44B9-9D00-62BCBC0F8C53}">
      <dgm:prSet/>
      <dgm:spPr/>
      <dgm:t>
        <a:bodyPr/>
        <a:lstStyle/>
        <a:p>
          <a:endParaRPr lang="en-US"/>
        </a:p>
      </dgm:t>
    </dgm:pt>
    <dgm:pt modelId="{BB4697BE-528E-4E5A-8C85-71CA552C0D1D}">
      <dgm:prSet/>
      <dgm:spPr/>
      <dgm:t>
        <a:bodyPr/>
        <a:lstStyle/>
        <a:p>
          <a:r>
            <a:rPr lang="en-US"/>
            <a:t>Reduced airflow and  difficulty in breathing</a:t>
          </a:r>
        </a:p>
      </dgm:t>
    </dgm:pt>
    <dgm:pt modelId="{C1538F77-D229-48F4-BFCD-2BF6EEAA8D44}" type="parTrans" cxnId="{186B2A67-FF9B-4A38-9A84-868ED034FF0F}">
      <dgm:prSet/>
      <dgm:spPr/>
      <dgm:t>
        <a:bodyPr/>
        <a:lstStyle/>
        <a:p>
          <a:endParaRPr lang="en-US"/>
        </a:p>
      </dgm:t>
    </dgm:pt>
    <dgm:pt modelId="{179B5F2A-656E-4C0F-8590-EBFFEA94593F}" type="sibTrans" cxnId="{186B2A67-FF9B-4A38-9A84-868ED034FF0F}">
      <dgm:prSet/>
      <dgm:spPr/>
      <dgm:t>
        <a:bodyPr/>
        <a:lstStyle/>
        <a:p>
          <a:endParaRPr lang="en-US"/>
        </a:p>
      </dgm:t>
    </dgm:pt>
    <dgm:pt modelId="{0E2CAF13-B4D1-439F-89D6-2AF9D2BB2921}">
      <dgm:prSet/>
      <dgm:spPr/>
      <dgm:t>
        <a:bodyPr/>
        <a:lstStyle/>
        <a:p>
          <a:r>
            <a:rPr lang="en-US"/>
            <a:t>(Global Initiative for Asthma, 2024)</a:t>
          </a:r>
        </a:p>
      </dgm:t>
    </dgm:pt>
    <dgm:pt modelId="{4DABC514-B180-4A90-A8F4-A3732B100213}" type="parTrans" cxnId="{85AD2A65-DE85-47AD-9278-5B7BDD966AA4}">
      <dgm:prSet/>
      <dgm:spPr/>
      <dgm:t>
        <a:bodyPr/>
        <a:lstStyle/>
        <a:p>
          <a:endParaRPr lang="en-US"/>
        </a:p>
      </dgm:t>
    </dgm:pt>
    <dgm:pt modelId="{D287918C-51D9-423F-A513-40132519A854}" type="sibTrans" cxnId="{85AD2A65-DE85-47AD-9278-5B7BDD966AA4}">
      <dgm:prSet/>
      <dgm:spPr/>
      <dgm:t>
        <a:bodyPr/>
        <a:lstStyle/>
        <a:p>
          <a:endParaRPr lang="en-US"/>
        </a:p>
      </dgm:t>
    </dgm:pt>
    <dgm:pt modelId="{F96B3C60-DF14-4461-AE2F-206A43BD72EB}" type="pres">
      <dgm:prSet presAssocID="{E64F752E-42FC-4D49-BCB9-00D14DF9C83A}" presName="vert0" presStyleCnt="0">
        <dgm:presLayoutVars>
          <dgm:dir/>
          <dgm:animOne val="branch"/>
          <dgm:animLvl val="lvl"/>
        </dgm:presLayoutVars>
      </dgm:prSet>
      <dgm:spPr/>
    </dgm:pt>
    <dgm:pt modelId="{C4B47777-3B28-4C58-8E9D-3722D7AF3EA8}" type="pres">
      <dgm:prSet presAssocID="{1A431D1D-2B4B-4379-AF99-5913A85A63F7}" presName="thickLine" presStyleLbl="alignNode1" presStyleIdx="0" presStyleCnt="5"/>
      <dgm:spPr/>
    </dgm:pt>
    <dgm:pt modelId="{01974CFD-E978-4E51-8A7D-7F5670914629}" type="pres">
      <dgm:prSet presAssocID="{1A431D1D-2B4B-4379-AF99-5913A85A63F7}" presName="horz1" presStyleCnt="0"/>
      <dgm:spPr/>
    </dgm:pt>
    <dgm:pt modelId="{4FB9E3CA-72F9-456B-BE9B-CA94AC684A92}" type="pres">
      <dgm:prSet presAssocID="{1A431D1D-2B4B-4379-AF99-5913A85A63F7}" presName="tx1" presStyleLbl="revTx" presStyleIdx="0" presStyleCnt="5"/>
      <dgm:spPr/>
    </dgm:pt>
    <dgm:pt modelId="{60D3FC8F-C5F3-49B3-B5B8-873114A7BAC4}" type="pres">
      <dgm:prSet presAssocID="{1A431D1D-2B4B-4379-AF99-5913A85A63F7}" presName="vert1" presStyleCnt="0"/>
      <dgm:spPr/>
    </dgm:pt>
    <dgm:pt modelId="{9A48FBD9-9D90-406C-AF6E-29C5978148E8}" type="pres">
      <dgm:prSet presAssocID="{9445EE9F-2067-44C6-B9F0-1A52AACB926A}" presName="thickLine" presStyleLbl="alignNode1" presStyleIdx="1" presStyleCnt="5"/>
      <dgm:spPr/>
    </dgm:pt>
    <dgm:pt modelId="{44DDCAE1-E065-4436-83ED-9F7E968B36CE}" type="pres">
      <dgm:prSet presAssocID="{9445EE9F-2067-44C6-B9F0-1A52AACB926A}" presName="horz1" presStyleCnt="0"/>
      <dgm:spPr/>
    </dgm:pt>
    <dgm:pt modelId="{95882E1C-5342-4E2B-A317-BDF214AFCD0D}" type="pres">
      <dgm:prSet presAssocID="{9445EE9F-2067-44C6-B9F0-1A52AACB926A}" presName="tx1" presStyleLbl="revTx" presStyleIdx="1" presStyleCnt="5"/>
      <dgm:spPr/>
    </dgm:pt>
    <dgm:pt modelId="{00817CB8-8C08-4BEA-B663-7434E8D45C8F}" type="pres">
      <dgm:prSet presAssocID="{9445EE9F-2067-44C6-B9F0-1A52AACB926A}" presName="vert1" presStyleCnt="0"/>
      <dgm:spPr/>
    </dgm:pt>
    <dgm:pt modelId="{518877C5-8B0B-43C5-B169-1AC6611A4027}" type="pres">
      <dgm:prSet presAssocID="{89BFD6E9-30B9-48FF-9A3D-70D7E53AF531}" presName="thickLine" presStyleLbl="alignNode1" presStyleIdx="2" presStyleCnt="5"/>
      <dgm:spPr/>
    </dgm:pt>
    <dgm:pt modelId="{B554C7DD-2F17-4A9C-BF39-F88F3391DDAE}" type="pres">
      <dgm:prSet presAssocID="{89BFD6E9-30B9-48FF-9A3D-70D7E53AF531}" presName="horz1" presStyleCnt="0"/>
      <dgm:spPr/>
    </dgm:pt>
    <dgm:pt modelId="{E3729842-4D8B-4128-9905-F1D5B6A990BC}" type="pres">
      <dgm:prSet presAssocID="{89BFD6E9-30B9-48FF-9A3D-70D7E53AF531}" presName="tx1" presStyleLbl="revTx" presStyleIdx="2" presStyleCnt="5"/>
      <dgm:spPr/>
    </dgm:pt>
    <dgm:pt modelId="{F9E9CCDA-BCEA-4A22-A1AB-070EB9619371}" type="pres">
      <dgm:prSet presAssocID="{89BFD6E9-30B9-48FF-9A3D-70D7E53AF531}" presName="vert1" presStyleCnt="0"/>
      <dgm:spPr/>
    </dgm:pt>
    <dgm:pt modelId="{B4BFA034-DF6E-42CD-B095-541EA8958A91}" type="pres">
      <dgm:prSet presAssocID="{BB4697BE-528E-4E5A-8C85-71CA552C0D1D}" presName="thickLine" presStyleLbl="alignNode1" presStyleIdx="3" presStyleCnt="5"/>
      <dgm:spPr/>
    </dgm:pt>
    <dgm:pt modelId="{6E639700-F1A2-48C5-AC6A-4A772282221F}" type="pres">
      <dgm:prSet presAssocID="{BB4697BE-528E-4E5A-8C85-71CA552C0D1D}" presName="horz1" presStyleCnt="0"/>
      <dgm:spPr/>
    </dgm:pt>
    <dgm:pt modelId="{B7FE062C-2F92-4136-BAE5-A079D8E478DB}" type="pres">
      <dgm:prSet presAssocID="{BB4697BE-528E-4E5A-8C85-71CA552C0D1D}" presName="tx1" presStyleLbl="revTx" presStyleIdx="3" presStyleCnt="5"/>
      <dgm:spPr/>
    </dgm:pt>
    <dgm:pt modelId="{6362D2BD-99B8-4654-954E-40375C5287DC}" type="pres">
      <dgm:prSet presAssocID="{BB4697BE-528E-4E5A-8C85-71CA552C0D1D}" presName="vert1" presStyleCnt="0"/>
      <dgm:spPr/>
    </dgm:pt>
    <dgm:pt modelId="{F49AC2AF-A960-45B3-B17C-9F1C72B8B308}" type="pres">
      <dgm:prSet presAssocID="{0E2CAF13-B4D1-439F-89D6-2AF9D2BB2921}" presName="thickLine" presStyleLbl="alignNode1" presStyleIdx="4" presStyleCnt="5"/>
      <dgm:spPr/>
    </dgm:pt>
    <dgm:pt modelId="{078AF0AC-0FAD-4810-B92D-8A6BF57C46DC}" type="pres">
      <dgm:prSet presAssocID="{0E2CAF13-B4D1-439F-89D6-2AF9D2BB2921}" presName="horz1" presStyleCnt="0"/>
      <dgm:spPr/>
    </dgm:pt>
    <dgm:pt modelId="{8767A247-BFC4-4D95-95E8-E64D3483EF06}" type="pres">
      <dgm:prSet presAssocID="{0E2CAF13-B4D1-439F-89D6-2AF9D2BB2921}" presName="tx1" presStyleLbl="revTx" presStyleIdx="4" presStyleCnt="5"/>
      <dgm:spPr/>
    </dgm:pt>
    <dgm:pt modelId="{218239FF-4809-4DCB-98DA-BA66CAEC13AD}" type="pres">
      <dgm:prSet presAssocID="{0E2CAF13-B4D1-439F-89D6-2AF9D2BB2921}" presName="vert1" presStyleCnt="0"/>
      <dgm:spPr/>
    </dgm:pt>
  </dgm:ptLst>
  <dgm:cxnLst>
    <dgm:cxn modelId="{3C99E100-A7D7-4C76-BA75-9A02DF24502C}" srcId="{E64F752E-42FC-4D49-BCB9-00D14DF9C83A}" destId="{1A431D1D-2B4B-4379-AF99-5913A85A63F7}" srcOrd="0" destOrd="0" parTransId="{FF015D70-83EF-44E7-B4B6-14F8A870F03E}" sibTransId="{3F4EC850-A499-42CE-8119-4D6A44B96D9A}"/>
    <dgm:cxn modelId="{281AEC06-D681-4A1B-ACB1-121EF33879E8}" type="presOf" srcId="{0E2CAF13-B4D1-439F-89D6-2AF9D2BB2921}" destId="{8767A247-BFC4-4D95-95E8-E64D3483EF06}" srcOrd="0" destOrd="0" presId="urn:microsoft.com/office/officeart/2008/layout/LinedList"/>
    <dgm:cxn modelId="{AB2B3E24-CA1C-4E5F-9988-C73151D8B1FB}" type="presOf" srcId="{89BFD6E9-30B9-48FF-9A3D-70D7E53AF531}" destId="{E3729842-4D8B-4128-9905-F1D5B6A990BC}" srcOrd="0" destOrd="0" presId="urn:microsoft.com/office/officeart/2008/layout/LinedList"/>
    <dgm:cxn modelId="{A1995424-C6E4-4D94-A8CB-6DD0E395A0B9}" srcId="{E64F752E-42FC-4D49-BCB9-00D14DF9C83A}" destId="{9445EE9F-2067-44C6-B9F0-1A52AACB926A}" srcOrd="1" destOrd="0" parTransId="{65D05C84-01C9-41CE-BA39-4CECDC046B76}" sibTransId="{3F6CEE49-B81F-48F7-8F70-D978B152678C}"/>
    <dgm:cxn modelId="{485D565D-986D-4535-8A36-A853A4C07EDE}" type="presOf" srcId="{BB4697BE-528E-4E5A-8C85-71CA552C0D1D}" destId="{B7FE062C-2F92-4136-BAE5-A079D8E478DB}" srcOrd="0" destOrd="0" presId="urn:microsoft.com/office/officeart/2008/layout/LinedList"/>
    <dgm:cxn modelId="{85AD2A65-DE85-47AD-9278-5B7BDD966AA4}" srcId="{E64F752E-42FC-4D49-BCB9-00D14DF9C83A}" destId="{0E2CAF13-B4D1-439F-89D6-2AF9D2BB2921}" srcOrd="4" destOrd="0" parTransId="{4DABC514-B180-4A90-A8F4-A3732B100213}" sibTransId="{D287918C-51D9-423F-A513-40132519A854}"/>
    <dgm:cxn modelId="{186B2A67-FF9B-4A38-9A84-868ED034FF0F}" srcId="{E64F752E-42FC-4D49-BCB9-00D14DF9C83A}" destId="{BB4697BE-528E-4E5A-8C85-71CA552C0D1D}" srcOrd="3" destOrd="0" parTransId="{C1538F77-D229-48F4-BFCD-2BF6EEAA8D44}" sibTransId="{179B5F2A-656E-4C0F-8590-EBFFEA94593F}"/>
    <dgm:cxn modelId="{91AFEE7E-76EE-44B9-9D00-62BCBC0F8C53}" srcId="{E64F752E-42FC-4D49-BCB9-00D14DF9C83A}" destId="{89BFD6E9-30B9-48FF-9A3D-70D7E53AF531}" srcOrd="2" destOrd="0" parTransId="{170899AF-9E49-44DA-8474-BE597BC4681F}" sibTransId="{F6FACC0E-582E-4080-BAF9-C7CA3BC77014}"/>
    <dgm:cxn modelId="{C4965BAF-0565-4552-8FD9-E1A433C03005}" type="presOf" srcId="{E64F752E-42FC-4D49-BCB9-00D14DF9C83A}" destId="{F96B3C60-DF14-4461-AE2F-206A43BD72EB}" srcOrd="0" destOrd="0" presId="urn:microsoft.com/office/officeart/2008/layout/LinedList"/>
    <dgm:cxn modelId="{9C8371CE-302A-40B3-B7D0-9935B1E2F51B}" type="presOf" srcId="{9445EE9F-2067-44C6-B9F0-1A52AACB926A}" destId="{95882E1C-5342-4E2B-A317-BDF214AFCD0D}" srcOrd="0" destOrd="0" presId="urn:microsoft.com/office/officeart/2008/layout/LinedList"/>
    <dgm:cxn modelId="{AD48ADD5-C1E3-4B16-A63A-ADC860E8D66D}" type="presOf" srcId="{1A431D1D-2B4B-4379-AF99-5913A85A63F7}" destId="{4FB9E3CA-72F9-456B-BE9B-CA94AC684A92}" srcOrd="0" destOrd="0" presId="urn:microsoft.com/office/officeart/2008/layout/LinedList"/>
    <dgm:cxn modelId="{AE387B28-FB60-4629-80A5-64745AA1FA1A}" type="presParOf" srcId="{F96B3C60-DF14-4461-AE2F-206A43BD72EB}" destId="{C4B47777-3B28-4C58-8E9D-3722D7AF3EA8}" srcOrd="0" destOrd="0" presId="urn:microsoft.com/office/officeart/2008/layout/LinedList"/>
    <dgm:cxn modelId="{58A84C91-F16E-470E-8DC6-2E50C3B4A7C1}" type="presParOf" srcId="{F96B3C60-DF14-4461-AE2F-206A43BD72EB}" destId="{01974CFD-E978-4E51-8A7D-7F5670914629}" srcOrd="1" destOrd="0" presId="urn:microsoft.com/office/officeart/2008/layout/LinedList"/>
    <dgm:cxn modelId="{7EF2B9C8-5A73-4815-9196-DB304B9F27BE}" type="presParOf" srcId="{01974CFD-E978-4E51-8A7D-7F5670914629}" destId="{4FB9E3CA-72F9-456B-BE9B-CA94AC684A92}" srcOrd="0" destOrd="0" presId="urn:microsoft.com/office/officeart/2008/layout/LinedList"/>
    <dgm:cxn modelId="{411A4F1A-DC13-4DBF-8AFC-56CD635216BB}" type="presParOf" srcId="{01974CFD-E978-4E51-8A7D-7F5670914629}" destId="{60D3FC8F-C5F3-49B3-B5B8-873114A7BAC4}" srcOrd="1" destOrd="0" presId="urn:microsoft.com/office/officeart/2008/layout/LinedList"/>
    <dgm:cxn modelId="{16FAC8CD-BFD7-47CA-A0EA-FBC20F2D9CE2}" type="presParOf" srcId="{F96B3C60-DF14-4461-AE2F-206A43BD72EB}" destId="{9A48FBD9-9D90-406C-AF6E-29C5978148E8}" srcOrd="2" destOrd="0" presId="urn:microsoft.com/office/officeart/2008/layout/LinedList"/>
    <dgm:cxn modelId="{0B7AFE89-6E67-413B-9A17-2A8C843FC4C3}" type="presParOf" srcId="{F96B3C60-DF14-4461-AE2F-206A43BD72EB}" destId="{44DDCAE1-E065-4436-83ED-9F7E968B36CE}" srcOrd="3" destOrd="0" presId="urn:microsoft.com/office/officeart/2008/layout/LinedList"/>
    <dgm:cxn modelId="{071666ED-B9C2-4677-BDF7-DA4772902F91}" type="presParOf" srcId="{44DDCAE1-E065-4436-83ED-9F7E968B36CE}" destId="{95882E1C-5342-4E2B-A317-BDF214AFCD0D}" srcOrd="0" destOrd="0" presId="urn:microsoft.com/office/officeart/2008/layout/LinedList"/>
    <dgm:cxn modelId="{91758C12-BC8E-48C0-B08D-224449295C24}" type="presParOf" srcId="{44DDCAE1-E065-4436-83ED-9F7E968B36CE}" destId="{00817CB8-8C08-4BEA-B663-7434E8D45C8F}" srcOrd="1" destOrd="0" presId="urn:microsoft.com/office/officeart/2008/layout/LinedList"/>
    <dgm:cxn modelId="{BBDF0F25-A734-4B9F-BDF4-CFB7375C8B02}" type="presParOf" srcId="{F96B3C60-DF14-4461-AE2F-206A43BD72EB}" destId="{518877C5-8B0B-43C5-B169-1AC6611A4027}" srcOrd="4" destOrd="0" presId="urn:microsoft.com/office/officeart/2008/layout/LinedList"/>
    <dgm:cxn modelId="{00ED57B4-E3E0-401E-B275-91AB7854054B}" type="presParOf" srcId="{F96B3C60-DF14-4461-AE2F-206A43BD72EB}" destId="{B554C7DD-2F17-4A9C-BF39-F88F3391DDAE}" srcOrd="5" destOrd="0" presId="urn:microsoft.com/office/officeart/2008/layout/LinedList"/>
    <dgm:cxn modelId="{1D2465F9-5BC3-46C3-BA7D-EBE77BD84266}" type="presParOf" srcId="{B554C7DD-2F17-4A9C-BF39-F88F3391DDAE}" destId="{E3729842-4D8B-4128-9905-F1D5B6A990BC}" srcOrd="0" destOrd="0" presId="urn:microsoft.com/office/officeart/2008/layout/LinedList"/>
    <dgm:cxn modelId="{FB56FA4A-9CF2-4C09-B416-78540127D2A7}" type="presParOf" srcId="{B554C7DD-2F17-4A9C-BF39-F88F3391DDAE}" destId="{F9E9CCDA-BCEA-4A22-A1AB-070EB9619371}" srcOrd="1" destOrd="0" presId="urn:microsoft.com/office/officeart/2008/layout/LinedList"/>
    <dgm:cxn modelId="{572C9E87-26DA-4517-B9F5-B815DD0C3A78}" type="presParOf" srcId="{F96B3C60-DF14-4461-AE2F-206A43BD72EB}" destId="{B4BFA034-DF6E-42CD-B095-541EA8958A91}" srcOrd="6" destOrd="0" presId="urn:microsoft.com/office/officeart/2008/layout/LinedList"/>
    <dgm:cxn modelId="{49ED4773-DC06-4079-9F98-9228005C0BE7}" type="presParOf" srcId="{F96B3C60-DF14-4461-AE2F-206A43BD72EB}" destId="{6E639700-F1A2-48C5-AC6A-4A772282221F}" srcOrd="7" destOrd="0" presId="urn:microsoft.com/office/officeart/2008/layout/LinedList"/>
    <dgm:cxn modelId="{74FCCE6F-16EE-423E-A0D3-710438A9E55A}" type="presParOf" srcId="{6E639700-F1A2-48C5-AC6A-4A772282221F}" destId="{B7FE062C-2F92-4136-BAE5-A079D8E478DB}" srcOrd="0" destOrd="0" presId="urn:microsoft.com/office/officeart/2008/layout/LinedList"/>
    <dgm:cxn modelId="{9561B3C3-A79F-458D-A87F-0A9ED7C381D3}" type="presParOf" srcId="{6E639700-F1A2-48C5-AC6A-4A772282221F}" destId="{6362D2BD-99B8-4654-954E-40375C5287DC}" srcOrd="1" destOrd="0" presId="urn:microsoft.com/office/officeart/2008/layout/LinedList"/>
    <dgm:cxn modelId="{3FBD965B-9C6A-4E84-9BE1-996229908F6A}" type="presParOf" srcId="{F96B3C60-DF14-4461-AE2F-206A43BD72EB}" destId="{F49AC2AF-A960-45B3-B17C-9F1C72B8B308}" srcOrd="8" destOrd="0" presId="urn:microsoft.com/office/officeart/2008/layout/LinedList"/>
    <dgm:cxn modelId="{D32D5505-64A9-4753-96A9-32F1989613C5}" type="presParOf" srcId="{F96B3C60-DF14-4461-AE2F-206A43BD72EB}" destId="{078AF0AC-0FAD-4810-B92D-8A6BF57C46DC}" srcOrd="9" destOrd="0" presId="urn:microsoft.com/office/officeart/2008/layout/LinedList"/>
    <dgm:cxn modelId="{CCB01966-1207-4D7A-B321-46726A777B00}" type="presParOf" srcId="{078AF0AC-0FAD-4810-B92D-8A6BF57C46DC}" destId="{8767A247-BFC4-4D95-95E8-E64D3483EF06}" srcOrd="0" destOrd="0" presId="urn:microsoft.com/office/officeart/2008/layout/LinedList"/>
    <dgm:cxn modelId="{7F5A00F3-4324-4891-8DD8-63AD794DE47C}" type="presParOf" srcId="{078AF0AC-0FAD-4810-B92D-8A6BF57C46DC}" destId="{218239FF-4809-4DCB-98DA-BA66CAEC13A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F9E326D-219F-4399-ACE4-7427694EA11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5A318D9-0968-40CE-93FC-9C4ED35590E5}">
      <dgm:prSet/>
      <dgm:spPr/>
      <dgm:t>
        <a:bodyPr/>
        <a:lstStyle/>
        <a:p>
          <a:r>
            <a:rPr lang="en-US"/>
            <a:t>Exposure to dust in the workplace</a:t>
          </a:r>
        </a:p>
      </dgm:t>
    </dgm:pt>
    <dgm:pt modelId="{04380953-8DA4-4EC3-8C43-C99378B76872}" type="parTrans" cxnId="{7D58DFCB-F83E-4A22-8E4D-22E53E972C71}">
      <dgm:prSet/>
      <dgm:spPr/>
      <dgm:t>
        <a:bodyPr/>
        <a:lstStyle/>
        <a:p>
          <a:endParaRPr lang="en-US"/>
        </a:p>
      </dgm:t>
    </dgm:pt>
    <dgm:pt modelId="{D7D352E6-138A-4FA4-A19E-2A1DE58D2382}" type="sibTrans" cxnId="{7D58DFCB-F83E-4A22-8E4D-22E53E972C71}">
      <dgm:prSet/>
      <dgm:spPr/>
      <dgm:t>
        <a:bodyPr/>
        <a:lstStyle/>
        <a:p>
          <a:endParaRPr lang="en-US"/>
        </a:p>
      </dgm:t>
    </dgm:pt>
    <dgm:pt modelId="{D2802066-DAA8-45EB-8ADE-363B752E7301}">
      <dgm:prSet/>
      <dgm:spPr/>
      <dgm:t>
        <a:bodyPr/>
        <a:lstStyle/>
        <a:p>
          <a:r>
            <a:rPr lang="en-US"/>
            <a:t>Occasional smoking</a:t>
          </a:r>
        </a:p>
      </dgm:t>
    </dgm:pt>
    <dgm:pt modelId="{13B9774A-5A05-4402-8664-B6D16D73C4F3}" type="parTrans" cxnId="{767FCD10-2816-4995-8022-90C05B5C58AE}">
      <dgm:prSet/>
      <dgm:spPr/>
      <dgm:t>
        <a:bodyPr/>
        <a:lstStyle/>
        <a:p>
          <a:endParaRPr lang="en-US"/>
        </a:p>
      </dgm:t>
    </dgm:pt>
    <dgm:pt modelId="{04B94385-66D4-4991-9C12-32EDE66382F2}" type="sibTrans" cxnId="{767FCD10-2816-4995-8022-90C05B5C58AE}">
      <dgm:prSet/>
      <dgm:spPr/>
      <dgm:t>
        <a:bodyPr/>
        <a:lstStyle/>
        <a:p>
          <a:endParaRPr lang="en-US"/>
        </a:p>
      </dgm:t>
    </dgm:pt>
    <dgm:pt modelId="{4B70043F-CE58-4B0C-AEF1-225AF89411BD}">
      <dgm:prSet/>
      <dgm:spPr/>
      <dgm:t>
        <a:bodyPr/>
        <a:lstStyle/>
        <a:p>
          <a:r>
            <a:rPr lang="en-US"/>
            <a:t>Poor inhaler technique</a:t>
          </a:r>
        </a:p>
      </dgm:t>
    </dgm:pt>
    <dgm:pt modelId="{4205BA40-8A36-45A2-A242-0FBAEDF5C983}" type="parTrans" cxnId="{78806840-254B-481F-9408-96EB0EC81BDB}">
      <dgm:prSet/>
      <dgm:spPr/>
      <dgm:t>
        <a:bodyPr/>
        <a:lstStyle/>
        <a:p>
          <a:endParaRPr lang="en-US"/>
        </a:p>
      </dgm:t>
    </dgm:pt>
    <dgm:pt modelId="{26534252-7670-4A1F-BF2F-416865C63143}" type="sibTrans" cxnId="{78806840-254B-481F-9408-96EB0EC81BDB}">
      <dgm:prSet/>
      <dgm:spPr/>
      <dgm:t>
        <a:bodyPr/>
        <a:lstStyle/>
        <a:p>
          <a:endParaRPr lang="en-US"/>
        </a:p>
      </dgm:t>
    </dgm:pt>
    <dgm:pt modelId="{5B7ABE5A-EEFF-4256-9709-CA54E1F3EAE4}">
      <dgm:prSet/>
      <dgm:spPr/>
      <dgm:t>
        <a:bodyPr/>
        <a:lstStyle/>
        <a:p>
          <a:r>
            <a:rPr lang="en-US"/>
            <a:t>Cold air and exercise as triggers</a:t>
          </a:r>
        </a:p>
      </dgm:t>
    </dgm:pt>
    <dgm:pt modelId="{F2D03281-DBF7-4DA0-BD91-47EBECF6C444}" type="parTrans" cxnId="{06251F88-FB31-4247-A01B-6358B4D1EF67}">
      <dgm:prSet/>
      <dgm:spPr/>
      <dgm:t>
        <a:bodyPr/>
        <a:lstStyle/>
        <a:p>
          <a:endParaRPr lang="en-US"/>
        </a:p>
      </dgm:t>
    </dgm:pt>
    <dgm:pt modelId="{0BA39153-C4B9-4F53-AA02-AADA168D77E7}" type="sibTrans" cxnId="{06251F88-FB31-4247-A01B-6358B4D1EF67}">
      <dgm:prSet/>
      <dgm:spPr/>
      <dgm:t>
        <a:bodyPr/>
        <a:lstStyle/>
        <a:p>
          <a:endParaRPr lang="en-US"/>
        </a:p>
      </dgm:t>
    </dgm:pt>
    <dgm:pt modelId="{2A455606-0404-463E-BA4C-432BF6B26480}">
      <dgm:prSet/>
      <dgm:spPr/>
      <dgm:t>
        <a:bodyPr/>
        <a:lstStyle/>
        <a:p>
          <a:r>
            <a:rPr lang="en-US"/>
            <a:t>(Asthma UK, 2023)</a:t>
          </a:r>
        </a:p>
      </dgm:t>
    </dgm:pt>
    <dgm:pt modelId="{88288008-AF8D-4DCC-8502-3C02C9220B5B}" type="parTrans" cxnId="{4ABEF15A-FC67-4670-ABAC-FC6303937A9C}">
      <dgm:prSet/>
      <dgm:spPr/>
      <dgm:t>
        <a:bodyPr/>
        <a:lstStyle/>
        <a:p>
          <a:endParaRPr lang="en-US"/>
        </a:p>
      </dgm:t>
    </dgm:pt>
    <dgm:pt modelId="{18E2DE92-8E7B-4A33-8F88-6702A3F2E1F9}" type="sibTrans" cxnId="{4ABEF15A-FC67-4670-ABAC-FC6303937A9C}">
      <dgm:prSet/>
      <dgm:spPr/>
      <dgm:t>
        <a:bodyPr/>
        <a:lstStyle/>
        <a:p>
          <a:endParaRPr lang="en-US"/>
        </a:p>
      </dgm:t>
    </dgm:pt>
    <dgm:pt modelId="{EB0F5E53-CC7E-4CFB-BE8C-4AB68E3D9303}" type="pres">
      <dgm:prSet presAssocID="{3F9E326D-219F-4399-ACE4-7427694EA114}" presName="vert0" presStyleCnt="0">
        <dgm:presLayoutVars>
          <dgm:dir/>
          <dgm:animOne val="branch"/>
          <dgm:animLvl val="lvl"/>
        </dgm:presLayoutVars>
      </dgm:prSet>
      <dgm:spPr/>
    </dgm:pt>
    <dgm:pt modelId="{77A9116F-60A3-4DF0-8F02-CBEA6D414627}" type="pres">
      <dgm:prSet presAssocID="{85A318D9-0968-40CE-93FC-9C4ED35590E5}" presName="thickLine" presStyleLbl="alignNode1" presStyleIdx="0" presStyleCnt="5"/>
      <dgm:spPr/>
    </dgm:pt>
    <dgm:pt modelId="{CE623ABC-E634-4432-B7BB-E768D5D753F0}" type="pres">
      <dgm:prSet presAssocID="{85A318D9-0968-40CE-93FC-9C4ED35590E5}" presName="horz1" presStyleCnt="0"/>
      <dgm:spPr/>
    </dgm:pt>
    <dgm:pt modelId="{955CEFC2-7A7E-454B-B862-B9510591EA04}" type="pres">
      <dgm:prSet presAssocID="{85A318D9-0968-40CE-93FC-9C4ED35590E5}" presName="tx1" presStyleLbl="revTx" presStyleIdx="0" presStyleCnt="5"/>
      <dgm:spPr/>
    </dgm:pt>
    <dgm:pt modelId="{5BEC424B-6BD3-4F27-9380-D178AD0F00AF}" type="pres">
      <dgm:prSet presAssocID="{85A318D9-0968-40CE-93FC-9C4ED35590E5}" presName="vert1" presStyleCnt="0"/>
      <dgm:spPr/>
    </dgm:pt>
    <dgm:pt modelId="{2DAB7258-B1F2-4F78-9E6F-897A8E25A4A5}" type="pres">
      <dgm:prSet presAssocID="{D2802066-DAA8-45EB-8ADE-363B752E7301}" presName="thickLine" presStyleLbl="alignNode1" presStyleIdx="1" presStyleCnt="5"/>
      <dgm:spPr/>
    </dgm:pt>
    <dgm:pt modelId="{E478AA7B-CC51-4CE9-9D8F-466AAD791CF0}" type="pres">
      <dgm:prSet presAssocID="{D2802066-DAA8-45EB-8ADE-363B752E7301}" presName="horz1" presStyleCnt="0"/>
      <dgm:spPr/>
    </dgm:pt>
    <dgm:pt modelId="{4D8F9732-878F-4D29-8801-F39852129DED}" type="pres">
      <dgm:prSet presAssocID="{D2802066-DAA8-45EB-8ADE-363B752E7301}" presName="tx1" presStyleLbl="revTx" presStyleIdx="1" presStyleCnt="5"/>
      <dgm:spPr/>
    </dgm:pt>
    <dgm:pt modelId="{8170BC4D-F9C7-4C51-9640-28C2BA3F923A}" type="pres">
      <dgm:prSet presAssocID="{D2802066-DAA8-45EB-8ADE-363B752E7301}" presName="vert1" presStyleCnt="0"/>
      <dgm:spPr/>
    </dgm:pt>
    <dgm:pt modelId="{CAA695C6-E655-40A2-B168-21FEF6913906}" type="pres">
      <dgm:prSet presAssocID="{4B70043F-CE58-4B0C-AEF1-225AF89411BD}" presName="thickLine" presStyleLbl="alignNode1" presStyleIdx="2" presStyleCnt="5"/>
      <dgm:spPr/>
    </dgm:pt>
    <dgm:pt modelId="{AB45ECCA-6CFE-4F0C-A5A9-146F07C71255}" type="pres">
      <dgm:prSet presAssocID="{4B70043F-CE58-4B0C-AEF1-225AF89411BD}" presName="horz1" presStyleCnt="0"/>
      <dgm:spPr/>
    </dgm:pt>
    <dgm:pt modelId="{3338D730-8046-4335-8633-24F77777CDCF}" type="pres">
      <dgm:prSet presAssocID="{4B70043F-CE58-4B0C-AEF1-225AF89411BD}" presName="tx1" presStyleLbl="revTx" presStyleIdx="2" presStyleCnt="5"/>
      <dgm:spPr/>
    </dgm:pt>
    <dgm:pt modelId="{B1330D40-144F-4D27-89D7-540A20A5C80A}" type="pres">
      <dgm:prSet presAssocID="{4B70043F-CE58-4B0C-AEF1-225AF89411BD}" presName="vert1" presStyleCnt="0"/>
      <dgm:spPr/>
    </dgm:pt>
    <dgm:pt modelId="{C4F52DDC-50B3-4457-A112-20B924BCF7F8}" type="pres">
      <dgm:prSet presAssocID="{5B7ABE5A-EEFF-4256-9709-CA54E1F3EAE4}" presName="thickLine" presStyleLbl="alignNode1" presStyleIdx="3" presStyleCnt="5"/>
      <dgm:spPr/>
    </dgm:pt>
    <dgm:pt modelId="{C12BC2F0-89DB-45EE-BF44-624464F382CE}" type="pres">
      <dgm:prSet presAssocID="{5B7ABE5A-EEFF-4256-9709-CA54E1F3EAE4}" presName="horz1" presStyleCnt="0"/>
      <dgm:spPr/>
    </dgm:pt>
    <dgm:pt modelId="{C9821FAE-6681-48B5-AB47-27F71DE83C46}" type="pres">
      <dgm:prSet presAssocID="{5B7ABE5A-EEFF-4256-9709-CA54E1F3EAE4}" presName="tx1" presStyleLbl="revTx" presStyleIdx="3" presStyleCnt="5"/>
      <dgm:spPr/>
    </dgm:pt>
    <dgm:pt modelId="{3877A800-34D7-47A4-BDA7-A9406A25B5C2}" type="pres">
      <dgm:prSet presAssocID="{5B7ABE5A-EEFF-4256-9709-CA54E1F3EAE4}" presName="vert1" presStyleCnt="0"/>
      <dgm:spPr/>
    </dgm:pt>
    <dgm:pt modelId="{36EFCD96-1228-49FD-BDE6-A0EF9FE4842C}" type="pres">
      <dgm:prSet presAssocID="{2A455606-0404-463E-BA4C-432BF6B26480}" presName="thickLine" presStyleLbl="alignNode1" presStyleIdx="4" presStyleCnt="5"/>
      <dgm:spPr/>
    </dgm:pt>
    <dgm:pt modelId="{4554F96E-C0B1-411B-ADDB-CA895FC45EEE}" type="pres">
      <dgm:prSet presAssocID="{2A455606-0404-463E-BA4C-432BF6B26480}" presName="horz1" presStyleCnt="0"/>
      <dgm:spPr/>
    </dgm:pt>
    <dgm:pt modelId="{F54BACF0-5240-4F2C-B45C-B3B1F5754634}" type="pres">
      <dgm:prSet presAssocID="{2A455606-0404-463E-BA4C-432BF6B26480}" presName="tx1" presStyleLbl="revTx" presStyleIdx="4" presStyleCnt="5"/>
      <dgm:spPr/>
    </dgm:pt>
    <dgm:pt modelId="{C8BEB26D-BAE9-4E51-AF83-849E28DBDE9D}" type="pres">
      <dgm:prSet presAssocID="{2A455606-0404-463E-BA4C-432BF6B26480}" presName="vert1" presStyleCnt="0"/>
      <dgm:spPr/>
    </dgm:pt>
  </dgm:ptLst>
  <dgm:cxnLst>
    <dgm:cxn modelId="{767FCD10-2816-4995-8022-90C05B5C58AE}" srcId="{3F9E326D-219F-4399-ACE4-7427694EA114}" destId="{D2802066-DAA8-45EB-8ADE-363B752E7301}" srcOrd="1" destOrd="0" parTransId="{13B9774A-5A05-4402-8664-B6D16D73C4F3}" sibTransId="{04B94385-66D4-4991-9C12-32EDE66382F2}"/>
    <dgm:cxn modelId="{8C15EE14-E440-4BD6-8895-40F8F2752D9C}" type="presOf" srcId="{4B70043F-CE58-4B0C-AEF1-225AF89411BD}" destId="{3338D730-8046-4335-8633-24F77777CDCF}" srcOrd="0" destOrd="0" presId="urn:microsoft.com/office/officeart/2008/layout/LinedList"/>
    <dgm:cxn modelId="{78806840-254B-481F-9408-96EB0EC81BDB}" srcId="{3F9E326D-219F-4399-ACE4-7427694EA114}" destId="{4B70043F-CE58-4B0C-AEF1-225AF89411BD}" srcOrd="2" destOrd="0" parTransId="{4205BA40-8A36-45A2-A242-0FBAEDF5C983}" sibTransId="{26534252-7670-4A1F-BF2F-416865C63143}"/>
    <dgm:cxn modelId="{63D5AA79-1C46-4A16-A0C1-50B34D255A4A}" type="presOf" srcId="{5B7ABE5A-EEFF-4256-9709-CA54E1F3EAE4}" destId="{C9821FAE-6681-48B5-AB47-27F71DE83C46}" srcOrd="0" destOrd="0" presId="urn:microsoft.com/office/officeart/2008/layout/LinedList"/>
    <dgm:cxn modelId="{4ABEF15A-FC67-4670-ABAC-FC6303937A9C}" srcId="{3F9E326D-219F-4399-ACE4-7427694EA114}" destId="{2A455606-0404-463E-BA4C-432BF6B26480}" srcOrd="4" destOrd="0" parTransId="{88288008-AF8D-4DCC-8502-3C02C9220B5B}" sibTransId="{18E2DE92-8E7B-4A33-8F88-6702A3F2E1F9}"/>
    <dgm:cxn modelId="{B194DE7C-CA45-4C0D-81C8-A602E5C97AED}" type="presOf" srcId="{2A455606-0404-463E-BA4C-432BF6B26480}" destId="{F54BACF0-5240-4F2C-B45C-B3B1F5754634}" srcOrd="0" destOrd="0" presId="urn:microsoft.com/office/officeart/2008/layout/LinedList"/>
    <dgm:cxn modelId="{FAE00781-FB8F-43DC-8A6A-ADF8920E849F}" type="presOf" srcId="{D2802066-DAA8-45EB-8ADE-363B752E7301}" destId="{4D8F9732-878F-4D29-8801-F39852129DED}" srcOrd="0" destOrd="0" presId="urn:microsoft.com/office/officeart/2008/layout/LinedList"/>
    <dgm:cxn modelId="{06251F88-FB31-4247-A01B-6358B4D1EF67}" srcId="{3F9E326D-219F-4399-ACE4-7427694EA114}" destId="{5B7ABE5A-EEFF-4256-9709-CA54E1F3EAE4}" srcOrd="3" destOrd="0" parTransId="{F2D03281-DBF7-4DA0-BD91-47EBECF6C444}" sibTransId="{0BA39153-C4B9-4F53-AA02-AADA168D77E7}"/>
    <dgm:cxn modelId="{D7DBD6B8-3B5E-4B71-AC5D-8162557900EA}" type="presOf" srcId="{85A318D9-0968-40CE-93FC-9C4ED35590E5}" destId="{955CEFC2-7A7E-454B-B862-B9510591EA04}" srcOrd="0" destOrd="0" presId="urn:microsoft.com/office/officeart/2008/layout/LinedList"/>
    <dgm:cxn modelId="{7D58DFCB-F83E-4A22-8E4D-22E53E972C71}" srcId="{3F9E326D-219F-4399-ACE4-7427694EA114}" destId="{85A318D9-0968-40CE-93FC-9C4ED35590E5}" srcOrd="0" destOrd="0" parTransId="{04380953-8DA4-4EC3-8C43-C99378B76872}" sibTransId="{D7D352E6-138A-4FA4-A19E-2A1DE58D2382}"/>
    <dgm:cxn modelId="{FFFFF6F2-A215-497D-860E-03B24093B21F}" type="presOf" srcId="{3F9E326D-219F-4399-ACE4-7427694EA114}" destId="{EB0F5E53-CC7E-4CFB-BE8C-4AB68E3D9303}" srcOrd="0" destOrd="0" presId="urn:microsoft.com/office/officeart/2008/layout/LinedList"/>
    <dgm:cxn modelId="{C19064EA-20C5-4554-BDBE-A7B07599734C}" type="presParOf" srcId="{EB0F5E53-CC7E-4CFB-BE8C-4AB68E3D9303}" destId="{77A9116F-60A3-4DF0-8F02-CBEA6D414627}" srcOrd="0" destOrd="0" presId="urn:microsoft.com/office/officeart/2008/layout/LinedList"/>
    <dgm:cxn modelId="{296FD012-4FBF-4922-98DA-048BEDC11D72}" type="presParOf" srcId="{EB0F5E53-CC7E-4CFB-BE8C-4AB68E3D9303}" destId="{CE623ABC-E634-4432-B7BB-E768D5D753F0}" srcOrd="1" destOrd="0" presId="urn:microsoft.com/office/officeart/2008/layout/LinedList"/>
    <dgm:cxn modelId="{75215D04-1E4B-4407-9DA2-568C9D0AA99D}" type="presParOf" srcId="{CE623ABC-E634-4432-B7BB-E768D5D753F0}" destId="{955CEFC2-7A7E-454B-B862-B9510591EA04}" srcOrd="0" destOrd="0" presId="urn:microsoft.com/office/officeart/2008/layout/LinedList"/>
    <dgm:cxn modelId="{87E88CA1-9F2F-49E6-B09F-E7C870AF65D6}" type="presParOf" srcId="{CE623ABC-E634-4432-B7BB-E768D5D753F0}" destId="{5BEC424B-6BD3-4F27-9380-D178AD0F00AF}" srcOrd="1" destOrd="0" presId="urn:microsoft.com/office/officeart/2008/layout/LinedList"/>
    <dgm:cxn modelId="{CF49A4A1-DBE6-40E6-B95A-5E877C073C5A}" type="presParOf" srcId="{EB0F5E53-CC7E-4CFB-BE8C-4AB68E3D9303}" destId="{2DAB7258-B1F2-4F78-9E6F-897A8E25A4A5}" srcOrd="2" destOrd="0" presId="urn:microsoft.com/office/officeart/2008/layout/LinedList"/>
    <dgm:cxn modelId="{AFF6F4DF-9F97-4A82-B95C-A90C97D7F184}" type="presParOf" srcId="{EB0F5E53-CC7E-4CFB-BE8C-4AB68E3D9303}" destId="{E478AA7B-CC51-4CE9-9D8F-466AAD791CF0}" srcOrd="3" destOrd="0" presId="urn:microsoft.com/office/officeart/2008/layout/LinedList"/>
    <dgm:cxn modelId="{9B18299E-3741-4E7C-92A6-D11C9925FDE5}" type="presParOf" srcId="{E478AA7B-CC51-4CE9-9D8F-466AAD791CF0}" destId="{4D8F9732-878F-4D29-8801-F39852129DED}" srcOrd="0" destOrd="0" presId="urn:microsoft.com/office/officeart/2008/layout/LinedList"/>
    <dgm:cxn modelId="{A9347156-4128-4F95-B83C-62D37A272E29}" type="presParOf" srcId="{E478AA7B-CC51-4CE9-9D8F-466AAD791CF0}" destId="{8170BC4D-F9C7-4C51-9640-28C2BA3F923A}" srcOrd="1" destOrd="0" presId="urn:microsoft.com/office/officeart/2008/layout/LinedList"/>
    <dgm:cxn modelId="{6DC553D7-2522-4315-B1FE-41B84B96F0F9}" type="presParOf" srcId="{EB0F5E53-CC7E-4CFB-BE8C-4AB68E3D9303}" destId="{CAA695C6-E655-40A2-B168-21FEF6913906}" srcOrd="4" destOrd="0" presId="urn:microsoft.com/office/officeart/2008/layout/LinedList"/>
    <dgm:cxn modelId="{9CEC298E-55B9-4E29-AB4C-C9AAAAA9EFAB}" type="presParOf" srcId="{EB0F5E53-CC7E-4CFB-BE8C-4AB68E3D9303}" destId="{AB45ECCA-6CFE-4F0C-A5A9-146F07C71255}" srcOrd="5" destOrd="0" presId="urn:microsoft.com/office/officeart/2008/layout/LinedList"/>
    <dgm:cxn modelId="{E9C3662A-904B-40BE-B5E6-F62917777C66}" type="presParOf" srcId="{AB45ECCA-6CFE-4F0C-A5A9-146F07C71255}" destId="{3338D730-8046-4335-8633-24F77777CDCF}" srcOrd="0" destOrd="0" presId="urn:microsoft.com/office/officeart/2008/layout/LinedList"/>
    <dgm:cxn modelId="{1B65DC81-D774-4B75-983D-86554422A872}" type="presParOf" srcId="{AB45ECCA-6CFE-4F0C-A5A9-146F07C71255}" destId="{B1330D40-144F-4D27-89D7-540A20A5C80A}" srcOrd="1" destOrd="0" presId="urn:microsoft.com/office/officeart/2008/layout/LinedList"/>
    <dgm:cxn modelId="{9F9902DB-D8EB-468A-B784-464AA177F61B}" type="presParOf" srcId="{EB0F5E53-CC7E-4CFB-BE8C-4AB68E3D9303}" destId="{C4F52DDC-50B3-4457-A112-20B924BCF7F8}" srcOrd="6" destOrd="0" presId="urn:microsoft.com/office/officeart/2008/layout/LinedList"/>
    <dgm:cxn modelId="{56D784CE-D319-4B5B-B0BE-27AF136D32BB}" type="presParOf" srcId="{EB0F5E53-CC7E-4CFB-BE8C-4AB68E3D9303}" destId="{C12BC2F0-89DB-45EE-BF44-624464F382CE}" srcOrd="7" destOrd="0" presId="urn:microsoft.com/office/officeart/2008/layout/LinedList"/>
    <dgm:cxn modelId="{2812BC50-380C-45B0-8B6D-0222BA87697E}" type="presParOf" srcId="{C12BC2F0-89DB-45EE-BF44-624464F382CE}" destId="{C9821FAE-6681-48B5-AB47-27F71DE83C46}" srcOrd="0" destOrd="0" presId="urn:microsoft.com/office/officeart/2008/layout/LinedList"/>
    <dgm:cxn modelId="{07BA021C-62EF-441D-8980-E152BA4F5447}" type="presParOf" srcId="{C12BC2F0-89DB-45EE-BF44-624464F382CE}" destId="{3877A800-34D7-47A4-BDA7-A9406A25B5C2}" srcOrd="1" destOrd="0" presId="urn:microsoft.com/office/officeart/2008/layout/LinedList"/>
    <dgm:cxn modelId="{67264FCC-A9D2-4E23-A6BA-0253D3E66A53}" type="presParOf" srcId="{EB0F5E53-CC7E-4CFB-BE8C-4AB68E3D9303}" destId="{36EFCD96-1228-49FD-BDE6-A0EF9FE4842C}" srcOrd="8" destOrd="0" presId="urn:microsoft.com/office/officeart/2008/layout/LinedList"/>
    <dgm:cxn modelId="{0A210356-FE95-466B-9EA3-35B947ACC3CF}" type="presParOf" srcId="{EB0F5E53-CC7E-4CFB-BE8C-4AB68E3D9303}" destId="{4554F96E-C0B1-411B-ADDB-CA895FC45EEE}" srcOrd="9" destOrd="0" presId="urn:microsoft.com/office/officeart/2008/layout/LinedList"/>
    <dgm:cxn modelId="{552BDDF3-D129-41B0-A299-EE5E916F090A}" type="presParOf" srcId="{4554F96E-C0B1-411B-ADDB-CA895FC45EEE}" destId="{F54BACF0-5240-4F2C-B45C-B3B1F5754634}" srcOrd="0" destOrd="0" presId="urn:microsoft.com/office/officeart/2008/layout/LinedList"/>
    <dgm:cxn modelId="{768BF6B1-8A65-4017-943B-1F6C50D03ECB}" type="presParOf" srcId="{4554F96E-C0B1-411B-ADDB-CA895FC45EEE}" destId="{C8BEB26D-BAE9-4E51-AF83-849E28DBDE9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461B5FC-CBBA-4AAC-B45A-DA84EF726D7E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951F5B0-C838-4A4B-AC91-FD225DF6C09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Wheezing and shortness of breath</a:t>
          </a:r>
        </a:p>
      </dgm:t>
    </dgm:pt>
    <dgm:pt modelId="{D494CB92-BFC3-4DBD-9506-12730CB81E07}" type="parTrans" cxnId="{87184DFA-1012-4638-A5EB-A6AFF33A3D09}">
      <dgm:prSet/>
      <dgm:spPr/>
      <dgm:t>
        <a:bodyPr/>
        <a:lstStyle/>
        <a:p>
          <a:endParaRPr lang="en-US"/>
        </a:p>
      </dgm:t>
    </dgm:pt>
    <dgm:pt modelId="{BD0AC778-3956-4C40-9B00-06DDDEEBB252}" type="sibTrans" cxnId="{87184DFA-1012-4638-A5EB-A6AFF33A3D09}">
      <dgm:prSet/>
      <dgm:spPr/>
      <dgm:t>
        <a:bodyPr/>
        <a:lstStyle/>
        <a:p>
          <a:endParaRPr lang="en-US"/>
        </a:p>
      </dgm:t>
    </dgm:pt>
    <dgm:pt modelId="{0D572D18-01ED-4325-A3C5-5954108C0FF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Night-time coughing</a:t>
          </a:r>
        </a:p>
      </dgm:t>
    </dgm:pt>
    <dgm:pt modelId="{7145542A-29B1-451F-BFFC-976566C2159F}" type="parTrans" cxnId="{786006FE-E4E7-4890-BEDB-B1225A3C59C9}">
      <dgm:prSet/>
      <dgm:spPr/>
      <dgm:t>
        <a:bodyPr/>
        <a:lstStyle/>
        <a:p>
          <a:endParaRPr lang="en-US"/>
        </a:p>
      </dgm:t>
    </dgm:pt>
    <dgm:pt modelId="{12EFCF34-4568-409E-A4DD-F321BF552DE6}" type="sibTrans" cxnId="{786006FE-E4E7-4890-BEDB-B1225A3C59C9}">
      <dgm:prSet/>
      <dgm:spPr/>
      <dgm:t>
        <a:bodyPr/>
        <a:lstStyle/>
        <a:p>
          <a:endParaRPr lang="en-US"/>
        </a:p>
      </dgm:t>
    </dgm:pt>
    <dgm:pt modelId="{550D7FE4-3D7D-47E3-9D5B-BC3752A37F5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Chest tightness</a:t>
          </a:r>
        </a:p>
      </dgm:t>
    </dgm:pt>
    <dgm:pt modelId="{91905828-96C0-4E76-8079-1582007BD4D4}" type="parTrans" cxnId="{8763EA7D-D137-4E53-8131-E3903D06C688}">
      <dgm:prSet/>
      <dgm:spPr/>
      <dgm:t>
        <a:bodyPr/>
        <a:lstStyle/>
        <a:p>
          <a:endParaRPr lang="en-US"/>
        </a:p>
      </dgm:t>
    </dgm:pt>
    <dgm:pt modelId="{761ABB62-BCA6-4804-9B76-E0D388C35DAC}" type="sibTrans" cxnId="{8763EA7D-D137-4E53-8131-E3903D06C688}">
      <dgm:prSet/>
      <dgm:spPr/>
      <dgm:t>
        <a:bodyPr/>
        <a:lstStyle/>
        <a:p>
          <a:endParaRPr lang="en-US"/>
        </a:p>
      </dgm:t>
    </dgm:pt>
    <dgm:pt modelId="{2A486926-20B8-4FDE-B298-0E4BC9FF9BB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Reduced ability to exercise or work</a:t>
          </a:r>
        </a:p>
      </dgm:t>
    </dgm:pt>
    <dgm:pt modelId="{026CF526-3902-4427-AAAE-290D848C944A}" type="parTrans" cxnId="{4DD56EDF-ACBE-4F73-9A60-EFA3CC98995C}">
      <dgm:prSet/>
      <dgm:spPr/>
      <dgm:t>
        <a:bodyPr/>
        <a:lstStyle/>
        <a:p>
          <a:endParaRPr lang="en-US"/>
        </a:p>
      </dgm:t>
    </dgm:pt>
    <dgm:pt modelId="{64943F83-3763-43F3-86AE-350DAC51A298}" type="sibTrans" cxnId="{4DD56EDF-ACBE-4F73-9A60-EFA3CC98995C}">
      <dgm:prSet/>
      <dgm:spPr/>
      <dgm:t>
        <a:bodyPr/>
        <a:lstStyle/>
        <a:p>
          <a:endParaRPr lang="en-US"/>
        </a:p>
      </dgm:t>
    </dgm:pt>
    <dgm:pt modelId="{128894AF-F2BF-4520-B33C-8617DCB026D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(NHS, 2023)</a:t>
          </a:r>
        </a:p>
      </dgm:t>
    </dgm:pt>
    <dgm:pt modelId="{459F676E-DB1E-4274-93B5-F70F944D22DA}" type="parTrans" cxnId="{315D15EF-5E27-46F1-8D23-0C6CD2B5B89F}">
      <dgm:prSet/>
      <dgm:spPr/>
      <dgm:t>
        <a:bodyPr/>
        <a:lstStyle/>
        <a:p>
          <a:endParaRPr lang="en-US"/>
        </a:p>
      </dgm:t>
    </dgm:pt>
    <dgm:pt modelId="{1BDB7C35-2DFC-46FD-BAAF-BF9D7CFD7859}" type="sibTrans" cxnId="{315D15EF-5E27-46F1-8D23-0C6CD2B5B89F}">
      <dgm:prSet/>
      <dgm:spPr/>
      <dgm:t>
        <a:bodyPr/>
        <a:lstStyle/>
        <a:p>
          <a:endParaRPr lang="en-US"/>
        </a:p>
      </dgm:t>
    </dgm:pt>
    <dgm:pt modelId="{6103AA43-F664-4189-855D-2E0126701FC2}" type="pres">
      <dgm:prSet presAssocID="{7461B5FC-CBBA-4AAC-B45A-DA84EF726D7E}" presName="root" presStyleCnt="0">
        <dgm:presLayoutVars>
          <dgm:dir/>
          <dgm:resizeHandles val="exact"/>
        </dgm:presLayoutVars>
      </dgm:prSet>
      <dgm:spPr/>
    </dgm:pt>
    <dgm:pt modelId="{2DD05B56-960C-4E58-A93A-92244DD15B66}" type="pres">
      <dgm:prSet presAssocID="{E951F5B0-C838-4A4B-AC91-FD225DF6C09C}" presName="compNode" presStyleCnt="0"/>
      <dgm:spPr/>
    </dgm:pt>
    <dgm:pt modelId="{3BB8AF84-B521-4FFE-98AB-9CD56057AFD9}" type="pres">
      <dgm:prSet presAssocID="{E951F5B0-C838-4A4B-AC91-FD225DF6C09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rtbeat"/>
        </a:ext>
      </dgm:extLst>
    </dgm:pt>
    <dgm:pt modelId="{213D2A1E-CDBD-4111-A030-0A2A7A3F9689}" type="pres">
      <dgm:prSet presAssocID="{E951F5B0-C838-4A4B-AC91-FD225DF6C09C}" presName="spaceRect" presStyleCnt="0"/>
      <dgm:spPr/>
    </dgm:pt>
    <dgm:pt modelId="{A601103D-1906-41A9-92DC-2C1AA996EBF8}" type="pres">
      <dgm:prSet presAssocID="{E951F5B0-C838-4A4B-AC91-FD225DF6C09C}" presName="textRect" presStyleLbl="revTx" presStyleIdx="0" presStyleCnt="5">
        <dgm:presLayoutVars>
          <dgm:chMax val="1"/>
          <dgm:chPref val="1"/>
        </dgm:presLayoutVars>
      </dgm:prSet>
      <dgm:spPr/>
    </dgm:pt>
    <dgm:pt modelId="{81EC83EA-6ACD-4B37-9C8C-EB89B3D5492B}" type="pres">
      <dgm:prSet presAssocID="{BD0AC778-3956-4C40-9B00-06DDDEEBB252}" presName="sibTrans" presStyleCnt="0"/>
      <dgm:spPr/>
    </dgm:pt>
    <dgm:pt modelId="{956CE485-6A6A-4E83-89B6-CF83DC0E6CD2}" type="pres">
      <dgm:prSet presAssocID="{0D572D18-01ED-4325-A3C5-5954108C0FFA}" presName="compNode" presStyleCnt="0"/>
      <dgm:spPr/>
    </dgm:pt>
    <dgm:pt modelId="{246727EE-F304-4151-A1EE-A64905159E3C}" type="pres">
      <dgm:prSet presAssocID="{0D572D18-01ED-4325-A3C5-5954108C0FF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leep"/>
        </a:ext>
      </dgm:extLst>
    </dgm:pt>
    <dgm:pt modelId="{B47FF797-EA86-405D-9D57-FED39AA9AA19}" type="pres">
      <dgm:prSet presAssocID="{0D572D18-01ED-4325-A3C5-5954108C0FFA}" presName="spaceRect" presStyleCnt="0"/>
      <dgm:spPr/>
    </dgm:pt>
    <dgm:pt modelId="{85A8DD5C-A3F4-47E4-916A-6458C8EA311E}" type="pres">
      <dgm:prSet presAssocID="{0D572D18-01ED-4325-A3C5-5954108C0FFA}" presName="textRect" presStyleLbl="revTx" presStyleIdx="1" presStyleCnt="5">
        <dgm:presLayoutVars>
          <dgm:chMax val="1"/>
          <dgm:chPref val="1"/>
        </dgm:presLayoutVars>
      </dgm:prSet>
      <dgm:spPr/>
    </dgm:pt>
    <dgm:pt modelId="{DD7510DB-0704-4C8E-BF5C-41EC1E7F44D7}" type="pres">
      <dgm:prSet presAssocID="{12EFCF34-4568-409E-A4DD-F321BF552DE6}" presName="sibTrans" presStyleCnt="0"/>
      <dgm:spPr/>
    </dgm:pt>
    <dgm:pt modelId="{98B3F895-FE60-4420-91DC-E6BDED27467A}" type="pres">
      <dgm:prSet presAssocID="{550D7FE4-3D7D-47E3-9D5B-BC3752A37F5D}" presName="compNode" presStyleCnt="0"/>
      <dgm:spPr/>
    </dgm:pt>
    <dgm:pt modelId="{56FA247E-F779-4B6F-8483-C787F620F0B7}" type="pres">
      <dgm:prSet presAssocID="{550D7FE4-3D7D-47E3-9D5B-BC3752A37F5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CA155C07-E297-41FB-8BC6-DD9AF3E0898C}" type="pres">
      <dgm:prSet presAssocID="{550D7FE4-3D7D-47E3-9D5B-BC3752A37F5D}" presName="spaceRect" presStyleCnt="0"/>
      <dgm:spPr/>
    </dgm:pt>
    <dgm:pt modelId="{4D72D82F-2635-4474-A0E8-E6C1C4A6FB89}" type="pres">
      <dgm:prSet presAssocID="{550D7FE4-3D7D-47E3-9D5B-BC3752A37F5D}" presName="textRect" presStyleLbl="revTx" presStyleIdx="2" presStyleCnt="5">
        <dgm:presLayoutVars>
          <dgm:chMax val="1"/>
          <dgm:chPref val="1"/>
        </dgm:presLayoutVars>
      </dgm:prSet>
      <dgm:spPr/>
    </dgm:pt>
    <dgm:pt modelId="{8DDE6169-F4C6-49AB-B0FF-74D755339CEE}" type="pres">
      <dgm:prSet presAssocID="{761ABB62-BCA6-4804-9B76-E0D388C35DAC}" presName="sibTrans" presStyleCnt="0"/>
      <dgm:spPr/>
    </dgm:pt>
    <dgm:pt modelId="{51A7386B-C36C-446D-9C41-3807BA577F18}" type="pres">
      <dgm:prSet presAssocID="{2A486926-20B8-4FDE-B298-0E4BC9FF9BB0}" presName="compNode" presStyleCnt="0"/>
      <dgm:spPr/>
    </dgm:pt>
    <dgm:pt modelId="{B77F33F0-4F58-4DAA-B15B-F7E9B8E8ADA8}" type="pres">
      <dgm:prSet presAssocID="{2A486926-20B8-4FDE-B298-0E4BC9FF9BB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CFC6A334-2AEF-421F-85D2-DD16F0E07032}" type="pres">
      <dgm:prSet presAssocID="{2A486926-20B8-4FDE-B298-0E4BC9FF9BB0}" presName="spaceRect" presStyleCnt="0"/>
      <dgm:spPr/>
    </dgm:pt>
    <dgm:pt modelId="{58864140-70DD-4616-B648-4C85C94978D6}" type="pres">
      <dgm:prSet presAssocID="{2A486926-20B8-4FDE-B298-0E4BC9FF9BB0}" presName="textRect" presStyleLbl="revTx" presStyleIdx="3" presStyleCnt="5">
        <dgm:presLayoutVars>
          <dgm:chMax val="1"/>
          <dgm:chPref val="1"/>
        </dgm:presLayoutVars>
      </dgm:prSet>
      <dgm:spPr/>
    </dgm:pt>
    <dgm:pt modelId="{9F81F5E9-8920-49C9-A050-C79051A148E4}" type="pres">
      <dgm:prSet presAssocID="{64943F83-3763-43F3-86AE-350DAC51A298}" presName="sibTrans" presStyleCnt="0"/>
      <dgm:spPr/>
    </dgm:pt>
    <dgm:pt modelId="{2E038EB6-766C-4D80-8FE5-C308EAB521E6}" type="pres">
      <dgm:prSet presAssocID="{128894AF-F2BF-4520-B33C-8617DCB026D4}" presName="compNode" presStyleCnt="0"/>
      <dgm:spPr/>
    </dgm:pt>
    <dgm:pt modelId="{38F90886-CCCC-4142-AE5C-6901CA8884EE}" type="pres">
      <dgm:prSet presAssocID="{128894AF-F2BF-4520-B33C-8617DCB026D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uzzle Pieces"/>
        </a:ext>
      </dgm:extLst>
    </dgm:pt>
    <dgm:pt modelId="{1DD571A3-251E-446E-AB0F-A23EBA4A2158}" type="pres">
      <dgm:prSet presAssocID="{128894AF-F2BF-4520-B33C-8617DCB026D4}" presName="spaceRect" presStyleCnt="0"/>
      <dgm:spPr/>
    </dgm:pt>
    <dgm:pt modelId="{860ED2AD-05B7-42A9-834A-F77D15D43C66}" type="pres">
      <dgm:prSet presAssocID="{128894AF-F2BF-4520-B33C-8617DCB026D4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14781833-B86C-4814-BB8A-A5589AA87BD3}" type="presOf" srcId="{7461B5FC-CBBA-4AAC-B45A-DA84EF726D7E}" destId="{6103AA43-F664-4189-855D-2E0126701FC2}" srcOrd="0" destOrd="0" presId="urn:microsoft.com/office/officeart/2018/2/layout/IconLabelList"/>
    <dgm:cxn modelId="{953CB73A-3B0F-4F75-8BDD-5A47D52C9E52}" type="presOf" srcId="{550D7FE4-3D7D-47E3-9D5B-BC3752A37F5D}" destId="{4D72D82F-2635-4474-A0E8-E6C1C4A6FB89}" srcOrd="0" destOrd="0" presId="urn:microsoft.com/office/officeart/2018/2/layout/IconLabelList"/>
    <dgm:cxn modelId="{8C7ACB69-9F16-4398-8F3C-2AB86017984A}" type="presOf" srcId="{128894AF-F2BF-4520-B33C-8617DCB026D4}" destId="{860ED2AD-05B7-42A9-834A-F77D15D43C66}" srcOrd="0" destOrd="0" presId="urn:microsoft.com/office/officeart/2018/2/layout/IconLabelList"/>
    <dgm:cxn modelId="{F7C77E78-2961-4C5F-B240-A374A25FAB66}" type="presOf" srcId="{0D572D18-01ED-4325-A3C5-5954108C0FFA}" destId="{85A8DD5C-A3F4-47E4-916A-6458C8EA311E}" srcOrd="0" destOrd="0" presId="urn:microsoft.com/office/officeart/2018/2/layout/IconLabelList"/>
    <dgm:cxn modelId="{8763EA7D-D137-4E53-8131-E3903D06C688}" srcId="{7461B5FC-CBBA-4AAC-B45A-DA84EF726D7E}" destId="{550D7FE4-3D7D-47E3-9D5B-BC3752A37F5D}" srcOrd="2" destOrd="0" parTransId="{91905828-96C0-4E76-8079-1582007BD4D4}" sibTransId="{761ABB62-BCA6-4804-9B76-E0D388C35DAC}"/>
    <dgm:cxn modelId="{36EA3C93-F5D6-4C3F-B638-158A9726A3B7}" type="presOf" srcId="{E951F5B0-C838-4A4B-AC91-FD225DF6C09C}" destId="{A601103D-1906-41A9-92DC-2C1AA996EBF8}" srcOrd="0" destOrd="0" presId="urn:microsoft.com/office/officeart/2018/2/layout/IconLabelList"/>
    <dgm:cxn modelId="{623BCFBF-73CD-4C8F-B7DD-255F00DAE22A}" type="presOf" srcId="{2A486926-20B8-4FDE-B298-0E4BC9FF9BB0}" destId="{58864140-70DD-4616-B648-4C85C94978D6}" srcOrd="0" destOrd="0" presId="urn:microsoft.com/office/officeart/2018/2/layout/IconLabelList"/>
    <dgm:cxn modelId="{4DD56EDF-ACBE-4F73-9A60-EFA3CC98995C}" srcId="{7461B5FC-CBBA-4AAC-B45A-DA84EF726D7E}" destId="{2A486926-20B8-4FDE-B298-0E4BC9FF9BB0}" srcOrd="3" destOrd="0" parTransId="{026CF526-3902-4427-AAAE-290D848C944A}" sibTransId="{64943F83-3763-43F3-86AE-350DAC51A298}"/>
    <dgm:cxn modelId="{315D15EF-5E27-46F1-8D23-0C6CD2B5B89F}" srcId="{7461B5FC-CBBA-4AAC-B45A-DA84EF726D7E}" destId="{128894AF-F2BF-4520-B33C-8617DCB026D4}" srcOrd="4" destOrd="0" parTransId="{459F676E-DB1E-4274-93B5-F70F944D22DA}" sibTransId="{1BDB7C35-2DFC-46FD-BAAF-BF9D7CFD7859}"/>
    <dgm:cxn modelId="{87184DFA-1012-4638-A5EB-A6AFF33A3D09}" srcId="{7461B5FC-CBBA-4AAC-B45A-DA84EF726D7E}" destId="{E951F5B0-C838-4A4B-AC91-FD225DF6C09C}" srcOrd="0" destOrd="0" parTransId="{D494CB92-BFC3-4DBD-9506-12730CB81E07}" sibTransId="{BD0AC778-3956-4C40-9B00-06DDDEEBB252}"/>
    <dgm:cxn modelId="{786006FE-E4E7-4890-BEDB-B1225A3C59C9}" srcId="{7461B5FC-CBBA-4AAC-B45A-DA84EF726D7E}" destId="{0D572D18-01ED-4325-A3C5-5954108C0FFA}" srcOrd="1" destOrd="0" parTransId="{7145542A-29B1-451F-BFFC-976566C2159F}" sibTransId="{12EFCF34-4568-409E-A4DD-F321BF552DE6}"/>
    <dgm:cxn modelId="{B03E23A4-6B82-439F-ADA0-997617220B0B}" type="presParOf" srcId="{6103AA43-F664-4189-855D-2E0126701FC2}" destId="{2DD05B56-960C-4E58-A93A-92244DD15B66}" srcOrd="0" destOrd="0" presId="urn:microsoft.com/office/officeart/2018/2/layout/IconLabelList"/>
    <dgm:cxn modelId="{144C1C0C-5B1E-4D08-9DE2-5F0ACFC970F5}" type="presParOf" srcId="{2DD05B56-960C-4E58-A93A-92244DD15B66}" destId="{3BB8AF84-B521-4FFE-98AB-9CD56057AFD9}" srcOrd="0" destOrd="0" presId="urn:microsoft.com/office/officeart/2018/2/layout/IconLabelList"/>
    <dgm:cxn modelId="{50B4DA51-5ED3-4A53-BC9E-B44509DD3CC4}" type="presParOf" srcId="{2DD05B56-960C-4E58-A93A-92244DD15B66}" destId="{213D2A1E-CDBD-4111-A030-0A2A7A3F9689}" srcOrd="1" destOrd="0" presId="urn:microsoft.com/office/officeart/2018/2/layout/IconLabelList"/>
    <dgm:cxn modelId="{AA24023B-354C-4EE3-A30D-D62E961B26AC}" type="presParOf" srcId="{2DD05B56-960C-4E58-A93A-92244DD15B66}" destId="{A601103D-1906-41A9-92DC-2C1AA996EBF8}" srcOrd="2" destOrd="0" presId="urn:microsoft.com/office/officeart/2018/2/layout/IconLabelList"/>
    <dgm:cxn modelId="{D63827FA-3D27-433E-926A-C719DFE2B720}" type="presParOf" srcId="{6103AA43-F664-4189-855D-2E0126701FC2}" destId="{81EC83EA-6ACD-4B37-9C8C-EB89B3D5492B}" srcOrd="1" destOrd="0" presId="urn:microsoft.com/office/officeart/2018/2/layout/IconLabelList"/>
    <dgm:cxn modelId="{1101287A-1D3C-4AE9-B823-C303A556F1CC}" type="presParOf" srcId="{6103AA43-F664-4189-855D-2E0126701FC2}" destId="{956CE485-6A6A-4E83-89B6-CF83DC0E6CD2}" srcOrd="2" destOrd="0" presId="urn:microsoft.com/office/officeart/2018/2/layout/IconLabelList"/>
    <dgm:cxn modelId="{42DBFE27-EBF1-4F50-847D-57567D5D1472}" type="presParOf" srcId="{956CE485-6A6A-4E83-89B6-CF83DC0E6CD2}" destId="{246727EE-F304-4151-A1EE-A64905159E3C}" srcOrd="0" destOrd="0" presId="urn:microsoft.com/office/officeart/2018/2/layout/IconLabelList"/>
    <dgm:cxn modelId="{745A2FDD-141A-420B-801E-5F3D8AFC9320}" type="presParOf" srcId="{956CE485-6A6A-4E83-89B6-CF83DC0E6CD2}" destId="{B47FF797-EA86-405D-9D57-FED39AA9AA19}" srcOrd="1" destOrd="0" presId="urn:microsoft.com/office/officeart/2018/2/layout/IconLabelList"/>
    <dgm:cxn modelId="{EE36FA2F-060F-4281-8162-F545450241A9}" type="presParOf" srcId="{956CE485-6A6A-4E83-89B6-CF83DC0E6CD2}" destId="{85A8DD5C-A3F4-47E4-916A-6458C8EA311E}" srcOrd="2" destOrd="0" presId="urn:microsoft.com/office/officeart/2018/2/layout/IconLabelList"/>
    <dgm:cxn modelId="{A4D991F1-B59C-4DCB-8EDF-1715671AC245}" type="presParOf" srcId="{6103AA43-F664-4189-855D-2E0126701FC2}" destId="{DD7510DB-0704-4C8E-BF5C-41EC1E7F44D7}" srcOrd="3" destOrd="0" presId="urn:microsoft.com/office/officeart/2018/2/layout/IconLabelList"/>
    <dgm:cxn modelId="{F33DC026-153A-4B1D-9EB9-497590A9BDF4}" type="presParOf" srcId="{6103AA43-F664-4189-855D-2E0126701FC2}" destId="{98B3F895-FE60-4420-91DC-E6BDED27467A}" srcOrd="4" destOrd="0" presId="urn:microsoft.com/office/officeart/2018/2/layout/IconLabelList"/>
    <dgm:cxn modelId="{839ECE9F-0B41-48DC-B252-D598D5076357}" type="presParOf" srcId="{98B3F895-FE60-4420-91DC-E6BDED27467A}" destId="{56FA247E-F779-4B6F-8483-C787F620F0B7}" srcOrd="0" destOrd="0" presId="urn:microsoft.com/office/officeart/2018/2/layout/IconLabelList"/>
    <dgm:cxn modelId="{EC8B9472-E453-43E1-884C-1D3C11A0AAC6}" type="presParOf" srcId="{98B3F895-FE60-4420-91DC-E6BDED27467A}" destId="{CA155C07-E297-41FB-8BC6-DD9AF3E0898C}" srcOrd="1" destOrd="0" presId="urn:microsoft.com/office/officeart/2018/2/layout/IconLabelList"/>
    <dgm:cxn modelId="{7CDE5ED4-E875-45FD-BB9A-F79BEAC26C14}" type="presParOf" srcId="{98B3F895-FE60-4420-91DC-E6BDED27467A}" destId="{4D72D82F-2635-4474-A0E8-E6C1C4A6FB89}" srcOrd="2" destOrd="0" presId="urn:microsoft.com/office/officeart/2018/2/layout/IconLabelList"/>
    <dgm:cxn modelId="{0781364B-0FB6-4D32-B84E-8513782D89BC}" type="presParOf" srcId="{6103AA43-F664-4189-855D-2E0126701FC2}" destId="{8DDE6169-F4C6-49AB-B0FF-74D755339CEE}" srcOrd="5" destOrd="0" presId="urn:microsoft.com/office/officeart/2018/2/layout/IconLabelList"/>
    <dgm:cxn modelId="{5C3C3F07-26ED-4142-937D-3872F02848DC}" type="presParOf" srcId="{6103AA43-F664-4189-855D-2E0126701FC2}" destId="{51A7386B-C36C-446D-9C41-3807BA577F18}" srcOrd="6" destOrd="0" presId="urn:microsoft.com/office/officeart/2018/2/layout/IconLabelList"/>
    <dgm:cxn modelId="{9C22D3D5-265E-435F-BBD2-F6C0136B6BCD}" type="presParOf" srcId="{51A7386B-C36C-446D-9C41-3807BA577F18}" destId="{B77F33F0-4F58-4DAA-B15B-F7E9B8E8ADA8}" srcOrd="0" destOrd="0" presId="urn:microsoft.com/office/officeart/2018/2/layout/IconLabelList"/>
    <dgm:cxn modelId="{56ABE4D6-F610-425A-942F-D781B0B2E00D}" type="presParOf" srcId="{51A7386B-C36C-446D-9C41-3807BA577F18}" destId="{CFC6A334-2AEF-421F-85D2-DD16F0E07032}" srcOrd="1" destOrd="0" presId="urn:microsoft.com/office/officeart/2018/2/layout/IconLabelList"/>
    <dgm:cxn modelId="{6D87C9F3-91A3-4FEB-AD34-7CDA500A2C43}" type="presParOf" srcId="{51A7386B-C36C-446D-9C41-3807BA577F18}" destId="{58864140-70DD-4616-B648-4C85C94978D6}" srcOrd="2" destOrd="0" presId="urn:microsoft.com/office/officeart/2018/2/layout/IconLabelList"/>
    <dgm:cxn modelId="{9004F3A2-0B96-484C-93A1-B7ADFEFAADE5}" type="presParOf" srcId="{6103AA43-F664-4189-855D-2E0126701FC2}" destId="{9F81F5E9-8920-49C9-A050-C79051A148E4}" srcOrd="7" destOrd="0" presId="urn:microsoft.com/office/officeart/2018/2/layout/IconLabelList"/>
    <dgm:cxn modelId="{84E08D23-7670-4B46-AD43-C366E9EBF68D}" type="presParOf" srcId="{6103AA43-F664-4189-855D-2E0126701FC2}" destId="{2E038EB6-766C-4D80-8FE5-C308EAB521E6}" srcOrd="8" destOrd="0" presId="urn:microsoft.com/office/officeart/2018/2/layout/IconLabelList"/>
    <dgm:cxn modelId="{2F7EEC96-AAE4-40A5-903E-A97615932BE7}" type="presParOf" srcId="{2E038EB6-766C-4D80-8FE5-C308EAB521E6}" destId="{38F90886-CCCC-4142-AE5C-6901CA8884EE}" srcOrd="0" destOrd="0" presId="urn:microsoft.com/office/officeart/2018/2/layout/IconLabelList"/>
    <dgm:cxn modelId="{3064385D-BC72-4217-9867-C881E0C138D4}" type="presParOf" srcId="{2E038EB6-766C-4D80-8FE5-C308EAB521E6}" destId="{1DD571A3-251E-446E-AB0F-A23EBA4A2158}" srcOrd="1" destOrd="0" presId="urn:microsoft.com/office/officeart/2018/2/layout/IconLabelList"/>
    <dgm:cxn modelId="{2F6F36AC-5447-48D7-833D-C4980AC6F203}" type="presParOf" srcId="{2E038EB6-766C-4D80-8FE5-C308EAB521E6}" destId="{860ED2AD-05B7-42A9-834A-F77D15D43C6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A4D06D8-75EE-4986-9F30-5F47AED37A3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BE4CDE7-C35F-4B5D-B6F8-22855115BEF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Improve asthma symptom control</a:t>
          </a:r>
        </a:p>
      </dgm:t>
    </dgm:pt>
    <dgm:pt modelId="{345FFEF8-0FB7-4B57-9F54-C2611B2800B5}" type="parTrans" cxnId="{CCC8DDA4-0CC4-4781-85D3-C2D935F174BC}">
      <dgm:prSet/>
      <dgm:spPr/>
      <dgm:t>
        <a:bodyPr/>
        <a:lstStyle/>
        <a:p>
          <a:endParaRPr lang="en-US"/>
        </a:p>
      </dgm:t>
    </dgm:pt>
    <dgm:pt modelId="{EBD7A01A-8195-4E5E-B0AF-41108D7B6802}" type="sibTrans" cxnId="{CCC8DDA4-0CC4-4781-85D3-C2D935F174BC}">
      <dgm:prSet/>
      <dgm:spPr/>
      <dgm:t>
        <a:bodyPr/>
        <a:lstStyle/>
        <a:p>
          <a:endParaRPr lang="en-US"/>
        </a:p>
      </dgm:t>
    </dgm:pt>
    <dgm:pt modelId="{90C39210-8EF0-4115-AEAC-997716694DB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Prevent asthma attacks and exacerbations</a:t>
          </a:r>
        </a:p>
      </dgm:t>
    </dgm:pt>
    <dgm:pt modelId="{7FA1A0DA-0E77-443D-A7FB-F44BF129229F}" type="parTrans" cxnId="{A4723FB2-81C9-4DD9-B4C9-3682B687427C}">
      <dgm:prSet/>
      <dgm:spPr/>
      <dgm:t>
        <a:bodyPr/>
        <a:lstStyle/>
        <a:p>
          <a:endParaRPr lang="en-US"/>
        </a:p>
      </dgm:t>
    </dgm:pt>
    <dgm:pt modelId="{410D4DD4-6A81-4530-8273-98159ACEFBA0}" type="sibTrans" cxnId="{A4723FB2-81C9-4DD9-B4C9-3682B687427C}">
      <dgm:prSet/>
      <dgm:spPr/>
      <dgm:t>
        <a:bodyPr/>
        <a:lstStyle/>
        <a:p>
          <a:endParaRPr lang="en-US"/>
        </a:p>
      </dgm:t>
    </dgm:pt>
    <dgm:pt modelId="{B3103DDA-DDB3-4A9E-9323-A25C3F4DC49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Promote effective self-management</a:t>
          </a:r>
        </a:p>
      </dgm:t>
    </dgm:pt>
    <dgm:pt modelId="{C3B0AA4B-C553-4527-97FB-0EF6BBC070CE}" type="parTrans" cxnId="{BDB8DC2E-DFE7-4374-B12C-E4A958A622CE}">
      <dgm:prSet/>
      <dgm:spPr/>
      <dgm:t>
        <a:bodyPr/>
        <a:lstStyle/>
        <a:p>
          <a:endParaRPr lang="en-US"/>
        </a:p>
      </dgm:t>
    </dgm:pt>
    <dgm:pt modelId="{7F208B7A-5257-4C65-A73D-8C5D40DE2680}" type="sibTrans" cxnId="{BDB8DC2E-DFE7-4374-B12C-E4A958A622CE}">
      <dgm:prSet/>
      <dgm:spPr/>
      <dgm:t>
        <a:bodyPr/>
        <a:lstStyle/>
        <a:p>
          <a:endParaRPr lang="en-US"/>
        </a:p>
      </dgm:t>
    </dgm:pt>
    <dgm:pt modelId="{AE4CF28E-BDEF-434E-A5F1-7E0F7FDC4D3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Improve quality of life</a:t>
          </a:r>
        </a:p>
      </dgm:t>
    </dgm:pt>
    <dgm:pt modelId="{76591A1C-384A-4B91-A24A-17068A3EF494}" type="parTrans" cxnId="{5B129627-00D4-4BD6-BFB2-4E9F79CCBFE9}">
      <dgm:prSet/>
      <dgm:spPr/>
      <dgm:t>
        <a:bodyPr/>
        <a:lstStyle/>
        <a:p>
          <a:endParaRPr lang="en-US"/>
        </a:p>
      </dgm:t>
    </dgm:pt>
    <dgm:pt modelId="{E27E6674-D4FC-41EB-8560-56ABB016E8F5}" type="sibTrans" cxnId="{5B129627-00D4-4BD6-BFB2-4E9F79CCBFE9}">
      <dgm:prSet/>
      <dgm:spPr/>
      <dgm:t>
        <a:bodyPr/>
        <a:lstStyle/>
        <a:p>
          <a:endParaRPr lang="en-US"/>
        </a:p>
      </dgm:t>
    </dgm:pt>
    <dgm:pt modelId="{7BEB2D66-F8BB-4B5F-BAA8-966177D77639}" type="pres">
      <dgm:prSet presAssocID="{CA4D06D8-75EE-4986-9F30-5F47AED37A33}" presName="root" presStyleCnt="0">
        <dgm:presLayoutVars>
          <dgm:dir/>
          <dgm:resizeHandles val="exact"/>
        </dgm:presLayoutVars>
      </dgm:prSet>
      <dgm:spPr/>
    </dgm:pt>
    <dgm:pt modelId="{2EE0B4B9-6000-4886-8B2E-E0FD6B69E5C5}" type="pres">
      <dgm:prSet presAssocID="{3BE4CDE7-C35F-4B5D-B6F8-22855115BEF3}" presName="compNode" presStyleCnt="0"/>
      <dgm:spPr/>
    </dgm:pt>
    <dgm:pt modelId="{E866DE67-B308-40BF-8A69-1AB40DBEC244}" type="pres">
      <dgm:prSet presAssocID="{3BE4CDE7-C35F-4B5D-B6F8-22855115BEF3}" presName="bgRect" presStyleLbl="bgShp" presStyleIdx="0" presStyleCnt="4"/>
      <dgm:spPr/>
    </dgm:pt>
    <dgm:pt modelId="{12C24790-30F2-4F9E-B681-B23FA86F6E0D}" type="pres">
      <dgm:prSet presAssocID="{3BE4CDE7-C35F-4B5D-B6F8-22855115BEF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B88DEEDE-2614-4E8D-ABEB-09779061AF18}" type="pres">
      <dgm:prSet presAssocID="{3BE4CDE7-C35F-4B5D-B6F8-22855115BEF3}" presName="spaceRect" presStyleCnt="0"/>
      <dgm:spPr/>
    </dgm:pt>
    <dgm:pt modelId="{C5394DC0-17BB-47E2-99C8-56F7ABCE81A6}" type="pres">
      <dgm:prSet presAssocID="{3BE4CDE7-C35F-4B5D-B6F8-22855115BEF3}" presName="parTx" presStyleLbl="revTx" presStyleIdx="0" presStyleCnt="4">
        <dgm:presLayoutVars>
          <dgm:chMax val="0"/>
          <dgm:chPref val="0"/>
        </dgm:presLayoutVars>
      </dgm:prSet>
      <dgm:spPr/>
    </dgm:pt>
    <dgm:pt modelId="{3BC967A7-F96D-4F82-9859-DFD7B4FE08B6}" type="pres">
      <dgm:prSet presAssocID="{EBD7A01A-8195-4E5E-B0AF-41108D7B6802}" presName="sibTrans" presStyleCnt="0"/>
      <dgm:spPr/>
    </dgm:pt>
    <dgm:pt modelId="{7EC98CB2-20E5-47E7-985B-AAE0AC2D29CB}" type="pres">
      <dgm:prSet presAssocID="{90C39210-8EF0-4115-AEAC-997716694DBD}" presName="compNode" presStyleCnt="0"/>
      <dgm:spPr/>
    </dgm:pt>
    <dgm:pt modelId="{1438FC92-43A9-4CE5-93AD-82355A8EB8D4}" type="pres">
      <dgm:prSet presAssocID="{90C39210-8EF0-4115-AEAC-997716694DBD}" presName="bgRect" presStyleLbl="bgShp" presStyleIdx="1" presStyleCnt="4"/>
      <dgm:spPr/>
    </dgm:pt>
    <dgm:pt modelId="{ECDBCAAF-5E1A-4E73-9FE6-D9922EFC8254}" type="pres">
      <dgm:prSet presAssocID="{90C39210-8EF0-4115-AEAC-997716694DB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256D1F23-14EB-4DF3-81C2-864E434E0773}" type="pres">
      <dgm:prSet presAssocID="{90C39210-8EF0-4115-AEAC-997716694DBD}" presName="spaceRect" presStyleCnt="0"/>
      <dgm:spPr/>
    </dgm:pt>
    <dgm:pt modelId="{3BF9BE13-CD71-4A9C-A5DE-B858D6674866}" type="pres">
      <dgm:prSet presAssocID="{90C39210-8EF0-4115-AEAC-997716694DBD}" presName="parTx" presStyleLbl="revTx" presStyleIdx="1" presStyleCnt="4">
        <dgm:presLayoutVars>
          <dgm:chMax val="0"/>
          <dgm:chPref val="0"/>
        </dgm:presLayoutVars>
      </dgm:prSet>
      <dgm:spPr/>
    </dgm:pt>
    <dgm:pt modelId="{49B2C46E-8937-4307-9A0F-E1746269D517}" type="pres">
      <dgm:prSet presAssocID="{410D4DD4-6A81-4530-8273-98159ACEFBA0}" presName="sibTrans" presStyleCnt="0"/>
      <dgm:spPr/>
    </dgm:pt>
    <dgm:pt modelId="{A8EA3E46-46E0-4F59-B7E4-5C3D82FCA78E}" type="pres">
      <dgm:prSet presAssocID="{B3103DDA-DDB3-4A9E-9323-A25C3F4DC496}" presName="compNode" presStyleCnt="0"/>
      <dgm:spPr/>
    </dgm:pt>
    <dgm:pt modelId="{36686E20-5799-476F-A142-C184A8B3B8E4}" type="pres">
      <dgm:prSet presAssocID="{B3103DDA-DDB3-4A9E-9323-A25C3F4DC496}" presName="bgRect" presStyleLbl="bgShp" presStyleIdx="2" presStyleCnt="4"/>
      <dgm:spPr/>
    </dgm:pt>
    <dgm:pt modelId="{F752ADDB-9796-4D01-8C3A-EC91B2491250}" type="pres">
      <dgm:prSet presAssocID="{B3103DDA-DDB3-4A9E-9323-A25C3F4DC49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E9B5E4E8-E683-41ED-8212-04846B5F07C4}" type="pres">
      <dgm:prSet presAssocID="{B3103DDA-DDB3-4A9E-9323-A25C3F4DC496}" presName="spaceRect" presStyleCnt="0"/>
      <dgm:spPr/>
    </dgm:pt>
    <dgm:pt modelId="{9DB17C91-6056-4048-A316-B29B1DEE061B}" type="pres">
      <dgm:prSet presAssocID="{B3103DDA-DDB3-4A9E-9323-A25C3F4DC496}" presName="parTx" presStyleLbl="revTx" presStyleIdx="2" presStyleCnt="4">
        <dgm:presLayoutVars>
          <dgm:chMax val="0"/>
          <dgm:chPref val="0"/>
        </dgm:presLayoutVars>
      </dgm:prSet>
      <dgm:spPr/>
    </dgm:pt>
    <dgm:pt modelId="{7E526615-0B7A-4857-AA46-73D3C8D704FD}" type="pres">
      <dgm:prSet presAssocID="{7F208B7A-5257-4C65-A73D-8C5D40DE2680}" presName="sibTrans" presStyleCnt="0"/>
      <dgm:spPr/>
    </dgm:pt>
    <dgm:pt modelId="{9BDF4D70-99AE-41A5-AB97-00F9FC46FDDF}" type="pres">
      <dgm:prSet presAssocID="{AE4CF28E-BDEF-434E-A5F1-7E0F7FDC4D39}" presName="compNode" presStyleCnt="0"/>
      <dgm:spPr/>
    </dgm:pt>
    <dgm:pt modelId="{4375FCBE-4451-42D9-AF82-7BA78E5DBCBC}" type="pres">
      <dgm:prSet presAssocID="{AE4CF28E-BDEF-434E-A5F1-7E0F7FDC4D39}" presName="bgRect" presStyleLbl="bgShp" presStyleIdx="3" presStyleCnt="4"/>
      <dgm:spPr/>
    </dgm:pt>
    <dgm:pt modelId="{AABF75C5-7393-40A8-BEE1-57B3A1B671C0}" type="pres">
      <dgm:prSet presAssocID="{AE4CF28E-BDEF-434E-A5F1-7E0F7FDC4D3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E9B9C9EE-FB39-4FA7-A8F8-4A067DD516E3}" type="pres">
      <dgm:prSet presAssocID="{AE4CF28E-BDEF-434E-A5F1-7E0F7FDC4D39}" presName="spaceRect" presStyleCnt="0"/>
      <dgm:spPr/>
    </dgm:pt>
    <dgm:pt modelId="{2CC4450C-3566-460A-A9A9-A32EE11BE152}" type="pres">
      <dgm:prSet presAssocID="{AE4CF28E-BDEF-434E-A5F1-7E0F7FDC4D3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B55200C-5F1A-45B1-BDFB-BFC7382D2541}" type="presOf" srcId="{CA4D06D8-75EE-4986-9F30-5F47AED37A33}" destId="{7BEB2D66-F8BB-4B5F-BAA8-966177D77639}" srcOrd="0" destOrd="0" presId="urn:microsoft.com/office/officeart/2018/2/layout/IconVerticalSolidList"/>
    <dgm:cxn modelId="{5B129627-00D4-4BD6-BFB2-4E9F79CCBFE9}" srcId="{CA4D06D8-75EE-4986-9F30-5F47AED37A33}" destId="{AE4CF28E-BDEF-434E-A5F1-7E0F7FDC4D39}" srcOrd="3" destOrd="0" parTransId="{76591A1C-384A-4B91-A24A-17068A3EF494}" sibTransId="{E27E6674-D4FC-41EB-8560-56ABB016E8F5}"/>
    <dgm:cxn modelId="{BDB8DC2E-DFE7-4374-B12C-E4A958A622CE}" srcId="{CA4D06D8-75EE-4986-9F30-5F47AED37A33}" destId="{B3103DDA-DDB3-4A9E-9323-A25C3F4DC496}" srcOrd="2" destOrd="0" parTransId="{C3B0AA4B-C553-4527-97FB-0EF6BBC070CE}" sibTransId="{7F208B7A-5257-4C65-A73D-8C5D40DE2680}"/>
    <dgm:cxn modelId="{855C1598-5782-4EE2-8674-D3B751089186}" type="presOf" srcId="{B3103DDA-DDB3-4A9E-9323-A25C3F4DC496}" destId="{9DB17C91-6056-4048-A316-B29B1DEE061B}" srcOrd="0" destOrd="0" presId="urn:microsoft.com/office/officeart/2018/2/layout/IconVerticalSolidList"/>
    <dgm:cxn modelId="{AF352C9E-1F3B-4B04-A75F-C9DEB239B4F1}" type="presOf" srcId="{3BE4CDE7-C35F-4B5D-B6F8-22855115BEF3}" destId="{C5394DC0-17BB-47E2-99C8-56F7ABCE81A6}" srcOrd="0" destOrd="0" presId="urn:microsoft.com/office/officeart/2018/2/layout/IconVerticalSolidList"/>
    <dgm:cxn modelId="{CCC8DDA4-0CC4-4781-85D3-C2D935F174BC}" srcId="{CA4D06D8-75EE-4986-9F30-5F47AED37A33}" destId="{3BE4CDE7-C35F-4B5D-B6F8-22855115BEF3}" srcOrd="0" destOrd="0" parTransId="{345FFEF8-0FB7-4B57-9F54-C2611B2800B5}" sibTransId="{EBD7A01A-8195-4E5E-B0AF-41108D7B6802}"/>
    <dgm:cxn modelId="{BDDD53A6-C1A3-43BE-AA40-D40CEEA13AC1}" type="presOf" srcId="{AE4CF28E-BDEF-434E-A5F1-7E0F7FDC4D39}" destId="{2CC4450C-3566-460A-A9A9-A32EE11BE152}" srcOrd="0" destOrd="0" presId="urn:microsoft.com/office/officeart/2018/2/layout/IconVerticalSolidList"/>
    <dgm:cxn modelId="{A4723FB2-81C9-4DD9-B4C9-3682B687427C}" srcId="{CA4D06D8-75EE-4986-9F30-5F47AED37A33}" destId="{90C39210-8EF0-4115-AEAC-997716694DBD}" srcOrd="1" destOrd="0" parTransId="{7FA1A0DA-0E77-443D-A7FB-F44BF129229F}" sibTransId="{410D4DD4-6A81-4530-8273-98159ACEFBA0}"/>
    <dgm:cxn modelId="{9A1B4FBD-BCFC-4396-ABD1-1741682076B8}" type="presOf" srcId="{90C39210-8EF0-4115-AEAC-997716694DBD}" destId="{3BF9BE13-CD71-4A9C-A5DE-B858D6674866}" srcOrd="0" destOrd="0" presId="urn:microsoft.com/office/officeart/2018/2/layout/IconVerticalSolidList"/>
    <dgm:cxn modelId="{9400A2F6-BED8-4EBB-8523-3C8DA8E35A2A}" type="presParOf" srcId="{7BEB2D66-F8BB-4B5F-BAA8-966177D77639}" destId="{2EE0B4B9-6000-4886-8B2E-E0FD6B69E5C5}" srcOrd="0" destOrd="0" presId="urn:microsoft.com/office/officeart/2018/2/layout/IconVerticalSolidList"/>
    <dgm:cxn modelId="{0924FA5B-7A81-4D44-8C09-3A8B797A54C3}" type="presParOf" srcId="{2EE0B4B9-6000-4886-8B2E-E0FD6B69E5C5}" destId="{E866DE67-B308-40BF-8A69-1AB40DBEC244}" srcOrd="0" destOrd="0" presId="urn:microsoft.com/office/officeart/2018/2/layout/IconVerticalSolidList"/>
    <dgm:cxn modelId="{5A92C228-5948-422E-8BD4-2A45576CAB1B}" type="presParOf" srcId="{2EE0B4B9-6000-4886-8B2E-E0FD6B69E5C5}" destId="{12C24790-30F2-4F9E-B681-B23FA86F6E0D}" srcOrd="1" destOrd="0" presId="urn:microsoft.com/office/officeart/2018/2/layout/IconVerticalSolidList"/>
    <dgm:cxn modelId="{3C5300E5-1B83-4FCE-8913-A3A4C4300B94}" type="presParOf" srcId="{2EE0B4B9-6000-4886-8B2E-E0FD6B69E5C5}" destId="{B88DEEDE-2614-4E8D-ABEB-09779061AF18}" srcOrd="2" destOrd="0" presId="urn:microsoft.com/office/officeart/2018/2/layout/IconVerticalSolidList"/>
    <dgm:cxn modelId="{9818FA8C-3E84-4E3E-9A33-190DFB036295}" type="presParOf" srcId="{2EE0B4B9-6000-4886-8B2E-E0FD6B69E5C5}" destId="{C5394DC0-17BB-47E2-99C8-56F7ABCE81A6}" srcOrd="3" destOrd="0" presId="urn:microsoft.com/office/officeart/2018/2/layout/IconVerticalSolidList"/>
    <dgm:cxn modelId="{FE1CDEE6-FEB6-423D-B649-9C23113CE902}" type="presParOf" srcId="{7BEB2D66-F8BB-4B5F-BAA8-966177D77639}" destId="{3BC967A7-F96D-4F82-9859-DFD7B4FE08B6}" srcOrd="1" destOrd="0" presId="urn:microsoft.com/office/officeart/2018/2/layout/IconVerticalSolidList"/>
    <dgm:cxn modelId="{0941CF78-3CCD-423E-983D-2ECD295E5922}" type="presParOf" srcId="{7BEB2D66-F8BB-4B5F-BAA8-966177D77639}" destId="{7EC98CB2-20E5-47E7-985B-AAE0AC2D29CB}" srcOrd="2" destOrd="0" presId="urn:microsoft.com/office/officeart/2018/2/layout/IconVerticalSolidList"/>
    <dgm:cxn modelId="{2EA16552-A7B6-4E93-A024-CF59ADA69115}" type="presParOf" srcId="{7EC98CB2-20E5-47E7-985B-AAE0AC2D29CB}" destId="{1438FC92-43A9-4CE5-93AD-82355A8EB8D4}" srcOrd="0" destOrd="0" presId="urn:microsoft.com/office/officeart/2018/2/layout/IconVerticalSolidList"/>
    <dgm:cxn modelId="{4E5BD9E5-3B56-4EEB-85D9-CF4B90D5247E}" type="presParOf" srcId="{7EC98CB2-20E5-47E7-985B-AAE0AC2D29CB}" destId="{ECDBCAAF-5E1A-4E73-9FE6-D9922EFC8254}" srcOrd="1" destOrd="0" presId="urn:microsoft.com/office/officeart/2018/2/layout/IconVerticalSolidList"/>
    <dgm:cxn modelId="{673DFC85-0710-408A-9975-A2D2B7ADC4FF}" type="presParOf" srcId="{7EC98CB2-20E5-47E7-985B-AAE0AC2D29CB}" destId="{256D1F23-14EB-4DF3-81C2-864E434E0773}" srcOrd="2" destOrd="0" presId="urn:microsoft.com/office/officeart/2018/2/layout/IconVerticalSolidList"/>
    <dgm:cxn modelId="{9DC65520-E9D0-4DC5-B108-C88C48AC82E3}" type="presParOf" srcId="{7EC98CB2-20E5-47E7-985B-AAE0AC2D29CB}" destId="{3BF9BE13-CD71-4A9C-A5DE-B858D6674866}" srcOrd="3" destOrd="0" presId="urn:microsoft.com/office/officeart/2018/2/layout/IconVerticalSolidList"/>
    <dgm:cxn modelId="{0F7C8969-F3A7-4108-BF5F-87DD1A95F869}" type="presParOf" srcId="{7BEB2D66-F8BB-4B5F-BAA8-966177D77639}" destId="{49B2C46E-8937-4307-9A0F-E1746269D517}" srcOrd="3" destOrd="0" presId="urn:microsoft.com/office/officeart/2018/2/layout/IconVerticalSolidList"/>
    <dgm:cxn modelId="{74D80F26-A2A0-4B11-B53F-4BC6D94D2C19}" type="presParOf" srcId="{7BEB2D66-F8BB-4B5F-BAA8-966177D77639}" destId="{A8EA3E46-46E0-4F59-B7E4-5C3D82FCA78E}" srcOrd="4" destOrd="0" presId="urn:microsoft.com/office/officeart/2018/2/layout/IconVerticalSolidList"/>
    <dgm:cxn modelId="{176D9B66-AE50-4AA8-9ABE-F78078414715}" type="presParOf" srcId="{A8EA3E46-46E0-4F59-B7E4-5C3D82FCA78E}" destId="{36686E20-5799-476F-A142-C184A8B3B8E4}" srcOrd="0" destOrd="0" presId="urn:microsoft.com/office/officeart/2018/2/layout/IconVerticalSolidList"/>
    <dgm:cxn modelId="{0EE60A79-A720-4A30-A650-601D7F991F80}" type="presParOf" srcId="{A8EA3E46-46E0-4F59-B7E4-5C3D82FCA78E}" destId="{F752ADDB-9796-4D01-8C3A-EC91B2491250}" srcOrd="1" destOrd="0" presId="urn:microsoft.com/office/officeart/2018/2/layout/IconVerticalSolidList"/>
    <dgm:cxn modelId="{14184879-224A-46EB-9D12-3417BD29F27F}" type="presParOf" srcId="{A8EA3E46-46E0-4F59-B7E4-5C3D82FCA78E}" destId="{E9B5E4E8-E683-41ED-8212-04846B5F07C4}" srcOrd="2" destOrd="0" presId="urn:microsoft.com/office/officeart/2018/2/layout/IconVerticalSolidList"/>
    <dgm:cxn modelId="{3400EA80-C3EB-4D38-AC24-E7B26AAC5063}" type="presParOf" srcId="{A8EA3E46-46E0-4F59-B7E4-5C3D82FCA78E}" destId="{9DB17C91-6056-4048-A316-B29B1DEE061B}" srcOrd="3" destOrd="0" presId="urn:microsoft.com/office/officeart/2018/2/layout/IconVerticalSolidList"/>
    <dgm:cxn modelId="{568E943B-2722-4247-9E5C-8FC3CCC6CFBB}" type="presParOf" srcId="{7BEB2D66-F8BB-4B5F-BAA8-966177D77639}" destId="{7E526615-0B7A-4857-AA46-73D3C8D704FD}" srcOrd="5" destOrd="0" presId="urn:microsoft.com/office/officeart/2018/2/layout/IconVerticalSolidList"/>
    <dgm:cxn modelId="{F5716061-0339-40BD-ACAF-B573EB44310E}" type="presParOf" srcId="{7BEB2D66-F8BB-4B5F-BAA8-966177D77639}" destId="{9BDF4D70-99AE-41A5-AB97-00F9FC46FDDF}" srcOrd="6" destOrd="0" presId="urn:microsoft.com/office/officeart/2018/2/layout/IconVerticalSolidList"/>
    <dgm:cxn modelId="{028AD148-11AA-46FA-B850-48977CC81B2D}" type="presParOf" srcId="{9BDF4D70-99AE-41A5-AB97-00F9FC46FDDF}" destId="{4375FCBE-4451-42D9-AF82-7BA78E5DBCBC}" srcOrd="0" destOrd="0" presId="urn:microsoft.com/office/officeart/2018/2/layout/IconVerticalSolidList"/>
    <dgm:cxn modelId="{01D2CA0E-D0A5-4942-B6E2-F398DCCF0513}" type="presParOf" srcId="{9BDF4D70-99AE-41A5-AB97-00F9FC46FDDF}" destId="{AABF75C5-7393-40A8-BEE1-57B3A1B671C0}" srcOrd="1" destOrd="0" presId="urn:microsoft.com/office/officeart/2018/2/layout/IconVerticalSolidList"/>
    <dgm:cxn modelId="{6788B4BB-EC86-4C43-AC60-F26B35C3DEB7}" type="presParOf" srcId="{9BDF4D70-99AE-41A5-AB97-00F9FC46FDDF}" destId="{E9B9C9EE-FB39-4FA7-A8F8-4A067DD516E3}" srcOrd="2" destOrd="0" presId="urn:microsoft.com/office/officeart/2018/2/layout/IconVerticalSolidList"/>
    <dgm:cxn modelId="{18BA57FD-3F55-48E2-A406-F23437FACA57}" type="presParOf" srcId="{9BDF4D70-99AE-41A5-AB97-00F9FC46FDDF}" destId="{2CC4450C-3566-460A-A9A9-A32EE11BE15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87604C2-E14F-499C-BA47-A74C8B660343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3BEFEBB-267A-4C93-BFA4-EE5DCDC1D5AB}">
      <dgm:prSet/>
      <dgm:spPr/>
      <dgm:t>
        <a:bodyPr/>
        <a:lstStyle/>
        <a:p>
          <a:r>
            <a:rPr lang="en-US"/>
            <a:t>Daily use of preventer inhaler (ICS)</a:t>
          </a:r>
        </a:p>
      </dgm:t>
    </dgm:pt>
    <dgm:pt modelId="{80D46042-5687-45FA-9296-A2B0B290CCEA}" type="parTrans" cxnId="{B12A2D27-1BA6-461B-AA73-B07173C3B38A}">
      <dgm:prSet/>
      <dgm:spPr/>
      <dgm:t>
        <a:bodyPr/>
        <a:lstStyle/>
        <a:p>
          <a:endParaRPr lang="en-US"/>
        </a:p>
      </dgm:t>
    </dgm:pt>
    <dgm:pt modelId="{FE637E0C-CB7F-44F8-B832-23079C9309B5}" type="sibTrans" cxnId="{B12A2D27-1BA6-461B-AA73-B07173C3B38A}">
      <dgm:prSet/>
      <dgm:spPr/>
      <dgm:t>
        <a:bodyPr/>
        <a:lstStyle/>
        <a:p>
          <a:endParaRPr lang="en-US"/>
        </a:p>
      </dgm:t>
    </dgm:pt>
    <dgm:pt modelId="{5F798387-6250-48EF-A80F-2E7D8058BFCC}">
      <dgm:prSet/>
      <dgm:spPr/>
      <dgm:t>
        <a:bodyPr/>
        <a:lstStyle/>
        <a:p>
          <a:r>
            <a:rPr lang="en-US"/>
            <a:t>Reliever inhaler as needed</a:t>
          </a:r>
        </a:p>
      </dgm:t>
    </dgm:pt>
    <dgm:pt modelId="{A5ACF493-6375-4AA8-A231-55CDCD0F2A5C}" type="parTrans" cxnId="{B709BB97-4DEF-4683-A7CD-5AA9E28C0046}">
      <dgm:prSet/>
      <dgm:spPr/>
      <dgm:t>
        <a:bodyPr/>
        <a:lstStyle/>
        <a:p>
          <a:endParaRPr lang="en-US"/>
        </a:p>
      </dgm:t>
    </dgm:pt>
    <dgm:pt modelId="{10FE1115-144F-42B1-BE1A-C9581A8E1218}" type="sibTrans" cxnId="{B709BB97-4DEF-4683-A7CD-5AA9E28C0046}">
      <dgm:prSet/>
      <dgm:spPr/>
      <dgm:t>
        <a:bodyPr/>
        <a:lstStyle/>
        <a:p>
          <a:endParaRPr lang="en-US"/>
        </a:p>
      </dgm:t>
    </dgm:pt>
    <dgm:pt modelId="{DFA188EA-6B93-4889-B7D4-E9B36AA9772B}">
      <dgm:prSet/>
      <dgm:spPr/>
      <dgm:t>
        <a:bodyPr/>
        <a:lstStyle/>
        <a:p>
          <a:r>
            <a:rPr lang="en-US"/>
            <a:t>Avoid known triggers</a:t>
          </a:r>
        </a:p>
      </dgm:t>
    </dgm:pt>
    <dgm:pt modelId="{51D39C77-8109-4013-BF15-4A1489ACB21D}" type="parTrans" cxnId="{5753E7BB-482E-496F-ACCC-F1A3A10275E1}">
      <dgm:prSet/>
      <dgm:spPr/>
      <dgm:t>
        <a:bodyPr/>
        <a:lstStyle/>
        <a:p>
          <a:endParaRPr lang="en-US"/>
        </a:p>
      </dgm:t>
    </dgm:pt>
    <dgm:pt modelId="{1AB618A4-7D21-4656-8200-F518730E29D2}" type="sibTrans" cxnId="{5753E7BB-482E-496F-ACCC-F1A3A10275E1}">
      <dgm:prSet/>
      <dgm:spPr/>
      <dgm:t>
        <a:bodyPr/>
        <a:lstStyle/>
        <a:p>
          <a:endParaRPr lang="en-US"/>
        </a:p>
      </dgm:t>
    </dgm:pt>
    <dgm:pt modelId="{A97FA184-0DEE-46D6-AE2D-9DBE10DAD482}">
      <dgm:prSet/>
      <dgm:spPr/>
      <dgm:t>
        <a:bodyPr/>
        <a:lstStyle/>
        <a:p>
          <a:r>
            <a:rPr lang="en-US"/>
            <a:t>Annual asthma review</a:t>
          </a:r>
        </a:p>
      </dgm:t>
    </dgm:pt>
    <dgm:pt modelId="{37801C68-457E-4567-A8D7-95119991CF91}" type="parTrans" cxnId="{F5215A2A-86ED-4890-A78F-6EDF888BACD3}">
      <dgm:prSet/>
      <dgm:spPr/>
      <dgm:t>
        <a:bodyPr/>
        <a:lstStyle/>
        <a:p>
          <a:endParaRPr lang="en-US"/>
        </a:p>
      </dgm:t>
    </dgm:pt>
    <dgm:pt modelId="{BFE26B15-146C-4E25-930E-04F676D8CC86}" type="sibTrans" cxnId="{F5215A2A-86ED-4890-A78F-6EDF888BACD3}">
      <dgm:prSet/>
      <dgm:spPr/>
      <dgm:t>
        <a:bodyPr/>
        <a:lstStyle/>
        <a:p>
          <a:endParaRPr lang="en-US"/>
        </a:p>
      </dgm:t>
    </dgm:pt>
    <dgm:pt modelId="{38A10F45-61D4-4710-A6DD-BC4EC94B22FD}">
      <dgm:prSet/>
      <dgm:spPr/>
      <dgm:t>
        <a:bodyPr/>
        <a:lstStyle/>
        <a:p>
          <a:r>
            <a:rPr lang="en-US"/>
            <a:t>Flu vaccination</a:t>
          </a:r>
        </a:p>
      </dgm:t>
    </dgm:pt>
    <dgm:pt modelId="{142CD56A-417C-433F-A0A9-BC0FB9DFF6D1}" type="parTrans" cxnId="{B1DF6092-7EDF-422C-80CE-AB7E51F892A0}">
      <dgm:prSet/>
      <dgm:spPr/>
      <dgm:t>
        <a:bodyPr/>
        <a:lstStyle/>
        <a:p>
          <a:endParaRPr lang="en-US"/>
        </a:p>
      </dgm:t>
    </dgm:pt>
    <dgm:pt modelId="{C2F0B7CB-9C98-47B9-8F85-2A7B0F9CA3FD}" type="sibTrans" cxnId="{B1DF6092-7EDF-422C-80CE-AB7E51F892A0}">
      <dgm:prSet/>
      <dgm:spPr/>
      <dgm:t>
        <a:bodyPr/>
        <a:lstStyle/>
        <a:p>
          <a:endParaRPr lang="en-US"/>
        </a:p>
      </dgm:t>
    </dgm:pt>
    <dgm:pt modelId="{E26A9308-3187-40BC-A6FD-D1B911843AB0}">
      <dgm:prSet/>
      <dgm:spPr/>
      <dgm:t>
        <a:bodyPr/>
        <a:lstStyle/>
        <a:p>
          <a:r>
            <a:rPr lang="en-US"/>
            <a:t>(NICE, 2023)</a:t>
          </a:r>
        </a:p>
      </dgm:t>
    </dgm:pt>
    <dgm:pt modelId="{8A1B1447-2E45-4209-9603-AF1E6E5643DB}" type="parTrans" cxnId="{618D6592-C714-48A0-A8A9-EB38C029CC85}">
      <dgm:prSet/>
      <dgm:spPr/>
      <dgm:t>
        <a:bodyPr/>
        <a:lstStyle/>
        <a:p>
          <a:endParaRPr lang="en-US"/>
        </a:p>
      </dgm:t>
    </dgm:pt>
    <dgm:pt modelId="{67C2B121-3A49-4001-8C4E-798D32A8BE37}" type="sibTrans" cxnId="{618D6592-C714-48A0-A8A9-EB38C029CC85}">
      <dgm:prSet/>
      <dgm:spPr/>
      <dgm:t>
        <a:bodyPr/>
        <a:lstStyle/>
        <a:p>
          <a:endParaRPr lang="en-US"/>
        </a:p>
      </dgm:t>
    </dgm:pt>
    <dgm:pt modelId="{64060C4D-F3D9-4CA4-81F4-9E64D563F754}" type="pres">
      <dgm:prSet presAssocID="{187604C2-E14F-499C-BA47-A74C8B660343}" presName="vert0" presStyleCnt="0">
        <dgm:presLayoutVars>
          <dgm:dir/>
          <dgm:animOne val="branch"/>
          <dgm:animLvl val="lvl"/>
        </dgm:presLayoutVars>
      </dgm:prSet>
      <dgm:spPr/>
    </dgm:pt>
    <dgm:pt modelId="{92C7F84A-C317-4B57-952A-02EDB3C669A0}" type="pres">
      <dgm:prSet presAssocID="{E3BEFEBB-267A-4C93-BFA4-EE5DCDC1D5AB}" presName="thickLine" presStyleLbl="alignNode1" presStyleIdx="0" presStyleCnt="6"/>
      <dgm:spPr/>
    </dgm:pt>
    <dgm:pt modelId="{75DF9EB0-3B3C-4BD5-A9FA-C865DC1D2153}" type="pres">
      <dgm:prSet presAssocID="{E3BEFEBB-267A-4C93-BFA4-EE5DCDC1D5AB}" presName="horz1" presStyleCnt="0"/>
      <dgm:spPr/>
    </dgm:pt>
    <dgm:pt modelId="{172F67A6-E2C1-498E-93E5-1FE7972CCAE9}" type="pres">
      <dgm:prSet presAssocID="{E3BEFEBB-267A-4C93-BFA4-EE5DCDC1D5AB}" presName="tx1" presStyleLbl="revTx" presStyleIdx="0" presStyleCnt="6"/>
      <dgm:spPr/>
    </dgm:pt>
    <dgm:pt modelId="{6C05FA33-6A13-4668-BF72-6D5DB86FC5A6}" type="pres">
      <dgm:prSet presAssocID="{E3BEFEBB-267A-4C93-BFA4-EE5DCDC1D5AB}" presName="vert1" presStyleCnt="0"/>
      <dgm:spPr/>
    </dgm:pt>
    <dgm:pt modelId="{F3F0B482-35C0-4B29-9544-3FEAE21A86E7}" type="pres">
      <dgm:prSet presAssocID="{5F798387-6250-48EF-A80F-2E7D8058BFCC}" presName="thickLine" presStyleLbl="alignNode1" presStyleIdx="1" presStyleCnt="6"/>
      <dgm:spPr/>
    </dgm:pt>
    <dgm:pt modelId="{2C56E92F-4CD4-4C8D-A64D-6547E3CB5461}" type="pres">
      <dgm:prSet presAssocID="{5F798387-6250-48EF-A80F-2E7D8058BFCC}" presName="horz1" presStyleCnt="0"/>
      <dgm:spPr/>
    </dgm:pt>
    <dgm:pt modelId="{C973C98B-C116-4529-AD3B-BF165DC04AA1}" type="pres">
      <dgm:prSet presAssocID="{5F798387-6250-48EF-A80F-2E7D8058BFCC}" presName="tx1" presStyleLbl="revTx" presStyleIdx="1" presStyleCnt="6"/>
      <dgm:spPr/>
    </dgm:pt>
    <dgm:pt modelId="{0AE14A9D-EC35-49F9-8490-189A5CAA4FD8}" type="pres">
      <dgm:prSet presAssocID="{5F798387-6250-48EF-A80F-2E7D8058BFCC}" presName="vert1" presStyleCnt="0"/>
      <dgm:spPr/>
    </dgm:pt>
    <dgm:pt modelId="{6A6BAD38-9084-4ED8-A724-F13845A55246}" type="pres">
      <dgm:prSet presAssocID="{DFA188EA-6B93-4889-B7D4-E9B36AA9772B}" presName="thickLine" presStyleLbl="alignNode1" presStyleIdx="2" presStyleCnt="6"/>
      <dgm:spPr/>
    </dgm:pt>
    <dgm:pt modelId="{85ED36D5-0C19-409E-8358-F0742FF22B3B}" type="pres">
      <dgm:prSet presAssocID="{DFA188EA-6B93-4889-B7D4-E9B36AA9772B}" presName="horz1" presStyleCnt="0"/>
      <dgm:spPr/>
    </dgm:pt>
    <dgm:pt modelId="{5E81F780-AB02-487A-BD5F-7D4657B35499}" type="pres">
      <dgm:prSet presAssocID="{DFA188EA-6B93-4889-B7D4-E9B36AA9772B}" presName="tx1" presStyleLbl="revTx" presStyleIdx="2" presStyleCnt="6"/>
      <dgm:spPr/>
    </dgm:pt>
    <dgm:pt modelId="{F724EA37-EB9A-4C16-865F-ABBD87123EDD}" type="pres">
      <dgm:prSet presAssocID="{DFA188EA-6B93-4889-B7D4-E9B36AA9772B}" presName="vert1" presStyleCnt="0"/>
      <dgm:spPr/>
    </dgm:pt>
    <dgm:pt modelId="{F3703AFE-1CAF-4EB5-8934-5CFC8D01014C}" type="pres">
      <dgm:prSet presAssocID="{A97FA184-0DEE-46D6-AE2D-9DBE10DAD482}" presName="thickLine" presStyleLbl="alignNode1" presStyleIdx="3" presStyleCnt="6"/>
      <dgm:spPr/>
    </dgm:pt>
    <dgm:pt modelId="{17B99927-F096-4D86-A513-6B22197AB95F}" type="pres">
      <dgm:prSet presAssocID="{A97FA184-0DEE-46D6-AE2D-9DBE10DAD482}" presName="horz1" presStyleCnt="0"/>
      <dgm:spPr/>
    </dgm:pt>
    <dgm:pt modelId="{801EAAEA-9689-49C2-9D8F-E56F4E1C7208}" type="pres">
      <dgm:prSet presAssocID="{A97FA184-0DEE-46D6-AE2D-9DBE10DAD482}" presName="tx1" presStyleLbl="revTx" presStyleIdx="3" presStyleCnt="6"/>
      <dgm:spPr/>
    </dgm:pt>
    <dgm:pt modelId="{C13A4698-4D51-40E8-9FCC-3A0108DC06B3}" type="pres">
      <dgm:prSet presAssocID="{A97FA184-0DEE-46D6-AE2D-9DBE10DAD482}" presName="vert1" presStyleCnt="0"/>
      <dgm:spPr/>
    </dgm:pt>
    <dgm:pt modelId="{90B88D71-333D-4086-A9F9-C8075A28DF01}" type="pres">
      <dgm:prSet presAssocID="{38A10F45-61D4-4710-A6DD-BC4EC94B22FD}" presName="thickLine" presStyleLbl="alignNode1" presStyleIdx="4" presStyleCnt="6"/>
      <dgm:spPr/>
    </dgm:pt>
    <dgm:pt modelId="{F58ED97D-47A2-4857-8E71-416C4955FB9C}" type="pres">
      <dgm:prSet presAssocID="{38A10F45-61D4-4710-A6DD-BC4EC94B22FD}" presName="horz1" presStyleCnt="0"/>
      <dgm:spPr/>
    </dgm:pt>
    <dgm:pt modelId="{4A57DB7E-0A99-4116-A30A-55A7BFA9E6F6}" type="pres">
      <dgm:prSet presAssocID="{38A10F45-61D4-4710-A6DD-BC4EC94B22FD}" presName="tx1" presStyleLbl="revTx" presStyleIdx="4" presStyleCnt="6"/>
      <dgm:spPr/>
    </dgm:pt>
    <dgm:pt modelId="{FC69361E-D120-4DE0-80DA-0017EADE9D89}" type="pres">
      <dgm:prSet presAssocID="{38A10F45-61D4-4710-A6DD-BC4EC94B22FD}" presName="vert1" presStyleCnt="0"/>
      <dgm:spPr/>
    </dgm:pt>
    <dgm:pt modelId="{17C4F611-DE18-4D7F-B95B-D64C9C5120A4}" type="pres">
      <dgm:prSet presAssocID="{E26A9308-3187-40BC-A6FD-D1B911843AB0}" presName="thickLine" presStyleLbl="alignNode1" presStyleIdx="5" presStyleCnt="6"/>
      <dgm:spPr/>
    </dgm:pt>
    <dgm:pt modelId="{CD7F43CC-9C31-448A-8F6D-45DFE948790B}" type="pres">
      <dgm:prSet presAssocID="{E26A9308-3187-40BC-A6FD-D1B911843AB0}" presName="horz1" presStyleCnt="0"/>
      <dgm:spPr/>
    </dgm:pt>
    <dgm:pt modelId="{114494C0-885F-4E31-ABEB-DB17C5E57DB1}" type="pres">
      <dgm:prSet presAssocID="{E26A9308-3187-40BC-A6FD-D1B911843AB0}" presName="tx1" presStyleLbl="revTx" presStyleIdx="5" presStyleCnt="6"/>
      <dgm:spPr/>
    </dgm:pt>
    <dgm:pt modelId="{019CACA1-F095-4EB7-93EF-2C1481CC5CB6}" type="pres">
      <dgm:prSet presAssocID="{E26A9308-3187-40BC-A6FD-D1B911843AB0}" presName="vert1" presStyleCnt="0"/>
      <dgm:spPr/>
    </dgm:pt>
  </dgm:ptLst>
  <dgm:cxnLst>
    <dgm:cxn modelId="{57255501-10FA-4904-9471-514C614BB5DC}" type="presOf" srcId="{E26A9308-3187-40BC-A6FD-D1B911843AB0}" destId="{114494C0-885F-4E31-ABEB-DB17C5E57DB1}" srcOrd="0" destOrd="0" presId="urn:microsoft.com/office/officeart/2008/layout/LinedList"/>
    <dgm:cxn modelId="{611ED71C-9B8B-4579-8A1E-DBF0DC00BDEF}" type="presOf" srcId="{5F798387-6250-48EF-A80F-2E7D8058BFCC}" destId="{C973C98B-C116-4529-AD3B-BF165DC04AA1}" srcOrd="0" destOrd="0" presId="urn:microsoft.com/office/officeart/2008/layout/LinedList"/>
    <dgm:cxn modelId="{B12A2D27-1BA6-461B-AA73-B07173C3B38A}" srcId="{187604C2-E14F-499C-BA47-A74C8B660343}" destId="{E3BEFEBB-267A-4C93-BFA4-EE5DCDC1D5AB}" srcOrd="0" destOrd="0" parTransId="{80D46042-5687-45FA-9296-A2B0B290CCEA}" sibTransId="{FE637E0C-CB7F-44F8-B832-23079C9309B5}"/>
    <dgm:cxn modelId="{F5215A2A-86ED-4890-A78F-6EDF888BACD3}" srcId="{187604C2-E14F-499C-BA47-A74C8B660343}" destId="{A97FA184-0DEE-46D6-AE2D-9DBE10DAD482}" srcOrd="3" destOrd="0" parTransId="{37801C68-457E-4567-A8D7-95119991CF91}" sibTransId="{BFE26B15-146C-4E25-930E-04F676D8CC86}"/>
    <dgm:cxn modelId="{B030474F-9597-41F4-BD7F-35F92E3FFB3F}" type="presOf" srcId="{187604C2-E14F-499C-BA47-A74C8B660343}" destId="{64060C4D-F3D9-4CA4-81F4-9E64D563F754}" srcOrd="0" destOrd="0" presId="urn:microsoft.com/office/officeart/2008/layout/LinedList"/>
    <dgm:cxn modelId="{F4C16F72-8479-4D2C-9300-9C232357CED9}" type="presOf" srcId="{DFA188EA-6B93-4889-B7D4-E9B36AA9772B}" destId="{5E81F780-AB02-487A-BD5F-7D4657B35499}" srcOrd="0" destOrd="0" presId="urn:microsoft.com/office/officeart/2008/layout/LinedList"/>
    <dgm:cxn modelId="{B1DF6092-7EDF-422C-80CE-AB7E51F892A0}" srcId="{187604C2-E14F-499C-BA47-A74C8B660343}" destId="{38A10F45-61D4-4710-A6DD-BC4EC94B22FD}" srcOrd="4" destOrd="0" parTransId="{142CD56A-417C-433F-A0A9-BC0FB9DFF6D1}" sibTransId="{C2F0B7CB-9C98-47B9-8F85-2A7B0F9CA3FD}"/>
    <dgm:cxn modelId="{618D6592-C714-48A0-A8A9-EB38C029CC85}" srcId="{187604C2-E14F-499C-BA47-A74C8B660343}" destId="{E26A9308-3187-40BC-A6FD-D1B911843AB0}" srcOrd="5" destOrd="0" parTransId="{8A1B1447-2E45-4209-9603-AF1E6E5643DB}" sibTransId="{67C2B121-3A49-4001-8C4E-798D32A8BE37}"/>
    <dgm:cxn modelId="{B709BB97-4DEF-4683-A7CD-5AA9E28C0046}" srcId="{187604C2-E14F-499C-BA47-A74C8B660343}" destId="{5F798387-6250-48EF-A80F-2E7D8058BFCC}" srcOrd="1" destOrd="0" parTransId="{A5ACF493-6375-4AA8-A231-55CDCD0F2A5C}" sibTransId="{10FE1115-144F-42B1-BE1A-C9581A8E1218}"/>
    <dgm:cxn modelId="{5753E7BB-482E-496F-ACCC-F1A3A10275E1}" srcId="{187604C2-E14F-499C-BA47-A74C8B660343}" destId="{DFA188EA-6B93-4889-B7D4-E9B36AA9772B}" srcOrd="2" destOrd="0" parTransId="{51D39C77-8109-4013-BF15-4A1489ACB21D}" sibTransId="{1AB618A4-7D21-4656-8200-F518730E29D2}"/>
    <dgm:cxn modelId="{D53A22C1-D039-4FAB-AD6E-3BC77AA975B5}" type="presOf" srcId="{A97FA184-0DEE-46D6-AE2D-9DBE10DAD482}" destId="{801EAAEA-9689-49C2-9D8F-E56F4E1C7208}" srcOrd="0" destOrd="0" presId="urn:microsoft.com/office/officeart/2008/layout/LinedList"/>
    <dgm:cxn modelId="{D3E310C4-4F60-4297-9612-DF2C3EA3A8F6}" type="presOf" srcId="{E3BEFEBB-267A-4C93-BFA4-EE5DCDC1D5AB}" destId="{172F67A6-E2C1-498E-93E5-1FE7972CCAE9}" srcOrd="0" destOrd="0" presId="urn:microsoft.com/office/officeart/2008/layout/LinedList"/>
    <dgm:cxn modelId="{24C1A6DF-370B-4D42-82F1-7126030DBDFA}" type="presOf" srcId="{38A10F45-61D4-4710-A6DD-BC4EC94B22FD}" destId="{4A57DB7E-0A99-4116-A30A-55A7BFA9E6F6}" srcOrd="0" destOrd="0" presId="urn:microsoft.com/office/officeart/2008/layout/LinedList"/>
    <dgm:cxn modelId="{858E0169-4AAB-413F-B81F-FE920372BFA1}" type="presParOf" srcId="{64060C4D-F3D9-4CA4-81F4-9E64D563F754}" destId="{92C7F84A-C317-4B57-952A-02EDB3C669A0}" srcOrd="0" destOrd="0" presId="urn:microsoft.com/office/officeart/2008/layout/LinedList"/>
    <dgm:cxn modelId="{D7FD8296-02F8-4037-B38D-D1A9FD33F373}" type="presParOf" srcId="{64060C4D-F3D9-4CA4-81F4-9E64D563F754}" destId="{75DF9EB0-3B3C-4BD5-A9FA-C865DC1D2153}" srcOrd="1" destOrd="0" presId="urn:microsoft.com/office/officeart/2008/layout/LinedList"/>
    <dgm:cxn modelId="{0A9C23EC-C234-47B6-9C23-7B8AA1A38371}" type="presParOf" srcId="{75DF9EB0-3B3C-4BD5-A9FA-C865DC1D2153}" destId="{172F67A6-E2C1-498E-93E5-1FE7972CCAE9}" srcOrd="0" destOrd="0" presId="urn:microsoft.com/office/officeart/2008/layout/LinedList"/>
    <dgm:cxn modelId="{26F2536B-3A5E-46E8-A963-11387235F578}" type="presParOf" srcId="{75DF9EB0-3B3C-4BD5-A9FA-C865DC1D2153}" destId="{6C05FA33-6A13-4668-BF72-6D5DB86FC5A6}" srcOrd="1" destOrd="0" presId="urn:microsoft.com/office/officeart/2008/layout/LinedList"/>
    <dgm:cxn modelId="{823B240C-91E4-4A74-AA1C-6D365A0B11D2}" type="presParOf" srcId="{64060C4D-F3D9-4CA4-81F4-9E64D563F754}" destId="{F3F0B482-35C0-4B29-9544-3FEAE21A86E7}" srcOrd="2" destOrd="0" presId="urn:microsoft.com/office/officeart/2008/layout/LinedList"/>
    <dgm:cxn modelId="{FBE983EE-9C93-43D1-B459-87D8D91CA2B7}" type="presParOf" srcId="{64060C4D-F3D9-4CA4-81F4-9E64D563F754}" destId="{2C56E92F-4CD4-4C8D-A64D-6547E3CB5461}" srcOrd="3" destOrd="0" presId="urn:microsoft.com/office/officeart/2008/layout/LinedList"/>
    <dgm:cxn modelId="{F9AACE57-8A3C-40B0-934F-1A53EB29E15F}" type="presParOf" srcId="{2C56E92F-4CD4-4C8D-A64D-6547E3CB5461}" destId="{C973C98B-C116-4529-AD3B-BF165DC04AA1}" srcOrd="0" destOrd="0" presId="urn:microsoft.com/office/officeart/2008/layout/LinedList"/>
    <dgm:cxn modelId="{94D56160-262B-4E83-9C18-E59AD053E591}" type="presParOf" srcId="{2C56E92F-4CD4-4C8D-A64D-6547E3CB5461}" destId="{0AE14A9D-EC35-49F9-8490-189A5CAA4FD8}" srcOrd="1" destOrd="0" presId="urn:microsoft.com/office/officeart/2008/layout/LinedList"/>
    <dgm:cxn modelId="{F80F449C-4D4D-4A85-9778-C1129D95A5C6}" type="presParOf" srcId="{64060C4D-F3D9-4CA4-81F4-9E64D563F754}" destId="{6A6BAD38-9084-4ED8-A724-F13845A55246}" srcOrd="4" destOrd="0" presId="urn:microsoft.com/office/officeart/2008/layout/LinedList"/>
    <dgm:cxn modelId="{4A4C3BAA-9DC5-459C-A565-2097E359E67B}" type="presParOf" srcId="{64060C4D-F3D9-4CA4-81F4-9E64D563F754}" destId="{85ED36D5-0C19-409E-8358-F0742FF22B3B}" srcOrd="5" destOrd="0" presId="urn:microsoft.com/office/officeart/2008/layout/LinedList"/>
    <dgm:cxn modelId="{01506254-0F38-4F86-8B8E-7E709584CD9F}" type="presParOf" srcId="{85ED36D5-0C19-409E-8358-F0742FF22B3B}" destId="{5E81F780-AB02-487A-BD5F-7D4657B35499}" srcOrd="0" destOrd="0" presId="urn:microsoft.com/office/officeart/2008/layout/LinedList"/>
    <dgm:cxn modelId="{3B9B787B-98A1-4FEB-A938-0AC16A06F7F5}" type="presParOf" srcId="{85ED36D5-0C19-409E-8358-F0742FF22B3B}" destId="{F724EA37-EB9A-4C16-865F-ABBD87123EDD}" srcOrd="1" destOrd="0" presId="urn:microsoft.com/office/officeart/2008/layout/LinedList"/>
    <dgm:cxn modelId="{2D0E8003-7E1A-4840-8CFC-EFA8B08AF24B}" type="presParOf" srcId="{64060C4D-F3D9-4CA4-81F4-9E64D563F754}" destId="{F3703AFE-1CAF-4EB5-8934-5CFC8D01014C}" srcOrd="6" destOrd="0" presId="urn:microsoft.com/office/officeart/2008/layout/LinedList"/>
    <dgm:cxn modelId="{F1EBE4BB-D0C0-421D-AA21-8B584294A386}" type="presParOf" srcId="{64060C4D-F3D9-4CA4-81F4-9E64D563F754}" destId="{17B99927-F096-4D86-A513-6B22197AB95F}" srcOrd="7" destOrd="0" presId="urn:microsoft.com/office/officeart/2008/layout/LinedList"/>
    <dgm:cxn modelId="{016AEE74-0569-468F-B367-DB0BBCF67009}" type="presParOf" srcId="{17B99927-F096-4D86-A513-6B22197AB95F}" destId="{801EAAEA-9689-49C2-9D8F-E56F4E1C7208}" srcOrd="0" destOrd="0" presId="urn:microsoft.com/office/officeart/2008/layout/LinedList"/>
    <dgm:cxn modelId="{1AC7B71E-4C27-4181-B9DD-8CE20217D01E}" type="presParOf" srcId="{17B99927-F096-4D86-A513-6B22197AB95F}" destId="{C13A4698-4D51-40E8-9FCC-3A0108DC06B3}" srcOrd="1" destOrd="0" presId="urn:microsoft.com/office/officeart/2008/layout/LinedList"/>
    <dgm:cxn modelId="{AE6CB790-B5AC-407E-B59E-13FA8F4AB310}" type="presParOf" srcId="{64060C4D-F3D9-4CA4-81F4-9E64D563F754}" destId="{90B88D71-333D-4086-A9F9-C8075A28DF01}" srcOrd="8" destOrd="0" presId="urn:microsoft.com/office/officeart/2008/layout/LinedList"/>
    <dgm:cxn modelId="{8028FE77-E1A9-4A2D-BE39-60D118124568}" type="presParOf" srcId="{64060C4D-F3D9-4CA4-81F4-9E64D563F754}" destId="{F58ED97D-47A2-4857-8E71-416C4955FB9C}" srcOrd="9" destOrd="0" presId="urn:microsoft.com/office/officeart/2008/layout/LinedList"/>
    <dgm:cxn modelId="{038B4D02-6977-4DBB-B34B-B6E22F405657}" type="presParOf" srcId="{F58ED97D-47A2-4857-8E71-416C4955FB9C}" destId="{4A57DB7E-0A99-4116-A30A-55A7BFA9E6F6}" srcOrd="0" destOrd="0" presId="urn:microsoft.com/office/officeart/2008/layout/LinedList"/>
    <dgm:cxn modelId="{CA3C8E09-E143-4665-931A-2F830829BCBE}" type="presParOf" srcId="{F58ED97D-47A2-4857-8E71-416C4955FB9C}" destId="{FC69361E-D120-4DE0-80DA-0017EADE9D89}" srcOrd="1" destOrd="0" presId="urn:microsoft.com/office/officeart/2008/layout/LinedList"/>
    <dgm:cxn modelId="{9D92BEAB-4F07-4237-B3AA-827BBF0D97E2}" type="presParOf" srcId="{64060C4D-F3D9-4CA4-81F4-9E64D563F754}" destId="{17C4F611-DE18-4D7F-B95B-D64C9C5120A4}" srcOrd="10" destOrd="0" presId="urn:microsoft.com/office/officeart/2008/layout/LinedList"/>
    <dgm:cxn modelId="{50200BED-9D72-4F3F-A261-E799E89D5DF9}" type="presParOf" srcId="{64060C4D-F3D9-4CA4-81F4-9E64D563F754}" destId="{CD7F43CC-9C31-448A-8F6D-45DFE948790B}" srcOrd="11" destOrd="0" presId="urn:microsoft.com/office/officeart/2008/layout/LinedList"/>
    <dgm:cxn modelId="{8F70A8AD-B5B6-4C88-B854-D60351827D75}" type="presParOf" srcId="{CD7F43CC-9C31-448A-8F6D-45DFE948790B}" destId="{114494C0-885F-4E31-ABEB-DB17C5E57DB1}" srcOrd="0" destOrd="0" presId="urn:microsoft.com/office/officeart/2008/layout/LinedList"/>
    <dgm:cxn modelId="{7FE36211-57B6-45ED-BF11-F49527D27C6C}" type="presParOf" srcId="{CD7F43CC-9C31-448A-8F6D-45DFE948790B}" destId="{019CACA1-F095-4EB7-93EF-2C1481CC5CB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A8FAEC3-840C-47EA-A977-674B6C1DAD8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45542AA-6299-441A-8A24-09D6DE01044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Peak flow monitoring</a:t>
          </a:r>
        </a:p>
      </dgm:t>
    </dgm:pt>
    <dgm:pt modelId="{4D9CE359-6954-40D3-95DC-F030EE49E0D9}" type="parTrans" cxnId="{5B7D91D4-DF47-4F39-B876-8BF432FEDADD}">
      <dgm:prSet/>
      <dgm:spPr/>
      <dgm:t>
        <a:bodyPr/>
        <a:lstStyle/>
        <a:p>
          <a:endParaRPr lang="en-US"/>
        </a:p>
      </dgm:t>
    </dgm:pt>
    <dgm:pt modelId="{95E5D3E1-E9D2-495E-B8C8-318B665C1280}" type="sibTrans" cxnId="{5B7D91D4-DF47-4F39-B876-8BF432FEDADD}">
      <dgm:prSet/>
      <dgm:spPr/>
      <dgm:t>
        <a:bodyPr/>
        <a:lstStyle/>
        <a:p>
          <a:endParaRPr lang="en-US"/>
        </a:p>
      </dgm:t>
    </dgm:pt>
    <dgm:pt modelId="{40D0308C-6243-4A85-A77B-B0B20D4CD7B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Symptom diary</a:t>
          </a:r>
        </a:p>
      </dgm:t>
    </dgm:pt>
    <dgm:pt modelId="{86896A83-2785-4A60-9E45-8E91EC06BA18}" type="parTrans" cxnId="{C7FB4543-28EC-43C8-BC70-119FA836C636}">
      <dgm:prSet/>
      <dgm:spPr/>
      <dgm:t>
        <a:bodyPr/>
        <a:lstStyle/>
        <a:p>
          <a:endParaRPr lang="en-US"/>
        </a:p>
      </dgm:t>
    </dgm:pt>
    <dgm:pt modelId="{F7B8477B-822A-4A84-9FCA-4A37D348ED2A}" type="sibTrans" cxnId="{C7FB4543-28EC-43C8-BC70-119FA836C636}">
      <dgm:prSet/>
      <dgm:spPr/>
      <dgm:t>
        <a:bodyPr/>
        <a:lstStyle/>
        <a:p>
          <a:endParaRPr lang="en-US"/>
        </a:p>
      </dgm:t>
    </dgm:pt>
    <dgm:pt modelId="{82643422-71CE-486E-A788-EE77854193B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Written asthma action plan</a:t>
          </a:r>
        </a:p>
      </dgm:t>
    </dgm:pt>
    <dgm:pt modelId="{AD99E461-6E15-4F15-9249-B3E0997E5463}" type="parTrans" cxnId="{865DF200-6223-47F9-808F-6AA33C127A14}">
      <dgm:prSet/>
      <dgm:spPr/>
      <dgm:t>
        <a:bodyPr/>
        <a:lstStyle/>
        <a:p>
          <a:endParaRPr lang="en-US"/>
        </a:p>
      </dgm:t>
    </dgm:pt>
    <dgm:pt modelId="{3F360416-8B33-450F-B34D-2599651ABB4D}" type="sibTrans" cxnId="{865DF200-6223-47F9-808F-6AA33C127A14}">
      <dgm:prSet/>
      <dgm:spPr/>
      <dgm:t>
        <a:bodyPr/>
        <a:lstStyle/>
        <a:p>
          <a:endParaRPr lang="en-US"/>
        </a:p>
      </dgm:t>
    </dgm:pt>
    <dgm:pt modelId="{8218C391-02B0-49ED-859E-199274F0000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Regular GP or asthma nurse reviews</a:t>
          </a:r>
        </a:p>
      </dgm:t>
    </dgm:pt>
    <dgm:pt modelId="{2A566139-EF09-4323-A5FC-2C43EB2CCD34}" type="parTrans" cxnId="{F2E42CE3-C57B-4522-9C60-24EDBACFBF66}">
      <dgm:prSet/>
      <dgm:spPr/>
      <dgm:t>
        <a:bodyPr/>
        <a:lstStyle/>
        <a:p>
          <a:endParaRPr lang="en-US"/>
        </a:p>
      </dgm:t>
    </dgm:pt>
    <dgm:pt modelId="{6308CB2D-BEA4-44CE-8096-148E0EA0320E}" type="sibTrans" cxnId="{F2E42CE3-C57B-4522-9C60-24EDBACFBF66}">
      <dgm:prSet/>
      <dgm:spPr/>
      <dgm:t>
        <a:bodyPr/>
        <a:lstStyle/>
        <a:p>
          <a:endParaRPr lang="en-US"/>
        </a:p>
      </dgm:t>
    </dgm:pt>
    <dgm:pt modelId="{D342453B-DA8F-48B0-9553-1A57AAE125E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(NICE, 2023)</a:t>
          </a:r>
        </a:p>
      </dgm:t>
    </dgm:pt>
    <dgm:pt modelId="{6FFBFDA6-4537-4C74-9D9E-E9D91626C49D}" type="parTrans" cxnId="{569284CF-EC11-4AD9-9C29-CDA147CE9A35}">
      <dgm:prSet/>
      <dgm:spPr/>
      <dgm:t>
        <a:bodyPr/>
        <a:lstStyle/>
        <a:p>
          <a:endParaRPr lang="en-US"/>
        </a:p>
      </dgm:t>
    </dgm:pt>
    <dgm:pt modelId="{305C4CB8-4EDA-4D36-A377-8AD8DA802A75}" type="sibTrans" cxnId="{569284CF-EC11-4AD9-9C29-CDA147CE9A35}">
      <dgm:prSet/>
      <dgm:spPr/>
      <dgm:t>
        <a:bodyPr/>
        <a:lstStyle/>
        <a:p>
          <a:endParaRPr lang="en-US"/>
        </a:p>
      </dgm:t>
    </dgm:pt>
    <dgm:pt modelId="{9AFE84F3-29CD-4845-B6E6-5284B2118EEC}" type="pres">
      <dgm:prSet presAssocID="{BA8FAEC3-840C-47EA-A977-674B6C1DAD8A}" presName="root" presStyleCnt="0">
        <dgm:presLayoutVars>
          <dgm:dir/>
          <dgm:resizeHandles val="exact"/>
        </dgm:presLayoutVars>
      </dgm:prSet>
      <dgm:spPr/>
    </dgm:pt>
    <dgm:pt modelId="{510A3EA9-255A-4669-A37D-3445E7276586}" type="pres">
      <dgm:prSet presAssocID="{A45542AA-6299-441A-8A24-09D6DE01044C}" presName="compNode" presStyleCnt="0"/>
      <dgm:spPr/>
    </dgm:pt>
    <dgm:pt modelId="{9DEE4270-7D48-48D9-909C-8CE83677F0C5}" type="pres">
      <dgm:prSet presAssocID="{A45542AA-6299-441A-8A24-09D6DE01044C}" presName="bgRect" presStyleLbl="bgShp" presStyleIdx="0" presStyleCnt="5"/>
      <dgm:spPr/>
    </dgm:pt>
    <dgm:pt modelId="{B3DE9673-8506-454B-A8D6-8E86AC940A4F}" type="pres">
      <dgm:prSet presAssocID="{A45542AA-6299-441A-8A24-09D6DE01044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3D693CBC-4FB8-421D-96DD-D821DC5DEB5F}" type="pres">
      <dgm:prSet presAssocID="{A45542AA-6299-441A-8A24-09D6DE01044C}" presName="spaceRect" presStyleCnt="0"/>
      <dgm:spPr/>
    </dgm:pt>
    <dgm:pt modelId="{8E8D3A74-BB71-4025-9260-0C81F93370A3}" type="pres">
      <dgm:prSet presAssocID="{A45542AA-6299-441A-8A24-09D6DE01044C}" presName="parTx" presStyleLbl="revTx" presStyleIdx="0" presStyleCnt="5">
        <dgm:presLayoutVars>
          <dgm:chMax val="0"/>
          <dgm:chPref val="0"/>
        </dgm:presLayoutVars>
      </dgm:prSet>
      <dgm:spPr/>
    </dgm:pt>
    <dgm:pt modelId="{39E24394-5FE9-410A-8558-267EA6E3CBD3}" type="pres">
      <dgm:prSet presAssocID="{95E5D3E1-E9D2-495E-B8C8-318B665C1280}" presName="sibTrans" presStyleCnt="0"/>
      <dgm:spPr/>
    </dgm:pt>
    <dgm:pt modelId="{AE788522-9720-47A8-990E-6AD5ABF52304}" type="pres">
      <dgm:prSet presAssocID="{40D0308C-6243-4A85-A77B-B0B20D4CD7BA}" presName="compNode" presStyleCnt="0"/>
      <dgm:spPr/>
    </dgm:pt>
    <dgm:pt modelId="{7AD53BE9-7DF5-403F-9CD5-CCB0C8078E74}" type="pres">
      <dgm:prSet presAssocID="{40D0308C-6243-4A85-A77B-B0B20D4CD7BA}" presName="bgRect" presStyleLbl="bgShp" presStyleIdx="1" presStyleCnt="5"/>
      <dgm:spPr/>
    </dgm:pt>
    <dgm:pt modelId="{12C615B3-A49D-4A8A-A90C-A087D547009A}" type="pres">
      <dgm:prSet presAssocID="{40D0308C-6243-4A85-A77B-B0B20D4CD7B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7E16439F-D85E-42EC-BF32-F4DE30D1D056}" type="pres">
      <dgm:prSet presAssocID="{40D0308C-6243-4A85-A77B-B0B20D4CD7BA}" presName="spaceRect" presStyleCnt="0"/>
      <dgm:spPr/>
    </dgm:pt>
    <dgm:pt modelId="{F205AAD5-4510-45E6-BE8B-000F3823D54A}" type="pres">
      <dgm:prSet presAssocID="{40D0308C-6243-4A85-A77B-B0B20D4CD7BA}" presName="parTx" presStyleLbl="revTx" presStyleIdx="1" presStyleCnt="5">
        <dgm:presLayoutVars>
          <dgm:chMax val="0"/>
          <dgm:chPref val="0"/>
        </dgm:presLayoutVars>
      </dgm:prSet>
      <dgm:spPr/>
    </dgm:pt>
    <dgm:pt modelId="{F4E9AB78-CE4F-4510-B074-E52413E824E6}" type="pres">
      <dgm:prSet presAssocID="{F7B8477B-822A-4A84-9FCA-4A37D348ED2A}" presName="sibTrans" presStyleCnt="0"/>
      <dgm:spPr/>
    </dgm:pt>
    <dgm:pt modelId="{E27A0F01-48A3-43B9-BB10-7A32CBCE2F74}" type="pres">
      <dgm:prSet presAssocID="{82643422-71CE-486E-A788-EE77854193BD}" presName="compNode" presStyleCnt="0"/>
      <dgm:spPr/>
    </dgm:pt>
    <dgm:pt modelId="{352DE062-4021-4CE2-A7EC-9FA41906BE28}" type="pres">
      <dgm:prSet presAssocID="{82643422-71CE-486E-A788-EE77854193BD}" presName="bgRect" presStyleLbl="bgShp" presStyleIdx="2" presStyleCnt="5"/>
      <dgm:spPr/>
    </dgm:pt>
    <dgm:pt modelId="{7E832A6A-67B2-4F2E-BEAC-205B994A8F94}" type="pres">
      <dgm:prSet presAssocID="{82643422-71CE-486E-A788-EE77854193B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5D307F6-C50A-4A24-8500-50E485F582F6}" type="pres">
      <dgm:prSet presAssocID="{82643422-71CE-486E-A788-EE77854193BD}" presName="spaceRect" presStyleCnt="0"/>
      <dgm:spPr/>
    </dgm:pt>
    <dgm:pt modelId="{925792B3-756A-4E31-96C7-4EF84A135120}" type="pres">
      <dgm:prSet presAssocID="{82643422-71CE-486E-A788-EE77854193BD}" presName="parTx" presStyleLbl="revTx" presStyleIdx="2" presStyleCnt="5">
        <dgm:presLayoutVars>
          <dgm:chMax val="0"/>
          <dgm:chPref val="0"/>
        </dgm:presLayoutVars>
      </dgm:prSet>
      <dgm:spPr/>
    </dgm:pt>
    <dgm:pt modelId="{F4FE08AE-6AAD-41A2-BB13-169A2B61A796}" type="pres">
      <dgm:prSet presAssocID="{3F360416-8B33-450F-B34D-2599651ABB4D}" presName="sibTrans" presStyleCnt="0"/>
      <dgm:spPr/>
    </dgm:pt>
    <dgm:pt modelId="{4DE628A4-9185-406D-B7A8-A639E3EA952A}" type="pres">
      <dgm:prSet presAssocID="{8218C391-02B0-49ED-859E-199274F0000A}" presName="compNode" presStyleCnt="0"/>
      <dgm:spPr/>
    </dgm:pt>
    <dgm:pt modelId="{DC3D959F-CBBA-42BC-9614-62F8F3B6314F}" type="pres">
      <dgm:prSet presAssocID="{8218C391-02B0-49ED-859E-199274F0000A}" presName="bgRect" presStyleLbl="bgShp" presStyleIdx="3" presStyleCnt="5"/>
      <dgm:spPr/>
    </dgm:pt>
    <dgm:pt modelId="{5020D4F5-0C5D-4FD9-A5B6-983F84C9BD2C}" type="pres">
      <dgm:prSet presAssocID="{8218C391-02B0-49ED-859E-199274F0000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4CA399AF-3CD9-49E6-A625-A9EAA87ECDB2}" type="pres">
      <dgm:prSet presAssocID="{8218C391-02B0-49ED-859E-199274F0000A}" presName="spaceRect" presStyleCnt="0"/>
      <dgm:spPr/>
    </dgm:pt>
    <dgm:pt modelId="{6D049F55-62F2-49FB-853D-6B90A9289F48}" type="pres">
      <dgm:prSet presAssocID="{8218C391-02B0-49ED-859E-199274F0000A}" presName="parTx" presStyleLbl="revTx" presStyleIdx="3" presStyleCnt="5">
        <dgm:presLayoutVars>
          <dgm:chMax val="0"/>
          <dgm:chPref val="0"/>
        </dgm:presLayoutVars>
      </dgm:prSet>
      <dgm:spPr/>
    </dgm:pt>
    <dgm:pt modelId="{08268B07-FDE4-4797-9E5C-8918FA3C32C1}" type="pres">
      <dgm:prSet presAssocID="{6308CB2D-BEA4-44CE-8096-148E0EA0320E}" presName="sibTrans" presStyleCnt="0"/>
      <dgm:spPr/>
    </dgm:pt>
    <dgm:pt modelId="{F0DA54DC-6D0C-4842-AB6F-3E5BF3C2C14F}" type="pres">
      <dgm:prSet presAssocID="{D342453B-DA8F-48B0-9553-1A57AAE125E1}" presName="compNode" presStyleCnt="0"/>
      <dgm:spPr/>
    </dgm:pt>
    <dgm:pt modelId="{9F397ACC-A53D-432A-AFF7-2906219EDB87}" type="pres">
      <dgm:prSet presAssocID="{D342453B-DA8F-48B0-9553-1A57AAE125E1}" presName="bgRect" presStyleLbl="bgShp" presStyleIdx="4" presStyleCnt="5"/>
      <dgm:spPr/>
    </dgm:pt>
    <dgm:pt modelId="{A155E1D7-66E4-4714-8AF5-773DFD6CE17F}" type="pres">
      <dgm:prSet presAssocID="{D342453B-DA8F-48B0-9553-1A57AAE125E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anda"/>
        </a:ext>
      </dgm:extLst>
    </dgm:pt>
    <dgm:pt modelId="{1E5617CE-030A-4D88-B7C8-067E2B716161}" type="pres">
      <dgm:prSet presAssocID="{D342453B-DA8F-48B0-9553-1A57AAE125E1}" presName="spaceRect" presStyleCnt="0"/>
      <dgm:spPr/>
    </dgm:pt>
    <dgm:pt modelId="{032A6B71-D3BD-4626-A886-0D7D6000C0E5}" type="pres">
      <dgm:prSet presAssocID="{D342453B-DA8F-48B0-9553-1A57AAE125E1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865DF200-6223-47F9-808F-6AA33C127A14}" srcId="{BA8FAEC3-840C-47EA-A977-674B6C1DAD8A}" destId="{82643422-71CE-486E-A788-EE77854193BD}" srcOrd="2" destOrd="0" parTransId="{AD99E461-6E15-4F15-9249-B3E0997E5463}" sibTransId="{3F360416-8B33-450F-B34D-2599651ABB4D}"/>
    <dgm:cxn modelId="{0A463911-7101-442B-8EB2-8069D2A3532A}" type="presOf" srcId="{82643422-71CE-486E-A788-EE77854193BD}" destId="{925792B3-756A-4E31-96C7-4EF84A135120}" srcOrd="0" destOrd="0" presId="urn:microsoft.com/office/officeart/2018/2/layout/IconVerticalSolidList"/>
    <dgm:cxn modelId="{6008591E-AAC6-40F2-9849-07B6875B9BEC}" type="presOf" srcId="{8218C391-02B0-49ED-859E-199274F0000A}" destId="{6D049F55-62F2-49FB-853D-6B90A9289F48}" srcOrd="0" destOrd="0" presId="urn:microsoft.com/office/officeart/2018/2/layout/IconVerticalSolidList"/>
    <dgm:cxn modelId="{2F674822-F2B4-4BBF-859B-BEDC9150DC53}" type="presOf" srcId="{D342453B-DA8F-48B0-9553-1A57AAE125E1}" destId="{032A6B71-D3BD-4626-A886-0D7D6000C0E5}" srcOrd="0" destOrd="0" presId="urn:microsoft.com/office/officeart/2018/2/layout/IconVerticalSolidList"/>
    <dgm:cxn modelId="{61A6A13F-DD2D-4643-8AD6-170A7B2DD59F}" type="presOf" srcId="{40D0308C-6243-4A85-A77B-B0B20D4CD7BA}" destId="{F205AAD5-4510-45E6-BE8B-000F3823D54A}" srcOrd="0" destOrd="0" presId="urn:microsoft.com/office/officeart/2018/2/layout/IconVerticalSolidList"/>
    <dgm:cxn modelId="{C7FB4543-28EC-43C8-BC70-119FA836C636}" srcId="{BA8FAEC3-840C-47EA-A977-674B6C1DAD8A}" destId="{40D0308C-6243-4A85-A77B-B0B20D4CD7BA}" srcOrd="1" destOrd="0" parTransId="{86896A83-2785-4A60-9E45-8E91EC06BA18}" sibTransId="{F7B8477B-822A-4A84-9FCA-4A37D348ED2A}"/>
    <dgm:cxn modelId="{EFFD3DAA-B66F-445B-BEBF-B15D6F02D9D3}" type="presOf" srcId="{A45542AA-6299-441A-8A24-09D6DE01044C}" destId="{8E8D3A74-BB71-4025-9260-0C81F93370A3}" srcOrd="0" destOrd="0" presId="urn:microsoft.com/office/officeart/2018/2/layout/IconVerticalSolidList"/>
    <dgm:cxn modelId="{30DFE7B7-2FB6-4ACD-B2EB-872D75CF5698}" type="presOf" srcId="{BA8FAEC3-840C-47EA-A977-674B6C1DAD8A}" destId="{9AFE84F3-29CD-4845-B6E6-5284B2118EEC}" srcOrd="0" destOrd="0" presId="urn:microsoft.com/office/officeart/2018/2/layout/IconVerticalSolidList"/>
    <dgm:cxn modelId="{569284CF-EC11-4AD9-9C29-CDA147CE9A35}" srcId="{BA8FAEC3-840C-47EA-A977-674B6C1DAD8A}" destId="{D342453B-DA8F-48B0-9553-1A57AAE125E1}" srcOrd="4" destOrd="0" parTransId="{6FFBFDA6-4537-4C74-9D9E-E9D91626C49D}" sibTransId="{305C4CB8-4EDA-4D36-A377-8AD8DA802A75}"/>
    <dgm:cxn modelId="{5B7D91D4-DF47-4F39-B876-8BF432FEDADD}" srcId="{BA8FAEC3-840C-47EA-A977-674B6C1DAD8A}" destId="{A45542AA-6299-441A-8A24-09D6DE01044C}" srcOrd="0" destOrd="0" parTransId="{4D9CE359-6954-40D3-95DC-F030EE49E0D9}" sibTransId="{95E5D3E1-E9D2-495E-B8C8-318B665C1280}"/>
    <dgm:cxn modelId="{F2E42CE3-C57B-4522-9C60-24EDBACFBF66}" srcId="{BA8FAEC3-840C-47EA-A977-674B6C1DAD8A}" destId="{8218C391-02B0-49ED-859E-199274F0000A}" srcOrd="3" destOrd="0" parTransId="{2A566139-EF09-4323-A5FC-2C43EB2CCD34}" sibTransId="{6308CB2D-BEA4-44CE-8096-148E0EA0320E}"/>
    <dgm:cxn modelId="{C805042D-F854-4411-B8BC-12C04CCD85D8}" type="presParOf" srcId="{9AFE84F3-29CD-4845-B6E6-5284B2118EEC}" destId="{510A3EA9-255A-4669-A37D-3445E7276586}" srcOrd="0" destOrd="0" presId="urn:microsoft.com/office/officeart/2018/2/layout/IconVerticalSolidList"/>
    <dgm:cxn modelId="{35BBFEB9-2F78-4854-B8B4-DE2050BF90B8}" type="presParOf" srcId="{510A3EA9-255A-4669-A37D-3445E7276586}" destId="{9DEE4270-7D48-48D9-909C-8CE83677F0C5}" srcOrd="0" destOrd="0" presId="urn:microsoft.com/office/officeart/2018/2/layout/IconVerticalSolidList"/>
    <dgm:cxn modelId="{5A835130-5351-400B-9BF8-87400EFB4B15}" type="presParOf" srcId="{510A3EA9-255A-4669-A37D-3445E7276586}" destId="{B3DE9673-8506-454B-A8D6-8E86AC940A4F}" srcOrd="1" destOrd="0" presId="urn:microsoft.com/office/officeart/2018/2/layout/IconVerticalSolidList"/>
    <dgm:cxn modelId="{D6DB4D72-58D7-4626-8D98-BF7CD99B72B5}" type="presParOf" srcId="{510A3EA9-255A-4669-A37D-3445E7276586}" destId="{3D693CBC-4FB8-421D-96DD-D821DC5DEB5F}" srcOrd="2" destOrd="0" presId="urn:microsoft.com/office/officeart/2018/2/layout/IconVerticalSolidList"/>
    <dgm:cxn modelId="{6CEAFD09-319E-4E7A-945B-D8E84E889CDF}" type="presParOf" srcId="{510A3EA9-255A-4669-A37D-3445E7276586}" destId="{8E8D3A74-BB71-4025-9260-0C81F93370A3}" srcOrd="3" destOrd="0" presId="urn:microsoft.com/office/officeart/2018/2/layout/IconVerticalSolidList"/>
    <dgm:cxn modelId="{89F5D44B-27C2-48CB-B5A2-D2C7587B2937}" type="presParOf" srcId="{9AFE84F3-29CD-4845-B6E6-5284B2118EEC}" destId="{39E24394-5FE9-410A-8558-267EA6E3CBD3}" srcOrd="1" destOrd="0" presId="urn:microsoft.com/office/officeart/2018/2/layout/IconVerticalSolidList"/>
    <dgm:cxn modelId="{42E3673A-EF9A-40B1-A5B4-FFF9DA69291B}" type="presParOf" srcId="{9AFE84F3-29CD-4845-B6E6-5284B2118EEC}" destId="{AE788522-9720-47A8-990E-6AD5ABF52304}" srcOrd="2" destOrd="0" presId="urn:microsoft.com/office/officeart/2018/2/layout/IconVerticalSolidList"/>
    <dgm:cxn modelId="{3752808E-366D-4C64-B943-2441139F33E6}" type="presParOf" srcId="{AE788522-9720-47A8-990E-6AD5ABF52304}" destId="{7AD53BE9-7DF5-403F-9CD5-CCB0C8078E74}" srcOrd="0" destOrd="0" presId="urn:microsoft.com/office/officeart/2018/2/layout/IconVerticalSolidList"/>
    <dgm:cxn modelId="{8E71B6FC-76B0-432F-9518-8B406894E4E0}" type="presParOf" srcId="{AE788522-9720-47A8-990E-6AD5ABF52304}" destId="{12C615B3-A49D-4A8A-A90C-A087D547009A}" srcOrd="1" destOrd="0" presId="urn:microsoft.com/office/officeart/2018/2/layout/IconVerticalSolidList"/>
    <dgm:cxn modelId="{E9AC8855-98B8-4756-B69C-AA7B2C34A0F0}" type="presParOf" srcId="{AE788522-9720-47A8-990E-6AD5ABF52304}" destId="{7E16439F-D85E-42EC-BF32-F4DE30D1D056}" srcOrd="2" destOrd="0" presId="urn:microsoft.com/office/officeart/2018/2/layout/IconVerticalSolidList"/>
    <dgm:cxn modelId="{0844030C-258F-40F4-95FB-8341035A0571}" type="presParOf" srcId="{AE788522-9720-47A8-990E-6AD5ABF52304}" destId="{F205AAD5-4510-45E6-BE8B-000F3823D54A}" srcOrd="3" destOrd="0" presId="urn:microsoft.com/office/officeart/2018/2/layout/IconVerticalSolidList"/>
    <dgm:cxn modelId="{4AADEAEB-CB25-4694-9C51-87FA3A9C4E0D}" type="presParOf" srcId="{9AFE84F3-29CD-4845-B6E6-5284B2118EEC}" destId="{F4E9AB78-CE4F-4510-B074-E52413E824E6}" srcOrd="3" destOrd="0" presId="urn:microsoft.com/office/officeart/2018/2/layout/IconVerticalSolidList"/>
    <dgm:cxn modelId="{5F0294D9-C801-4019-A60F-822291FA1C98}" type="presParOf" srcId="{9AFE84F3-29CD-4845-B6E6-5284B2118EEC}" destId="{E27A0F01-48A3-43B9-BB10-7A32CBCE2F74}" srcOrd="4" destOrd="0" presId="urn:microsoft.com/office/officeart/2018/2/layout/IconVerticalSolidList"/>
    <dgm:cxn modelId="{9D29BC21-56DD-41C0-AA92-76E53694A91A}" type="presParOf" srcId="{E27A0F01-48A3-43B9-BB10-7A32CBCE2F74}" destId="{352DE062-4021-4CE2-A7EC-9FA41906BE28}" srcOrd="0" destOrd="0" presId="urn:microsoft.com/office/officeart/2018/2/layout/IconVerticalSolidList"/>
    <dgm:cxn modelId="{C7D9013C-4518-4263-9BB2-02EF8989E94A}" type="presParOf" srcId="{E27A0F01-48A3-43B9-BB10-7A32CBCE2F74}" destId="{7E832A6A-67B2-4F2E-BEAC-205B994A8F94}" srcOrd="1" destOrd="0" presId="urn:microsoft.com/office/officeart/2018/2/layout/IconVerticalSolidList"/>
    <dgm:cxn modelId="{28D4D02F-72F6-4B8F-BD26-846AD1E1FC06}" type="presParOf" srcId="{E27A0F01-48A3-43B9-BB10-7A32CBCE2F74}" destId="{B5D307F6-C50A-4A24-8500-50E485F582F6}" srcOrd="2" destOrd="0" presId="urn:microsoft.com/office/officeart/2018/2/layout/IconVerticalSolidList"/>
    <dgm:cxn modelId="{F444EF6F-F857-45D2-BF4A-78893A158683}" type="presParOf" srcId="{E27A0F01-48A3-43B9-BB10-7A32CBCE2F74}" destId="{925792B3-756A-4E31-96C7-4EF84A135120}" srcOrd="3" destOrd="0" presId="urn:microsoft.com/office/officeart/2018/2/layout/IconVerticalSolidList"/>
    <dgm:cxn modelId="{899B545D-9EF6-4AA8-8A86-4A3886EAC86B}" type="presParOf" srcId="{9AFE84F3-29CD-4845-B6E6-5284B2118EEC}" destId="{F4FE08AE-6AAD-41A2-BB13-169A2B61A796}" srcOrd="5" destOrd="0" presId="urn:microsoft.com/office/officeart/2018/2/layout/IconVerticalSolidList"/>
    <dgm:cxn modelId="{F6195396-6E34-4595-B770-75BADF6CEC83}" type="presParOf" srcId="{9AFE84F3-29CD-4845-B6E6-5284B2118EEC}" destId="{4DE628A4-9185-406D-B7A8-A639E3EA952A}" srcOrd="6" destOrd="0" presId="urn:microsoft.com/office/officeart/2018/2/layout/IconVerticalSolidList"/>
    <dgm:cxn modelId="{C1820636-995B-45BC-A0A3-98D1221768D4}" type="presParOf" srcId="{4DE628A4-9185-406D-B7A8-A639E3EA952A}" destId="{DC3D959F-CBBA-42BC-9614-62F8F3B6314F}" srcOrd="0" destOrd="0" presId="urn:microsoft.com/office/officeart/2018/2/layout/IconVerticalSolidList"/>
    <dgm:cxn modelId="{68E9512E-2AA1-4D0A-B206-E4856390C651}" type="presParOf" srcId="{4DE628A4-9185-406D-B7A8-A639E3EA952A}" destId="{5020D4F5-0C5D-4FD9-A5B6-983F84C9BD2C}" srcOrd="1" destOrd="0" presId="urn:microsoft.com/office/officeart/2018/2/layout/IconVerticalSolidList"/>
    <dgm:cxn modelId="{945103C7-2925-44EC-BAEE-0D749B5102E2}" type="presParOf" srcId="{4DE628A4-9185-406D-B7A8-A639E3EA952A}" destId="{4CA399AF-3CD9-49E6-A625-A9EAA87ECDB2}" srcOrd="2" destOrd="0" presId="urn:microsoft.com/office/officeart/2018/2/layout/IconVerticalSolidList"/>
    <dgm:cxn modelId="{5F81A945-0C4C-4A4A-B607-4822C8B84041}" type="presParOf" srcId="{4DE628A4-9185-406D-B7A8-A639E3EA952A}" destId="{6D049F55-62F2-49FB-853D-6B90A9289F48}" srcOrd="3" destOrd="0" presId="urn:microsoft.com/office/officeart/2018/2/layout/IconVerticalSolidList"/>
    <dgm:cxn modelId="{F64EFABA-AF48-45F2-AD3F-05B10B5551B8}" type="presParOf" srcId="{9AFE84F3-29CD-4845-B6E6-5284B2118EEC}" destId="{08268B07-FDE4-4797-9E5C-8918FA3C32C1}" srcOrd="7" destOrd="0" presId="urn:microsoft.com/office/officeart/2018/2/layout/IconVerticalSolidList"/>
    <dgm:cxn modelId="{C50654D9-CB1A-4A70-BD0D-3D0840A4D803}" type="presParOf" srcId="{9AFE84F3-29CD-4845-B6E6-5284B2118EEC}" destId="{F0DA54DC-6D0C-4842-AB6F-3E5BF3C2C14F}" srcOrd="8" destOrd="0" presId="urn:microsoft.com/office/officeart/2018/2/layout/IconVerticalSolidList"/>
    <dgm:cxn modelId="{69A392E0-7744-404D-A74B-39193E70AEC5}" type="presParOf" srcId="{F0DA54DC-6D0C-4842-AB6F-3E5BF3C2C14F}" destId="{9F397ACC-A53D-432A-AFF7-2906219EDB87}" srcOrd="0" destOrd="0" presId="urn:microsoft.com/office/officeart/2018/2/layout/IconVerticalSolidList"/>
    <dgm:cxn modelId="{F4B99622-E7D8-4E60-90D0-F606E57F5921}" type="presParOf" srcId="{F0DA54DC-6D0C-4842-AB6F-3E5BF3C2C14F}" destId="{A155E1D7-66E4-4714-8AF5-773DFD6CE17F}" srcOrd="1" destOrd="0" presId="urn:microsoft.com/office/officeart/2018/2/layout/IconVerticalSolidList"/>
    <dgm:cxn modelId="{53A52506-BD3A-42D4-BEE8-3573E2BA6701}" type="presParOf" srcId="{F0DA54DC-6D0C-4842-AB6F-3E5BF3C2C14F}" destId="{1E5617CE-030A-4D88-B7C8-067E2B716161}" srcOrd="2" destOrd="0" presId="urn:microsoft.com/office/officeart/2018/2/layout/IconVerticalSolidList"/>
    <dgm:cxn modelId="{7ADED2D7-EDF3-41AE-98FF-EAFC6DD33074}" type="presParOf" srcId="{F0DA54DC-6D0C-4842-AB6F-3E5BF3C2C14F}" destId="{032A6B71-D3BD-4626-A886-0D7D6000C0E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C3301A0-4A2D-4147-AEC1-905DEF8758D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F77B845-5010-49BB-BD01-24BAE94478CE}">
      <dgm:prSet/>
      <dgm:spPr/>
      <dgm:t>
        <a:bodyPr/>
        <a:lstStyle/>
        <a:p>
          <a:r>
            <a:rPr lang="en-US"/>
            <a:t>Clear and simple communication</a:t>
          </a:r>
        </a:p>
      </dgm:t>
    </dgm:pt>
    <dgm:pt modelId="{87C37826-180D-4ACF-91FB-D66D77C9A7EE}" type="parTrans" cxnId="{46C4C4B2-77AE-4231-BC19-39ED2F54BF43}">
      <dgm:prSet/>
      <dgm:spPr/>
      <dgm:t>
        <a:bodyPr/>
        <a:lstStyle/>
        <a:p>
          <a:endParaRPr lang="en-US"/>
        </a:p>
      </dgm:t>
    </dgm:pt>
    <dgm:pt modelId="{E3D580BD-AA59-4132-BDD9-149D50D9E2EF}" type="sibTrans" cxnId="{46C4C4B2-77AE-4231-BC19-39ED2F54BF43}">
      <dgm:prSet/>
      <dgm:spPr/>
      <dgm:t>
        <a:bodyPr/>
        <a:lstStyle/>
        <a:p>
          <a:endParaRPr lang="en-US"/>
        </a:p>
      </dgm:t>
    </dgm:pt>
    <dgm:pt modelId="{04BE5294-2BBA-42F5-A8AC-4A76797F0722}">
      <dgm:prSet/>
      <dgm:spPr/>
      <dgm:t>
        <a:bodyPr/>
        <a:lstStyle/>
        <a:p>
          <a:r>
            <a:rPr lang="en-US"/>
            <a:t>Inhaler technique education</a:t>
          </a:r>
        </a:p>
      </dgm:t>
    </dgm:pt>
    <dgm:pt modelId="{0441802D-2F22-4E81-B385-91FA70A956C2}" type="parTrans" cxnId="{D84A0426-1FE8-4D32-A19D-5E7A9D83FECC}">
      <dgm:prSet/>
      <dgm:spPr/>
      <dgm:t>
        <a:bodyPr/>
        <a:lstStyle/>
        <a:p>
          <a:endParaRPr lang="en-US"/>
        </a:p>
      </dgm:t>
    </dgm:pt>
    <dgm:pt modelId="{2C485EDF-076E-4561-9E2B-D2B3B23BA9C2}" type="sibTrans" cxnId="{D84A0426-1FE8-4D32-A19D-5E7A9D83FECC}">
      <dgm:prSet/>
      <dgm:spPr/>
      <dgm:t>
        <a:bodyPr/>
        <a:lstStyle/>
        <a:p>
          <a:endParaRPr lang="en-US"/>
        </a:p>
      </dgm:t>
    </dgm:pt>
    <dgm:pt modelId="{B7497405-8249-4EC2-A56D-A96E3D396335}">
      <dgm:prSet/>
      <dgm:spPr/>
      <dgm:t>
        <a:bodyPr/>
        <a:lstStyle/>
        <a:p>
          <a:r>
            <a:rPr lang="en-US"/>
            <a:t>Written asthma action plan</a:t>
          </a:r>
        </a:p>
      </dgm:t>
    </dgm:pt>
    <dgm:pt modelId="{1EA028F5-A01D-48CF-95FF-28B6ECB49139}" type="parTrans" cxnId="{FF61C126-5510-4F62-88BB-4CB4072E0BFF}">
      <dgm:prSet/>
      <dgm:spPr/>
      <dgm:t>
        <a:bodyPr/>
        <a:lstStyle/>
        <a:p>
          <a:endParaRPr lang="en-US"/>
        </a:p>
      </dgm:t>
    </dgm:pt>
    <dgm:pt modelId="{2E75AD0B-A540-4E12-8790-88BC0AC5D54A}" type="sibTrans" cxnId="{FF61C126-5510-4F62-88BB-4CB4072E0BFF}">
      <dgm:prSet/>
      <dgm:spPr/>
      <dgm:t>
        <a:bodyPr/>
        <a:lstStyle/>
        <a:p>
          <a:endParaRPr lang="en-US"/>
        </a:p>
      </dgm:t>
    </dgm:pt>
    <dgm:pt modelId="{572C1992-2B7E-4088-B004-F5ED22988731}">
      <dgm:prSet/>
      <dgm:spPr/>
      <dgm:t>
        <a:bodyPr/>
        <a:lstStyle/>
        <a:p>
          <a:r>
            <a:rPr lang="en-US"/>
            <a:t>Shared decision-making</a:t>
          </a:r>
        </a:p>
      </dgm:t>
    </dgm:pt>
    <dgm:pt modelId="{50280D2B-DDA2-494F-971F-2460C33CD3A8}" type="parTrans" cxnId="{30F557F6-A93A-45BC-B048-31C60A325723}">
      <dgm:prSet/>
      <dgm:spPr/>
      <dgm:t>
        <a:bodyPr/>
        <a:lstStyle/>
        <a:p>
          <a:endParaRPr lang="en-US"/>
        </a:p>
      </dgm:t>
    </dgm:pt>
    <dgm:pt modelId="{0102E980-A021-4BC9-BDFC-FF8E37E73510}" type="sibTrans" cxnId="{30F557F6-A93A-45BC-B048-31C60A325723}">
      <dgm:prSet/>
      <dgm:spPr/>
      <dgm:t>
        <a:bodyPr/>
        <a:lstStyle/>
        <a:p>
          <a:endParaRPr lang="en-US"/>
        </a:p>
      </dgm:t>
    </dgm:pt>
    <dgm:pt modelId="{018CB649-8A15-46DD-896C-20522FDA6239}">
      <dgm:prSet/>
      <dgm:spPr/>
      <dgm:t>
        <a:bodyPr/>
        <a:lstStyle/>
        <a:p>
          <a:r>
            <a:rPr lang="en-US"/>
            <a:t>(NICE, 2021)</a:t>
          </a:r>
        </a:p>
      </dgm:t>
    </dgm:pt>
    <dgm:pt modelId="{3E3882FB-8605-46FD-9E17-0C5E77A75BF7}" type="parTrans" cxnId="{CB437807-B467-4C21-9DBC-A7D70C34C183}">
      <dgm:prSet/>
      <dgm:spPr/>
      <dgm:t>
        <a:bodyPr/>
        <a:lstStyle/>
        <a:p>
          <a:endParaRPr lang="en-US"/>
        </a:p>
      </dgm:t>
    </dgm:pt>
    <dgm:pt modelId="{AEE6DD56-0BA9-4A80-A922-552D0EF01923}" type="sibTrans" cxnId="{CB437807-B467-4C21-9DBC-A7D70C34C183}">
      <dgm:prSet/>
      <dgm:spPr/>
      <dgm:t>
        <a:bodyPr/>
        <a:lstStyle/>
        <a:p>
          <a:endParaRPr lang="en-US"/>
        </a:p>
      </dgm:t>
    </dgm:pt>
    <dgm:pt modelId="{0D6F81A0-B3C6-4A74-9234-2F689590B52A}" type="pres">
      <dgm:prSet presAssocID="{9C3301A0-4A2D-4147-AEC1-905DEF8758D4}" presName="vert0" presStyleCnt="0">
        <dgm:presLayoutVars>
          <dgm:dir/>
          <dgm:animOne val="branch"/>
          <dgm:animLvl val="lvl"/>
        </dgm:presLayoutVars>
      </dgm:prSet>
      <dgm:spPr/>
    </dgm:pt>
    <dgm:pt modelId="{9B0A15B7-979E-4817-AE19-5871E0BB9F1A}" type="pres">
      <dgm:prSet presAssocID="{AF77B845-5010-49BB-BD01-24BAE94478CE}" presName="thickLine" presStyleLbl="alignNode1" presStyleIdx="0" presStyleCnt="5"/>
      <dgm:spPr/>
    </dgm:pt>
    <dgm:pt modelId="{6F816534-708F-49F9-A9AA-50FC13BEA75D}" type="pres">
      <dgm:prSet presAssocID="{AF77B845-5010-49BB-BD01-24BAE94478CE}" presName="horz1" presStyleCnt="0"/>
      <dgm:spPr/>
    </dgm:pt>
    <dgm:pt modelId="{74A3B2BA-B6AB-44C4-BFB2-4D1F4FFFE754}" type="pres">
      <dgm:prSet presAssocID="{AF77B845-5010-49BB-BD01-24BAE94478CE}" presName="tx1" presStyleLbl="revTx" presStyleIdx="0" presStyleCnt="5"/>
      <dgm:spPr/>
    </dgm:pt>
    <dgm:pt modelId="{3F25F80A-1C34-43D1-948D-4BE221EB501D}" type="pres">
      <dgm:prSet presAssocID="{AF77B845-5010-49BB-BD01-24BAE94478CE}" presName="vert1" presStyleCnt="0"/>
      <dgm:spPr/>
    </dgm:pt>
    <dgm:pt modelId="{6FDAAF70-83E9-4F9F-ADE1-1C08A9529621}" type="pres">
      <dgm:prSet presAssocID="{04BE5294-2BBA-42F5-A8AC-4A76797F0722}" presName="thickLine" presStyleLbl="alignNode1" presStyleIdx="1" presStyleCnt="5"/>
      <dgm:spPr/>
    </dgm:pt>
    <dgm:pt modelId="{9B5D4491-10D1-4D20-B334-6B9AEFE00795}" type="pres">
      <dgm:prSet presAssocID="{04BE5294-2BBA-42F5-A8AC-4A76797F0722}" presName="horz1" presStyleCnt="0"/>
      <dgm:spPr/>
    </dgm:pt>
    <dgm:pt modelId="{D6BD1A65-7124-4A13-9F64-5A267478911F}" type="pres">
      <dgm:prSet presAssocID="{04BE5294-2BBA-42F5-A8AC-4A76797F0722}" presName="tx1" presStyleLbl="revTx" presStyleIdx="1" presStyleCnt="5"/>
      <dgm:spPr/>
    </dgm:pt>
    <dgm:pt modelId="{5F2C8443-B017-4D98-831C-F2C07C708AC2}" type="pres">
      <dgm:prSet presAssocID="{04BE5294-2BBA-42F5-A8AC-4A76797F0722}" presName="vert1" presStyleCnt="0"/>
      <dgm:spPr/>
    </dgm:pt>
    <dgm:pt modelId="{64DB0B9D-5950-46FE-9144-91E917F157C5}" type="pres">
      <dgm:prSet presAssocID="{B7497405-8249-4EC2-A56D-A96E3D396335}" presName="thickLine" presStyleLbl="alignNode1" presStyleIdx="2" presStyleCnt="5"/>
      <dgm:spPr/>
    </dgm:pt>
    <dgm:pt modelId="{80D3F8A7-B287-4E31-8831-0B82652F9710}" type="pres">
      <dgm:prSet presAssocID="{B7497405-8249-4EC2-A56D-A96E3D396335}" presName="horz1" presStyleCnt="0"/>
      <dgm:spPr/>
    </dgm:pt>
    <dgm:pt modelId="{CBF66BDD-E2E6-4DCC-8CB3-82EF824F887F}" type="pres">
      <dgm:prSet presAssocID="{B7497405-8249-4EC2-A56D-A96E3D396335}" presName="tx1" presStyleLbl="revTx" presStyleIdx="2" presStyleCnt="5"/>
      <dgm:spPr/>
    </dgm:pt>
    <dgm:pt modelId="{F3DFA777-7A66-4DAD-99CF-A479D27A67C3}" type="pres">
      <dgm:prSet presAssocID="{B7497405-8249-4EC2-A56D-A96E3D396335}" presName="vert1" presStyleCnt="0"/>
      <dgm:spPr/>
    </dgm:pt>
    <dgm:pt modelId="{4FC0FBE5-3A26-4A4C-A6D4-FAD1FF147B31}" type="pres">
      <dgm:prSet presAssocID="{572C1992-2B7E-4088-B004-F5ED22988731}" presName="thickLine" presStyleLbl="alignNode1" presStyleIdx="3" presStyleCnt="5"/>
      <dgm:spPr/>
    </dgm:pt>
    <dgm:pt modelId="{FC2F6D8E-A6A5-4D36-A5C9-99FB942D25F6}" type="pres">
      <dgm:prSet presAssocID="{572C1992-2B7E-4088-B004-F5ED22988731}" presName="horz1" presStyleCnt="0"/>
      <dgm:spPr/>
    </dgm:pt>
    <dgm:pt modelId="{ABFC5D1C-4CB8-4536-B1CF-8F783E6910D5}" type="pres">
      <dgm:prSet presAssocID="{572C1992-2B7E-4088-B004-F5ED22988731}" presName="tx1" presStyleLbl="revTx" presStyleIdx="3" presStyleCnt="5"/>
      <dgm:spPr/>
    </dgm:pt>
    <dgm:pt modelId="{71CA59AE-6DFC-4292-8AE8-2750BEAFC183}" type="pres">
      <dgm:prSet presAssocID="{572C1992-2B7E-4088-B004-F5ED22988731}" presName="vert1" presStyleCnt="0"/>
      <dgm:spPr/>
    </dgm:pt>
    <dgm:pt modelId="{B040E893-ACFC-4E5B-8513-8DD736E5BC9C}" type="pres">
      <dgm:prSet presAssocID="{018CB649-8A15-46DD-896C-20522FDA6239}" presName="thickLine" presStyleLbl="alignNode1" presStyleIdx="4" presStyleCnt="5"/>
      <dgm:spPr/>
    </dgm:pt>
    <dgm:pt modelId="{D3E37C88-1203-4546-AD1E-3C3D1FD0C57C}" type="pres">
      <dgm:prSet presAssocID="{018CB649-8A15-46DD-896C-20522FDA6239}" presName="horz1" presStyleCnt="0"/>
      <dgm:spPr/>
    </dgm:pt>
    <dgm:pt modelId="{0A41C2A2-4050-4231-B634-0149FF5D5F09}" type="pres">
      <dgm:prSet presAssocID="{018CB649-8A15-46DD-896C-20522FDA6239}" presName="tx1" presStyleLbl="revTx" presStyleIdx="4" presStyleCnt="5"/>
      <dgm:spPr/>
    </dgm:pt>
    <dgm:pt modelId="{38A57C59-8CF0-4BC2-B3AB-448B9D3BE6C0}" type="pres">
      <dgm:prSet presAssocID="{018CB649-8A15-46DD-896C-20522FDA6239}" presName="vert1" presStyleCnt="0"/>
      <dgm:spPr/>
    </dgm:pt>
  </dgm:ptLst>
  <dgm:cxnLst>
    <dgm:cxn modelId="{CB437807-B467-4C21-9DBC-A7D70C34C183}" srcId="{9C3301A0-4A2D-4147-AEC1-905DEF8758D4}" destId="{018CB649-8A15-46DD-896C-20522FDA6239}" srcOrd="4" destOrd="0" parTransId="{3E3882FB-8605-46FD-9E17-0C5E77A75BF7}" sibTransId="{AEE6DD56-0BA9-4A80-A922-552D0EF01923}"/>
    <dgm:cxn modelId="{D84A0426-1FE8-4D32-A19D-5E7A9D83FECC}" srcId="{9C3301A0-4A2D-4147-AEC1-905DEF8758D4}" destId="{04BE5294-2BBA-42F5-A8AC-4A76797F0722}" srcOrd="1" destOrd="0" parTransId="{0441802D-2F22-4E81-B385-91FA70A956C2}" sibTransId="{2C485EDF-076E-4561-9E2B-D2B3B23BA9C2}"/>
    <dgm:cxn modelId="{FF61C126-5510-4F62-88BB-4CB4072E0BFF}" srcId="{9C3301A0-4A2D-4147-AEC1-905DEF8758D4}" destId="{B7497405-8249-4EC2-A56D-A96E3D396335}" srcOrd="2" destOrd="0" parTransId="{1EA028F5-A01D-48CF-95FF-28B6ECB49139}" sibTransId="{2E75AD0B-A540-4E12-8790-88BC0AC5D54A}"/>
    <dgm:cxn modelId="{BEFEB348-C797-4CB7-8BDB-98800CA9AF6C}" type="presOf" srcId="{018CB649-8A15-46DD-896C-20522FDA6239}" destId="{0A41C2A2-4050-4231-B634-0149FF5D5F09}" srcOrd="0" destOrd="0" presId="urn:microsoft.com/office/officeart/2008/layout/LinedList"/>
    <dgm:cxn modelId="{1BF40671-F9E5-43F5-ADFB-5BC8B1600793}" type="presOf" srcId="{B7497405-8249-4EC2-A56D-A96E3D396335}" destId="{CBF66BDD-E2E6-4DCC-8CB3-82EF824F887F}" srcOrd="0" destOrd="0" presId="urn:microsoft.com/office/officeart/2008/layout/LinedList"/>
    <dgm:cxn modelId="{A873C284-8E08-4647-9CF9-C990736A6E54}" type="presOf" srcId="{572C1992-2B7E-4088-B004-F5ED22988731}" destId="{ABFC5D1C-4CB8-4536-B1CF-8F783E6910D5}" srcOrd="0" destOrd="0" presId="urn:microsoft.com/office/officeart/2008/layout/LinedList"/>
    <dgm:cxn modelId="{4FE99B88-ADD9-41D3-A859-4630B34D78CA}" type="presOf" srcId="{04BE5294-2BBA-42F5-A8AC-4A76797F0722}" destId="{D6BD1A65-7124-4A13-9F64-5A267478911F}" srcOrd="0" destOrd="0" presId="urn:microsoft.com/office/officeart/2008/layout/LinedList"/>
    <dgm:cxn modelId="{46C4C4B2-77AE-4231-BC19-39ED2F54BF43}" srcId="{9C3301A0-4A2D-4147-AEC1-905DEF8758D4}" destId="{AF77B845-5010-49BB-BD01-24BAE94478CE}" srcOrd="0" destOrd="0" parTransId="{87C37826-180D-4ACF-91FB-D66D77C9A7EE}" sibTransId="{E3D580BD-AA59-4132-BDD9-149D50D9E2EF}"/>
    <dgm:cxn modelId="{C40815D8-B832-498F-9A5A-C901EE41A0D9}" type="presOf" srcId="{9C3301A0-4A2D-4147-AEC1-905DEF8758D4}" destId="{0D6F81A0-B3C6-4A74-9234-2F689590B52A}" srcOrd="0" destOrd="0" presId="urn:microsoft.com/office/officeart/2008/layout/LinedList"/>
    <dgm:cxn modelId="{925293F3-FF4C-4B53-A875-9671540171CF}" type="presOf" srcId="{AF77B845-5010-49BB-BD01-24BAE94478CE}" destId="{74A3B2BA-B6AB-44C4-BFB2-4D1F4FFFE754}" srcOrd="0" destOrd="0" presId="urn:microsoft.com/office/officeart/2008/layout/LinedList"/>
    <dgm:cxn modelId="{30F557F6-A93A-45BC-B048-31C60A325723}" srcId="{9C3301A0-4A2D-4147-AEC1-905DEF8758D4}" destId="{572C1992-2B7E-4088-B004-F5ED22988731}" srcOrd="3" destOrd="0" parTransId="{50280D2B-DDA2-494F-971F-2460C33CD3A8}" sibTransId="{0102E980-A021-4BC9-BDFC-FF8E37E73510}"/>
    <dgm:cxn modelId="{A43EC89A-19D3-4C39-AF53-7DACD74F08DF}" type="presParOf" srcId="{0D6F81A0-B3C6-4A74-9234-2F689590B52A}" destId="{9B0A15B7-979E-4817-AE19-5871E0BB9F1A}" srcOrd="0" destOrd="0" presId="urn:microsoft.com/office/officeart/2008/layout/LinedList"/>
    <dgm:cxn modelId="{F4EB55A6-0C68-4E87-86CC-35B8BAF0D2D0}" type="presParOf" srcId="{0D6F81A0-B3C6-4A74-9234-2F689590B52A}" destId="{6F816534-708F-49F9-A9AA-50FC13BEA75D}" srcOrd="1" destOrd="0" presId="urn:microsoft.com/office/officeart/2008/layout/LinedList"/>
    <dgm:cxn modelId="{FB8938A0-E92D-4CE5-AB6C-6310F2B07B44}" type="presParOf" srcId="{6F816534-708F-49F9-A9AA-50FC13BEA75D}" destId="{74A3B2BA-B6AB-44C4-BFB2-4D1F4FFFE754}" srcOrd="0" destOrd="0" presId="urn:microsoft.com/office/officeart/2008/layout/LinedList"/>
    <dgm:cxn modelId="{04DD05AB-A357-4888-9324-43D6426805E7}" type="presParOf" srcId="{6F816534-708F-49F9-A9AA-50FC13BEA75D}" destId="{3F25F80A-1C34-43D1-948D-4BE221EB501D}" srcOrd="1" destOrd="0" presId="urn:microsoft.com/office/officeart/2008/layout/LinedList"/>
    <dgm:cxn modelId="{907AD892-0843-402E-B90E-A0F0F00C6A58}" type="presParOf" srcId="{0D6F81A0-B3C6-4A74-9234-2F689590B52A}" destId="{6FDAAF70-83E9-4F9F-ADE1-1C08A9529621}" srcOrd="2" destOrd="0" presId="urn:microsoft.com/office/officeart/2008/layout/LinedList"/>
    <dgm:cxn modelId="{B1A45CED-6C53-4C25-A8A3-E38C144AA8DF}" type="presParOf" srcId="{0D6F81A0-B3C6-4A74-9234-2F689590B52A}" destId="{9B5D4491-10D1-4D20-B334-6B9AEFE00795}" srcOrd="3" destOrd="0" presId="urn:microsoft.com/office/officeart/2008/layout/LinedList"/>
    <dgm:cxn modelId="{B2109D43-1CAA-4D81-88A8-8398A4E0C86C}" type="presParOf" srcId="{9B5D4491-10D1-4D20-B334-6B9AEFE00795}" destId="{D6BD1A65-7124-4A13-9F64-5A267478911F}" srcOrd="0" destOrd="0" presId="urn:microsoft.com/office/officeart/2008/layout/LinedList"/>
    <dgm:cxn modelId="{90203832-767B-4E33-A07B-B5DBEF4A6D31}" type="presParOf" srcId="{9B5D4491-10D1-4D20-B334-6B9AEFE00795}" destId="{5F2C8443-B017-4D98-831C-F2C07C708AC2}" srcOrd="1" destOrd="0" presId="urn:microsoft.com/office/officeart/2008/layout/LinedList"/>
    <dgm:cxn modelId="{153FCD7E-53A4-4FB9-A284-12F9BA1EA67F}" type="presParOf" srcId="{0D6F81A0-B3C6-4A74-9234-2F689590B52A}" destId="{64DB0B9D-5950-46FE-9144-91E917F157C5}" srcOrd="4" destOrd="0" presId="urn:microsoft.com/office/officeart/2008/layout/LinedList"/>
    <dgm:cxn modelId="{1720FDD1-DBE9-483D-97DC-3A7BF4429172}" type="presParOf" srcId="{0D6F81A0-B3C6-4A74-9234-2F689590B52A}" destId="{80D3F8A7-B287-4E31-8831-0B82652F9710}" srcOrd="5" destOrd="0" presId="urn:microsoft.com/office/officeart/2008/layout/LinedList"/>
    <dgm:cxn modelId="{4228BDAF-018B-459F-805E-5661DE7E50CA}" type="presParOf" srcId="{80D3F8A7-B287-4E31-8831-0B82652F9710}" destId="{CBF66BDD-E2E6-4DCC-8CB3-82EF824F887F}" srcOrd="0" destOrd="0" presId="urn:microsoft.com/office/officeart/2008/layout/LinedList"/>
    <dgm:cxn modelId="{505B41D3-597D-44C1-8844-3D615893E82F}" type="presParOf" srcId="{80D3F8A7-B287-4E31-8831-0B82652F9710}" destId="{F3DFA777-7A66-4DAD-99CF-A479D27A67C3}" srcOrd="1" destOrd="0" presId="urn:microsoft.com/office/officeart/2008/layout/LinedList"/>
    <dgm:cxn modelId="{A843116A-68B2-4A61-AE37-C35369FE9257}" type="presParOf" srcId="{0D6F81A0-B3C6-4A74-9234-2F689590B52A}" destId="{4FC0FBE5-3A26-4A4C-A6D4-FAD1FF147B31}" srcOrd="6" destOrd="0" presId="urn:microsoft.com/office/officeart/2008/layout/LinedList"/>
    <dgm:cxn modelId="{9D147814-5695-45C8-991A-D2AF9115265D}" type="presParOf" srcId="{0D6F81A0-B3C6-4A74-9234-2F689590B52A}" destId="{FC2F6D8E-A6A5-4D36-A5C9-99FB942D25F6}" srcOrd="7" destOrd="0" presId="urn:microsoft.com/office/officeart/2008/layout/LinedList"/>
    <dgm:cxn modelId="{69CD844E-C3A4-4249-8AB4-CEF82589743A}" type="presParOf" srcId="{FC2F6D8E-A6A5-4D36-A5C9-99FB942D25F6}" destId="{ABFC5D1C-4CB8-4536-B1CF-8F783E6910D5}" srcOrd="0" destOrd="0" presId="urn:microsoft.com/office/officeart/2008/layout/LinedList"/>
    <dgm:cxn modelId="{D29D71A0-A1EE-4CAD-A5C3-29287D7FEF61}" type="presParOf" srcId="{FC2F6D8E-A6A5-4D36-A5C9-99FB942D25F6}" destId="{71CA59AE-6DFC-4292-8AE8-2750BEAFC183}" srcOrd="1" destOrd="0" presId="urn:microsoft.com/office/officeart/2008/layout/LinedList"/>
    <dgm:cxn modelId="{29AA5217-A18B-4597-AA10-BC21BCA283F9}" type="presParOf" srcId="{0D6F81A0-B3C6-4A74-9234-2F689590B52A}" destId="{B040E893-ACFC-4E5B-8513-8DD736E5BC9C}" srcOrd="8" destOrd="0" presId="urn:microsoft.com/office/officeart/2008/layout/LinedList"/>
    <dgm:cxn modelId="{CF832350-40A7-453F-A1DA-F1FB567450EB}" type="presParOf" srcId="{0D6F81A0-B3C6-4A74-9234-2F689590B52A}" destId="{D3E37C88-1203-4546-AD1E-3C3D1FD0C57C}" srcOrd="9" destOrd="0" presId="urn:microsoft.com/office/officeart/2008/layout/LinedList"/>
    <dgm:cxn modelId="{942EECAD-2267-4E52-BC02-C27981115001}" type="presParOf" srcId="{D3E37C88-1203-4546-AD1E-3C3D1FD0C57C}" destId="{0A41C2A2-4050-4231-B634-0149FF5D5F09}" srcOrd="0" destOrd="0" presId="urn:microsoft.com/office/officeart/2008/layout/LinedList"/>
    <dgm:cxn modelId="{3F0F30D3-4A36-40A9-9F4A-5092BA28632F}" type="presParOf" srcId="{D3E37C88-1203-4546-AD1E-3C3D1FD0C57C}" destId="{38A57C59-8CF0-4BC2-B3AB-448B9D3BE6C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EF42F856-AAD1-4742-ABC5-87EA0795EC0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384F03B-0E6D-4DAC-B089-7E605B3338F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Confidentiality</a:t>
          </a:r>
        </a:p>
      </dgm:t>
    </dgm:pt>
    <dgm:pt modelId="{FC88C7B4-D693-44F4-B01C-AC1D1E2A1998}" type="parTrans" cxnId="{3120AE80-858B-4FC8-ABC7-F6057D39E161}">
      <dgm:prSet/>
      <dgm:spPr/>
      <dgm:t>
        <a:bodyPr/>
        <a:lstStyle/>
        <a:p>
          <a:endParaRPr lang="en-US"/>
        </a:p>
      </dgm:t>
    </dgm:pt>
    <dgm:pt modelId="{9DD7B648-2AC9-4CFF-BFB3-ED0106C42476}" type="sibTrans" cxnId="{3120AE80-858B-4FC8-ABC7-F6057D39E161}">
      <dgm:prSet/>
      <dgm:spPr/>
      <dgm:t>
        <a:bodyPr/>
        <a:lstStyle/>
        <a:p>
          <a:endParaRPr lang="en-US"/>
        </a:p>
      </dgm:t>
    </dgm:pt>
    <dgm:pt modelId="{5C43DABE-163D-42E6-B75F-D156911FBC0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Informed consent</a:t>
          </a:r>
        </a:p>
      </dgm:t>
    </dgm:pt>
    <dgm:pt modelId="{EC3FB2AE-FB81-40C9-8A29-E0E11003A99C}" type="parTrans" cxnId="{70AA1026-7E49-4486-9137-3D67543F5DE8}">
      <dgm:prSet/>
      <dgm:spPr/>
      <dgm:t>
        <a:bodyPr/>
        <a:lstStyle/>
        <a:p>
          <a:endParaRPr lang="en-US"/>
        </a:p>
      </dgm:t>
    </dgm:pt>
    <dgm:pt modelId="{78413F6D-7E09-4797-B2A0-DDAFE7F17287}" type="sibTrans" cxnId="{70AA1026-7E49-4486-9137-3D67543F5DE8}">
      <dgm:prSet/>
      <dgm:spPr/>
      <dgm:t>
        <a:bodyPr/>
        <a:lstStyle/>
        <a:p>
          <a:endParaRPr lang="en-US"/>
        </a:p>
      </dgm:t>
    </dgm:pt>
    <dgm:pt modelId="{F6DDBF2C-9C39-45A5-98B1-0BE3A9F2FA9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Respect for autonomy</a:t>
          </a:r>
        </a:p>
      </dgm:t>
    </dgm:pt>
    <dgm:pt modelId="{FBB95EDE-AD64-43B7-AB60-A9FBE130A0F7}" type="parTrans" cxnId="{7874562B-736E-425E-A555-64F362686AD2}">
      <dgm:prSet/>
      <dgm:spPr/>
      <dgm:t>
        <a:bodyPr/>
        <a:lstStyle/>
        <a:p>
          <a:endParaRPr lang="en-US"/>
        </a:p>
      </dgm:t>
    </dgm:pt>
    <dgm:pt modelId="{AD319C6D-C125-49E4-A110-86D4001CD470}" type="sibTrans" cxnId="{7874562B-736E-425E-A555-64F362686AD2}">
      <dgm:prSet/>
      <dgm:spPr/>
      <dgm:t>
        <a:bodyPr/>
        <a:lstStyle/>
        <a:p>
          <a:endParaRPr lang="en-US"/>
        </a:p>
      </dgm:t>
    </dgm:pt>
    <dgm:pt modelId="{8DA1AEEA-9570-464E-971C-DA844DDA02B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Equality and cultural sensitivity</a:t>
          </a:r>
        </a:p>
      </dgm:t>
    </dgm:pt>
    <dgm:pt modelId="{7421BC40-AB9C-4B71-8CCB-484C44F77332}" type="parTrans" cxnId="{1FC989D1-86C3-42FA-B947-AC8617679B07}">
      <dgm:prSet/>
      <dgm:spPr/>
      <dgm:t>
        <a:bodyPr/>
        <a:lstStyle/>
        <a:p>
          <a:endParaRPr lang="en-US"/>
        </a:p>
      </dgm:t>
    </dgm:pt>
    <dgm:pt modelId="{2BEDFCA4-12D0-46E6-9D94-908B39902AF8}" type="sibTrans" cxnId="{1FC989D1-86C3-42FA-B947-AC8617679B07}">
      <dgm:prSet/>
      <dgm:spPr/>
      <dgm:t>
        <a:bodyPr/>
        <a:lstStyle/>
        <a:p>
          <a:endParaRPr lang="en-US"/>
        </a:p>
      </dgm:t>
    </dgm:pt>
    <dgm:pt modelId="{87090D69-A1A2-405A-9464-41BA04B33D2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(NMC, 2018)</a:t>
          </a:r>
        </a:p>
      </dgm:t>
    </dgm:pt>
    <dgm:pt modelId="{BB3C61A1-E250-40DF-9671-1372B320AFD5}" type="parTrans" cxnId="{E1EC6EC3-5550-471B-89AF-A29F77ADD1BB}">
      <dgm:prSet/>
      <dgm:spPr/>
      <dgm:t>
        <a:bodyPr/>
        <a:lstStyle/>
        <a:p>
          <a:endParaRPr lang="en-US"/>
        </a:p>
      </dgm:t>
    </dgm:pt>
    <dgm:pt modelId="{D5F59889-A17B-4937-A9C2-A57081939877}" type="sibTrans" cxnId="{E1EC6EC3-5550-471B-89AF-A29F77ADD1BB}">
      <dgm:prSet/>
      <dgm:spPr/>
      <dgm:t>
        <a:bodyPr/>
        <a:lstStyle/>
        <a:p>
          <a:endParaRPr lang="en-US"/>
        </a:p>
      </dgm:t>
    </dgm:pt>
    <dgm:pt modelId="{B2F67271-36F8-4DB3-879C-72A5DCD9E429}" type="pres">
      <dgm:prSet presAssocID="{EF42F856-AAD1-4742-ABC5-87EA0795EC01}" presName="root" presStyleCnt="0">
        <dgm:presLayoutVars>
          <dgm:dir/>
          <dgm:resizeHandles val="exact"/>
        </dgm:presLayoutVars>
      </dgm:prSet>
      <dgm:spPr/>
    </dgm:pt>
    <dgm:pt modelId="{2DFC4D1A-5041-411A-97FA-CD3EA5F19001}" type="pres">
      <dgm:prSet presAssocID="{5384F03B-0E6D-4DAC-B089-7E605B3338FD}" presName="compNode" presStyleCnt="0"/>
      <dgm:spPr/>
    </dgm:pt>
    <dgm:pt modelId="{2CABC2AC-29FA-42FF-9127-537D179D7894}" type="pres">
      <dgm:prSet presAssocID="{5384F03B-0E6D-4DAC-B089-7E605B3338FD}" presName="bgRect" presStyleLbl="bgShp" presStyleIdx="0" presStyleCnt="5"/>
      <dgm:spPr/>
    </dgm:pt>
    <dgm:pt modelId="{C049CE18-B0AE-47E4-A520-E3A63448AA06}" type="pres">
      <dgm:prSet presAssocID="{5384F03B-0E6D-4DAC-B089-7E605B3338F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F05664B4-0B32-4E7B-AD94-39CC2B345170}" type="pres">
      <dgm:prSet presAssocID="{5384F03B-0E6D-4DAC-B089-7E605B3338FD}" presName="spaceRect" presStyleCnt="0"/>
      <dgm:spPr/>
    </dgm:pt>
    <dgm:pt modelId="{14A0EFBF-93F8-497B-B9B2-D61011DCC436}" type="pres">
      <dgm:prSet presAssocID="{5384F03B-0E6D-4DAC-B089-7E605B3338FD}" presName="parTx" presStyleLbl="revTx" presStyleIdx="0" presStyleCnt="5">
        <dgm:presLayoutVars>
          <dgm:chMax val="0"/>
          <dgm:chPref val="0"/>
        </dgm:presLayoutVars>
      </dgm:prSet>
      <dgm:spPr/>
    </dgm:pt>
    <dgm:pt modelId="{18E2A483-B3F3-4379-97D1-C52B2F2878E9}" type="pres">
      <dgm:prSet presAssocID="{9DD7B648-2AC9-4CFF-BFB3-ED0106C42476}" presName="sibTrans" presStyleCnt="0"/>
      <dgm:spPr/>
    </dgm:pt>
    <dgm:pt modelId="{A34AB79F-4282-4D8C-9C47-E2382ADAB7C6}" type="pres">
      <dgm:prSet presAssocID="{5C43DABE-163D-42E6-B75F-D156911FBC09}" presName="compNode" presStyleCnt="0"/>
      <dgm:spPr/>
    </dgm:pt>
    <dgm:pt modelId="{B9CAA418-3E58-48B3-9C45-73219C36D0D7}" type="pres">
      <dgm:prSet presAssocID="{5C43DABE-163D-42E6-B75F-D156911FBC09}" presName="bgRect" presStyleLbl="bgShp" presStyleIdx="1" presStyleCnt="5"/>
      <dgm:spPr/>
    </dgm:pt>
    <dgm:pt modelId="{A7D26E2F-9FB0-4718-8C0F-08D8123BBD51}" type="pres">
      <dgm:prSet presAssocID="{5C43DABE-163D-42E6-B75F-D156911FBC0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BAD7F130-1BD2-4DC5-9793-E4B76B6EE3C2}" type="pres">
      <dgm:prSet presAssocID="{5C43DABE-163D-42E6-B75F-D156911FBC09}" presName="spaceRect" presStyleCnt="0"/>
      <dgm:spPr/>
    </dgm:pt>
    <dgm:pt modelId="{7C20BEF2-6F32-43A4-A9D6-EF23376C032E}" type="pres">
      <dgm:prSet presAssocID="{5C43DABE-163D-42E6-B75F-D156911FBC09}" presName="parTx" presStyleLbl="revTx" presStyleIdx="1" presStyleCnt="5">
        <dgm:presLayoutVars>
          <dgm:chMax val="0"/>
          <dgm:chPref val="0"/>
        </dgm:presLayoutVars>
      </dgm:prSet>
      <dgm:spPr/>
    </dgm:pt>
    <dgm:pt modelId="{A5536806-E278-4EFF-BC34-56E38E2A63EE}" type="pres">
      <dgm:prSet presAssocID="{78413F6D-7E09-4797-B2A0-DDAFE7F17287}" presName="sibTrans" presStyleCnt="0"/>
      <dgm:spPr/>
    </dgm:pt>
    <dgm:pt modelId="{7948924D-E930-4B8D-833F-E05F1B00D5C9}" type="pres">
      <dgm:prSet presAssocID="{F6DDBF2C-9C39-45A5-98B1-0BE3A9F2FA91}" presName="compNode" presStyleCnt="0"/>
      <dgm:spPr/>
    </dgm:pt>
    <dgm:pt modelId="{ABA6DAD2-E8BA-4CFB-8F04-C7B5384BC334}" type="pres">
      <dgm:prSet presAssocID="{F6DDBF2C-9C39-45A5-98B1-0BE3A9F2FA91}" presName="bgRect" presStyleLbl="bgShp" presStyleIdx="2" presStyleCnt="5"/>
      <dgm:spPr/>
    </dgm:pt>
    <dgm:pt modelId="{38B3D178-C057-44A1-835A-0E699CD54F58}" type="pres">
      <dgm:prSet presAssocID="{F6DDBF2C-9C39-45A5-98B1-0BE3A9F2FA9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BD6B099-C76B-4CD5-AACC-2BF9DC5A7286}" type="pres">
      <dgm:prSet presAssocID="{F6DDBF2C-9C39-45A5-98B1-0BE3A9F2FA91}" presName="spaceRect" presStyleCnt="0"/>
      <dgm:spPr/>
    </dgm:pt>
    <dgm:pt modelId="{EB0E991D-C740-4BD5-AE06-25CDA5E688B5}" type="pres">
      <dgm:prSet presAssocID="{F6DDBF2C-9C39-45A5-98B1-0BE3A9F2FA91}" presName="parTx" presStyleLbl="revTx" presStyleIdx="2" presStyleCnt="5">
        <dgm:presLayoutVars>
          <dgm:chMax val="0"/>
          <dgm:chPref val="0"/>
        </dgm:presLayoutVars>
      </dgm:prSet>
      <dgm:spPr/>
    </dgm:pt>
    <dgm:pt modelId="{AF3DB388-C57A-4C1A-AD82-3F5CCF26030B}" type="pres">
      <dgm:prSet presAssocID="{AD319C6D-C125-49E4-A110-86D4001CD470}" presName="sibTrans" presStyleCnt="0"/>
      <dgm:spPr/>
    </dgm:pt>
    <dgm:pt modelId="{466F8B69-C61C-4FB0-8E91-B56AE1851CEC}" type="pres">
      <dgm:prSet presAssocID="{8DA1AEEA-9570-464E-971C-DA844DDA02B0}" presName="compNode" presStyleCnt="0"/>
      <dgm:spPr/>
    </dgm:pt>
    <dgm:pt modelId="{6A3C1A94-6223-4F0A-A7F3-BA47E5F73877}" type="pres">
      <dgm:prSet presAssocID="{8DA1AEEA-9570-464E-971C-DA844DDA02B0}" presName="bgRect" presStyleLbl="bgShp" presStyleIdx="3" presStyleCnt="5"/>
      <dgm:spPr/>
    </dgm:pt>
    <dgm:pt modelId="{36F3A790-F96A-45E2-A90E-024A3C873A59}" type="pres">
      <dgm:prSet presAssocID="{8DA1AEEA-9570-464E-971C-DA844DDA02B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6050DF33-F1FF-456B-9F4C-CF283FAB777E}" type="pres">
      <dgm:prSet presAssocID="{8DA1AEEA-9570-464E-971C-DA844DDA02B0}" presName="spaceRect" presStyleCnt="0"/>
      <dgm:spPr/>
    </dgm:pt>
    <dgm:pt modelId="{2FFEE257-F1BD-4542-9E21-A5FA8FBD1027}" type="pres">
      <dgm:prSet presAssocID="{8DA1AEEA-9570-464E-971C-DA844DDA02B0}" presName="parTx" presStyleLbl="revTx" presStyleIdx="3" presStyleCnt="5">
        <dgm:presLayoutVars>
          <dgm:chMax val="0"/>
          <dgm:chPref val="0"/>
        </dgm:presLayoutVars>
      </dgm:prSet>
      <dgm:spPr/>
    </dgm:pt>
    <dgm:pt modelId="{B586BA72-7DD1-45B7-8CF4-EB21BD74ED08}" type="pres">
      <dgm:prSet presAssocID="{2BEDFCA4-12D0-46E6-9D94-908B39902AF8}" presName="sibTrans" presStyleCnt="0"/>
      <dgm:spPr/>
    </dgm:pt>
    <dgm:pt modelId="{E8D48A6E-2BC7-434E-9FB7-78CE7B134658}" type="pres">
      <dgm:prSet presAssocID="{87090D69-A1A2-405A-9464-41BA04B33D2B}" presName="compNode" presStyleCnt="0"/>
      <dgm:spPr/>
    </dgm:pt>
    <dgm:pt modelId="{59FDBBD7-4C0E-433D-BBE8-4E480C7B1829}" type="pres">
      <dgm:prSet presAssocID="{87090D69-A1A2-405A-9464-41BA04B33D2B}" presName="bgRect" presStyleLbl="bgShp" presStyleIdx="4" presStyleCnt="5"/>
      <dgm:spPr/>
    </dgm:pt>
    <dgm:pt modelId="{F046EFB4-17C9-4406-960C-AFE9D58100BE}" type="pres">
      <dgm:prSet presAssocID="{87090D69-A1A2-405A-9464-41BA04B33D2B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irecracker"/>
        </a:ext>
      </dgm:extLst>
    </dgm:pt>
    <dgm:pt modelId="{39BC7BC5-75AB-4BF5-B5DC-883004F0A69B}" type="pres">
      <dgm:prSet presAssocID="{87090D69-A1A2-405A-9464-41BA04B33D2B}" presName="spaceRect" presStyleCnt="0"/>
      <dgm:spPr/>
    </dgm:pt>
    <dgm:pt modelId="{194AE4DC-12F0-4FBD-B8A3-2B3FB0989363}" type="pres">
      <dgm:prSet presAssocID="{87090D69-A1A2-405A-9464-41BA04B33D2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DA3ED522-9475-4656-A9F3-0AB9EA2A81CB}" type="presOf" srcId="{F6DDBF2C-9C39-45A5-98B1-0BE3A9F2FA91}" destId="{EB0E991D-C740-4BD5-AE06-25CDA5E688B5}" srcOrd="0" destOrd="0" presId="urn:microsoft.com/office/officeart/2018/2/layout/IconVerticalSolidList"/>
    <dgm:cxn modelId="{265B3624-33FC-4C70-A199-2FA228EC580E}" type="presOf" srcId="{5384F03B-0E6D-4DAC-B089-7E605B3338FD}" destId="{14A0EFBF-93F8-497B-B9B2-D61011DCC436}" srcOrd="0" destOrd="0" presId="urn:microsoft.com/office/officeart/2018/2/layout/IconVerticalSolidList"/>
    <dgm:cxn modelId="{70AA1026-7E49-4486-9137-3D67543F5DE8}" srcId="{EF42F856-AAD1-4742-ABC5-87EA0795EC01}" destId="{5C43DABE-163D-42E6-B75F-D156911FBC09}" srcOrd="1" destOrd="0" parTransId="{EC3FB2AE-FB81-40C9-8A29-E0E11003A99C}" sibTransId="{78413F6D-7E09-4797-B2A0-DDAFE7F17287}"/>
    <dgm:cxn modelId="{7874562B-736E-425E-A555-64F362686AD2}" srcId="{EF42F856-AAD1-4742-ABC5-87EA0795EC01}" destId="{F6DDBF2C-9C39-45A5-98B1-0BE3A9F2FA91}" srcOrd="2" destOrd="0" parTransId="{FBB95EDE-AD64-43B7-AB60-A9FBE130A0F7}" sibTransId="{AD319C6D-C125-49E4-A110-86D4001CD470}"/>
    <dgm:cxn modelId="{1C0E1954-EB7F-48D6-875E-B9634F1EC443}" type="presOf" srcId="{EF42F856-AAD1-4742-ABC5-87EA0795EC01}" destId="{B2F67271-36F8-4DB3-879C-72A5DCD9E429}" srcOrd="0" destOrd="0" presId="urn:microsoft.com/office/officeart/2018/2/layout/IconVerticalSolidList"/>
    <dgm:cxn modelId="{1158EC7B-5471-4F77-A0DB-7DF861673306}" type="presOf" srcId="{87090D69-A1A2-405A-9464-41BA04B33D2B}" destId="{194AE4DC-12F0-4FBD-B8A3-2B3FB0989363}" srcOrd="0" destOrd="0" presId="urn:microsoft.com/office/officeart/2018/2/layout/IconVerticalSolidList"/>
    <dgm:cxn modelId="{3120AE80-858B-4FC8-ABC7-F6057D39E161}" srcId="{EF42F856-AAD1-4742-ABC5-87EA0795EC01}" destId="{5384F03B-0E6D-4DAC-B089-7E605B3338FD}" srcOrd="0" destOrd="0" parTransId="{FC88C7B4-D693-44F4-B01C-AC1D1E2A1998}" sibTransId="{9DD7B648-2AC9-4CFF-BFB3-ED0106C42476}"/>
    <dgm:cxn modelId="{E1EC6EC3-5550-471B-89AF-A29F77ADD1BB}" srcId="{EF42F856-AAD1-4742-ABC5-87EA0795EC01}" destId="{87090D69-A1A2-405A-9464-41BA04B33D2B}" srcOrd="4" destOrd="0" parTransId="{BB3C61A1-E250-40DF-9671-1372B320AFD5}" sibTransId="{D5F59889-A17B-4937-A9C2-A57081939877}"/>
    <dgm:cxn modelId="{1FC989D1-86C3-42FA-B947-AC8617679B07}" srcId="{EF42F856-AAD1-4742-ABC5-87EA0795EC01}" destId="{8DA1AEEA-9570-464E-971C-DA844DDA02B0}" srcOrd="3" destOrd="0" parTransId="{7421BC40-AB9C-4B71-8CCB-484C44F77332}" sibTransId="{2BEDFCA4-12D0-46E6-9D94-908B39902AF8}"/>
    <dgm:cxn modelId="{F5A838D9-6A0C-4CD7-B411-BBEE49F9AB17}" type="presOf" srcId="{8DA1AEEA-9570-464E-971C-DA844DDA02B0}" destId="{2FFEE257-F1BD-4542-9E21-A5FA8FBD1027}" srcOrd="0" destOrd="0" presId="urn:microsoft.com/office/officeart/2018/2/layout/IconVerticalSolidList"/>
    <dgm:cxn modelId="{8A72A4FB-C1B9-4F94-AF41-A3914C4ABEBF}" type="presOf" srcId="{5C43DABE-163D-42E6-B75F-D156911FBC09}" destId="{7C20BEF2-6F32-43A4-A9D6-EF23376C032E}" srcOrd="0" destOrd="0" presId="urn:microsoft.com/office/officeart/2018/2/layout/IconVerticalSolidList"/>
    <dgm:cxn modelId="{1E5BD583-038E-4CBC-B25C-CFA4B112703C}" type="presParOf" srcId="{B2F67271-36F8-4DB3-879C-72A5DCD9E429}" destId="{2DFC4D1A-5041-411A-97FA-CD3EA5F19001}" srcOrd="0" destOrd="0" presId="urn:microsoft.com/office/officeart/2018/2/layout/IconVerticalSolidList"/>
    <dgm:cxn modelId="{3C66E27A-9EDE-4E27-A3D6-7B8B64A9135E}" type="presParOf" srcId="{2DFC4D1A-5041-411A-97FA-CD3EA5F19001}" destId="{2CABC2AC-29FA-42FF-9127-537D179D7894}" srcOrd="0" destOrd="0" presId="urn:microsoft.com/office/officeart/2018/2/layout/IconVerticalSolidList"/>
    <dgm:cxn modelId="{0ED02693-07A5-4751-9E76-4D58FD5676C0}" type="presParOf" srcId="{2DFC4D1A-5041-411A-97FA-CD3EA5F19001}" destId="{C049CE18-B0AE-47E4-A520-E3A63448AA06}" srcOrd="1" destOrd="0" presId="urn:microsoft.com/office/officeart/2018/2/layout/IconVerticalSolidList"/>
    <dgm:cxn modelId="{3D3EB869-9794-4B28-93F9-822D9AF001F5}" type="presParOf" srcId="{2DFC4D1A-5041-411A-97FA-CD3EA5F19001}" destId="{F05664B4-0B32-4E7B-AD94-39CC2B345170}" srcOrd="2" destOrd="0" presId="urn:microsoft.com/office/officeart/2018/2/layout/IconVerticalSolidList"/>
    <dgm:cxn modelId="{867556D7-F022-451B-8B13-D9D3E2A9DC17}" type="presParOf" srcId="{2DFC4D1A-5041-411A-97FA-CD3EA5F19001}" destId="{14A0EFBF-93F8-497B-B9B2-D61011DCC436}" srcOrd="3" destOrd="0" presId="urn:microsoft.com/office/officeart/2018/2/layout/IconVerticalSolidList"/>
    <dgm:cxn modelId="{75FCA61B-8627-40A6-9AE4-912B443B8F15}" type="presParOf" srcId="{B2F67271-36F8-4DB3-879C-72A5DCD9E429}" destId="{18E2A483-B3F3-4379-97D1-C52B2F2878E9}" srcOrd="1" destOrd="0" presId="urn:microsoft.com/office/officeart/2018/2/layout/IconVerticalSolidList"/>
    <dgm:cxn modelId="{8ED56596-70F2-4703-A6AD-E58A88968A68}" type="presParOf" srcId="{B2F67271-36F8-4DB3-879C-72A5DCD9E429}" destId="{A34AB79F-4282-4D8C-9C47-E2382ADAB7C6}" srcOrd="2" destOrd="0" presId="urn:microsoft.com/office/officeart/2018/2/layout/IconVerticalSolidList"/>
    <dgm:cxn modelId="{9975C847-C1C9-4B59-AA07-D2235C0B9E6E}" type="presParOf" srcId="{A34AB79F-4282-4D8C-9C47-E2382ADAB7C6}" destId="{B9CAA418-3E58-48B3-9C45-73219C36D0D7}" srcOrd="0" destOrd="0" presId="urn:microsoft.com/office/officeart/2018/2/layout/IconVerticalSolidList"/>
    <dgm:cxn modelId="{812A24CF-9582-4318-9819-14CBA9B15EC3}" type="presParOf" srcId="{A34AB79F-4282-4D8C-9C47-E2382ADAB7C6}" destId="{A7D26E2F-9FB0-4718-8C0F-08D8123BBD51}" srcOrd="1" destOrd="0" presId="urn:microsoft.com/office/officeart/2018/2/layout/IconVerticalSolidList"/>
    <dgm:cxn modelId="{1C8267D4-8E7B-44B7-8519-F34926E0010C}" type="presParOf" srcId="{A34AB79F-4282-4D8C-9C47-E2382ADAB7C6}" destId="{BAD7F130-1BD2-4DC5-9793-E4B76B6EE3C2}" srcOrd="2" destOrd="0" presId="urn:microsoft.com/office/officeart/2018/2/layout/IconVerticalSolidList"/>
    <dgm:cxn modelId="{3BC7285E-115F-47A5-AA9B-4F40B5421A01}" type="presParOf" srcId="{A34AB79F-4282-4D8C-9C47-E2382ADAB7C6}" destId="{7C20BEF2-6F32-43A4-A9D6-EF23376C032E}" srcOrd="3" destOrd="0" presId="urn:microsoft.com/office/officeart/2018/2/layout/IconVerticalSolidList"/>
    <dgm:cxn modelId="{2C88D0E2-535F-4413-9333-A4D85C3C95FE}" type="presParOf" srcId="{B2F67271-36F8-4DB3-879C-72A5DCD9E429}" destId="{A5536806-E278-4EFF-BC34-56E38E2A63EE}" srcOrd="3" destOrd="0" presId="urn:microsoft.com/office/officeart/2018/2/layout/IconVerticalSolidList"/>
    <dgm:cxn modelId="{11A5C0F0-16B3-4D4B-9A9B-78B210BFB58E}" type="presParOf" srcId="{B2F67271-36F8-4DB3-879C-72A5DCD9E429}" destId="{7948924D-E930-4B8D-833F-E05F1B00D5C9}" srcOrd="4" destOrd="0" presId="urn:microsoft.com/office/officeart/2018/2/layout/IconVerticalSolidList"/>
    <dgm:cxn modelId="{5C5CC7C1-E3B5-4449-B953-DC8082444115}" type="presParOf" srcId="{7948924D-E930-4B8D-833F-E05F1B00D5C9}" destId="{ABA6DAD2-E8BA-4CFB-8F04-C7B5384BC334}" srcOrd="0" destOrd="0" presId="urn:microsoft.com/office/officeart/2018/2/layout/IconVerticalSolidList"/>
    <dgm:cxn modelId="{A3FFB1CA-93E6-4860-A766-5EBA7F58F897}" type="presParOf" srcId="{7948924D-E930-4B8D-833F-E05F1B00D5C9}" destId="{38B3D178-C057-44A1-835A-0E699CD54F58}" srcOrd="1" destOrd="0" presId="urn:microsoft.com/office/officeart/2018/2/layout/IconVerticalSolidList"/>
    <dgm:cxn modelId="{85861BD5-9C82-4AB2-BC3A-F7B605056EB6}" type="presParOf" srcId="{7948924D-E930-4B8D-833F-E05F1B00D5C9}" destId="{FBD6B099-C76B-4CD5-AACC-2BF9DC5A7286}" srcOrd="2" destOrd="0" presId="urn:microsoft.com/office/officeart/2018/2/layout/IconVerticalSolidList"/>
    <dgm:cxn modelId="{C3A1175C-D2CB-4143-B836-612AF2AD7F8C}" type="presParOf" srcId="{7948924D-E930-4B8D-833F-E05F1B00D5C9}" destId="{EB0E991D-C740-4BD5-AE06-25CDA5E688B5}" srcOrd="3" destOrd="0" presId="urn:microsoft.com/office/officeart/2018/2/layout/IconVerticalSolidList"/>
    <dgm:cxn modelId="{7DEBEAF3-836C-44D1-A5FD-B72E28906C46}" type="presParOf" srcId="{B2F67271-36F8-4DB3-879C-72A5DCD9E429}" destId="{AF3DB388-C57A-4C1A-AD82-3F5CCF26030B}" srcOrd="5" destOrd="0" presId="urn:microsoft.com/office/officeart/2018/2/layout/IconVerticalSolidList"/>
    <dgm:cxn modelId="{4F359138-5078-4EC9-93E8-96774815E4C3}" type="presParOf" srcId="{B2F67271-36F8-4DB3-879C-72A5DCD9E429}" destId="{466F8B69-C61C-4FB0-8E91-B56AE1851CEC}" srcOrd="6" destOrd="0" presId="urn:microsoft.com/office/officeart/2018/2/layout/IconVerticalSolidList"/>
    <dgm:cxn modelId="{36F966D3-563E-41AA-BFD8-68575145F1B1}" type="presParOf" srcId="{466F8B69-C61C-4FB0-8E91-B56AE1851CEC}" destId="{6A3C1A94-6223-4F0A-A7F3-BA47E5F73877}" srcOrd="0" destOrd="0" presId="urn:microsoft.com/office/officeart/2018/2/layout/IconVerticalSolidList"/>
    <dgm:cxn modelId="{1FF72AFA-3E5E-48E9-8B66-2FD9D827BA8B}" type="presParOf" srcId="{466F8B69-C61C-4FB0-8E91-B56AE1851CEC}" destId="{36F3A790-F96A-45E2-A90E-024A3C873A59}" srcOrd="1" destOrd="0" presId="urn:microsoft.com/office/officeart/2018/2/layout/IconVerticalSolidList"/>
    <dgm:cxn modelId="{8FA589FF-62A8-47B5-8329-6916DD6C4318}" type="presParOf" srcId="{466F8B69-C61C-4FB0-8E91-B56AE1851CEC}" destId="{6050DF33-F1FF-456B-9F4C-CF283FAB777E}" srcOrd="2" destOrd="0" presId="urn:microsoft.com/office/officeart/2018/2/layout/IconVerticalSolidList"/>
    <dgm:cxn modelId="{7AF47195-BC31-49DD-BA8A-AF6B42A3263C}" type="presParOf" srcId="{466F8B69-C61C-4FB0-8E91-B56AE1851CEC}" destId="{2FFEE257-F1BD-4542-9E21-A5FA8FBD1027}" srcOrd="3" destOrd="0" presId="urn:microsoft.com/office/officeart/2018/2/layout/IconVerticalSolidList"/>
    <dgm:cxn modelId="{A9A7C5F0-8AB7-4085-B5C8-48CAE20BD425}" type="presParOf" srcId="{B2F67271-36F8-4DB3-879C-72A5DCD9E429}" destId="{B586BA72-7DD1-45B7-8CF4-EB21BD74ED08}" srcOrd="7" destOrd="0" presId="urn:microsoft.com/office/officeart/2018/2/layout/IconVerticalSolidList"/>
    <dgm:cxn modelId="{0A6D4A30-43D4-4B56-B0C4-7CEBE238DF2E}" type="presParOf" srcId="{B2F67271-36F8-4DB3-879C-72A5DCD9E429}" destId="{E8D48A6E-2BC7-434E-9FB7-78CE7B134658}" srcOrd="8" destOrd="0" presId="urn:microsoft.com/office/officeart/2018/2/layout/IconVerticalSolidList"/>
    <dgm:cxn modelId="{4ECB3696-5F41-44D7-BDCA-E7CA18926B89}" type="presParOf" srcId="{E8D48A6E-2BC7-434E-9FB7-78CE7B134658}" destId="{59FDBBD7-4C0E-433D-BBE8-4E480C7B1829}" srcOrd="0" destOrd="0" presId="urn:microsoft.com/office/officeart/2018/2/layout/IconVerticalSolidList"/>
    <dgm:cxn modelId="{30C1ED8A-376A-44F9-9B0F-452B9DC17E32}" type="presParOf" srcId="{E8D48A6E-2BC7-434E-9FB7-78CE7B134658}" destId="{F046EFB4-17C9-4406-960C-AFE9D58100BE}" srcOrd="1" destOrd="0" presId="urn:microsoft.com/office/officeart/2018/2/layout/IconVerticalSolidList"/>
    <dgm:cxn modelId="{A6A9835C-BC35-4772-B690-575A0F7562E1}" type="presParOf" srcId="{E8D48A6E-2BC7-434E-9FB7-78CE7B134658}" destId="{39BC7BC5-75AB-4BF5-B5DC-883004F0A69B}" srcOrd="2" destOrd="0" presId="urn:microsoft.com/office/officeart/2018/2/layout/IconVerticalSolidList"/>
    <dgm:cxn modelId="{69604E3A-0C21-47D5-9E5B-37C964663393}" type="presParOf" srcId="{E8D48A6E-2BC7-434E-9FB7-78CE7B134658}" destId="{194AE4DC-12F0-4FBD-B8A3-2B3FB098936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D30DF676-A0E2-4CDE-9873-3B45DD413493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C808914-92FC-4F92-B8EE-DDF28CA5807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Asthma is a chronic respiratory condition</a:t>
          </a:r>
        </a:p>
      </dgm:t>
    </dgm:pt>
    <dgm:pt modelId="{ED13900D-3167-4951-B96A-632F0E315BF7}" type="parTrans" cxnId="{3C8D0209-B89A-4E17-AD80-48CAA1465250}">
      <dgm:prSet/>
      <dgm:spPr/>
      <dgm:t>
        <a:bodyPr/>
        <a:lstStyle/>
        <a:p>
          <a:endParaRPr lang="en-US"/>
        </a:p>
      </dgm:t>
    </dgm:pt>
    <dgm:pt modelId="{FCF6843C-7069-4616-84E9-5AD8236EC3FE}" type="sibTrans" cxnId="{3C8D0209-B89A-4E17-AD80-48CAA1465250}">
      <dgm:prSet/>
      <dgm:spPr/>
      <dgm:t>
        <a:bodyPr/>
        <a:lstStyle/>
        <a:p>
          <a:endParaRPr lang="en-US"/>
        </a:p>
      </dgm:t>
    </dgm:pt>
    <dgm:pt modelId="{750B0EEA-2603-44A4-9D62-B2EDB7B12E2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It affects normal airway function</a:t>
          </a:r>
        </a:p>
      </dgm:t>
    </dgm:pt>
    <dgm:pt modelId="{26C5E794-E862-48A7-9E75-D0D932A792FE}" type="parTrans" cxnId="{A834F17C-B1B8-4EF4-BFBD-56A0F369D292}">
      <dgm:prSet/>
      <dgm:spPr/>
      <dgm:t>
        <a:bodyPr/>
        <a:lstStyle/>
        <a:p>
          <a:endParaRPr lang="en-US"/>
        </a:p>
      </dgm:t>
    </dgm:pt>
    <dgm:pt modelId="{FDC7F30A-485E-4862-9E08-AA8A867307BA}" type="sibTrans" cxnId="{A834F17C-B1B8-4EF4-BFBD-56A0F369D292}">
      <dgm:prSet/>
      <dgm:spPr/>
      <dgm:t>
        <a:bodyPr/>
        <a:lstStyle/>
        <a:p>
          <a:endParaRPr lang="en-US"/>
        </a:p>
      </dgm:t>
    </dgm:pt>
    <dgm:pt modelId="{C1A101A4-BCCB-46AA-9B19-98700568A4F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Person-centred and evidence-based care improves outcomes</a:t>
          </a:r>
        </a:p>
      </dgm:t>
    </dgm:pt>
    <dgm:pt modelId="{16FC32F3-714F-49B1-8C0C-8FB6858B1AFB}" type="parTrans" cxnId="{778EED52-8A3E-4CBB-87EF-D63C3239CA32}">
      <dgm:prSet/>
      <dgm:spPr/>
      <dgm:t>
        <a:bodyPr/>
        <a:lstStyle/>
        <a:p>
          <a:endParaRPr lang="en-US"/>
        </a:p>
      </dgm:t>
    </dgm:pt>
    <dgm:pt modelId="{4CC05E8B-0B88-40BA-94BD-B834DCD99097}" type="sibTrans" cxnId="{778EED52-8A3E-4CBB-87EF-D63C3239CA32}">
      <dgm:prSet/>
      <dgm:spPr/>
      <dgm:t>
        <a:bodyPr/>
        <a:lstStyle/>
        <a:p>
          <a:endParaRPr lang="en-US"/>
        </a:p>
      </dgm:t>
    </dgm:pt>
    <dgm:pt modelId="{2F6540C4-ECBD-463F-B75D-24BE12CDA8C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(NICE, 2023)</a:t>
          </a:r>
        </a:p>
      </dgm:t>
    </dgm:pt>
    <dgm:pt modelId="{202E5538-15A1-4024-A965-A4C095C21CE2}" type="parTrans" cxnId="{2F4E3602-0ED0-4AEE-A012-F1D4F90391FA}">
      <dgm:prSet/>
      <dgm:spPr/>
      <dgm:t>
        <a:bodyPr/>
        <a:lstStyle/>
        <a:p>
          <a:endParaRPr lang="en-US"/>
        </a:p>
      </dgm:t>
    </dgm:pt>
    <dgm:pt modelId="{6E313424-7818-41B2-9395-6D7C60081F29}" type="sibTrans" cxnId="{2F4E3602-0ED0-4AEE-A012-F1D4F90391FA}">
      <dgm:prSet/>
      <dgm:spPr/>
      <dgm:t>
        <a:bodyPr/>
        <a:lstStyle/>
        <a:p>
          <a:endParaRPr lang="en-US"/>
        </a:p>
      </dgm:t>
    </dgm:pt>
    <dgm:pt modelId="{DAD19C6C-ECA6-47FF-8C07-38EF2FBCF8CB}" type="pres">
      <dgm:prSet presAssocID="{D30DF676-A0E2-4CDE-9873-3B45DD413493}" presName="root" presStyleCnt="0">
        <dgm:presLayoutVars>
          <dgm:dir/>
          <dgm:resizeHandles val="exact"/>
        </dgm:presLayoutVars>
      </dgm:prSet>
      <dgm:spPr/>
    </dgm:pt>
    <dgm:pt modelId="{1E3E9F6F-2E1B-484D-A918-EA58D794A7B0}" type="pres">
      <dgm:prSet presAssocID="{2C808914-92FC-4F92-B8EE-DDF28CA5807E}" presName="compNode" presStyleCnt="0"/>
      <dgm:spPr/>
    </dgm:pt>
    <dgm:pt modelId="{914D07FD-2186-40D0-A868-F6725508D245}" type="pres">
      <dgm:prSet presAssocID="{2C808914-92FC-4F92-B8EE-DDF28CA5807E}" presName="iconBgRect" presStyleLbl="bgShp" presStyleIdx="0" presStyleCnt="4"/>
      <dgm:spPr/>
    </dgm:pt>
    <dgm:pt modelId="{A066ED5E-3486-4D35-B5A8-F1880F9B0052}" type="pres">
      <dgm:prSet presAssocID="{2C808914-92FC-4F92-B8EE-DDF28CA5807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2FF3326D-55B9-44C3-A377-7A0F0D3830E9}" type="pres">
      <dgm:prSet presAssocID="{2C808914-92FC-4F92-B8EE-DDF28CA5807E}" presName="spaceRect" presStyleCnt="0"/>
      <dgm:spPr/>
    </dgm:pt>
    <dgm:pt modelId="{A3A6D707-01B1-4782-8A25-D0AB92A26168}" type="pres">
      <dgm:prSet presAssocID="{2C808914-92FC-4F92-B8EE-DDF28CA5807E}" presName="textRect" presStyleLbl="revTx" presStyleIdx="0" presStyleCnt="4">
        <dgm:presLayoutVars>
          <dgm:chMax val="1"/>
          <dgm:chPref val="1"/>
        </dgm:presLayoutVars>
      </dgm:prSet>
      <dgm:spPr/>
    </dgm:pt>
    <dgm:pt modelId="{4337F57A-046A-47EA-8050-7AD99B476EFA}" type="pres">
      <dgm:prSet presAssocID="{FCF6843C-7069-4616-84E9-5AD8236EC3FE}" presName="sibTrans" presStyleCnt="0"/>
      <dgm:spPr/>
    </dgm:pt>
    <dgm:pt modelId="{E91B61F9-0F93-455B-95D4-508A584238A3}" type="pres">
      <dgm:prSet presAssocID="{750B0EEA-2603-44A4-9D62-B2EDB7B12E2B}" presName="compNode" presStyleCnt="0"/>
      <dgm:spPr/>
    </dgm:pt>
    <dgm:pt modelId="{DC4DD736-4643-476D-A494-A0D6D9C7E9E0}" type="pres">
      <dgm:prSet presAssocID="{750B0EEA-2603-44A4-9D62-B2EDB7B12E2B}" presName="iconBgRect" presStyleLbl="bgShp" presStyleIdx="1" presStyleCnt="4"/>
      <dgm:spPr/>
    </dgm:pt>
    <dgm:pt modelId="{67873F70-CA4C-4735-9911-9BBC42A92E42}" type="pres">
      <dgm:prSet presAssocID="{750B0EEA-2603-44A4-9D62-B2EDB7B12E2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rtbeat"/>
        </a:ext>
      </dgm:extLst>
    </dgm:pt>
    <dgm:pt modelId="{710B6597-3D30-4F9B-B3B6-A83198BA4332}" type="pres">
      <dgm:prSet presAssocID="{750B0EEA-2603-44A4-9D62-B2EDB7B12E2B}" presName="spaceRect" presStyleCnt="0"/>
      <dgm:spPr/>
    </dgm:pt>
    <dgm:pt modelId="{EAEAEC0C-F388-45EF-B43B-8E0787D759D7}" type="pres">
      <dgm:prSet presAssocID="{750B0EEA-2603-44A4-9D62-B2EDB7B12E2B}" presName="textRect" presStyleLbl="revTx" presStyleIdx="1" presStyleCnt="4">
        <dgm:presLayoutVars>
          <dgm:chMax val="1"/>
          <dgm:chPref val="1"/>
        </dgm:presLayoutVars>
      </dgm:prSet>
      <dgm:spPr/>
    </dgm:pt>
    <dgm:pt modelId="{C04C5420-7233-4A39-BED7-D1D5BA67934A}" type="pres">
      <dgm:prSet presAssocID="{FDC7F30A-485E-4862-9E08-AA8A867307BA}" presName="sibTrans" presStyleCnt="0"/>
      <dgm:spPr/>
    </dgm:pt>
    <dgm:pt modelId="{5844709F-C945-4759-A9EF-24AC478A5BA9}" type="pres">
      <dgm:prSet presAssocID="{C1A101A4-BCCB-46AA-9B19-98700568A4F1}" presName="compNode" presStyleCnt="0"/>
      <dgm:spPr/>
    </dgm:pt>
    <dgm:pt modelId="{29B4EB39-416D-42E0-8FDD-D3CB83DDDA52}" type="pres">
      <dgm:prSet presAssocID="{C1A101A4-BCCB-46AA-9B19-98700568A4F1}" presName="iconBgRect" presStyleLbl="bgShp" presStyleIdx="2" presStyleCnt="4"/>
      <dgm:spPr/>
    </dgm:pt>
    <dgm:pt modelId="{51DC8D6F-226C-4940-AB82-AEDF60893007}" type="pres">
      <dgm:prSet presAssocID="{C1A101A4-BCCB-46AA-9B19-98700568A4F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39D65F8F-FC15-4E51-BB59-EFA7CA08A080}" type="pres">
      <dgm:prSet presAssocID="{C1A101A4-BCCB-46AA-9B19-98700568A4F1}" presName="spaceRect" presStyleCnt="0"/>
      <dgm:spPr/>
    </dgm:pt>
    <dgm:pt modelId="{9BB02733-D1B4-4CD7-9640-6C4C428C5A68}" type="pres">
      <dgm:prSet presAssocID="{C1A101A4-BCCB-46AA-9B19-98700568A4F1}" presName="textRect" presStyleLbl="revTx" presStyleIdx="2" presStyleCnt="4">
        <dgm:presLayoutVars>
          <dgm:chMax val="1"/>
          <dgm:chPref val="1"/>
        </dgm:presLayoutVars>
      </dgm:prSet>
      <dgm:spPr/>
    </dgm:pt>
    <dgm:pt modelId="{CD663ED9-5167-409E-9374-5306DC5B078F}" type="pres">
      <dgm:prSet presAssocID="{4CC05E8B-0B88-40BA-94BD-B834DCD99097}" presName="sibTrans" presStyleCnt="0"/>
      <dgm:spPr/>
    </dgm:pt>
    <dgm:pt modelId="{446EADBF-2F16-43B7-934F-04B7DBE61638}" type="pres">
      <dgm:prSet presAssocID="{2F6540C4-ECBD-463F-B75D-24BE12CDA8CE}" presName="compNode" presStyleCnt="0"/>
      <dgm:spPr/>
    </dgm:pt>
    <dgm:pt modelId="{50154676-19AE-44AE-BD28-9CF99F943B4E}" type="pres">
      <dgm:prSet presAssocID="{2F6540C4-ECBD-463F-B75D-24BE12CDA8CE}" presName="iconBgRect" presStyleLbl="bgShp" presStyleIdx="3" presStyleCnt="4"/>
      <dgm:spPr/>
    </dgm:pt>
    <dgm:pt modelId="{1F7344EF-CDED-4F04-8AA1-380E6FAFE9A0}" type="pres">
      <dgm:prSet presAssocID="{2F6540C4-ECBD-463F-B75D-24BE12CDA8C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anda"/>
        </a:ext>
      </dgm:extLst>
    </dgm:pt>
    <dgm:pt modelId="{D091DDBF-73BB-4735-A025-E8EC16A27951}" type="pres">
      <dgm:prSet presAssocID="{2F6540C4-ECBD-463F-B75D-24BE12CDA8CE}" presName="spaceRect" presStyleCnt="0"/>
      <dgm:spPr/>
    </dgm:pt>
    <dgm:pt modelId="{51E7FEBC-5736-4CEC-A8EC-3D951923A235}" type="pres">
      <dgm:prSet presAssocID="{2F6540C4-ECBD-463F-B75D-24BE12CDA8C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F4E3602-0ED0-4AEE-A012-F1D4F90391FA}" srcId="{D30DF676-A0E2-4CDE-9873-3B45DD413493}" destId="{2F6540C4-ECBD-463F-B75D-24BE12CDA8CE}" srcOrd="3" destOrd="0" parTransId="{202E5538-15A1-4024-A965-A4C095C21CE2}" sibTransId="{6E313424-7818-41B2-9395-6D7C60081F29}"/>
    <dgm:cxn modelId="{3C8D0209-B89A-4E17-AD80-48CAA1465250}" srcId="{D30DF676-A0E2-4CDE-9873-3B45DD413493}" destId="{2C808914-92FC-4F92-B8EE-DDF28CA5807E}" srcOrd="0" destOrd="0" parTransId="{ED13900D-3167-4951-B96A-632F0E315BF7}" sibTransId="{FCF6843C-7069-4616-84E9-5AD8236EC3FE}"/>
    <dgm:cxn modelId="{58FF5734-6A24-44ED-9BE5-9DCFEF65C615}" type="presOf" srcId="{2F6540C4-ECBD-463F-B75D-24BE12CDA8CE}" destId="{51E7FEBC-5736-4CEC-A8EC-3D951923A235}" srcOrd="0" destOrd="0" presId="urn:microsoft.com/office/officeart/2018/5/layout/IconCircleLabelList"/>
    <dgm:cxn modelId="{778EED52-8A3E-4CBB-87EF-D63C3239CA32}" srcId="{D30DF676-A0E2-4CDE-9873-3B45DD413493}" destId="{C1A101A4-BCCB-46AA-9B19-98700568A4F1}" srcOrd="2" destOrd="0" parTransId="{16FC32F3-714F-49B1-8C0C-8FB6858B1AFB}" sibTransId="{4CC05E8B-0B88-40BA-94BD-B834DCD99097}"/>
    <dgm:cxn modelId="{A834F17C-B1B8-4EF4-BFBD-56A0F369D292}" srcId="{D30DF676-A0E2-4CDE-9873-3B45DD413493}" destId="{750B0EEA-2603-44A4-9D62-B2EDB7B12E2B}" srcOrd="1" destOrd="0" parTransId="{26C5E794-E862-48A7-9E75-D0D932A792FE}" sibTransId="{FDC7F30A-485E-4862-9E08-AA8A867307BA}"/>
    <dgm:cxn modelId="{349D4782-3571-45B8-83EC-98DD025270D6}" type="presOf" srcId="{C1A101A4-BCCB-46AA-9B19-98700568A4F1}" destId="{9BB02733-D1B4-4CD7-9640-6C4C428C5A68}" srcOrd="0" destOrd="0" presId="urn:microsoft.com/office/officeart/2018/5/layout/IconCircleLabelList"/>
    <dgm:cxn modelId="{E8056C83-564E-46D4-9780-E24511163021}" type="presOf" srcId="{750B0EEA-2603-44A4-9D62-B2EDB7B12E2B}" destId="{EAEAEC0C-F388-45EF-B43B-8E0787D759D7}" srcOrd="0" destOrd="0" presId="urn:microsoft.com/office/officeart/2018/5/layout/IconCircleLabelList"/>
    <dgm:cxn modelId="{953A4588-F2A5-4B34-876A-5F6A894CBBA2}" type="presOf" srcId="{D30DF676-A0E2-4CDE-9873-3B45DD413493}" destId="{DAD19C6C-ECA6-47FF-8C07-38EF2FBCF8CB}" srcOrd="0" destOrd="0" presId="urn:microsoft.com/office/officeart/2018/5/layout/IconCircleLabelList"/>
    <dgm:cxn modelId="{56E2008F-675E-4036-9160-668A01CA126C}" type="presOf" srcId="{2C808914-92FC-4F92-B8EE-DDF28CA5807E}" destId="{A3A6D707-01B1-4782-8A25-D0AB92A26168}" srcOrd="0" destOrd="0" presId="urn:microsoft.com/office/officeart/2018/5/layout/IconCircleLabelList"/>
    <dgm:cxn modelId="{BD0B433E-2DFA-402D-965F-43F25D005F8D}" type="presParOf" srcId="{DAD19C6C-ECA6-47FF-8C07-38EF2FBCF8CB}" destId="{1E3E9F6F-2E1B-484D-A918-EA58D794A7B0}" srcOrd="0" destOrd="0" presId="urn:microsoft.com/office/officeart/2018/5/layout/IconCircleLabelList"/>
    <dgm:cxn modelId="{DFEA5CF6-6A98-4211-B354-BB882C636EBF}" type="presParOf" srcId="{1E3E9F6F-2E1B-484D-A918-EA58D794A7B0}" destId="{914D07FD-2186-40D0-A868-F6725508D245}" srcOrd="0" destOrd="0" presId="urn:microsoft.com/office/officeart/2018/5/layout/IconCircleLabelList"/>
    <dgm:cxn modelId="{33B0E151-F67B-4B0C-B7D0-B64D38A2905D}" type="presParOf" srcId="{1E3E9F6F-2E1B-484D-A918-EA58D794A7B0}" destId="{A066ED5E-3486-4D35-B5A8-F1880F9B0052}" srcOrd="1" destOrd="0" presId="urn:microsoft.com/office/officeart/2018/5/layout/IconCircleLabelList"/>
    <dgm:cxn modelId="{940CF2A9-C16E-4228-AEFE-9A36EBA03209}" type="presParOf" srcId="{1E3E9F6F-2E1B-484D-A918-EA58D794A7B0}" destId="{2FF3326D-55B9-44C3-A377-7A0F0D3830E9}" srcOrd="2" destOrd="0" presId="urn:microsoft.com/office/officeart/2018/5/layout/IconCircleLabelList"/>
    <dgm:cxn modelId="{DAD12797-2220-4101-86AA-9914ADED99DC}" type="presParOf" srcId="{1E3E9F6F-2E1B-484D-A918-EA58D794A7B0}" destId="{A3A6D707-01B1-4782-8A25-D0AB92A26168}" srcOrd="3" destOrd="0" presId="urn:microsoft.com/office/officeart/2018/5/layout/IconCircleLabelList"/>
    <dgm:cxn modelId="{AA72F953-2F4D-4C97-A1F1-0EDB0D1A40AF}" type="presParOf" srcId="{DAD19C6C-ECA6-47FF-8C07-38EF2FBCF8CB}" destId="{4337F57A-046A-47EA-8050-7AD99B476EFA}" srcOrd="1" destOrd="0" presId="urn:microsoft.com/office/officeart/2018/5/layout/IconCircleLabelList"/>
    <dgm:cxn modelId="{9F2592CD-6784-4622-9884-52B1225273D1}" type="presParOf" srcId="{DAD19C6C-ECA6-47FF-8C07-38EF2FBCF8CB}" destId="{E91B61F9-0F93-455B-95D4-508A584238A3}" srcOrd="2" destOrd="0" presId="urn:microsoft.com/office/officeart/2018/5/layout/IconCircleLabelList"/>
    <dgm:cxn modelId="{4262DD96-1C29-4F74-8874-ED19069DA7F0}" type="presParOf" srcId="{E91B61F9-0F93-455B-95D4-508A584238A3}" destId="{DC4DD736-4643-476D-A494-A0D6D9C7E9E0}" srcOrd="0" destOrd="0" presId="urn:microsoft.com/office/officeart/2018/5/layout/IconCircleLabelList"/>
    <dgm:cxn modelId="{B37AA402-AA0A-4D70-B0F0-9184072E41C1}" type="presParOf" srcId="{E91B61F9-0F93-455B-95D4-508A584238A3}" destId="{67873F70-CA4C-4735-9911-9BBC42A92E42}" srcOrd="1" destOrd="0" presId="urn:microsoft.com/office/officeart/2018/5/layout/IconCircleLabelList"/>
    <dgm:cxn modelId="{001FFA21-3886-4B68-8218-41B65FE63997}" type="presParOf" srcId="{E91B61F9-0F93-455B-95D4-508A584238A3}" destId="{710B6597-3D30-4F9B-B3B6-A83198BA4332}" srcOrd="2" destOrd="0" presId="urn:microsoft.com/office/officeart/2018/5/layout/IconCircleLabelList"/>
    <dgm:cxn modelId="{D71CEA53-5E43-41D6-BDFD-F9DF1E62E186}" type="presParOf" srcId="{E91B61F9-0F93-455B-95D4-508A584238A3}" destId="{EAEAEC0C-F388-45EF-B43B-8E0787D759D7}" srcOrd="3" destOrd="0" presId="urn:microsoft.com/office/officeart/2018/5/layout/IconCircleLabelList"/>
    <dgm:cxn modelId="{CAB09A10-32D6-42DA-BAF7-368C0BE4C53E}" type="presParOf" srcId="{DAD19C6C-ECA6-47FF-8C07-38EF2FBCF8CB}" destId="{C04C5420-7233-4A39-BED7-D1D5BA67934A}" srcOrd="3" destOrd="0" presId="urn:microsoft.com/office/officeart/2018/5/layout/IconCircleLabelList"/>
    <dgm:cxn modelId="{6489D9D9-2DE7-4A33-9768-5EE2DEAFB22E}" type="presParOf" srcId="{DAD19C6C-ECA6-47FF-8C07-38EF2FBCF8CB}" destId="{5844709F-C945-4759-A9EF-24AC478A5BA9}" srcOrd="4" destOrd="0" presId="urn:microsoft.com/office/officeart/2018/5/layout/IconCircleLabelList"/>
    <dgm:cxn modelId="{A9BB3AAD-44A2-43D1-A1DE-A163F56B2750}" type="presParOf" srcId="{5844709F-C945-4759-A9EF-24AC478A5BA9}" destId="{29B4EB39-416D-42E0-8FDD-D3CB83DDDA52}" srcOrd="0" destOrd="0" presId="urn:microsoft.com/office/officeart/2018/5/layout/IconCircleLabelList"/>
    <dgm:cxn modelId="{C5726BBE-973C-4DAD-BE3A-97F28D489062}" type="presParOf" srcId="{5844709F-C945-4759-A9EF-24AC478A5BA9}" destId="{51DC8D6F-226C-4940-AB82-AEDF60893007}" srcOrd="1" destOrd="0" presId="urn:microsoft.com/office/officeart/2018/5/layout/IconCircleLabelList"/>
    <dgm:cxn modelId="{BE6BBA08-3789-486C-91FC-3386D3D440D9}" type="presParOf" srcId="{5844709F-C945-4759-A9EF-24AC478A5BA9}" destId="{39D65F8F-FC15-4E51-BB59-EFA7CA08A080}" srcOrd="2" destOrd="0" presId="urn:microsoft.com/office/officeart/2018/5/layout/IconCircleLabelList"/>
    <dgm:cxn modelId="{2BCA8C9C-73AB-440E-BDF9-DD7CCEEFD145}" type="presParOf" srcId="{5844709F-C945-4759-A9EF-24AC478A5BA9}" destId="{9BB02733-D1B4-4CD7-9640-6C4C428C5A68}" srcOrd="3" destOrd="0" presId="urn:microsoft.com/office/officeart/2018/5/layout/IconCircleLabelList"/>
    <dgm:cxn modelId="{6D6519E4-B66B-4634-A216-75992A27B01E}" type="presParOf" srcId="{DAD19C6C-ECA6-47FF-8C07-38EF2FBCF8CB}" destId="{CD663ED9-5167-409E-9374-5306DC5B078F}" srcOrd="5" destOrd="0" presId="urn:microsoft.com/office/officeart/2018/5/layout/IconCircleLabelList"/>
    <dgm:cxn modelId="{E174E340-2687-4069-804F-DBB487B834E1}" type="presParOf" srcId="{DAD19C6C-ECA6-47FF-8C07-38EF2FBCF8CB}" destId="{446EADBF-2F16-43B7-934F-04B7DBE61638}" srcOrd="6" destOrd="0" presId="urn:microsoft.com/office/officeart/2018/5/layout/IconCircleLabelList"/>
    <dgm:cxn modelId="{C2FA498A-3D28-4E00-B1F2-DBDCCB05CA64}" type="presParOf" srcId="{446EADBF-2F16-43B7-934F-04B7DBE61638}" destId="{50154676-19AE-44AE-BD28-9CF99F943B4E}" srcOrd="0" destOrd="0" presId="urn:microsoft.com/office/officeart/2018/5/layout/IconCircleLabelList"/>
    <dgm:cxn modelId="{B1C6238B-BE79-45C6-93CB-9056808461C3}" type="presParOf" srcId="{446EADBF-2F16-43B7-934F-04B7DBE61638}" destId="{1F7344EF-CDED-4F04-8AA1-380E6FAFE9A0}" srcOrd="1" destOrd="0" presId="urn:microsoft.com/office/officeart/2018/5/layout/IconCircleLabelList"/>
    <dgm:cxn modelId="{991E4951-9BF1-41EE-A81E-2CA12BFEAD65}" type="presParOf" srcId="{446EADBF-2F16-43B7-934F-04B7DBE61638}" destId="{D091DDBF-73BB-4735-A025-E8EC16A27951}" srcOrd="2" destOrd="0" presId="urn:microsoft.com/office/officeart/2018/5/layout/IconCircleLabelList"/>
    <dgm:cxn modelId="{EFD985BE-C5A3-4E69-9513-C2E92654A92F}" type="presParOf" srcId="{446EADBF-2F16-43B7-934F-04B7DBE61638}" destId="{51E7FEBC-5736-4CEC-A8EC-3D951923A23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40F8DB-B7B8-45F4-8268-A49D043665CC}">
      <dsp:nvSpPr>
        <dsp:cNvPr id="0" name=""/>
        <dsp:cNvSpPr/>
      </dsp:nvSpPr>
      <dsp:spPr>
        <a:xfrm>
          <a:off x="0" y="563229"/>
          <a:ext cx="10515600" cy="5896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Asthma is an airway inflammatory disease of a chronic nature. </a:t>
          </a:r>
        </a:p>
      </dsp:txBody>
      <dsp:txXfrm>
        <a:off x="28786" y="592015"/>
        <a:ext cx="10458028" cy="532107"/>
      </dsp:txXfrm>
    </dsp:sp>
    <dsp:sp modelId="{68AF6665-83CF-4155-B65C-ADE8C4CCED4D}">
      <dsp:nvSpPr>
        <dsp:cNvPr id="0" name=""/>
        <dsp:cNvSpPr/>
      </dsp:nvSpPr>
      <dsp:spPr>
        <a:xfrm>
          <a:off x="0" y="1222029"/>
          <a:ext cx="10515600" cy="5896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Presents intermittent shortness of breath, wheeze, chest tightness and cough. </a:t>
          </a:r>
        </a:p>
      </dsp:txBody>
      <dsp:txXfrm>
        <a:off x="28786" y="1250815"/>
        <a:ext cx="10458028" cy="532107"/>
      </dsp:txXfrm>
    </dsp:sp>
    <dsp:sp modelId="{A6DA7021-E8B0-46DC-8769-3D61B2D58048}">
      <dsp:nvSpPr>
        <dsp:cNvPr id="0" name=""/>
        <dsp:cNvSpPr/>
      </dsp:nvSpPr>
      <dsp:spPr>
        <a:xfrm>
          <a:off x="0" y="1880829"/>
          <a:ext cx="10515600" cy="5896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The symptoms are not alike in their intensity and frequency. </a:t>
          </a:r>
        </a:p>
      </dsp:txBody>
      <dsp:txXfrm>
        <a:off x="28786" y="1909615"/>
        <a:ext cx="10458028" cy="532107"/>
      </dsp:txXfrm>
    </dsp:sp>
    <dsp:sp modelId="{FF47F884-C813-44F2-B7AA-5B12C8822806}">
      <dsp:nvSpPr>
        <dsp:cNvPr id="0" name=""/>
        <dsp:cNvSpPr/>
      </dsp:nvSpPr>
      <dsp:spPr>
        <a:xfrm>
          <a:off x="0" y="2539629"/>
          <a:ext cx="10515600" cy="5896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More than 5 million victims in UK. </a:t>
          </a:r>
        </a:p>
      </dsp:txBody>
      <dsp:txXfrm>
        <a:off x="28786" y="2568415"/>
        <a:ext cx="10458028" cy="532107"/>
      </dsp:txXfrm>
    </dsp:sp>
    <dsp:sp modelId="{4C14B778-4EE4-4998-822D-ED9552195008}">
      <dsp:nvSpPr>
        <dsp:cNvPr id="0" name=""/>
        <dsp:cNvSpPr/>
      </dsp:nvSpPr>
      <dsp:spPr>
        <a:xfrm>
          <a:off x="0" y="3198428"/>
          <a:ext cx="10515600" cy="5896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(NHS, 2023)</a:t>
          </a:r>
        </a:p>
      </dsp:txBody>
      <dsp:txXfrm>
        <a:off x="28786" y="3227214"/>
        <a:ext cx="10458028" cy="5321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820BB7-84A8-4071-988C-52E29E19C3D8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347B9E-4050-42A3-AA20-1AA6C1D0028E}">
      <dsp:nvSpPr>
        <dsp:cNvPr id="0" name=""/>
        <dsp:cNvSpPr/>
      </dsp:nvSpPr>
      <dsp:spPr>
        <a:xfrm>
          <a:off x="0" y="2124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Name: Mr A (fictional)</a:t>
          </a:r>
        </a:p>
      </dsp:txBody>
      <dsp:txXfrm>
        <a:off x="0" y="2124"/>
        <a:ext cx="10515600" cy="724514"/>
      </dsp:txXfrm>
    </dsp:sp>
    <dsp:sp modelId="{917EE6EC-442B-46CC-83C5-75F6908314B1}">
      <dsp:nvSpPr>
        <dsp:cNvPr id="0" name=""/>
        <dsp:cNvSpPr/>
      </dsp:nvSpPr>
      <dsp:spPr>
        <a:xfrm>
          <a:off x="0" y="72663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6C6EEF-F0E9-4686-85BE-FF07358FB70E}">
      <dsp:nvSpPr>
        <dsp:cNvPr id="0" name=""/>
        <dsp:cNvSpPr/>
      </dsp:nvSpPr>
      <dsp:spPr>
        <a:xfrm>
          <a:off x="0" y="726639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Age: 28 years</a:t>
          </a:r>
        </a:p>
      </dsp:txBody>
      <dsp:txXfrm>
        <a:off x="0" y="726639"/>
        <a:ext cx="10515600" cy="724514"/>
      </dsp:txXfrm>
    </dsp:sp>
    <dsp:sp modelId="{5285BF0F-5F00-4569-9CD6-CF3DCBA5AA22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3C3C1E-55DF-4957-91A6-E8FD52A19062}">
      <dsp:nvSpPr>
        <dsp:cNvPr id="0" name=""/>
        <dsp:cNvSpPr/>
      </dsp:nvSpPr>
      <dsp:spPr>
        <a:xfrm>
          <a:off x="0" y="1451154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Gender: Male</a:t>
          </a:r>
        </a:p>
      </dsp:txBody>
      <dsp:txXfrm>
        <a:off x="0" y="1451154"/>
        <a:ext cx="10515600" cy="724514"/>
      </dsp:txXfrm>
    </dsp:sp>
    <dsp:sp modelId="{4462E71F-F0C0-47EC-A421-49E223F817BB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071274-CF66-4A0B-A741-47BD2340C31C}">
      <dsp:nvSpPr>
        <dsp:cNvPr id="0" name=""/>
        <dsp:cNvSpPr/>
      </dsp:nvSpPr>
      <dsp:spPr>
        <a:xfrm>
          <a:off x="0" y="2175669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Ethnicity: Black British</a:t>
          </a:r>
        </a:p>
      </dsp:txBody>
      <dsp:txXfrm>
        <a:off x="0" y="2175669"/>
        <a:ext cx="10515600" cy="724514"/>
      </dsp:txXfrm>
    </dsp:sp>
    <dsp:sp modelId="{7FF5B134-6664-4D0D-B3E9-732A24AE41DC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070231-BE32-487B-BED8-6E8ECB1384B6}">
      <dsp:nvSpPr>
        <dsp:cNvPr id="0" name=""/>
        <dsp:cNvSpPr/>
      </dsp:nvSpPr>
      <dsp:spPr>
        <a:xfrm>
          <a:off x="0" y="2900183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Occupation: Warehouse operative</a:t>
          </a:r>
        </a:p>
      </dsp:txBody>
      <dsp:txXfrm>
        <a:off x="0" y="2900183"/>
        <a:ext cx="10515600" cy="724514"/>
      </dsp:txXfrm>
    </dsp:sp>
    <dsp:sp modelId="{16B4C173-48BA-485B-8B39-EA0FF6BABAF3}">
      <dsp:nvSpPr>
        <dsp:cNvPr id="0" name=""/>
        <dsp:cNvSpPr/>
      </dsp:nvSpPr>
      <dsp:spPr>
        <a:xfrm>
          <a:off x="0" y="3624698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8FDB34-BD7B-4402-9EA4-5C8448498BB1}">
      <dsp:nvSpPr>
        <dsp:cNvPr id="0" name=""/>
        <dsp:cNvSpPr/>
      </dsp:nvSpPr>
      <dsp:spPr>
        <a:xfrm>
          <a:off x="0" y="3624698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Diagnosis: Moderate persistent asthma</a:t>
          </a:r>
        </a:p>
      </dsp:txBody>
      <dsp:txXfrm>
        <a:off x="0" y="3624698"/>
        <a:ext cx="10515600" cy="72451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215AC4-3895-4B31-B6A2-4599A26D3840}">
      <dsp:nvSpPr>
        <dsp:cNvPr id="0" name=""/>
        <dsp:cNvSpPr/>
      </dsp:nvSpPr>
      <dsp:spPr>
        <a:xfrm>
          <a:off x="3082131" y="0"/>
          <a:ext cx="4351338" cy="4351338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5ED2D6-F31D-4D70-B2E6-097C20B3D9BA}">
      <dsp:nvSpPr>
        <dsp:cNvPr id="0" name=""/>
        <dsp:cNvSpPr/>
      </dsp:nvSpPr>
      <dsp:spPr>
        <a:xfrm>
          <a:off x="3495508" y="413377"/>
          <a:ext cx="1697021" cy="16970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Respiratory system: trachea, bronchi, bronchioles, lungs, alveoli</a:t>
          </a:r>
        </a:p>
      </dsp:txBody>
      <dsp:txXfrm>
        <a:off x="3578350" y="496219"/>
        <a:ext cx="1531337" cy="1531337"/>
      </dsp:txXfrm>
    </dsp:sp>
    <dsp:sp modelId="{7C6A7735-A17E-4F79-A541-1A6DB505437C}">
      <dsp:nvSpPr>
        <dsp:cNvPr id="0" name=""/>
        <dsp:cNvSpPr/>
      </dsp:nvSpPr>
      <dsp:spPr>
        <a:xfrm>
          <a:off x="5323070" y="413377"/>
          <a:ext cx="1697021" cy="16970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Gas exchange: oxygen enters blood, carbon dioxide removed</a:t>
          </a:r>
        </a:p>
      </dsp:txBody>
      <dsp:txXfrm>
        <a:off x="5405912" y="496219"/>
        <a:ext cx="1531337" cy="1531337"/>
      </dsp:txXfrm>
    </dsp:sp>
    <dsp:sp modelId="{3535E7D0-5321-4643-BD49-BF0E32954243}">
      <dsp:nvSpPr>
        <dsp:cNvPr id="0" name=""/>
        <dsp:cNvSpPr/>
      </dsp:nvSpPr>
      <dsp:spPr>
        <a:xfrm>
          <a:off x="3495508" y="2240939"/>
          <a:ext cx="1697021" cy="16970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Normal airways are open and free from inflammation</a:t>
          </a:r>
        </a:p>
      </dsp:txBody>
      <dsp:txXfrm>
        <a:off x="3578350" y="2323781"/>
        <a:ext cx="1531337" cy="1531337"/>
      </dsp:txXfrm>
    </dsp:sp>
    <dsp:sp modelId="{71699E14-BF19-49B7-B484-8100D5B32514}">
      <dsp:nvSpPr>
        <dsp:cNvPr id="0" name=""/>
        <dsp:cNvSpPr/>
      </dsp:nvSpPr>
      <dsp:spPr>
        <a:xfrm>
          <a:off x="5323070" y="2240939"/>
          <a:ext cx="1697021" cy="16970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(McArdle et al., 2021)</a:t>
          </a:r>
        </a:p>
      </dsp:txBody>
      <dsp:txXfrm>
        <a:off x="5405912" y="2323781"/>
        <a:ext cx="1531337" cy="153133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B47777-3B28-4C58-8E9D-3722D7AF3EA8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B9E3CA-72F9-456B-BE9B-CA94AC684A92}">
      <dsp:nvSpPr>
        <dsp:cNvPr id="0" name=""/>
        <dsp:cNvSpPr/>
      </dsp:nvSpPr>
      <dsp:spPr>
        <a:xfrm>
          <a:off x="0" y="53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Chronic airway inflammation</a:t>
          </a:r>
        </a:p>
      </dsp:txBody>
      <dsp:txXfrm>
        <a:off x="0" y="531"/>
        <a:ext cx="10515600" cy="870055"/>
      </dsp:txXfrm>
    </dsp:sp>
    <dsp:sp modelId="{9A48FBD9-9D90-406C-AF6E-29C5978148E8}">
      <dsp:nvSpPr>
        <dsp:cNvPr id="0" name=""/>
        <dsp:cNvSpPr/>
      </dsp:nvSpPr>
      <dsp:spPr>
        <a:xfrm>
          <a:off x="0" y="87058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82E1C-5342-4E2B-A317-BDF214AFCD0D}">
      <dsp:nvSpPr>
        <dsp:cNvPr id="0" name=""/>
        <dsp:cNvSpPr/>
      </dsp:nvSpPr>
      <dsp:spPr>
        <a:xfrm>
          <a:off x="0" y="87058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Bronchoconstriction</a:t>
          </a:r>
        </a:p>
      </dsp:txBody>
      <dsp:txXfrm>
        <a:off x="0" y="870586"/>
        <a:ext cx="10515600" cy="870055"/>
      </dsp:txXfrm>
    </dsp:sp>
    <dsp:sp modelId="{518877C5-8B0B-43C5-B169-1AC6611A4027}">
      <dsp:nvSpPr>
        <dsp:cNvPr id="0" name=""/>
        <dsp:cNvSpPr/>
      </dsp:nvSpPr>
      <dsp:spPr>
        <a:xfrm>
          <a:off x="0" y="174064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729842-4D8B-4128-9905-F1D5B6A990BC}">
      <dsp:nvSpPr>
        <dsp:cNvPr id="0" name=""/>
        <dsp:cNvSpPr/>
      </dsp:nvSpPr>
      <dsp:spPr>
        <a:xfrm>
          <a:off x="0" y="174064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Excess mucus production</a:t>
          </a:r>
        </a:p>
      </dsp:txBody>
      <dsp:txXfrm>
        <a:off x="0" y="1740641"/>
        <a:ext cx="10515600" cy="870055"/>
      </dsp:txXfrm>
    </dsp:sp>
    <dsp:sp modelId="{B4BFA034-DF6E-42CD-B095-541EA8958A91}">
      <dsp:nvSpPr>
        <dsp:cNvPr id="0" name=""/>
        <dsp:cNvSpPr/>
      </dsp:nvSpPr>
      <dsp:spPr>
        <a:xfrm>
          <a:off x="0" y="261069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FE062C-2F92-4136-BAE5-A079D8E478DB}">
      <dsp:nvSpPr>
        <dsp:cNvPr id="0" name=""/>
        <dsp:cNvSpPr/>
      </dsp:nvSpPr>
      <dsp:spPr>
        <a:xfrm>
          <a:off x="0" y="261069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Reduced airflow and  difficulty in breathing</a:t>
          </a:r>
        </a:p>
      </dsp:txBody>
      <dsp:txXfrm>
        <a:off x="0" y="2610696"/>
        <a:ext cx="10515600" cy="870055"/>
      </dsp:txXfrm>
    </dsp:sp>
    <dsp:sp modelId="{F49AC2AF-A960-45B3-B17C-9F1C72B8B308}">
      <dsp:nvSpPr>
        <dsp:cNvPr id="0" name=""/>
        <dsp:cNvSpPr/>
      </dsp:nvSpPr>
      <dsp:spPr>
        <a:xfrm>
          <a:off x="0" y="348075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67A247-BFC4-4D95-95E8-E64D3483EF06}">
      <dsp:nvSpPr>
        <dsp:cNvPr id="0" name=""/>
        <dsp:cNvSpPr/>
      </dsp:nvSpPr>
      <dsp:spPr>
        <a:xfrm>
          <a:off x="0" y="348075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(Global Initiative for Asthma, 2024)</a:t>
          </a:r>
        </a:p>
      </dsp:txBody>
      <dsp:txXfrm>
        <a:off x="0" y="3480751"/>
        <a:ext cx="10515600" cy="87005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A9116F-60A3-4DF0-8F02-CBEA6D414627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5CEFC2-7A7E-454B-B862-B9510591EA04}">
      <dsp:nvSpPr>
        <dsp:cNvPr id="0" name=""/>
        <dsp:cNvSpPr/>
      </dsp:nvSpPr>
      <dsp:spPr>
        <a:xfrm>
          <a:off x="0" y="53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Exposure to dust in the workplace</a:t>
          </a:r>
        </a:p>
      </dsp:txBody>
      <dsp:txXfrm>
        <a:off x="0" y="531"/>
        <a:ext cx="10515600" cy="870055"/>
      </dsp:txXfrm>
    </dsp:sp>
    <dsp:sp modelId="{2DAB7258-B1F2-4F78-9E6F-897A8E25A4A5}">
      <dsp:nvSpPr>
        <dsp:cNvPr id="0" name=""/>
        <dsp:cNvSpPr/>
      </dsp:nvSpPr>
      <dsp:spPr>
        <a:xfrm>
          <a:off x="0" y="87058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8F9732-878F-4D29-8801-F39852129DED}">
      <dsp:nvSpPr>
        <dsp:cNvPr id="0" name=""/>
        <dsp:cNvSpPr/>
      </dsp:nvSpPr>
      <dsp:spPr>
        <a:xfrm>
          <a:off x="0" y="87058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Occasional smoking</a:t>
          </a:r>
        </a:p>
      </dsp:txBody>
      <dsp:txXfrm>
        <a:off x="0" y="870586"/>
        <a:ext cx="10515600" cy="870055"/>
      </dsp:txXfrm>
    </dsp:sp>
    <dsp:sp modelId="{CAA695C6-E655-40A2-B168-21FEF6913906}">
      <dsp:nvSpPr>
        <dsp:cNvPr id="0" name=""/>
        <dsp:cNvSpPr/>
      </dsp:nvSpPr>
      <dsp:spPr>
        <a:xfrm>
          <a:off x="0" y="174064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38D730-8046-4335-8633-24F77777CDCF}">
      <dsp:nvSpPr>
        <dsp:cNvPr id="0" name=""/>
        <dsp:cNvSpPr/>
      </dsp:nvSpPr>
      <dsp:spPr>
        <a:xfrm>
          <a:off x="0" y="174064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Poor inhaler technique</a:t>
          </a:r>
        </a:p>
      </dsp:txBody>
      <dsp:txXfrm>
        <a:off x="0" y="1740641"/>
        <a:ext cx="10515600" cy="870055"/>
      </dsp:txXfrm>
    </dsp:sp>
    <dsp:sp modelId="{C4F52DDC-50B3-4457-A112-20B924BCF7F8}">
      <dsp:nvSpPr>
        <dsp:cNvPr id="0" name=""/>
        <dsp:cNvSpPr/>
      </dsp:nvSpPr>
      <dsp:spPr>
        <a:xfrm>
          <a:off x="0" y="261069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821FAE-6681-48B5-AB47-27F71DE83C46}">
      <dsp:nvSpPr>
        <dsp:cNvPr id="0" name=""/>
        <dsp:cNvSpPr/>
      </dsp:nvSpPr>
      <dsp:spPr>
        <a:xfrm>
          <a:off x="0" y="261069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Cold air and exercise as triggers</a:t>
          </a:r>
        </a:p>
      </dsp:txBody>
      <dsp:txXfrm>
        <a:off x="0" y="2610696"/>
        <a:ext cx="10515600" cy="870055"/>
      </dsp:txXfrm>
    </dsp:sp>
    <dsp:sp modelId="{36EFCD96-1228-49FD-BDE6-A0EF9FE4842C}">
      <dsp:nvSpPr>
        <dsp:cNvPr id="0" name=""/>
        <dsp:cNvSpPr/>
      </dsp:nvSpPr>
      <dsp:spPr>
        <a:xfrm>
          <a:off x="0" y="348075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4BACF0-5240-4F2C-B45C-B3B1F5754634}">
      <dsp:nvSpPr>
        <dsp:cNvPr id="0" name=""/>
        <dsp:cNvSpPr/>
      </dsp:nvSpPr>
      <dsp:spPr>
        <a:xfrm>
          <a:off x="0" y="348075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(Asthma UK, 2023)</a:t>
          </a:r>
        </a:p>
      </dsp:txBody>
      <dsp:txXfrm>
        <a:off x="0" y="3480751"/>
        <a:ext cx="10515600" cy="87005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B8AF84-B521-4FFE-98AB-9CD56057AFD9}">
      <dsp:nvSpPr>
        <dsp:cNvPr id="0" name=""/>
        <dsp:cNvSpPr/>
      </dsp:nvSpPr>
      <dsp:spPr>
        <a:xfrm>
          <a:off x="622800" y="1275667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01103D-1906-41A9-92DC-2C1AA996EBF8}">
      <dsp:nvSpPr>
        <dsp:cNvPr id="0" name=""/>
        <dsp:cNvSpPr/>
      </dsp:nvSpPr>
      <dsp:spPr>
        <a:xfrm>
          <a:off x="127800" y="235567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Wheezing and shortness of breath</a:t>
          </a:r>
        </a:p>
      </dsp:txBody>
      <dsp:txXfrm>
        <a:off x="127800" y="2355670"/>
        <a:ext cx="1800000" cy="720000"/>
      </dsp:txXfrm>
    </dsp:sp>
    <dsp:sp modelId="{246727EE-F304-4151-A1EE-A64905159E3C}">
      <dsp:nvSpPr>
        <dsp:cNvPr id="0" name=""/>
        <dsp:cNvSpPr/>
      </dsp:nvSpPr>
      <dsp:spPr>
        <a:xfrm>
          <a:off x="2737800" y="1275667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A8DD5C-A3F4-47E4-916A-6458C8EA311E}">
      <dsp:nvSpPr>
        <dsp:cNvPr id="0" name=""/>
        <dsp:cNvSpPr/>
      </dsp:nvSpPr>
      <dsp:spPr>
        <a:xfrm>
          <a:off x="2242800" y="235567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Night-time coughing</a:t>
          </a:r>
        </a:p>
      </dsp:txBody>
      <dsp:txXfrm>
        <a:off x="2242800" y="2355670"/>
        <a:ext cx="1800000" cy="720000"/>
      </dsp:txXfrm>
    </dsp:sp>
    <dsp:sp modelId="{56FA247E-F779-4B6F-8483-C787F620F0B7}">
      <dsp:nvSpPr>
        <dsp:cNvPr id="0" name=""/>
        <dsp:cNvSpPr/>
      </dsp:nvSpPr>
      <dsp:spPr>
        <a:xfrm>
          <a:off x="4852800" y="1275667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72D82F-2635-4474-A0E8-E6C1C4A6FB89}">
      <dsp:nvSpPr>
        <dsp:cNvPr id="0" name=""/>
        <dsp:cNvSpPr/>
      </dsp:nvSpPr>
      <dsp:spPr>
        <a:xfrm>
          <a:off x="4357800" y="235567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Chest tightness</a:t>
          </a:r>
        </a:p>
      </dsp:txBody>
      <dsp:txXfrm>
        <a:off x="4357800" y="2355670"/>
        <a:ext cx="1800000" cy="720000"/>
      </dsp:txXfrm>
    </dsp:sp>
    <dsp:sp modelId="{B77F33F0-4F58-4DAA-B15B-F7E9B8E8ADA8}">
      <dsp:nvSpPr>
        <dsp:cNvPr id="0" name=""/>
        <dsp:cNvSpPr/>
      </dsp:nvSpPr>
      <dsp:spPr>
        <a:xfrm>
          <a:off x="6967800" y="1275667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864140-70DD-4616-B648-4C85C94978D6}">
      <dsp:nvSpPr>
        <dsp:cNvPr id="0" name=""/>
        <dsp:cNvSpPr/>
      </dsp:nvSpPr>
      <dsp:spPr>
        <a:xfrm>
          <a:off x="6472800" y="235567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Reduced ability to exercise or work</a:t>
          </a:r>
        </a:p>
      </dsp:txBody>
      <dsp:txXfrm>
        <a:off x="6472800" y="2355670"/>
        <a:ext cx="1800000" cy="720000"/>
      </dsp:txXfrm>
    </dsp:sp>
    <dsp:sp modelId="{38F90886-CCCC-4142-AE5C-6901CA8884EE}">
      <dsp:nvSpPr>
        <dsp:cNvPr id="0" name=""/>
        <dsp:cNvSpPr/>
      </dsp:nvSpPr>
      <dsp:spPr>
        <a:xfrm>
          <a:off x="9082800" y="1275667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0ED2AD-05B7-42A9-834A-F77D15D43C66}">
      <dsp:nvSpPr>
        <dsp:cNvPr id="0" name=""/>
        <dsp:cNvSpPr/>
      </dsp:nvSpPr>
      <dsp:spPr>
        <a:xfrm>
          <a:off x="8587800" y="235567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(NHS, 2023)</a:t>
          </a:r>
        </a:p>
      </dsp:txBody>
      <dsp:txXfrm>
        <a:off x="8587800" y="2355670"/>
        <a:ext cx="180000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66DE67-B308-40BF-8A69-1AB40DBEC244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C24790-30F2-4F9E-B681-B23FA86F6E0D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394DC0-17BB-47E2-99C8-56F7ABCE81A6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Improve asthma symptom control</a:t>
          </a:r>
        </a:p>
      </dsp:txBody>
      <dsp:txXfrm>
        <a:off x="1057183" y="1805"/>
        <a:ext cx="9458416" cy="915310"/>
      </dsp:txXfrm>
    </dsp:sp>
    <dsp:sp modelId="{1438FC92-43A9-4CE5-93AD-82355A8EB8D4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DBCAAF-5E1A-4E73-9FE6-D9922EFC8254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F9BE13-CD71-4A9C-A5DE-B858D6674866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Prevent asthma attacks and exacerbations</a:t>
          </a:r>
        </a:p>
      </dsp:txBody>
      <dsp:txXfrm>
        <a:off x="1057183" y="1145944"/>
        <a:ext cx="9458416" cy="915310"/>
      </dsp:txXfrm>
    </dsp:sp>
    <dsp:sp modelId="{36686E20-5799-476F-A142-C184A8B3B8E4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52ADDB-9796-4D01-8C3A-EC91B2491250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B17C91-6056-4048-A316-B29B1DEE061B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Promote effective self-management</a:t>
          </a:r>
        </a:p>
      </dsp:txBody>
      <dsp:txXfrm>
        <a:off x="1057183" y="2290082"/>
        <a:ext cx="9458416" cy="915310"/>
      </dsp:txXfrm>
    </dsp:sp>
    <dsp:sp modelId="{4375FCBE-4451-42D9-AF82-7BA78E5DBCBC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BF75C5-7393-40A8-BEE1-57B3A1B671C0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C4450C-3566-460A-A9A9-A32EE11BE152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Improve quality of life</a:t>
          </a:r>
        </a:p>
      </dsp:txBody>
      <dsp:txXfrm>
        <a:off x="1057183" y="3434221"/>
        <a:ext cx="9458416" cy="91531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C7F84A-C317-4B57-952A-02EDB3C669A0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2F67A6-E2C1-498E-93E5-1FE7972CCAE9}">
      <dsp:nvSpPr>
        <dsp:cNvPr id="0" name=""/>
        <dsp:cNvSpPr/>
      </dsp:nvSpPr>
      <dsp:spPr>
        <a:xfrm>
          <a:off x="0" y="2124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Daily use of preventer inhaler (ICS)</a:t>
          </a:r>
        </a:p>
      </dsp:txBody>
      <dsp:txXfrm>
        <a:off x="0" y="2124"/>
        <a:ext cx="10515600" cy="724514"/>
      </dsp:txXfrm>
    </dsp:sp>
    <dsp:sp modelId="{F3F0B482-35C0-4B29-9544-3FEAE21A86E7}">
      <dsp:nvSpPr>
        <dsp:cNvPr id="0" name=""/>
        <dsp:cNvSpPr/>
      </dsp:nvSpPr>
      <dsp:spPr>
        <a:xfrm>
          <a:off x="0" y="72663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73C98B-C116-4529-AD3B-BF165DC04AA1}">
      <dsp:nvSpPr>
        <dsp:cNvPr id="0" name=""/>
        <dsp:cNvSpPr/>
      </dsp:nvSpPr>
      <dsp:spPr>
        <a:xfrm>
          <a:off x="0" y="726639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Reliever inhaler as needed</a:t>
          </a:r>
        </a:p>
      </dsp:txBody>
      <dsp:txXfrm>
        <a:off x="0" y="726639"/>
        <a:ext cx="10515600" cy="724514"/>
      </dsp:txXfrm>
    </dsp:sp>
    <dsp:sp modelId="{6A6BAD38-9084-4ED8-A724-F13845A55246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81F780-AB02-487A-BD5F-7D4657B35499}">
      <dsp:nvSpPr>
        <dsp:cNvPr id="0" name=""/>
        <dsp:cNvSpPr/>
      </dsp:nvSpPr>
      <dsp:spPr>
        <a:xfrm>
          <a:off x="0" y="1451154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Avoid known triggers</a:t>
          </a:r>
        </a:p>
      </dsp:txBody>
      <dsp:txXfrm>
        <a:off x="0" y="1451154"/>
        <a:ext cx="10515600" cy="724514"/>
      </dsp:txXfrm>
    </dsp:sp>
    <dsp:sp modelId="{F3703AFE-1CAF-4EB5-8934-5CFC8D01014C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1EAAEA-9689-49C2-9D8F-E56F4E1C7208}">
      <dsp:nvSpPr>
        <dsp:cNvPr id="0" name=""/>
        <dsp:cNvSpPr/>
      </dsp:nvSpPr>
      <dsp:spPr>
        <a:xfrm>
          <a:off x="0" y="2175669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Annual asthma review</a:t>
          </a:r>
        </a:p>
      </dsp:txBody>
      <dsp:txXfrm>
        <a:off x="0" y="2175669"/>
        <a:ext cx="10515600" cy="724514"/>
      </dsp:txXfrm>
    </dsp:sp>
    <dsp:sp modelId="{90B88D71-333D-4086-A9F9-C8075A28DF01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57DB7E-0A99-4116-A30A-55A7BFA9E6F6}">
      <dsp:nvSpPr>
        <dsp:cNvPr id="0" name=""/>
        <dsp:cNvSpPr/>
      </dsp:nvSpPr>
      <dsp:spPr>
        <a:xfrm>
          <a:off x="0" y="2900183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Flu vaccination</a:t>
          </a:r>
        </a:p>
      </dsp:txBody>
      <dsp:txXfrm>
        <a:off x="0" y="2900183"/>
        <a:ext cx="10515600" cy="724514"/>
      </dsp:txXfrm>
    </dsp:sp>
    <dsp:sp modelId="{17C4F611-DE18-4D7F-B95B-D64C9C5120A4}">
      <dsp:nvSpPr>
        <dsp:cNvPr id="0" name=""/>
        <dsp:cNvSpPr/>
      </dsp:nvSpPr>
      <dsp:spPr>
        <a:xfrm>
          <a:off x="0" y="3624698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4494C0-885F-4E31-ABEB-DB17C5E57DB1}">
      <dsp:nvSpPr>
        <dsp:cNvPr id="0" name=""/>
        <dsp:cNvSpPr/>
      </dsp:nvSpPr>
      <dsp:spPr>
        <a:xfrm>
          <a:off x="0" y="3624698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(NICE, 2023)</a:t>
          </a:r>
        </a:p>
      </dsp:txBody>
      <dsp:txXfrm>
        <a:off x="0" y="3624698"/>
        <a:ext cx="10515600" cy="72451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EE4270-7D48-48D9-909C-8CE83677F0C5}">
      <dsp:nvSpPr>
        <dsp:cNvPr id="0" name=""/>
        <dsp:cNvSpPr/>
      </dsp:nvSpPr>
      <dsp:spPr>
        <a:xfrm>
          <a:off x="0" y="3399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DE9673-8506-454B-A8D6-8E86AC940A4F}">
      <dsp:nvSpPr>
        <dsp:cNvPr id="0" name=""/>
        <dsp:cNvSpPr/>
      </dsp:nvSpPr>
      <dsp:spPr>
        <a:xfrm>
          <a:off x="219037" y="166319"/>
          <a:ext cx="398249" cy="3982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8D3A74-BB71-4025-9260-0C81F93370A3}">
      <dsp:nvSpPr>
        <dsp:cNvPr id="0" name=""/>
        <dsp:cNvSpPr/>
      </dsp:nvSpPr>
      <dsp:spPr>
        <a:xfrm>
          <a:off x="836323" y="3399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Peak flow monitoring</a:t>
          </a:r>
        </a:p>
      </dsp:txBody>
      <dsp:txXfrm>
        <a:off x="836323" y="3399"/>
        <a:ext cx="9679276" cy="724089"/>
      </dsp:txXfrm>
    </dsp:sp>
    <dsp:sp modelId="{7AD53BE9-7DF5-403F-9CD5-CCB0C8078E74}">
      <dsp:nvSpPr>
        <dsp:cNvPr id="0" name=""/>
        <dsp:cNvSpPr/>
      </dsp:nvSpPr>
      <dsp:spPr>
        <a:xfrm>
          <a:off x="0" y="908511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C615B3-A49D-4A8A-A90C-A087D547009A}">
      <dsp:nvSpPr>
        <dsp:cNvPr id="0" name=""/>
        <dsp:cNvSpPr/>
      </dsp:nvSpPr>
      <dsp:spPr>
        <a:xfrm>
          <a:off x="219037" y="1071431"/>
          <a:ext cx="398249" cy="3982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05AAD5-4510-45E6-BE8B-000F3823D54A}">
      <dsp:nvSpPr>
        <dsp:cNvPr id="0" name=""/>
        <dsp:cNvSpPr/>
      </dsp:nvSpPr>
      <dsp:spPr>
        <a:xfrm>
          <a:off x="836323" y="908511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Symptom diary</a:t>
          </a:r>
        </a:p>
      </dsp:txBody>
      <dsp:txXfrm>
        <a:off x="836323" y="908511"/>
        <a:ext cx="9679276" cy="724089"/>
      </dsp:txXfrm>
    </dsp:sp>
    <dsp:sp modelId="{352DE062-4021-4CE2-A7EC-9FA41906BE28}">
      <dsp:nvSpPr>
        <dsp:cNvPr id="0" name=""/>
        <dsp:cNvSpPr/>
      </dsp:nvSpPr>
      <dsp:spPr>
        <a:xfrm>
          <a:off x="0" y="1813624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832A6A-67B2-4F2E-BEAC-205B994A8F94}">
      <dsp:nvSpPr>
        <dsp:cNvPr id="0" name=""/>
        <dsp:cNvSpPr/>
      </dsp:nvSpPr>
      <dsp:spPr>
        <a:xfrm>
          <a:off x="219037" y="1976544"/>
          <a:ext cx="398249" cy="3982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5792B3-756A-4E31-96C7-4EF84A135120}">
      <dsp:nvSpPr>
        <dsp:cNvPr id="0" name=""/>
        <dsp:cNvSpPr/>
      </dsp:nvSpPr>
      <dsp:spPr>
        <a:xfrm>
          <a:off x="836323" y="1813624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Written asthma action plan</a:t>
          </a:r>
        </a:p>
      </dsp:txBody>
      <dsp:txXfrm>
        <a:off x="836323" y="1813624"/>
        <a:ext cx="9679276" cy="724089"/>
      </dsp:txXfrm>
    </dsp:sp>
    <dsp:sp modelId="{DC3D959F-CBBA-42BC-9614-62F8F3B6314F}">
      <dsp:nvSpPr>
        <dsp:cNvPr id="0" name=""/>
        <dsp:cNvSpPr/>
      </dsp:nvSpPr>
      <dsp:spPr>
        <a:xfrm>
          <a:off x="0" y="2718736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20D4F5-0C5D-4FD9-A5B6-983F84C9BD2C}">
      <dsp:nvSpPr>
        <dsp:cNvPr id="0" name=""/>
        <dsp:cNvSpPr/>
      </dsp:nvSpPr>
      <dsp:spPr>
        <a:xfrm>
          <a:off x="219037" y="2881656"/>
          <a:ext cx="398249" cy="3982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049F55-62F2-49FB-853D-6B90A9289F48}">
      <dsp:nvSpPr>
        <dsp:cNvPr id="0" name=""/>
        <dsp:cNvSpPr/>
      </dsp:nvSpPr>
      <dsp:spPr>
        <a:xfrm>
          <a:off x="836323" y="2718736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Regular GP or asthma nurse reviews</a:t>
          </a:r>
        </a:p>
      </dsp:txBody>
      <dsp:txXfrm>
        <a:off x="836323" y="2718736"/>
        <a:ext cx="9679276" cy="724089"/>
      </dsp:txXfrm>
    </dsp:sp>
    <dsp:sp modelId="{9F397ACC-A53D-432A-AFF7-2906219EDB87}">
      <dsp:nvSpPr>
        <dsp:cNvPr id="0" name=""/>
        <dsp:cNvSpPr/>
      </dsp:nvSpPr>
      <dsp:spPr>
        <a:xfrm>
          <a:off x="0" y="3623848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55E1D7-66E4-4714-8AF5-773DFD6CE17F}">
      <dsp:nvSpPr>
        <dsp:cNvPr id="0" name=""/>
        <dsp:cNvSpPr/>
      </dsp:nvSpPr>
      <dsp:spPr>
        <a:xfrm>
          <a:off x="219037" y="3786768"/>
          <a:ext cx="398249" cy="39824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2A6B71-D3BD-4626-A886-0D7D6000C0E5}">
      <dsp:nvSpPr>
        <dsp:cNvPr id="0" name=""/>
        <dsp:cNvSpPr/>
      </dsp:nvSpPr>
      <dsp:spPr>
        <a:xfrm>
          <a:off x="836323" y="3623848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(NICE, 2023)</a:t>
          </a:r>
        </a:p>
      </dsp:txBody>
      <dsp:txXfrm>
        <a:off x="836323" y="3623848"/>
        <a:ext cx="9679276" cy="72408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0A15B7-979E-4817-AE19-5871E0BB9F1A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A3B2BA-B6AB-44C4-BFB2-4D1F4FFFE754}">
      <dsp:nvSpPr>
        <dsp:cNvPr id="0" name=""/>
        <dsp:cNvSpPr/>
      </dsp:nvSpPr>
      <dsp:spPr>
        <a:xfrm>
          <a:off x="0" y="53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Clear and simple communication</a:t>
          </a:r>
        </a:p>
      </dsp:txBody>
      <dsp:txXfrm>
        <a:off x="0" y="531"/>
        <a:ext cx="10515600" cy="870055"/>
      </dsp:txXfrm>
    </dsp:sp>
    <dsp:sp modelId="{6FDAAF70-83E9-4F9F-ADE1-1C08A9529621}">
      <dsp:nvSpPr>
        <dsp:cNvPr id="0" name=""/>
        <dsp:cNvSpPr/>
      </dsp:nvSpPr>
      <dsp:spPr>
        <a:xfrm>
          <a:off x="0" y="87058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BD1A65-7124-4A13-9F64-5A267478911F}">
      <dsp:nvSpPr>
        <dsp:cNvPr id="0" name=""/>
        <dsp:cNvSpPr/>
      </dsp:nvSpPr>
      <dsp:spPr>
        <a:xfrm>
          <a:off x="0" y="87058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Inhaler technique education</a:t>
          </a:r>
        </a:p>
      </dsp:txBody>
      <dsp:txXfrm>
        <a:off x="0" y="870586"/>
        <a:ext cx="10515600" cy="870055"/>
      </dsp:txXfrm>
    </dsp:sp>
    <dsp:sp modelId="{64DB0B9D-5950-46FE-9144-91E917F157C5}">
      <dsp:nvSpPr>
        <dsp:cNvPr id="0" name=""/>
        <dsp:cNvSpPr/>
      </dsp:nvSpPr>
      <dsp:spPr>
        <a:xfrm>
          <a:off x="0" y="174064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F66BDD-E2E6-4DCC-8CB3-82EF824F887F}">
      <dsp:nvSpPr>
        <dsp:cNvPr id="0" name=""/>
        <dsp:cNvSpPr/>
      </dsp:nvSpPr>
      <dsp:spPr>
        <a:xfrm>
          <a:off x="0" y="174064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Written asthma action plan</a:t>
          </a:r>
        </a:p>
      </dsp:txBody>
      <dsp:txXfrm>
        <a:off x="0" y="1740641"/>
        <a:ext cx="10515600" cy="870055"/>
      </dsp:txXfrm>
    </dsp:sp>
    <dsp:sp modelId="{4FC0FBE5-3A26-4A4C-A6D4-FAD1FF147B31}">
      <dsp:nvSpPr>
        <dsp:cNvPr id="0" name=""/>
        <dsp:cNvSpPr/>
      </dsp:nvSpPr>
      <dsp:spPr>
        <a:xfrm>
          <a:off x="0" y="261069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FC5D1C-4CB8-4536-B1CF-8F783E6910D5}">
      <dsp:nvSpPr>
        <dsp:cNvPr id="0" name=""/>
        <dsp:cNvSpPr/>
      </dsp:nvSpPr>
      <dsp:spPr>
        <a:xfrm>
          <a:off x="0" y="261069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Shared decision-making</a:t>
          </a:r>
        </a:p>
      </dsp:txBody>
      <dsp:txXfrm>
        <a:off x="0" y="2610696"/>
        <a:ext cx="10515600" cy="870055"/>
      </dsp:txXfrm>
    </dsp:sp>
    <dsp:sp modelId="{B040E893-ACFC-4E5B-8513-8DD736E5BC9C}">
      <dsp:nvSpPr>
        <dsp:cNvPr id="0" name=""/>
        <dsp:cNvSpPr/>
      </dsp:nvSpPr>
      <dsp:spPr>
        <a:xfrm>
          <a:off x="0" y="348075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41C2A2-4050-4231-B634-0149FF5D5F09}">
      <dsp:nvSpPr>
        <dsp:cNvPr id="0" name=""/>
        <dsp:cNvSpPr/>
      </dsp:nvSpPr>
      <dsp:spPr>
        <a:xfrm>
          <a:off x="0" y="348075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(NICE, 2021)</a:t>
          </a:r>
        </a:p>
      </dsp:txBody>
      <dsp:txXfrm>
        <a:off x="0" y="3480751"/>
        <a:ext cx="10515600" cy="87005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ABC2AC-29FA-42FF-9127-537D179D7894}">
      <dsp:nvSpPr>
        <dsp:cNvPr id="0" name=""/>
        <dsp:cNvSpPr/>
      </dsp:nvSpPr>
      <dsp:spPr>
        <a:xfrm>
          <a:off x="0" y="3399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49CE18-B0AE-47E4-A520-E3A63448AA06}">
      <dsp:nvSpPr>
        <dsp:cNvPr id="0" name=""/>
        <dsp:cNvSpPr/>
      </dsp:nvSpPr>
      <dsp:spPr>
        <a:xfrm>
          <a:off x="219037" y="166319"/>
          <a:ext cx="398249" cy="3982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A0EFBF-93F8-497B-B9B2-D61011DCC436}">
      <dsp:nvSpPr>
        <dsp:cNvPr id="0" name=""/>
        <dsp:cNvSpPr/>
      </dsp:nvSpPr>
      <dsp:spPr>
        <a:xfrm>
          <a:off x="836323" y="3399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Confidentiality</a:t>
          </a:r>
        </a:p>
      </dsp:txBody>
      <dsp:txXfrm>
        <a:off x="836323" y="3399"/>
        <a:ext cx="9679276" cy="724089"/>
      </dsp:txXfrm>
    </dsp:sp>
    <dsp:sp modelId="{B9CAA418-3E58-48B3-9C45-73219C36D0D7}">
      <dsp:nvSpPr>
        <dsp:cNvPr id="0" name=""/>
        <dsp:cNvSpPr/>
      </dsp:nvSpPr>
      <dsp:spPr>
        <a:xfrm>
          <a:off x="0" y="908511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D26E2F-9FB0-4718-8C0F-08D8123BBD51}">
      <dsp:nvSpPr>
        <dsp:cNvPr id="0" name=""/>
        <dsp:cNvSpPr/>
      </dsp:nvSpPr>
      <dsp:spPr>
        <a:xfrm>
          <a:off x="219037" y="1071431"/>
          <a:ext cx="398249" cy="3982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20BEF2-6F32-43A4-A9D6-EF23376C032E}">
      <dsp:nvSpPr>
        <dsp:cNvPr id="0" name=""/>
        <dsp:cNvSpPr/>
      </dsp:nvSpPr>
      <dsp:spPr>
        <a:xfrm>
          <a:off x="836323" y="908511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Informed consent</a:t>
          </a:r>
        </a:p>
      </dsp:txBody>
      <dsp:txXfrm>
        <a:off x="836323" y="908511"/>
        <a:ext cx="9679276" cy="724089"/>
      </dsp:txXfrm>
    </dsp:sp>
    <dsp:sp modelId="{ABA6DAD2-E8BA-4CFB-8F04-C7B5384BC334}">
      <dsp:nvSpPr>
        <dsp:cNvPr id="0" name=""/>
        <dsp:cNvSpPr/>
      </dsp:nvSpPr>
      <dsp:spPr>
        <a:xfrm>
          <a:off x="0" y="1813624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B3D178-C057-44A1-835A-0E699CD54F58}">
      <dsp:nvSpPr>
        <dsp:cNvPr id="0" name=""/>
        <dsp:cNvSpPr/>
      </dsp:nvSpPr>
      <dsp:spPr>
        <a:xfrm>
          <a:off x="219037" y="1976544"/>
          <a:ext cx="398249" cy="3982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0E991D-C740-4BD5-AE06-25CDA5E688B5}">
      <dsp:nvSpPr>
        <dsp:cNvPr id="0" name=""/>
        <dsp:cNvSpPr/>
      </dsp:nvSpPr>
      <dsp:spPr>
        <a:xfrm>
          <a:off x="836323" y="1813624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Respect for autonomy</a:t>
          </a:r>
        </a:p>
      </dsp:txBody>
      <dsp:txXfrm>
        <a:off x="836323" y="1813624"/>
        <a:ext cx="9679276" cy="724089"/>
      </dsp:txXfrm>
    </dsp:sp>
    <dsp:sp modelId="{6A3C1A94-6223-4F0A-A7F3-BA47E5F73877}">
      <dsp:nvSpPr>
        <dsp:cNvPr id="0" name=""/>
        <dsp:cNvSpPr/>
      </dsp:nvSpPr>
      <dsp:spPr>
        <a:xfrm>
          <a:off x="0" y="2718736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F3A790-F96A-45E2-A90E-024A3C873A59}">
      <dsp:nvSpPr>
        <dsp:cNvPr id="0" name=""/>
        <dsp:cNvSpPr/>
      </dsp:nvSpPr>
      <dsp:spPr>
        <a:xfrm>
          <a:off x="219037" y="2881656"/>
          <a:ext cx="398249" cy="3982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FEE257-F1BD-4542-9E21-A5FA8FBD1027}">
      <dsp:nvSpPr>
        <dsp:cNvPr id="0" name=""/>
        <dsp:cNvSpPr/>
      </dsp:nvSpPr>
      <dsp:spPr>
        <a:xfrm>
          <a:off x="836323" y="2718736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Equality and cultural sensitivity</a:t>
          </a:r>
        </a:p>
      </dsp:txBody>
      <dsp:txXfrm>
        <a:off x="836323" y="2718736"/>
        <a:ext cx="9679276" cy="724089"/>
      </dsp:txXfrm>
    </dsp:sp>
    <dsp:sp modelId="{59FDBBD7-4C0E-433D-BBE8-4E480C7B1829}">
      <dsp:nvSpPr>
        <dsp:cNvPr id="0" name=""/>
        <dsp:cNvSpPr/>
      </dsp:nvSpPr>
      <dsp:spPr>
        <a:xfrm>
          <a:off x="0" y="3623848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46EFB4-17C9-4406-960C-AFE9D58100BE}">
      <dsp:nvSpPr>
        <dsp:cNvPr id="0" name=""/>
        <dsp:cNvSpPr/>
      </dsp:nvSpPr>
      <dsp:spPr>
        <a:xfrm>
          <a:off x="219037" y="3786768"/>
          <a:ext cx="398249" cy="39824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4AE4DC-12F0-4FBD-B8A3-2B3FB0989363}">
      <dsp:nvSpPr>
        <dsp:cNvPr id="0" name=""/>
        <dsp:cNvSpPr/>
      </dsp:nvSpPr>
      <dsp:spPr>
        <a:xfrm>
          <a:off x="836323" y="3623848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(NMC, 2018)</a:t>
          </a:r>
        </a:p>
      </dsp:txBody>
      <dsp:txXfrm>
        <a:off x="836323" y="3623848"/>
        <a:ext cx="9679276" cy="72408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4D07FD-2186-40D0-A868-F6725508D245}">
      <dsp:nvSpPr>
        <dsp:cNvPr id="0" name=""/>
        <dsp:cNvSpPr/>
      </dsp:nvSpPr>
      <dsp:spPr>
        <a:xfrm>
          <a:off x="973190" y="986724"/>
          <a:ext cx="1264141" cy="126414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66ED5E-3486-4D35-B5A8-F1880F9B0052}">
      <dsp:nvSpPr>
        <dsp:cNvPr id="0" name=""/>
        <dsp:cNvSpPr/>
      </dsp:nvSpPr>
      <dsp:spPr>
        <a:xfrm>
          <a:off x="1242597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A6D707-01B1-4782-8A25-D0AB92A26168}">
      <dsp:nvSpPr>
        <dsp:cNvPr id="0" name=""/>
        <dsp:cNvSpPr/>
      </dsp:nvSpPr>
      <dsp:spPr>
        <a:xfrm>
          <a:off x="569079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Asthma is a chronic respiratory condition</a:t>
          </a:r>
        </a:p>
      </dsp:txBody>
      <dsp:txXfrm>
        <a:off x="569079" y="2644614"/>
        <a:ext cx="2072362" cy="720000"/>
      </dsp:txXfrm>
    </dsp:sp>
    <dsp:sp modelId="{DC4DD736-4643-476D-A494-A0D6D9C7E9E0}">
      <dsp:nvSpPr>
        <dsp:cNvPr id="0" name=""/>
        <dsp:cNvSpPr/>
      </dsp:nvSpPr>
      <dsp:spPr>
        <a:xfrm>
          <a:off x="3408216" y="986724"/>
          <a:ext cx="1264141" cy="126414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873F70-CA4C-4735-9911-9BBC42A92E42}">
      <dsp:nvSpPr>
        <dsp:cNvPr id="0" name=""/>
        <dsp:cNvSpPr/>
      </dsp:nvSpPr>
      <dsp:spPr>
        <a:xfrm>
          <a:off x="3677623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EAEC0C-F388-45EF-B43B-8E0787D759D7}">
      <dsp:nvSpPr>
        <dsp:cNvPr id="0" name=""/>
        <dsp:cNvSpPr/>
      </dsp:nvSpPr>
      <dsp:spPr>
        <a:xfrm>
          <a:off x="3004105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It affects normal airway function</a:t>
          </a:r>
        </a:p>
      </dsp:txBody>
      <dsp:txXfrm>
        <a:off x="3004105" y="2644614"/>
        <a:ext cx="2072362" cy="720000"/>
      </dsp:txXfrm>
    </dsp:sp>
    <dsp:sp modelId="{29B4EB39-416D-42E0-8FDD-D3CB83DDDA52}">
      <dsp:nvSpPr>
        <dsp:cNvPr id="0" name=""/>
        <dsp:cNvSpPr/>
      </dsp:nvSpPr>
      <dsp:spPr>
        <a:xfrm>
          <a:off x="5843242" y="986724"/>
          <a:ext cx="1264141" cy="126414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DC8D6F-226C-4940-AB82-AEDF60893007}">
      <dsp:nvSpPr>
        <dsp:cNvPr id="0" name=""/>
        <dsp:cNvSpPr/>
      </dsp:nvSpPr>
      <dsp:spPr>
        <a:xfrm>
          <a:off x="6112649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B02733-D1B4-4CD7-9640-6C4C428C5A68}">
      <dsp:nvSpPr>
        <dsp:cNvPr id="0" name=""/>
        <dsp:cNvSpPr/>
      </dsp:nvSpPr>
      <dsp:spPr>
        <a:xfrm>
          <a:off x="5439131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Person-centred and evidence-based care improves outcomes</a:t>
          </a:r>
        </a:p>
      </dsp:txBody>
      <dsp:txXfrm>
        <a:off x="5439131" y="2644614"/>
        <a:ext cx="2072362" cy="720000"/>
      </dsp:txXfrm>
    </dsp:sp>
    <dsp:sp modelId="{50154676-19AE-44AE-BD28-9CF99F943B4E}">
      <dsp:nvSpPr>
        <dsp:cNvPr id="0" name=""/>
        <dsp:cNvSpPr/>
      </dsp:nvSpPr>
      <dsp:spPr>
        <a:xfrm>
          <a:off x="8278268" y="986724"/>
          <a:ext cx="1264141" cy="126414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7344EF-CDED-4F04-8AA1-380E6FAFE9A0}">
      <dsp:nvSpPr>
        <dsp:cNvPr id="0" name=""/>
        <dsp:cNvSpPr/>
      </dsp:nvSpPr>
      <dsp:spPr>
        <a:xfrm>
          <a:off x="8547675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E7FEBC-5736-4CEC-A8EC-3D951923A235}">
      <dsp:nvSpPr>
        <dsp:cNvPr id="0" name=""/>
        <dsp:cNvSpPr/>
      </dsp:nvSpPr>
      <dsp:spPr>
        <a:xfrm>
          <a:off x="7874157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(NICE, 2023)</a:t>
          </a:r>
        </a:p>
      </dsp:txBody>
      <dsp:txXfrm>
        <a:off x="7874157" y="2644614"/>
        <a:ext cx="2072362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12/19/2025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Relationship Id="rId9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8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Relationship Id="rId9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9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Relationship Id="rId9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0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Relationship Id="rId9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1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4" Type="http://schemas.openxmlformats.org/officeDocument/2006/relationships/diagramData" Target="../diagrams/data11.xml"/><Relationship Id="rId9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QuickStyle" Target="../diagrams/quickStyle12.xml"/><Relationship Id="rId5" Type="http://schemas.openxmlformats.org/officeDocument/2006/relationships/diagramLayout" Target="../diagrams/layout12.xml"/><Relationship Id="rId4" Type="http://schemas.openxmlformats.org/officeDocument/2006/relationships/diagramData" Target="../diagrams/data12.xml"/><Relationship Id="rId9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ginasthma.org/" TargetMode="External"/><Relationship Id="rId2" Type="http://schemas.openxmlformats.org/officeDocument/2006/relationships/hyperlink" Target="https://www.asthma.org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who.int/" TargetMode="External"/><Relationship Id="rId4" Type="http://schemas.openxmlformats.org/officeDocument/2006/relationships/hyperlink" Target="https://www.nhs.uk/conditions/asthm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751229-0244-4FBB-BED1-407467F4C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97101" y="735283"/>
            <a:ext cx="4978399" cy="3165045"/>
          </a:xfrm>
        </p:spPr>
        <p:txBody>
          <a:bodyPr anchor="b">
            <a:normAutofit/>
          </a:bodyPr>
          <a:lstStyle/>
          <a:p>
            <a:pPr algn="l"/>
            <a:r>
              <a:rPr lang="en-US" sz="5200">
                <a:ea typeface="+mj-lt"/>
                <a:cs typeface="+mj-lt"/>
              </a:rPr>
              <a:t>Care Plan for MR A  Living with Asthma</a:t>
            </a:r>
            <a:endParaRPr lang="en-US" sz="52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97101" y="4078423"/>
            <a:ext cx="4978399" cy="205865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algn="l"/>
            <a:r>
              <a:rPr lang="en-US" dirty="0"/>
              <a:t>PRESENTER: ISIORONO MARVELOUS EWHAREKUKO</a:t>
            </a:r>
            <a:endParaRPr lang="en-US"/>
          </a:p>
          <a:p>
            <a:pPr algn="l"/>
            <a:r>
              <a:rPr lang="en-US" dirty="0"/>
              <a:t>STUDENT ID:2410703</a:t>
            </a:r>
          </a:p>
          <a:p>
            <a:pPr algn="l"/>
            <a:r>
              <a:rPr lang="en-US" dirty="0"/>
              <a:t>MODULE CODE:</a:t>
            </a:r>
            <a:r>
              <a:rPr lang="en-US" dirty="0">
                <a:ea typeface="+mn-lt"/>
                <a:cs typeface="+mn-lt"/>
              </a:rPr>
              <a:t>BMHP5023</a:t>
            </a:r>
            <a:endParaRPr lang="en-US">
              <a:ea typeface="+mn-lt"/>
              <a:cs typeface="+mn-lt"/>
            </a:endParaRPr>
          </a:p>
          <a:p>
            <a:pPr algn="l"/>
            <a:r>
              <a:rPr lang="en-US" dirty="0"/>
              <a:t>LECTURER:</a:t>
            </a:r>
            <a:r>
              <a:rPr lang="en-US" dirty="0">
                <a:ea typeface="+mn-lt"/>
                <a:cs typeface="+mn-lt"/>
              </a:rPr>
              <a:t>SHAILA HUSSAIN</a:t>
            </a:r>
            <a:endParaRPr lang="en-US"/>
          </a:p>
        </p:txBody>
      </p:sp>
      <p:pic>
        <p:nvPicPr>
          <p:cNvPr id="7" name="Graphic 6" descr="Stethoscope">
            <a:extLst>
              <a:ext uri="{FF2B5EF4-FFF2-40B4-BE49-F238E27FC236}">
                <a16:creationId xmlns:a16="http://schemas.microsoft.com/office/drawing/2014/main" id="{F03C2C5B-9A1B-80D7-F1D7-B41487C57D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7549" y="2776619"/>
            <a:ext cx="1289051" cy="1289051"/>
          </a:xfrm>
          <a:prstGeom prst="rect">
            <a:avLst/>
          </a:prstGeom>
        </p:spPr>
      </p:pic>
      <p:pic>
        <p:nvPicPr>
          <p:cNvPr id="15" name="Graphic 14" descr="Stethoscope">
            <a:extLst>
              <a:ext uri="{FF2B5EF4-FFF2-40B4-BE49-F238E27FC236}">
                <a16:creationId xmlns:a16="http://schemas.microsoft.com/office/drawing/2014/main" id="{11CB43B9-99FC-4688-BA1D-452E2C38F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07815" y="716407"/>
            <a:ext cx="5411343" cy="5411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A3D95E-9EB0-F3F2-EC95-4D4897F8F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3B2566C6-A536-F223-F455-15600F21179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Slide 2">
            <a:hlinkClick r:id="" action="ppaction://media"/>
            <a:extLst>
              <a:ext uri="{FF2B5EF4-FFF2-40B4-BE49-F238E27FC236}">
                <a16:creationId xmlns:a16="http://schemas.microsoft.com/office/drawing/2014/main" id="{6694E2BF-9251-455D-7C23-A599A1ABEF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40571" y="5452937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3406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F5533-D785-DF9D-5213-8FFFBAC97B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+mj-lt"/>
                <a:cs typeface="+mj-lt"/>
              </a:rPr>
              <a:t>Fictional Patient Profile</a:t>
            </a:r>
            <a:endParaRPr lang="en-US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CA19C4B8-524E-3B48-E002-A337AFC5C61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Slide 3">
            <a:hlinkClick r:id="" action="ppaction://media"/>
            <a:extLst>
              <a:ext uri="{FF2B5EF4-FFF2-40B4-BE49-F238E27FC236}">
                <a16:creationId xmlns:a16="http://schemas.microsoft.com/office/drawing/2014/main" id="{56C9C444-B443-5E94-BA42-4A62264569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940240" y="5435681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229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2486C-3966-412D-E581-33246A2519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+mj-lt"/>
                <a:cs typeface="+mj-lt"/>
              </a:rPr>
              <a:t>Relevant Anatomy &amp; Physiology</a:t>
            </a:r>
            <a:endParaRPr lang="en-US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174AB8AC-5A1C-4083-2318-827613137BE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Slide 4">
            <a:hlinkClick r:id="" action="ppaction://media"/>
            <a:extLst>
              <a:ext uri="{FF2B5EF4-FFF2-40B4-BE49-F238E27FC236}">
                <a16:creationId xmlns:a16="http://schemas.microsoft.com/office/drawing/2014/main" id="{81177734-714F-8FF7-6C42-7192E9E94E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79581" y="530505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1048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4E6218-0AE7-8349-067A-63F157ECBF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+mj-lt"/>
                <a:cs typeface="+mj-lt"/>
              </a:rPr>
              <a:t>Effect of Asthma on the Respiratory System</a:t>
            </a:r>
            <a:endParaRPr lang="en-US" dirty="0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7008E37D-792E-1D89-9057-59A31FD49C8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Slide 5">
            <a:hlinkClick r:id="" action="ppaction://media"/>
            <a:extLst>
              <a:ext uri="{FF2B5EF4-FFF2-40B4-BE49-F238E27FC236}">
                <a16:creationId xmlns:a16="http://schemas.microsoft.com/office/drawing/2014/main" id="{05B655E6-FA45-3053-485B-15BDEC553B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646210" y="5435681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7357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611D2-765C-95DB-6D83-802B201B99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+mj-lt"/>
                <a:cs typeface="+mj-lt"/>
              </a:rPr>
              <a:t>Risk Factors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7B09BF28-94DC-2622-B578-40EE33D6170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Slide 6">
            <a:hlinkClick r:id="" action="ppaction://media"/>
            <a:extLst>
              <a:ext uri="{FF2B5EF4-FFF2-40B4-BE49-F238E27FC236}">
                <a16:creationId xmlns:a16="http://schemas.microsoft.com/office/drawing/2014/main" id="{272EB0B4-933F-17AD-8EE1-FF5C86AAD9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070433" y="5435681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3025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092AA5-6A56-CCDE-3888-A56BC31034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+mj-lt"/>
                <a:cs typeface="+mj-lt"/>
              </a:rPr>
              <a:t>Signs, Symptoms &amp; Impact</a:t>
            </a:r>
            <a:endParaRPr lang="en-US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6FEDA844-64E7-3F22-B63B-B6121CFD07C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Slide 7">
            <a:hlinkClick r:id="" action="ppaction://media"/>
            <a:extLst>
              <a:ext uri="{FF2B5EF4-FFF2-40B4-BE49-F238E27FC236}">
                <a16:creationId xmlns:a16="http://schemas.microsoft.com/office/drawing/2014/main" id="{BFBADB75-DFEC-DCE7-3357-3E2C966EA4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46069" y="5283920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0357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8A0DA-386E-1459-CA4A-C23CDBD683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+mj-lt"/>
                <a:cs typeface="+mj-lt"/>
              </a:rPr>
              <a:t>Aims of the Care Plan</a:t>
            </a:r>
            <a:endParaRPr lang="en-US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76EDFC7-4120-5C2B-13E9-5CD23CF7CA6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Slide 8">
            <a:hlinkClick r:id="" action="ppaction://media"/>
            <a:extLst>
              <a:ext uri="{FF2B5EF4-FFF2-40B4-BE49-F238E27FC236}">
                <a16:creationId xmlns:a16="http://schemas.microsoft.com/office/drawing/2014/main" id="{E88A4D4D-6D3C-0898-FB91-25D7E16361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772457" y="5438303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2637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A2E0-B423-BF2B-3DFF-880D7829C6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+mj-lt"/>
                <a:cs typeface="+mj-lt"/>
              </a:rPr>
              <a:t>Evidence-Based Care Routine</a:t>
            </a:r>
            <a:endParaRPr lang="en-US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749FBE3-9077-7115-F4C7-541C8F7858F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Slide 9">
            <a:hlinkClick r:id="" action="ppaction://media"/>
            <a:extLst>
              <a:ext uri="{FF2B5EF4-FFF2-40B4-BE49-F238E27FC236}">
                <a16:creationId xmlns:a16="http://schemas.microsoft.com/office/drawing/2014/main" id="{1A62D5A6-DFA3-75E0-0ABC-B83F1FF85DE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190327" y="5439993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152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7F9369-9E4E-308C-AAE9-E3407005F1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+mj-lt"/>
                <a:cs typeface="+mj-lt"/>
              </a:rPr>
              <a:t>Monitoring &amp; Care Planning</a:t>
            </a:r>
            <a:endParaRPr lang="en-US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9B215D7F-3DDC-BB7A-FDA5-3494E93D5F7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Slide 10">
            <a:hlinkClick r:id="" action="ppaction://media"/>
            <a:extLst>
              <a:ext uri="{FF2B5EF4-FFF2-40B4-BE49-F238E27FC236}">
                <a16:creationId xmlns:a16="http://schemas.microsoft.com/office/drawing/2014/main" id="{816A067B-6798-0D36-4477-F669CA6394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119315" y="542592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9900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C2143B-EE1E-E420-E8B3-244C1F63E2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+mj-lt"/>
                <a:cs typeface="+mj-lt"/>
              </a:rPr>
              <a:t>Communication &amp; Education</a:t>
            </a:r>
            <a:endParaRPr lang="en-US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4E98F6A5-D3D7-5910-03AB-2B04480E40B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Slide 11">
            <a:hlinkClick r:id="" action="ppaction://media"/>
            <a:extLst>
              <a:ext uri="{FF2B5EF4-FFF2-40B4-BE49-F238E27FC236}">
                <a16:creationId xmlns:a16="http://schemas.microsoft.com/office/drawing/2014/main" id="{3B77CAC4-51F8-E2D1-AD7F-1A770C7766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853942" y="542607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7393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40132-EC59-61FE-8BC7-D7B67423B9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+mj-lt"/>
                <a:cs typeface="+mj-lt"/>
              </a:rPr>
              <a:t>Ethical Considerations</a:t>
            </a:r>
            <a:endParaRPr lang="en-US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89A1ADBF-B770-50B3-74A7-12476F863F8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Slide 12">
            <a:hlinkClick r:id="" action="ppaction://media"/>
            <a:extLst>
              <a:ext uri="{FF2B5EF4-FFF2-40B4-BE49-F238E27FC236}">
                <a16:creationId xmlns:a16="http://schemas.microsoft.com/office/drawing/2014/main" id="{33B5CB27-AA96-6594-09B1-35989F3E23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961314" y="544274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5327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8E2E73-2080-4039-7E59-B72FCE2134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+mj-lt"/>
                <a:cs typeface="+mj-lt"/>
              </a:rPr>
              <a:t>Multidisciplinary Team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3D7B63-BA79-8304-05CD-693C800B72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General Practitioner (GP)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Asthma nurse specialist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Pharmacist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Occupational health services</a:t>
            </a:r>
            <a:endParaRPr lang="en-US"/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(NHS, 2023)</a:t>
            </a:r>
            <a:endParaRPr lang="en-US" dirty="0"/>
          </a:p>
          <a:p>
            <a:endParaRPr lang="en-US" dirty="0"/>
          </a:p>
        </p:txBody>
      </p:sp>
      <p:pic>
        <p:nvPicPr>
          <p:cNvPr id="4" name="Slide 13">
            <a:hlinkClick r:id="" action="ppaction://media"/>
            <a:extLst>
              <a:ext uri="{FF2B5EF4-FFF2-40B4-BE49-F238E27FC236}">
                <a16:creationId xmlns:a16="http://schemas.microsoft.com/office/drawing/2014/main" id="{887878A5-4016-E0C5-69A6-30ECD220C0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40571" y="529477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297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8F27C-3291-4732-575C-1D5DB7AEC2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+mj-lt"/>
                <a:cs typeface="+mj-lt"/>
              </a:rPr>
              <a:t>Summary</a:t>
            </a:r>
            <a:endParaRPr lang="en-US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4E2DCF4C-FFC6-F41B-AD09-E062FD94200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Slide 14">
            <a:hlinkClick r:id="" action="ppaction://media"/>
            <a:extLst>
              <a:ext uri="{FF2B5EF4-FFF2-40B4-BE49-F238E27FC236}">
                <a16:creationId xmlns:a16="http://schemas.microsoft.com/office/drawing/2014/main" id="{76EC2053-306A-CE57-D1D8-BA85016D73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45110" y="463269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9172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F8A646-6497-298E-538D-C4AE5AB9E8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FB6DD4-C023-CC98-ACD6-4E7F89E69F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Asthma UK (2023) </a:t>
            </a:r>
            <a:r>
              <a:rPr lang="en-US" i="1" dirty="0">
                <a:ea typeface="+mn-lt"/>
                <a:cs typeface="+mn-lt"/>
              </a:rPr>
              <a:t>What is asthma?</a:t>
            </a:r>
            <a:r>
              <a:rPr lang="en-US" dirty="0">
                <a:ea typeface="+mn-lt"/>
                <a:cs typeface="+mn-lt"/>
              </a:rPr>
              <a:t> Available at: </a:t>
            </a:r>
            <a:r>
              <a:rPr lang="en-US" dirty="0">
                <a:ea typeface="+mn-lt"/>
                <a:cs typeface="+mn-lt"/>
                <a:hlinkClick r:id="rId2"/>
              </a:rPr>
              <a:t>https://www.asthma.org.uk</a:t>
            </a:r>
            <a:r>
              <a:rPr lang="en-US" dirty="0">
                <a:ea typeface="+mn-lt"/>
                <a:cs typeface="+mn-lt"/>
              </a:rPr>
              <a:t> (Accessed: 10 December 2025).</a:t>
            </a:r>
            <a:endParaRPr lang="en-US" dirty="0"/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British Thoracic Society (2022) </a:t>
            </a:r>
            <a:r>
              <a:rPr lang="en-US" i="1" dirty="0">
                <a:ea typeface="+mn-lt"/>
                <a:cs typeface="+mn-lt"/>
              </a:rPr>
              <a:t>British guideline on the management of asthma</a:t>
            </a:r>
            <a:r>
              <a:rPr lang="en-US" dirty="0">
                <a:ea typeface="+mn-lt"/>
                <a:cs typeface="+mn-lt"/>
              </a:rPr>
              <a:t>. London: BTS.</a:t>
            </a:r>
            <a:endParaRPr lang="en-US" dirty="0"/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Global Initiative for Asthma (GINA) (2024) </a:t>
            </a:r>
            <a:r>
              <a:rPr lang="en-US" i="1" dirty="0">
                <a:ea typeface="+mn-lt"/>
                <a:cs typeface="+mn-lt"/>
              </a:rPr>
              <a:t>Global strategy for asthma management and prevention</a:t>
            </a:r>
            <a:r>
              <a:rPr lang="en-US" dirty="0">
                <a:ea typeface="+mn-lt"/>
                <a:cs typeface="+mn-lt"/>
              </a:rPr>
              <a:t>. Available at: </a:t>
            </a:r>
            <a:r>
              <a:rPr lang="en-US" dirty="0">
                <a:ea typeface="+mn-lt"/>
                <a:cs typeface="+mn-lt"/>
                <a:hlinkClick r:id="rId3"/>
              </a:rPr>
              <a:t>https://ginasthma.org</a:t>
            </a:r>
            <a:r>
              <a:rPr lang="en-US" dirty="0">
                <a:ea typeface="+mn-lt"/>
                <a:cs typeface="+mn-lt"/>
              </a:rPr>
              <a:t> (Accessed: 10 December 2025).</a:t>
            </a:r>
            <a:endParaRPr lang="en-US" dirty="0"/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McArdle, W.D., Katch, F.I. and Katch, V.L. (2021) </a:t>
            </a:r>
            <a:r>
              <a:rPr lang="en-US" i="1" dirty="0">
                <a:ea typeface="+mn-lt"/>
                <a:cs typeface="+mn-lt"/>
              </a:rPr>
              <a:t>Exercise physiology: nutrition, energy, and human performance</a:t>
            </a:r>
            <a:r>
              <a:rPr lang="en-US" dirty="0">
                <a:ea typeface="+mn-lt"/>
                <a:cs typeface="+mn-lt"/>
              </a:rPr>
              <a:t>. 9th </a:t>
            </a:r>
            <a:r>
              <a:rPr lang="en-US" dirty="0" err="1">
                <a:ea typeface="+mn-lt"/>
                <a:cs typeface="+mn-lt"/>
              </a:rPr>
              <a:t>edn</a:t>
            </a:r>
            <a:r>
              <a:rPr lang="en-US" dirty="0">
                <a:ea typeface="+mn-lt"/>
                <a:cs typeface="+mn-lt"/>
              </a:rPr>
              <a:t>. Philadelphia: Wolters Kluwer.</a:t>
            </a:r>
            <a:endParaRPr lang="en-US"/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National Health Service (NHS) (2023) </a:t>
            </a:r>
            <a:r>
              <a:rPr lang="en-US" i="1" dirty="0">
                <a:ea typeface="+mn-lt"/>
                <a:cs typeface="+mn-lt"/>
              </a:rPr>
              <a:t>Asthma</a:t>
            </a:r>
            <a:r>
              <a:rPr lang="en-US" dirty="0">
                <a:ea typeface="+mn-lt"/>
                <a:cs typeface="+mn-lt"/>
              </a:rPr>
              <a:t>. Available at: </a:t>
            </a:r>
            <a:r>
              <a:rPr lang="en-US" dirty="0">
                <a:ea typeface="+mn-lt"/>
                <a:cs typeface="+mn-lt"/>
                <a:hlinkClick r:id="rId4"/>
              </a:rPr>
              <a:t>https://www.nhs.uk/conditions/asthma</a:t>
            </a:r>
            <a:r>
              <a:rPr lang="en-US" dirty="0">
                <a:ea typeface="+mn-lt"/>
                <a:cs typeface="+mn-lt"/>
              </a:rPr>
              <a:t> (Accessed: 10 December 2025).</a:t>
            </a:r>
            <a:endParaRPr lang="en-US"/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National Institute for Health and Care Excellence (NICE) (2021) </a:t>
            </a:r>
            <a:r>
              <a:rPr lang="en-US" i="1" dirty="0">
                <a:ea typeface="+mn-lt"/>
                <a:cs typeface="+mn-lt"/>
              </a:rPr>
              <a:t>Patient experience in adult NHS services (CG138)</a:t>
            </a:r>
            <a:r>
              <a:rPr lang="en-US" dirty="0">
                <a:ea typeface="+mn-lt"/>
                <a:cs typeface="+mn-lt"/>
              </a:rPr>
              <a:t>. London: NICE.</a:t>
            </a:r>
            <a:endParaRPr lang="en-US" dirty="0"/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National Institute for Health and Care Excellence (NICE) (2023) </a:t>
            </a:r>
            <a:r>
              <a:rPr lang="en-US" i="1" dirty="0">
                <a:ea typeface="+mn-lt"/>
                <a:cs typeface="+mn-lt"/>
              </a:rPr>
              <a:t>Asthma: diagnosis, monitoring and chronic asthma management (NG80)</a:t>
            </a:r>
            <a:r>
              <a:rPr lang="en-US" dirty="0">
                <a:ea typeface="+mn-lt"/>
                <a:cs typeface="+mn-lt"/>
              </a:rPr>
              <a:t>. London: NICE.</a:t>
            </a:r>
            <a:endParaRPr lang="en-US" dirty="0"/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Nursing and Midwifery Council (NMC) (2018) </a:t>
            </a:r>
            <a:r>
              <a:rPr lang="en-US" i="1" dirty="0">
                <a:ea typeface="+mn-lt"/>
                <a:cs typeface="+mn-lt"/>
              </a:rPr>
              <a:t>The Code: professional standards of practice and </a:t>
            </a:r>
            <a:r>
              <a:rPr lang="en-US" i="1" dirty="0" err="1">
                <a:ea typeface="+mn-lt"/>
                <a:cs typeface="+mn-lt"/>
              </a:rPr>
              <a:t>behaviour</a:t>
            </a:r>
            <a:r>
              <a:rPr lang="en-US" i="1" dirty="0">
                <a:ea typeface="+mn-lt"/>
                <a:cs typeface="+mn-lt"/>
              </a:rPr>
              <a:t> for nurses, midwives and nursing associates</a:t>
            </a:r>
            <a:r>
              <a:rPr lang="en-US" dirty="0">
                <a:ea typeface="+mn-lt"/>
                <a:cs typeface="+mn-lt"/>
              </a:rPr>
              <a:t>. London: NMC.</a:t>
            </a:r>
            <a:endParaRPr lang="en-US" dirty="0"/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World Health Organization (WHO) (2023) </a:t>
            </a:r>
            <a:r>
              <a:rPr lang="en-US" i="1" dirty="0">
                <a:ea typeface="+mn-lt"/>
                <a:cs typeface="+mn-lt"/>
              </a:rPr>
              <a:t>Chronic respiratory diseases</a:t>
            </a:r>
            <a:r>
              <a:rPr lang="en-US" dirty="0">
                <a:ea typeface="+mn-lt"/>
                <a:cs typeface="+mn-lt"/>
              </a:rPr>
              <a:t>. Available at: </a:t>
            </a:r>
            <a:r>
              <a:rPr lang="en-US" dirty="0">
                <a:ea typeface="+mn-lt"/>
                <a:cs typeface="+mn-lt"/>
                <a:hlinkClick r:id="rId5"/>
              </a:rPr>
              <a:t>https://www.who.int</a:t>
            </a:r>
            <a:r>
              <a:rPr lang="en-US" dirty="0">
                <a:ea typeface="+mn-lt"/>
                <a:cs typeface="+mn-lt"/>
              </a:rPr>
              <a:t> (Accessed: 10 December 2025).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97194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Care Plan for MR A  Living with Asthma</vt:lpstr>
      <vt:lpstr>INTRODUCTION</vt:lpstr>
      <vt:lpstr>Fictional Patient Profile</vt:lpstr>
      <vt:lpstr>Relevant Anatomy &amp; Physiology</vt:lpstr>
      <vt:lpstr>Effect of Asthma on the Respiratory System</vt:lpstr>
      <vt:lpstr>Risk Factors</vt:lpstr>
      <vt:lpstr>Signs, Symptoms &amp; Impact</vt:lpstr>
      <vt:lpstr>Aims of the Care Plan</vt:lpstr>
      <vt:lpstr>Evidence-Based Care Routine</vt:lpstr>
      <vt:lpstr>Monitoring &amp; Care Planning</vt:lpstr>
      <vt:lpstr>Communication &amp; Education</vt:lpstr>
      <vt:lpstr>Ethical Considerations</vt:lpstr>
      <vt:lpstr>Multidisciplinary Team</vt:lpstr>
      <vt:lpstr>Summary</vt:lpstr>
      <vt:lpstr>REFRENCES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188</cp:revision>
  <dcterms:created xsi:type="dcterms:W3CDTF">2025-12-17T11:42:54Z</dcterms:created>
  <dcterms:modified xsi:type="dcterms:W3CDTF">2025-12-19T11:15:53Z</dcterms:modified>
</cp:coreProperties>
</file>