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1" r:id="rId4"/>
  </p:sldMasterIdLst>
  <p:notesMasterIdLst>
    <p:notesMasterId r:id="rId16"/>
  </p:notesMasterIdLst>
  <p:handoutMasterIdLst>
    <p:handoutMasterId r:id="rId17"/>
  </p:handoutMasterIdLst>
  <p:sldIdLst>
    <p:sldId id="257" r:id="rId5"/>
    <p:sldId id="261" r:id="rId6"/>
    <p:sldId id="262" r:id="rId7"/>
    <p:sldId id="263" r:id="rId8"/>
    <p:sldId id="264" r:id="rId9"/>
    <p:sldId id="267" r:id="rId10"/>
    <p:sldId id="265" r:id="rId11"/>
    <p:sldId id="266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B93BFB-40A3-4098-A11B-443E670689C4}" v="47" dt="2023-03-14T16:39:40.0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 autoAdjust="0"/>
  </p:normalViewPr>
  <p:slideViewPr>
    <p:cSldViewPr snapToGrid="0">
      <p:cViewPr varScale="1">
        <p:scale>
          <a:sx n="70" d="100"/>
          <a:sy n="70" d="100"/>
        </p:scale>
        <p:origin x="228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ca" userId="3a9bbdfc-58db-4684-bfa9-3e1f1e7d96d1" providerId="ADAL" clId="{BCB93BFB-40A3-4098-A11B-443E670689C4}"/>
    <pc:docChg chg="undo redo custSel modSld">
      <pc:chgData name="Danica" userId="3a9bbdfc-58db-4684-bfa9-3e1f1e7d96d1" providerId="ADAL" clId="{BCB93BFB-40A3-4098-A11B-443E670689C4}" dt="2023-03-14T16:40:05.213" v="3484" actId="21"/>
      <pc:docMkLst>
        <pc:docMk/>
      </pc:docMkLst>
      <pc:sldChg chg="addSp delSp modSp mod">
        <pc:chgData name="Danica" userId="3a9bbdfc-58db-4684-bfa9-3e1f1e7d96d1" providerId="ADAL" clId="{BCB93BFB-40A3-4098-A11B-443E670689C4}" dt="2023-03-13T11:26:04.283" v="411" actId="1076"/>
        <pc:sldMkLst>
          <pc:docMk/>
          <pc:sldMk cId="2584280759" sldId="257"/>
        </pc:sldMkLst>
        <pc:spChg chg="mod">
          <ac:chgData name="Danica" userId="3a9bbdfc-58db-4684-bfa9-3e1f1e7d96d1" providerId="ADAL" clId="{BCB93BFB-40A3-4098-A11B-443E670689C4}" dt="2023-03-13T11:25:51.309" v="407" actId="27636"/>
          <ac:spMkLst>
            <pc:docMk/>
            <pc:sldMk cId="2584280759" sldId="257"/>
            <ac:spMk id="2" creationId="{18C3B467-088C-4F3D-A9A7-105C4E1E20CD}"/>
          </ac:spMkLst>
        </pc:spChg>
        <pc:spChg chg="del mod">
          <ac:chgData name="Danica" userId="3a9bbdfc-58db-4684-bfa9-3e1f1e7d96d1" providerId="ADAL" clId="{BCB93BFB-40A3-4098-A11B-443E670689C4}" dt="2023-03-13T11:25:57.879" v="410" actId="478"/>
          <ac:spMkLst>
            <pc:docMk/>
            <pc:sldMk cId="2584280759" sldId="257"/>
            <ac:spMk id="3" creationId="{C8722DDC-8EEE-4A06-8DFE-B44871EAA2CF}"/>
          </ac:spMkLst>
        </pc:spChg>
        <pc:spChg chg="add mod">
          <ac:chgData name="Danica" userId="3a9bbdfc-58db-4684-bfa9-3e1f1e7d96d1" providerId="ADAL" clId="{BCB93BFB-40A3-4098-A11B-443E670689C4}" dt="2023-03-13T11:26:04.283" v="411" actId="1076"/>
          <ac:spMkLst>
            <pc:docMk/>
            <pc:sldMk cId="2584280759" sldId="257"/>
            <ac:spMk id="5" creationId="{9AC49ED5-54B6-C0B9-52F6-B01CC03A7991}"/>
          </ac:spMkLst>
        </pc:spChg>
      </pc:sldChg>
      <pc:sldChg chg="addSp delSp modSp mod">
        <pc:chgData name="Danica" userId="3a9bbdfc-58db-4684-bfa9-3e1f1e7d96d1" providerId="ADAL" clId="{BCB93BFB-40A3-4098-A11B-443E670689C4}" dt="2023-03-13T11:26:54.548" v="414" actId="20577"/>
        <pc:sldMkLst>
          <pc:docMk/>
          <pc:sldMk cId="183243182" sldId="261"/>
        </pc:sldMkLst>
        <pc:spChg chg="mod">
          <ac:chgData name="Danica" userId="3a9bbdfc-58db-4684-bfa9-3e1f1e7d96d1" providerId="ADAL" clId="{BCB93BFB-40A3-4098-A11B-443E670689C4}" dt="2023-03-13T11:26:54.548" v="414" actId="20577"/>
          <ac:spMkLst>
            <pc:docMk/>
            <pc:sldMk cId="183243182" sldId="261"/>
            <ac:spMk id="8" creationId="{1344EFF1-D873-0567-C5B0-F7057C0E63BA}"/>
          </ac:spMkLst>
        </pc:spChg>
        <pc:spChg chg="add del mod">
          <ac:chgData name="Danica" userId="3a9bbdfc-58db-4684-bfa9-3e1f1e7d96d1" providerId="ADAL" clId="{BCB93BFB-40A3-4098-A11B-443E670689C4}" dt="2023-03-13T11:19:34.060" v="190"/>
          <ac:spMkLst>
            <pc:docMk/>
            <pc:sldMk cId="183243182" sldId="261"/>
            <ac:spMk id="9" creationId="{35C0477A-C7F2-90D1-C054-4E6DE4FE14DF}"/>
          </ac:spMkLst>
        </pc:spChg>
      </pc:sldChg>
      <pc:sldChg chg="addSp modSp mod">
        <pc:chgData name="Danica" userId="3a9bbdfc-58db-4684-bfa9-3e1f1e7d96d1" providerId="ADAL" clId="{BCB93BFB-40A3-4098-A11B-443E670689C4}" dt="2023-03-14T15:51:39.652" v="3045" actId="1076"/>
        <pc:sldMkLst>
          <pc:docMk/>
          <pc:sldMk cId="2731408842" sldId="262"/>
        </pc:sldMkLst>
        <pc:spChg chg="mod">
          <ac:chgData name="Danica" userId="3a9bbdfc-58db-4684-bfa9-3e1f1e7d96d1" providerId="ADAL" clId="{BCB93BFB-40A3-4098-A11B-443E670689C4}" dt="2023-03-14T15:51:00.376" v="3038" actId="1076"/>
          <ac:spMkLst>
            <pc:docMk/>
            <pc:sldMk cId="2731408842" sldId="262"/>
            <ac:spMk id="7" creationId="{6C0370EC-4C8A-A751-555F-DB680DB0A482}"/>
          </ac:spMkLst>
        </pc:spChg>
        <pc:spChg chg="add mod">
          <ac:chgData name="Danica" userId="3a9bbdfc-58db-4684-bfa9-3e1f1e7d96d1" providerId="ADAL" clId="{BCB93BFB-40A3-4098-A11B-443E670689C4}" dt="2023-03-14T15:51:39.652" v="3045" actId="1076"/>
          <ac:spMkLst>
            <pc:docMk/>
            <pc:sldMk cId="2731408842" sldId="262"/>
            <ac:spMk id="27" creationId="{F9563AED-53F6-40C9-F8A9-F90C8572106A}"/>
          </ac:spMkLst>
        </pc:spChg>
        <pc:picChg chg="mod">
          <ac:chgData name="Danica" userId="3a9bbdfc-58db-4684-bfa9-3e1f1e7d96d1" providerId="ADAL" clId="{BCB93BFB-40A3-4098-A11B-443E670689C4}" dt="2023-03-14T15:51:09.565" v="3041" actId="1076"/>
          <ac:picMkLst>
            <pc:docMk/>
            <pc:sldMk cId="2731408842" sldId="262"/>
            <ac:picMk id="26" creationId="{326DB8D5-D563-DC3C-1567-61CF032148AC}"/>
          </ac:picMkLst>
        </pc:picChg>
      </pc:sldChg>
      <pc:sldChg chg="addSp delSp modSp mod">
        <pc:chgData name="Danica" userId="3a9bbdfc-58db-4684-bfa9-3e1f1e7d96d1" providerId="ADAL" clId="{BCB93BFB-40A3-4098-A11B-443E670689C4}" dt="2023-03-13T14:14:25.828" v="644" actId="21"/>
        <pc:sldMkLst>
          <pc:docMk/>
          <pc:sldMk cId="3984322947" sldId="263"/>
        </pc:sldMkLst>
        <pc:spChg chg="mod">
          <ac:chgData name="Danica" userId="3a9bbdfc-58db-4684-bfa9-3e1f1e7d96d1" providerId="ADAL" clId="{BCB93BFB-40A3-4098-A11B-443E670689C4}" dt="2023-03-13T14:14:07.894" v="642" actId="20577"/>
          <ac:spMkLst>
            <pc:docMk/>
            <pc:sldMk cId="3984322947" sldId="263"/>
            <ac:spMk id="3" creationId="{EF1225B7-B1C1-A93C-0F03-34C77BABCD97}"/>
          </ac:spMkLst>
        </pc:spChg>
        <pc:spChg chg="del mod">
          <ac:chgData name="Danica" userId="3a9bbdfc-58db-4684-bfa9-3e1f1e7d96d1" providerId="ADAL" clId="{BCB93BFB-40A3-4098-A11B-443E670689C4}" dt="2023-03-13T14:14:25.828" v="644" actId="21"/>
          <ac:spMkLst>
            <pc:docMk/>
            <pc:sldMk cId="3984322947" sldId="263"/>
            <ac:spMk id="4" creationId="{0BF3B959-C22D-348E-C00E-22EB2ED73B04}"/>
          </ac:spMkLst>
        </pc:spChg>
        <pc:spChg chg="add del mod">
          <ac:chgData name="Danica" userId="3a9bbdfc-58db-4684-bfa9-3e1f1e7d96d1" providerId="ADAL" clId="{BCB93BFB-40A3-4098-A11B-443E670689C4}" dt="2023-03-13T11:57:33.542" v="516"/>
          <ac:spMkLst>
            <pc:docMk/>
            <pc:sldMk cId="3984322947" sldId="263"/>
            <ac:spMk id="7" creationId="{837236C8-0C3B-FFA8-C35A-56A0897EE3AF}"/>
          </ac:spMkLst>
        </pc:spChg>
        <pc:spChg chg="add mod">
          <ac:chgData name="Danica" userId="3a9bbdfc-58db-4684-bfa9-3e1f1e7d96d1" providerId="ADAL" clId="{BCB93BFB-40A3-4098-A11B-443E670689C4}" dt="2023-03-13T11:59:26.208" v="560" actId="313"/>
          <ac:spMkLst>
            <pc:docMk/>
            <pc:sldMk cId="3984322947" sldId="263"/>
            <ac:spMk id="9" creationId="{D40805DE-25DD-F882-1ED4-1AC4145A7FC2}"/>
          </ac:spMkLst>
        </pc:spChg>
        <pc:spChg chg="add mod">
          <ac:chgData name="Danica" userId="3a9bbdfc-58db-4684-bfa9-3e1f1e7d96d1" providerId="ADAL" clId="{BCB93BFB-40A3-4098-A11B-443E670689C4}" dt="2023-03-13T14:10:18.218" v="574" actId="1076"/>
          <ac:spMkLst>
            <pc:docMk/>
            <pc:sldMk cId="3984322947" sldId="263"/>
            <ac:spMk id="10" creationId="{B79C0710-1ACA-BE9A-16A5-52307AE04A3F}"/>
          </ac:spMkLst>
        </pc:spChg>
        <pc:picChg chg="add mod">
          <ac:chgData name="Danica" userId="3a9bbdfc-58db-4684-bfa9-3e1f1e7d96d1" providerId="ADAL" clId="{BCB93BFB-40A3-4098-A11B-443E670689C4}" dt="2023-03-13T11:56:48.207" v="506" actId="1076"/>
          <ac:picMkLst>
            <pc:docMk/>
            <pc:sldMk cId="3984322947" sldId="263"/>
            <ac:picMk id="5" creationId="{58237F01-C0F4-A8D6-1530-3C6A71788893}"/>
          </ac:picMkLst>
        </pc:picChg>
        <pc:picChg chg="add mod">
          <ac:chgData name="Danica" userId="3a9bbdfc-58db-4684-bfa9-3e1f1e7d96d1" providerId="ADAL" clId="{BCB93BFB-40A3-4098-A11B-443E670689C4}" dt="2023-03-13T11:57:06.182" v="511" actId="1076"/>
          <ac:picMkLst>
            <pc:docMk/>
            <pc:sldMk cId="3984322947" sldId="263"/>
            <ac:picMk id="6" creationId="{E88F92CB-E68B-6CED-D01F-445EE7F36920}"/>
          </ac:picMkLst>
        </pc:picChg>
        <pc:picChg chg="add del">
          <ac:chgData name="Danica" userId="3a9bbdfc-58db-4684-bfa9-3e1f1e7d96d1" providerId="ADAL" clId="{BCB93BFB-40A3-4098-A11B-443E670689C4}" dt="2023-03-13T11:57:33.532" v="514" actId="478"/>
          <ac:picMkLst>
            <pc:docMk/>
            <pc:sldMk cId="3984322947" sldId="263"/>
            <ac:picMk id="8" creationId="{FB870948-C8E3-36BF-45CF-9EB2CBC9640B}"/>
          </ac:picMkLst>
        </pc:picChg>
      </pc:sldChg>
      <pc:sldChg chg="addSp delSp modSp mod">
        <pc:chgData name="Danica" userId="3a9bbdfc-58db-4684-bfa9-3e1f1e7d96d1" providerId="ADAL" clId="{BCB93BFB-40A3-4098-A11B-443E670689C4}" dt="2023-03-13T15:12:06.188" v="1283" actId="20577"/>
        <pc:sldMkLst>
          <pc:docMk/>
          <pc:sldMk cId="3524036783" sldId="264"/>
        </pc:sldMkLst>
        <pc:spChg chg="mod">
          <ac:chgData name="Danica" userId="3a9bbdfc-58db-4684-bfa9-3e1f1e7d96d1" providerId="ADAL" clId="{BCB93BFB-40A3-4098-A11B-443E670689C4}" dt="2023-03-13T14:17:18.829" v="674" actId="20577"/>
          <ac:spMkLst>
            <pc:docMk/>
            <pc:sldMk cId="3524036783" sldId="264"/>
            <ac:spMk id="2" creationId="{0849BD46-2236-3597-B9D4-C1CD2BB54F8F}"/>
          </ac:spMkLst>
        </pc:spChg>
        <pc:spChg chg="mod">
          <ac:chgData name="Danica" userId="3a9bbdfc-58db-4684-bfa9-3e1f1e7d96d1" providerId="ADAL" clId="{BCB93BFB-40A3-4098-A11B-443E670689C4}" dt="2023-03-13T15:12:06.188" v="1283" actId="20577"/>
          <ac:spMkLst>
            <pc:docMk/>
            <pc:sldMk cId="3524036783" sldId="264"/>
            <ac:spMk id="3" creationId="{CBB6E9D7-0220-CFAF-DF43-E3BDE9ADA776}"/>
          </ac:spMkLst>
        </pc:spChg>
        <pc:spChg chg="del mod">
          <ac:chgData name="Danica" userId="3a9bbdfc-58db-4684-bfa9-3e1f1e7d96d1" providerId="ADAL" clId="{BCB93BFB-40A3-4098-A11B-443E670689C4}" dt="2023-03-13T14:52:29.737" v="791" actId="21"/>
          <ac:spMkLst>
            <pc:docMk/>
            <pc:sldMk cId="3524036783" sldId="264"/>
            <ac:spMk id="4" creationId="{20DFD344-FA95-A89A-C632-B3790A91B163}"/>
          </ac:spMkLst>
        </pc:spChg>
        <pc:picChg chg="add mod">
          <ac:chgData name="Danica" userId="3a9bbdfc-58db-4684-bfa9-3e1f1e7d96d1" providerId="ADAL" clId="{BCB93BFB-40A3-4098-A11B-443E670689C4}" dt="2023-03-13T14:42:09.351" v="779" actId="1076"/>
          <ac:picMkLst>
            <pc:docMk/>
            <pc:sldMk cId="3524036783" sldId="264"/>
            <ac:picMk id="5" creationId="{D2D757A7-616C-59DC-D58A-5047FC3DD86C}"/>
          </ac:picMkLst>
        </pc:picChg>
      </pc:sldChg>
      <pc:sldChg chg="addSp delSp modSp mod setBg">
        <pc:chgData name="Danica" userId="3a9bbdfc-58db-4684-bfa9-3e1f1e7d96d1" providerId="ADAL" clId="{BCB93BFB-40A3-4098-A11B-443E670689C4}" dt="2023-03-14T14:47:25.534" v="2495" actId="20577"/>
        <pc:sldMkLst>
          <pc:docMk/>
          <pc:sldMk cId="891322595" sldId="265"/>
        </pc:sldMkLst>
        <pc:spChg chg="mod or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2" creationId="{45930E98-1A89-5725-ABF8-6786993E6E06}"/>
          </ac:spMkLst>
        </pc:spChg>
        <pc:spChg chg="del mod">
          <ac:chgData name="Danica" userId="3a9bbdfc-58db-4684-bfa9-3e1f1e7d96d1" providerId="ADAL" clId="{BCB93BFB-40A3-4098-A11B-443E670689C4}" dt="2023-03-14T14:35:38.024" v="2318" actId="21"/>
          <ac:spMkLst>
            <pc:docMk/>
            <pc:sldMk cId="891322595" sldId="265"/>
            <ac:spMk id="3" creationId="{2C5720C0-6EBB-6526-35B5-5708BE86A826}"/>
          </ac:spMkLst>
        </pc:spChg>
        <pc:spChg chg="del mod">
          <ac:chgData name="Danica" userId="3a9bbdfc-58db-4684-bfa9-3e1f1e7d96d1" providerId="ADAL" clId="{BCB93BFB-40A3-4098-A11B-443E670689C4}" dt="2023-03-14T14:37:33.559" v="2335" actId="21"/>
          <ac:spMkLst>
            <pc:docMk/>
            <pc:sldMk cId="891322595" sldId="265"/>
            <ac:spMk id="4" creationId="{A8BF13A2-FBD2-4A79-37CD-D59CE2999846}"/>
          </ac:spMkLst>
        </pc:spChg>
        <pc:spChg chg="add mod">
          <ac:chgData name="Danica" userId="3a9bbdfc-58db-4684-bfa9-3e1f1e7d96d1" providerId="ADAL" clId="{BCB93BFB-40A3-4098-A11B-443E670689C4}" dt="2023-03-14T14:41:32.128" v="2361" actId="20577"/>
          <ac:spMkLst>
            <pc:docMk/>
            <pc:sldMk cId="891322595" sldId="265"/>
            <ac:spMk id="7" creationId="{846A0AF0-0578-8D05-4F80-0658303B074D}"/>
          </ac:spMkLst>
        </pc:spChg>
        <pc:spChg chg="add mod">
          <ac:chgData name="Danica" userId="3a9bbdfc-58db-4684-bfa9-3e1f1e7d96d1" providerId="ADAL" clId="{BCB93BFB-40A3-4098-A11B-443E670689C4}" dt="2023-03-14T14:47:25.534" v="2495" actId="20577"/>
          <ac:spMkLst>
            <pc:docMk/>
            <pc:sldMk cId="891322595" sldId="265"/>
            <ac:spMk id="8" creationId="{94C4468C-FA86-1D98-127B-54236D4AD470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9" creationId="{C52ED567-06B3-4107-9773-BBB6BD78673C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11" creationId="{AF551D8B-3775-4477-88B7-7B7C350D34E4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17" creationId="{BB934D2B-85E2-4375-94EE-B66C16BF7999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19" creationId="{9B445E02-D785-4565-B842-9567BBC09508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21" creationId="{2C153736-D102-4F57-9DE7-615AFC02B0AC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23" creationId="{BA407A52-66F4-4CDE-A726-FF79F3EC342D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25" creationId="{D28FFB34-4FC3-46F5-B900-D3B774FD0BE6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27" creationId="{205F7B13-ACB5-46BE-8070-0431266B183B}"/>
          </ac:spMkLst>
        </pc:spChg>
        <pc:spChg chg="add">
          <ac:chgData name="Danica" userId="3a9bbdfc-58db-4684-bfa9-3e1f1e7d96d1" providerId="ADAL" clId="{BCB93BFB-40A3-4098-A11B-443E670689C4}" dt="2023-03-14T14:01:57.352" v="2000" actId="26606"/>
          <ac:spMkLst>
            <pc:docMk/>
            <pc:sldMk cId="891322595" sldId="265"/>
            <ac:spMk id="29" creationId="{D52A0D23-45DD-4DF4-ADE6-A81F409BB9FB}"/>
          </ac:spMkLst>
        </pc:spChg>
        <pc:picChg chg="add mod">
          <ac:chgData name="Danica" userId="3a9bbdfc-58db-4684-bfa9-3e1f1e7d96d1" providerId="ADAL" clId="{BCB93BFB-40A3-4098-A11B-443E670689C4}" dt="2023-03-14T14:37:08.648" v="2334" actId="14100"/>
          <ac:picMkLst>
            <pc:docMk/>
            <pc:sldMk cId="891322595" sldId="265"/>
            <ac:picMk id="6" creationId="{3AE8B642-417E-4927-C138-A9386679D07B}"/>
          </ac:picMkLst>
        </pc:picChg>
        <pc:cxnChg chg="add">
          <ac:chgData name="Danica" userId="3a9bbdfc-58db-4684-bfa9-3e1f1e7d96d1" providerId="ADAL" clId="{BCB93BFB-40A3-4098-A11B-443E670689C4}" dt="2023-03-14T14:01:57.352" v="2000" actId="26606"/>
          <ac:cxnSpMkLst>
            <pc:docMk/>
            <pc:sldMk cId="891322595" sldId="265"/>
            <ac:cxnSpMk id="13" creationId="{1A901C3D-CFAE-460D-BD0E-7D22164D7DFB}"/>
          </ac:cxnSpMkLst>
        </pc:cxnChg>
        <pc:cxnChg chg="add">
          <ac:chgData name="Danica" userId="3a9bbdfc-58db-4684-bfa9-3e1f1e7d96d1" providerId="ADAL" clId="{BCB93BFB-40A3-4098-A11B-443E670689C4}" dt="2023-03-14T14:01:57.352" v="2000" actId="26606"/>
          <ac:cxnSpMkLst>
            <pc:docMk/>
            <pc:sldMk cId="891322595" sldId="265"/>
            <ac:cxnSpMk id="15" creationId="{837C0EA9-1437-4437-9D20-2BBDA1AA9FF8}"/>
          </ac:cxnSpMkLst>
        </pc:cxnChg>
      </pc:sldChg>
      <pc:sldChg chg="addSp delSp modSp mod setBg setClrOvrMap">
        <pc:chgData name="Danica" userId="3a9bbdfc-58db-4684-bfa9-3e1f1e7d96d1" providerId="ADAL" clId="{BCB93BFB-40A3-4098-A11B-443E670689C4}" dt="2023-03-14T15:33:30.315" v="2506" actId="26606"/>
        <pc:sldMkLst>
          <pc:docMk/>
          <pc:sldMk cId="782880467" sldId="266"/>
        </pc:sldMkLst>
        <pc:spChg chg="mod">
          <ac:chgData name="Danica" userId="3a9bbdfc-58db-4684-bfa9-3e1f1e7d96d1" providerId="ADAL" clId="{BCB93BFB-40A3-4098-A11B-443E670689C4}" dt="2023-03-14T15:33:30.315" v="2506" actId="26606"/>
          <ac:spMkLst>
            <pc:docMk/>
            <pc:sldMk cId="782880467" sldId="266"/>
            <ac:spMk id="2" creationId="{E461A1F6-3917-53BD-A006-C440AF989B5E}"/>
          </ac:spMkLst>
        </pc:spChg>
        <pc:spChg chg="del mod">
          <ac:chgData name="Danica" userId="3a9bbdfc-58db-4684-bfa9-3e1f1e7d96d1" providerId="ADAL" clId="{BCB93BFB-40A3-4098-A11B-443E670689C4}" dt="2023-03-14T14:17:27.862" v="2002" actId="21"/>
          <ac:spMkLst>
            <pc:docMk/>
            <pc:sldMk cId="782880467" sldId="266"/>
            <ac:spMk id="3" creationId="{152354BC-67F6-E382-281C-2754DDB9B227}"/>
          </ac:spMkLst>
        </pc:spChg>
        <pc:spChg chg="del mod">
          <ac:chgData name="Danica" userId="3a9bbdfc-58db-4684-bfa9-3e1f1e7d96d1" providerId="ADAL" clId="{BCB93BFB-40A3-4098-A11B-443E670689C4}" dt="2023-03-14T14:30:37.655" v="2243" actId="21"/>
          <ac:spMkLst>
            <pc:docMk/>
            <pc:sldMk cId="782880467" sldId="266"/>
            <ac:spMk id="4" creationId="{5D1E3EED-972E-94FB-F59E-688189A8423B}"/>
          </ac:spMkLst>
        </pc:spChg>
        <pc:spChg chg="add del mod">
          <ac:chgData name="Danica" userId="3a9bbdfc-58db-4684-bfa9-3e1f1e7d96d1" providerId="ADAL" clId="{BCB93BFB-40A3-4098-A11B-443E670689C4}" dt="2023-03-14T14:36:25.833" v="2325" actId="21"/>
          <ac:spMkLst>
            <pc:docMk/>
            <pc:sldMk cId="782880467" sldId="266"/>
            <ac:spMk id="5" creationId="{AB17A6CD-79A5-95DA-2B54-4344813D95D3}"/>
          </ac:spMkLst>
        </pc:spChg>
        <pc:spChg chg="add del mod">
          <ac:chgData name="Danica" userId="3a9bbdfc-58db-4684-bfa9-3e1f1e7d96d1" providerId="ADAL" clId="{BCB93BFB-40A3-4098-A11B-443E670689C4}" dt="2023-03-14T14:19:28.404" v="2095" actId="21"/>
          <ac:spMkLst>
            <pc:docMk/>
            <pc:sldMk cId="782880467" sldId="266"/>
            <ac:spMk id="6" creationId="{3084F4EB-2EF4-F7D4-A7DA-0C914CAFEAF4}"/>
          </ac:spMkLst>
        </pc:spChg>
        <pc:spChg chg="add del mod">
          <ac:chgData name="Danica" userId="3a9bbdfc-58db-4684-bfa9-3e1f1e7d96d1" providerId="ADAL" clId="{BCB93BFB-40A3-4098-A11B-443E670689C4}" dt="2023-03-14T14:36:29.022" v="2326" actId="21"/>
          <ac:spMkLst>
            <pc:docMk/>
            <pc:sldMk cId="782880467" sldId="266"/>
            <ac:spMk id="7" creationId="{F846765D-F375-42AB-B3C1-C095BEA079F9}"/>
          </ac:spMkLst>
        </pc:spChg>
        <pc:spChg chg="add del mod">
          <ac:chgData name="Danica" userId="3a9bbdfc-58db-4684-bfa9-3e1f1e7d96d1" providerId="ADAL" clId="{BCB93BFB-40A3-4098-A11B-443E670689C4}" dt="2023-03-14T14:36:52.423" v="2331" actId="21"/>
          <ac:spMkLst>
            <pc:docMk/>
            <pc:sldMk cId="782880467" sldId="266"/>
            <ac:spMk id="8" creationId="{EB37584E-70B4-155E-0AC1-546E1F00568A}"/>
          </ac:spMkLst>
        </pc:spChg>
        <pc:spChg chg="add del mod">
          <ac:chgData name="Danica" userId="3a9bbdfc-58db-4684-bfa9-3e1f1e7d96d1" providerId="ADAL" clId="{BCB93BFB-40A3-4098-A11B-443E670689C4}" dt="2023-03-14T14:36:32.446" v="2327" actId="21"/>
          <ac:spMkLst>
            <pc:docMk/>
            <pc:sldMk cId="782880467" sldId="266"/>
            <ac:spMk id="9" creationId="{EFCA1871-EB43-D9A9-41E4-8F855EBC29F1}"/>
          </ac:spMkLst>
        </pc:spChg>
        <pc:spChg chg="add del mod">
          <ac:chgData name="Danica" userId="3a9bbdfc-58db-4684-bfa9-3e1f1e7d96d1" providerId="ADAL" clId="{BCB93BFB-40A3-4098-A11B-443E670689C4}" dt="2023-03-14T14:36:55.497" v="2332" actId="21"/>
          <ac:spMkLst>
            <pc:docMk/>
            <pc:sldMk cId="782880467" sldId="266"/>
            <ac:spMk id="10" creationId="{9DFD2F43-4396-80CD-B58E-325BAF0D5ACE}"/>
          </ac:spMkLst>
        </pc:spChg>
        <pc:spChg chg="add del mod">
          <ac:chgData name="Danica" userId="3a9bbdfc-58db-4684-bfa9-3e1f1e7d96d1" providerId="ADAL" clId="{BCB93BFB-40A3-4098-A11B-443E670689C4}" dt="2023-03-14T14:36:58.906" v="2333" actId="21"/>
          <ac:spMkLst>
            <pc:docMk/>
            <pc:sldMk cId="782880467" sldId="266"/>
            <ac:spMk id="11" creationId="{4D37E46B-D801-4830-1A0D-7819A942A1DF}"/>
          </ac:spMkLst>
        </pc:spChg>
        <pc:spChg chg="add del mod">
          <ac:chgData name="Danica" userId="3a9bbdfc-58db-4684-bfa9-3e1f1e7d96d1" providerId="ADAL" clId="{BCB93BFB-40A3-4098-A11B-443E670689C4}" dt="2023-03-14T14:36:35.907" v="2328" actId="21"/>
          <ac:spMkLst>
            <pc:docMk/>
            <pc:sldMk cId="782880467" sldId="266"/>
            <ac:spMk id="12" creationId="{EBF0901D-3821-7CB9-8068-89B28A6DD21B}"/>
          </ac:spMkLst>
        </pc:spChg>
        <pc:spChg chg="add del mod">
          <ac:chgData name="Danica" userId="3a9bbdfc-58db-4684-bfa9-3e1f1e7d96d1" providerId="ADAL" clId="{BCB93BFB-40A3-4098-A11B-443E670689C4}" dt="2023-03-14T14:36:41.626" v="2329" actId="21"/>
          <ac:spMkLst>
            <pc:docMk/>
            <pc:sldMk cId="782880467" sldId="266"/>
            <ac:spMk id="13" creationId="{B1C9B55C-3EB0-360A-6B75-D1A40D93D02D}"/>
          </ac:spMkLst>
        </pc:spChg>
        <pc:spChg chg="add del mod">
          <ac:chgData name="Danica" userId="3a9bbdfc-58db-4684-bfa9-3e1f1e7d96d1" providerId="ADAL" clId="{BCB93BFB-40A3-4098-A11B-443E670689C4}" dt="2023-03-14T14:36:48.945" v="2330" actId="21"/>
          <ac:spMkLst>
            <pc:docMk/>
            <pc:sldMk cId="782880467" sldId="266"/>
            <ac:spMk id="14" creationId="{7814CB71-F24A-7B1B-938A-B1318B1D43BB}"/>
          </ac:spMkLst>
        </pc:spChg>
        <pc:spChg chg="add del mod">
          <ac:chgData name="Danica" userId="3a9bbdfc-58db-4684-bfa9-3e1f1e7d96d1" providerId="ADAL" clId="{BCB93BFB-40A3-4098-A11B-443E670689C4}" dt="2023-03-14T14:35:27.809" v="2317" actId="21"/>
          <ac:spMkLst>
            <pc:docMk/>
            <pc:sldMk cId="782880467" sldId="266"/>
            <ac:spMk id="15" creationId="{BFCD41F1-A084-9E07-E84E-117F02E841DB}"/>
          </ac:spMkLst>
        </pc:spChg>
        <pc:spChg chg="add">
          <ac:chgData name="Danica" userId="3a9bbdfc-58db-4684-bfa9-3e1f1e7d96d1" providerId="ADAL" clId="{BCB93BFB-40A3-4098-A11B-443E670689C4}" dt="2023-03-14T15:33:30.315" v="2506" actId="26606"/>
          <ac:spMkLst>
            <pc:docMk/>
            <pc:sldMk cId="782880467" sldId="266"/>
            <ac:spMk id="34" creationId="{4F71A406-3CB7-4E4D-B434-24E6AA4F3997}"/>
          </ac:spMkLst>
        </pc:spChg>
        <pc:grpChg chg="add">
          <ac:chgData name="Danica" userId="3a9bbdfc-58db-4684-bfa9-3e1f1e7d96d1" providerId="ADAL" clId="{BCB93BFB-40A3-4098-A11B-443E670689C4}" dt="2023-03-14T15:33:30.315" v="2506" actId="26606"/>
          <ac:grpSpMkLst>
            <pc:docMk/>
            <pc:sldMk cId="782880467" sldId="266"/>
            <ac:grpSpMk id="22" creationId="{5EA39187-0197-4C1D-BE4A-06B353C7B215}"/>
          </ac:grpSpMkLst>
        </pc:grpChg>
        <pc:picChg chg="add mod ord">
          <ac:chgData name="Danica" userId="3a9bbdfc-58db-4684-bfa9-3e1f1e7d96d1" providerId="ADAL" clId="{BCB93BFB-40A3-4098-A11B-443E670689C4}" dt="2023-03-14T15:33:30.315" v="2506" actId="26606"/>
          <ac:picMkLst>
            <pc:docMk/>
            <pc:sldMk cId="782880467" sldId="266"/>
            <ac:picMk id="16" creationId="{2B5A36A0-F190-ED16-4B2A-B15D8A8FAE74}"/>
          </ac:picMkLst>
        </pc:picChg>
        <pc:picChg chg="add mod">
          <ac:chgData name="Danica" userId="3a9bbdfc-58db-4684-bfa9-3e1f1e7d96d1" providerId="ADAL" clId="{BCB93BFB-40A3-4098-A11B-443E670689C4}" dt="2023-03-14T15:33:30.315" v="2506" actId="26606"/>
          <ac:picMkLst>
            <pc:docMk/>
            <pc:sldMk cId="782880467" sldId="266"/>
            <ac:picMk id="17" creationId="{E38E0408-AF5E-0BA4-3B92-6410961641AE}"/>
          </ac:picMkLst>
        </pc:picChg>
      </pc:sldChg>
      <pc:sldChg chg="addSp delSp modSp mod">
        <pc:chgData name="Danica" userId="3a9bbdfc-58db-4684-bfa9-3e1f1e7d96d1" providerId="ADAL" clId="{BCB93BFB-40A3-4098-A11B-443E670689C4}" dt="2023-03-14T15:45:46.169" v="2827"/>
        <pc:sldMkLst>
          <pc:docMk/>
          <pc:sldMk cId="2554899433" sldId="267"/>
        </pc:sldMkLst>
        <pc:spChg chg="mod">
          <ac:chgData name="Danica" userId="3a9bbdfc-58db-4684-bfa9-3e1f1e7d96d1" providerId="ADAL" clId="{BCB93BFB-40A3-4098-A11B-443E670689C4}" dt="2023-03-13T14:17:55.054" v="703" actId="313"/>
          <ac:spMkLst>
            <pc:docMk/>
            <pc:sldMk cId="2554899433" sldId="267"/>
            <ac:spMk id="2" creationId="{DB16C7BC-138D-1437-0EC1-6D78E9B8AEE8}"/>
          </ac:spMkLst>
        </pc:spChg>
        <pc:spChg chg="del mod">
          <ac:chgData name="Danica" userId="3a9bbdfc-58db-4684-bfa9-3e1f1e7d96d1" providerId="ADAL" clId="{BCB93BFB-40A3-4098-A11B-443E670689C4}" dt="2023-03-13T15:49:33.436" v="1285" actId="21"/>
          <ac:spMkLst>
            <pc:docMk/>
            <pc:sldMk cId="2554899433" sldId="267"/>
            <ac:spMk id="3" creationId="{6A459A27-B478-0ABE-0DD0-DDE187212BCC}"/>
          </ac:spMkLst>
        </pc:spChg>
        <pc:spChg chg="del mod">
          <ac:chgData name="Danica" userId="3a9bbdfc-58db-4684-bfa9-3e1f1e7d96d1" providerId="ADAL" clId="{BCB93BFB-40A3-4098-A11B-443E670689C4}" dt="2023-03-13T15:50:13.920" v="1288" actId="21"/>
          <ac:spMkLst>
            <pc:docMk/>
            <pc:sldMk cId="2554899433" sldId="267"/>
            <ac:spMk id="4" creationId="{55F4EE95-7A4D-E7CA-066E-944E5B5B646F}"/>
          </ac:spMkLst>
        </pc:spChg>
        <pc:spChg chg="add del mod">
          <ac:chgData name="Danica" userId="3a9bbdfc-58db-4684-bfa9-3e1f1e7d96d1" providerId="ADAL" clId="{BCB93BFB-40A3-4098-A11B-443E670689C4}" dt="2023-03-13T16:25:35.283" v="1758" actId="478"/>
          <ac:spMkLst>
            <pc:docMk/>
            <pc:sldMk cId="2554899433" sldId="267"/>
            <ac:spMk id="5" creationId="{06CC8BDC-7250-24CF-E2EA-FD7B66F254DE}"/>
          </ac:spMkLst>
        </pc:spChg>
        <pc:spChg chg="add del mod">
          <ac:chgData name="Danica" userId="3a9bbdfc-58db-4684-bfa9-3e1f1e7d96d1" providerId="ADAL" clId="{BCB93BFB-40A3-4098-A11B-443E670689C4}" dt="2023-03-13T16:26:01.847" v="1763" actId="21"/>
          <ac:spMkLst>
            <pc:docMk/>
            <pc:sldMk cId="2554899433" sldId="267"/>
            <ac:spMk id="8" creationId="{F6D6FA7A-12A1-87CC-E6EE-054D2785E2F2}"/>
          </ac:spMkLst>
        </pc:spChg>
        <pc:spChg chg="add del mod">
          <ac:chgData name="Danica" userId="3a9bbdfc-58db-4684-bfa9-3e1f1e7d96d1" providerId="ADAL" clId="{BCB93BFB-40A3-4098-A11B-443E670689C4}" dt="2023-03-13T16:25:44.335" v="1760" actId="21"/>
          <ac:spMkLst>
            <pc:docMk/>
            <pc:sldMk cId="2554899433" sldId="267"/>
            <ac:spMk id="19" creationId="{C7DBE51B-6EF0-6A3D-1CAD-06737F6FAD3B}"/>
          </ac:spMkLst>
        </pc:spChg>
        <pc:spChg chg="add del mod">
          <ac:chgData name="Danica" userId="3a9bbdfc-58db-4684-bfa9-3e1f1e7d96d1" providerId="ADAL" clId="{BCB93BFB-40A3-4098-A11B-443E670689C4}" dt="2023-03-13T16:26:06.745" v="1764" actId="21"/>
          <ac:spMkLst>
            <pc:docMk/>
            <pc:sldMk cId="2554899433" sldId="267"/>
            <ac:spMk id="20" creationId="{C36ADC15-F7D9-E570-FCD0-63DC5501D5BD}"/>
          </ac:spMkLst>
        </pc:spChg>
        <pc:spChg chg="add del mod">
          <ac:chgData name="Danica" userId="3a9bbdfc-58db-4684-bfa9-3e1f1e7d96d1" providerId="ADAL" clId="{BCB93BFB-40A3-4098-A11B-443E670689C4}" dt="2023-03-13T16:25:57.523" v="1762" actId="21"/>
          <ac:spMkLst>
            <pc:docMk/>
            <pc:sldMk cId="2554899433" sldId="267"/>
            <ac:spMk id="21" creationId="{C3AE091B-AC75-6114-E861-8D3A575F2674}"/>
          </ac:spMkLst>
        </pc:spChg>
        <pc:spChg chg="add del mod">
          <ac:chgData name="Danica" userId="3a9bbdfc-58db-4684-bfa9-3e1f1e7d96d1" providerId="ADAL" clId="{BCB93BFB-40A3-4098-A11B-443E670689C4}" dt="2023-03-13T16:25:49.259" v="1761" actId="21"/>
          <ac:spMkLst>
            <pc:docMk/>
            <pc:sldMk cId="2554899433" sldId="267"/>
            <ac:spMk id="22" creationId="{1DDF724C-5C41-0B10-0098-BB97A37216BE}"/>
          </ac:spMkLst>
        </pc:spChg>
        <pc:spChg chg="add del mod">
          <ac:chgData name="Danica" userId="3a9bbdfc-58db-4684-bfa9-3e1f1e7d96d1" providerId="ADAL" clId="{BCB93BFB-40A3-4098-A11B-443E670689C4}" dt="2023-03-13T16:28:33.961" v="1783" actId="21"/>
          <ac:spMkLst>
            <pc:docMk/>
            <pc:sldMk cId="2554899433" sldId="267"/>
            <ac:spMk id="25" creationId="{55ECADFE-4B0C-E629-D0F0-659A8AB0A8D4}"/>
          </ac:spMkLst>
        </pc:spChg>
        <pc:spChg chg="add mod">
          <ac:chgData name="Danica" userId="3a9bbdfc-58db-4684-bfa9-3e1f1e7d96d1" providerId="ADAL" clId="{BCB93BFB-40A3-4098-A11B-443E670689C4}" dt="2023-03-13T16:36:12.233" v="1851" actId="255"/>
          <ac:spMkLst>
            <pc:docMk/>
            <pc:sldMk cId="2554899433" sldId="267"/>
            <ac:spMk id="27" creationId="{13403432-19DA-5544-65A5-AF3D46012BEA}"/>
          </ac:spMkLst>
        </pc:spChg>
        <pc:spChg chg="add del mod">
          <ac:chgData name="Danica" userId="3a9bbdfc-58db-4684-bfa9-3e1f1e7d96d1" providerId="ADAL" clId="{BCB93BFB-40A3-4098-A11B-443E670689C4}" dt="2023-03-14T15:45:46.169" v="2827"/>
          <ac:spMkLst>
            <pc:docMk/>
            <pc:sldMk cId="2554899433" sldId="267"/>
            <ac:spMk id="29" creationId="{1F19B776-263F-1C4A-B409-EBD603C4128F}"/>
          </ac:spMkLst>
        </pc:spChg>
        <pc:picChg chg="add mod">
          <ac:chgData name="Danica" userId="3a9bbdfc-58db-4684-bfa9-3e1f1e7d96d1" providerId="ADAL" clId="{BCB93BFB-40A3-4098-A11B-443E670689C4}" dt="2023-03-14T13:59:12.250" v="1996" actId="1076"/>
          <ac:picMkLst>
            <pc:docMk/>
            <pc:sldMk cId="2554899433" sldId="267"/>
            <ac:picMk id="24" creationId="{0EFC7382-4D1F-2588-5569-F14212B60682}"/>
          </ac:picMkLst>
        </pc:picChg>
        <pc:picChg chg="add mod">
          <ac:chgData name="Danica" userId="3a9bbdfc-58db-4684-bfa9-3e1f1e7d96d1" providerId="ADAL" clId="{BCB93BFB-40A3-4098-A11B-443E670689C4}" dt="2023-03-13T16:29:20.132" v="1787" actId="1076"/>
          <ac:picMkLst>
            <pc:docMk/>
            <pc:sldMk cId="2554899433" sldId="267"/>
            <ac:picMk id="26" creationId="{DF9DBE82-0DC6-ADF2-D539-4FE42710959A}"/>
          </ac:picMkLst>
        </pc:picChg>
        <pc:picChg chg="add mod">
          <ac:chgData name="Danica" userId="3a9bbdfc-58db-4684-bfa9-3e1f1e7d96d1" providerId="ADAL" clId="{BCB93BFB-40A3-4098-A11B-443E670689C4}" dt="2023-03-14T14:00:55.124" v="1999" actId="14100"/>
          <ac:picMkLst>
            <pc:docMk/>
            <pc:sldMk cId="2554899433" sldId="267"/>
            <ac:picMk id="28" creationId="{BB43163C-C6FC-7373-AE13-7501D4C47350}"/>
          </ac:picMkLst>
        </pc:picChg>
        <pc:cxnChg chg="add del">
          <ac:chgData name="Danica" userId="3a9bbdfc-58db-4684-bfa9-3e1f1e7d96d1" providerId="ADAL" clId="{BCB93BFB-40A3-4098-A11B-443E670689C4}" dt="2023-03-13T15:51:33.333" v="1291" actId="11529"/>
          <ac:cxnSpMkLst>
            <pc:docMk/>
            <pc:sldMk cId="2554899433" sldId="267"/>
            <ac:cxnSpMk id="7" creationId="{FB6E4860-3D22-397E-A076-3CE144E8BDD3}"/>
          </ac:cxnSpMkLst>
        </pc:cxnChg>
        <pc:cxnChg chg="add del mod">
          <ac:chgData name="Danica" userId="3a9bbdfc-58db-4684-bfa9-3e1f1e7d96d1" providerId="ADAL" clId="{BCB93BFB-40A3-4098-A11B-443E670689C4}" dt="2023-03-13T16:26:21.996" v="1767" actId="21"/>
          <ac:cxnSpMkLst>
            <pc:docMk/>
            <pc:sldMk cId="2554899433" sldId="267"/>
            <ac:cxnSpMk id="10" creationId="{5E6B7BF9-47AC-FCD4-B9B4-3636A9BA4A13}"/>
          </ac:cxnSpMkLst>
        </pc:cxnChg>
        <pc:cxnChg chg="add del mod">
          <ac:chgData name="Danica" userId="3a9bbdfc-58db-4684-bfa9-3e1f1e7d96d1" providerId="ADAL" clId="{BCB93BFB-40A3-4098-A11B-443E670689C4}" dt="2023-03-13T16:26:25.837" v="1768" actId="21"/>
          <ac:cxnSpMkLst>
            <pc:docMk/>
            <pc:sldMk cId="2554899433" sldId="267"/>
            <ac:cxnSpMk id="14" creationId="{2C4792ED-CB69-07C8-54AB-3AF9B23EF1BC}"/>
          </ac:cxnSpMkLst>
        </pc:cxnChg>
        <pc:cxnChg chg="add del mod">
          <ac:chgData name="Danica" userId="3a9bbdfc-58db-4684-bfa9-3e1f1e7d96d1" providerId="ADAL" clId="{BCB93BFB-40A3-4098-A11B-443E670689C4}" dt="2023-03-13T16:26:14.307" v="1765" actId="21"/>
          <ac:cxnSpMkLst>
            <pc:docMk/>
            <pc:sldMk cId="2554899433" sldId="267"/>
            <ac:cxnSpMk id="16" creationId="{6D46D4F5-E09C-3F24-80F4-C435CBF61E22}"/>
          </ac:cxnSpMkLst>
        </pc:cxnChg>
        <pc:cxnChg chg="add del mod">
          <ac:chgData name="Danica" userId="3a9bbdfc-58db-4684-bfa9-3e1f1e7d96d1" providerId="ADAL" clId="{BCB93BFB-40A3-4098-A11B-443E670689C4}" dt="2023-03-13T16:26:18.773" v="1766" actId="21"/>
          <ac:cxnSpMkLst>
            <pc:docMk/>
            <pc:sldMk cId="2554899433" sldId="267"/>
            <ac:cxnSpMk id="18" creationId="{58075096-0338-B02F-FB85-E46C1F22593C}"/>
          </ac:cxnSpMkLst>
        </pc:cxnChg>
      </pc:sldChg>
      <pc:sldChg chg="addSp delSp modSp mod setBg setClrOvrMap">
        <pc:chgData name="Danica" userId="3a9bbdfc-58db-4684-bfa9-3e1f1e7d96d1" providerId="ADAL" clId="{BCB93BFB-40A3-4098-A11B-443E670689C4}" dt="2023-03-14T16:34:55.489" v="3376" actId="1076"/>
        <pc:sldMkLst>
          <pc:docMk/>
          <pc:sldMk cId="3805270633" sldId="268"/>
        </pc:sldMkLst>
        <pc:spChg chg="mod">
          <ac:chgData name="Danica" userId="3a9bbdfc-58db-4684-bfa9-3e1f1e7d96d1" providerId="ADAL" clId="{BCB93BFB-40A3-4098-A11B-443E670689C4}" dt="2023-03-14T16:34:45.906" v="3375" actId="115"/>
          <ac:spMkLst>
            <pc:docMk/>
            <pc:sldMk cId="3805270633" sldId="268"/>
            <ac:spMk id="2" creationId="{AD0B3645-67B0-9BE8-04CC-476854CCDE63}"/>
          </ac:spMkLst>
        </pc:spChg>
        <pc:spChg chg="del mod">
          <ac:chgData name="Danica" userId="3a9bbdfc-58db-4684-bfa9-3e1f1e7d96d1" providerId="ADAL" clId="{BCB93BFB-40A3-4098-A11B-443E670689C4}" dt="2023-03-14T15:50:33.106" v="3036" actId="21"/>
          <ac:spMkLst>
            <pc:docMk/>
            <pc:sldMk cId="3805270633" sldId="268"/>
            <ac:spMk id="3" creationId="{3ACC99D0-837A-9980-C71B-ED44C02665B3}"/>
          </ac:spMkLst>
        </pc:spChg>
        <pc:spChg chg="del">
          <ac:chgData name="Danica" userId="3a9bbdfc-58db-4684-bfa9-3e1f1e7d96d1" providerId="ADAL" clId="{BCB93BFB-40A3-4098-A11B-443E670689C4}" dt="2023-03-14T15:50:36.588" v="3037" actId="21"/>
          <ac:spMkLst>
            <pc:docMk/>
            <pc:sldMk cId="3805270633" sldId="268"/>
            <ac:spMk id="4" creationId="{587E0933-6209-4D32-87AA-7D89870D137D}"/>
          </ac:spMkLst>
        </pc:spChg>
        <pc:spChg chg="add del mod">
          <ac:chgData name="Danica" userId="3a9bbdfc-58db-4684-bfa9-3e1f1e7d96d1" providerId="ADAL" clId="{BCB93BFB-40A3-4098-A11B-443E670689C4}" dt="2023-03-14T15:53:12.088" v="3050"/>
          <ac:spMkLst>
            <pc:docMk/>
            <pc:sldMk cId="3805270633" sldId="268"/>
            <ac:spMk id="5" creationId="{855939F6-A8FE-DD24-46A2-AE955D6BD42F}"/>
          </ac:spMkLst>
        </pc:spChg>
        <pc:spChg chg="add mod">
          <ac:chgData name="Danica" userId="3a9bbdfc-58db-4684-bfa9-3e1f1e7d96d1" providerId="ADAL" clId="{BCB93BFB-40A3-4098-A11B-443E670689C4}" dt="2023-03-14T16:34:55.489" v="3376" actId="1076"/>
          <ac:spMkLst>
            <pc:docMk/>
            <pc:sldMk cId="3805270633" sldId="268"/>
            <ac:spMk id="6" creationId="{E16EA101-2B8E-60DD-A6C7-E134EC453327}"/>
          </ac:spMkLst>
        </pc:spChg>
        <pc:spChg chg="add del">
          <ac:chgData name="Danica" userId="3a9bbdfc-58db-4684-bfa9-3e1f1e7d96d1" providerId="ADAL" clId="{BCB93BFB-40A3-4098-A11B-443E670689C4}" dt="2023-03-14T15:52:39.320" v="3047" actId="26606"/>
          <ac:spMkLst>
            <pc:docMk/>
            <pc:sldMk cId="3805270633" sldId="268"/>
            <ac:spMk id="19" creationId="{27577DEC-D9A5-404D-9789-702F4319BEC8}"/>
          </ac:spMkLst>
        </pc:spChg>
        <pc:grpChg chg="add del">
          <ac:chgData name="Danica" userId="3a9bbdfc-58db-4684-bfa9-3e1f1e7d96d1" providerId="ADAL" clId="{BCB93BFB-40A3-4098-A11B-443E670689C4}" dt="2023-03-14T15:52:39.320" v="3047" actId="26606"/>
          <ac:grpSpMkLst>
            <pc:docMk/>
            <pc:sldMk cId="3805270633" sldId="268"/>
            <ac:grpSpMk id="7" creationId="{28460BD8-AE3F-4AC9-9D0B-717052AA5D3A}"/>
          </ac:grpSpMkLst>
        </pc:grpChg>
        <pc:grpChg chg="add del">
          <ac:chgData name="Danica" userId="3a9bbdfc-58db-4684-bfa9-3e1f1e7d96d1" providerId="ADAL" clId="{BCB93BFB-40A3-4098-A11B-443E670689C4}" dt="2023-03-14T15:52:39.320" v="3047" actId="26606"/>
          <ac:grpSpMkLst>
            <pc:docMk/>
            <pc:sldMk cId="3805270633" sldId="268"/>
            <ac:grpSpMk id="21" creationId="{CEEA9366-CEA8-4F23-B065-4337F0D836FE}"/>
          </ac:grpSpMkLst>
        </pc:grpChg>
        <pc:picChg chg="add mod">
          <ac:chgData name="Danica" userId="3a9bbdfc-58db-4684-bfa9-3e1f1e7d96d1" providerId="ADAL" clId="{BCB93BFB-40A3-4098-A11B-443E670689C4}" dt="2023-03-14T16:32:34.956" v="3367" actId="1076"/>
          <ac:picMkLst>
            <pc:docMk/>
            <pc:sldMk cId="3805270633" sldId="268"/>
            <ac:picMk id="20" creationId="{764FC095-ABC2-F22B-40E4-75B51E2F995D}"/>
          </ac:picMkLst>
        </pc:picChg>
        <pc:picChg chg="add mod">
          <ac:chgData name="Danica" userId="3a9bbdfc-58db-4684-bfa9-3e1f1e7d96d1" providerId="ADAL" clId="{BCB93BFB-40A3-4098-A11B-443E670689C4}" dt="2023-03-14T16:33:16.774" v="3370" actId="14100"/>
          <ac:picMkLst>
            <pc:docMk/>
            <pc:sldMk cId="3805270633" sldId="268"/>
            <ac:picMk id="32" creationId="{DEA413EB-7403-4228-144A-7F34EF6A4B22}"/>
          </ac:picMkLst>
        </pc:picChg>
        <pc:picChg chg="add mod">
          <ac:chgData name="Danica" userId="3a9bbdfc-58db-4684-bfa9-3e1f1e7d96d1" providerId="ADAL" clId="{BCB93BFB-40A3-4098-A11B-443E670689C4}" dt="2023-03-14T16:34:13.633" v="3373" actId="1076"/>
          <ac:picMkLst>
            <pc:docMk/>
            <pc:sldMk cId="3805270633" sldId="268"/>
            <ac:picMk id="34" creationId="{B22D522D-9BED-E6B9-2DD2-99475736C41E}"/>
          </ac:picMkLst>
        </pc:picChg>
      </pc:sldChg>
      <pc:sldChg chg="addSp delSp modSp mod">
        <pc:chgData name="Danica" userId="3a9bbdfc-58db-4684-bfa9-3e1f1e7d96d1" providerId="ADAL" clId="{BCB93BFB-40A3-4098-A11B-443E670689C4}" dt="2023-03-14T16:39:41.531" v="3483" actId="20577"/>
        <pc:sldMkLst>
          <pc:docMk/>
          <pc:sldMk cId="1434428704" sldId="269"/>
        </pc:sldMkLst>
        <pc:spChg chg="mod">
          <ac:chgData name="Danica" userId="3a9bbdfc-58db-4684-bfa9-3e1f1e7d96d1" providerId="ADAL" clId="{BCB93BFB-40A3-4098-A11B-443E670689C4}" dt="2023-03-14T16:39:41.531" v="3483" actId="20577"/>
          <ac:spMkLst>
            <pc:docMk/>
            <pc:sldMk cId="1434428704" sldId="269"/>
            <ac:spMk id="3" creationId="{85074168-802B-622A-D888-AEF04CBC2916}"/>
          </ac:spMkLst>
        </pc:spChg>
        <pc:spChg chg="del mod">
          <ac:chgData name="Danica" userId="3a9bbdfc-58db-4684-bfa9-3e1f1e7d96d1" providerId="ADAL" clId="{BCB93BFB-40A3-4098-A11B-443E670689C4}" dt="2023-03-14T15:34:20.484" v="2508" actId="21"/>
          <ac:spMkLst>
            <pc:docMk/>
            <pc:sldMk cId="1434428704" sldId="269"/>
            <ac:spMk id="4" creationId="{DAE52347-F49C-4EF7-627E-C5142F249CD5}"/>
          </ac:spMkLst>
        </pc:spChg>
        <pc:picChg chg="add del">
          <ac:chgData name="Danica" userId="3a9bbdfc-58db-4684-bfa9-3e1f1e7d96d1" providerId="ADAL" clId="{BCB93BFB-40A3-4098-A11B-443E670689C4}" dt="2023-03-13T11:07:13.827" v="56" actId="478"/>
          <ac:picMkLst>
            <pc:docMk/>
            <pc:sldMk cId="1434428704" sldId="269"/>
            <ac:picMk id="6" creationId="{A690FB8D-579F-DB62-05B6-661C04ADD341}"/>
          </ac:picMkLst>
        </pc:picChg>
      </pc:sldChg>
      <pc:sldChg chg="delSp mod">
        <pc:chgData name="Danica" userId="3a9bbdfc-58db-4684-bfa9-3e1f1e7d96d1" providerId="ADAL" clId="{BCB93BFB-40A3-4098-A11B-443E670689C4}" dt="2023-03-14T16:40:05.213" v="3484" actId="21"/>
        <pc:sldMkLst>
          <pc:docMk/>
          <pc:sldMk cId="2208304154" sldId="270"/>
        </pc:sldMkLst>
        <pc:spChg chg="del">
          <ac:chgData name="Danica" userId="3a9bbdfc-58db-4684-bfa9-3e1f1e7d96d1" providerId="ADAL" clId="{BCB93BFB-40A3-4098-A11B-443E670689C4}" dt="2023-03-14T16:40:05.213" v="3484" actId="21"/>
          <ac:spMkLst>
            <pc:docMk/>
            <pc:sldMk cId="2208304154" sldId="270"/>
            <ac:spMk id="4" creationId="{E6C449A7-AB45-E38A-BC15-AB317CDDAE9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3/9/2023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C0840E64-78EA-480E-9DFC-F5D183737F14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436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367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D329652-6112-4F3D-B614-62B56A045E3D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891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064E64D-1B50-4EC0-83A1-DE58B45AB49E}" type="datetime1">
              <a:rPr lang="en-US" smtClean="0"/>
              <a:t>3/9/2023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26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761A824-A4A3-4BDD-B7F1-293A0EC1EA54}" type="datetime1">
              <a:rPr lang="en-US" smtClean="0"/>
              <a:t>3/9/2023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983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81B1D06-1BCF-4BCB-9319-09267D16BB9F}" type="datetime1">
              <a:rPr lang="en-US" smtClean="0"/>
              <a:t>3/9/2023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192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5361324-1C8A-40EA-A8C7-BACD05350B74}" type="datetime1">
              <a:rPr lang="en-US" smtClean="0"/>
              <a:t>3/9/2023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770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A78C1D-B8C9-43D1-BED3-AB201E145563}" type="datetime1">
              <a:rPr lang="en-US" smtClean="0"/>
              <a:t>3/9/2023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555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A2D3EE-FBE6-4434-A13B-BD4C1C612D44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294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FF323AA-170C-4C76-B350-C21CF15222DA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767256"/>
      </p:ext>
    </p:extLst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FF323AA-170C-4C76-B350-C21CF15222DA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24520719"/>
      </p:ext>
    </p:extLst>
  </p:cSld>
  <p:clrMapOvr>
    <a:masterClrMapping/>
  </p:clrMapOvr>
  <p:hf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FF323AA-170C-4C76-B350-C21CF15222DA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345946"/>
      </p:ext>
    </p:extLst>
  </p:cSld>
  <p:clrMapOvr>
    <a:masterClrMapping/>
  </p:clrMapOvr>
  <p:hf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FF323AA-170C-4C76-B350-C21CF15222DA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1932632"/>
      </p:ext>
    </p:extLst>
  </p:cSld>
  <p:clrMapOvr>
    <a:masterClrMapping/>
  </p:clrMapOvr>
  <p:hf sldNum="0"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FF323AA-170C-4C76-B350-C21CF15222DA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078483"/>
      </p:ext>
    </p:extLst>
  </p:cSld>
  <p:clrMapOvr>
    <a:masterClrMapping/>
  </p:clrMapOvr>
  <p:hf sldNum="0"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B56802B-70FA-41EA-BEAA-8B64D5BF1424}" type="datetime1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6952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F512D428-74E3-499E-9255-6C7C463A82F6}" type="datetime1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446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300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  <p:sldLayoutId id="2147483706" r:id="rId15"/>
    <p:sldLayoutId id="2147483707" r:id="rId16"/>
  </p:sldLayoutIdLst>
  <p:hf sldNum="0" hdr="0" ft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quotefancy.com/quote/1702442/Paul-Sloane-Innovation-means-replacing-the-best-practices-of-today-with-those-of-tomorrow" TargetMode="External"/><Relationship Id="rId3" Type="http://schemas.openxmlformats.org/officeDocument/2006/relationships/hyperlink" Target="https://www.coca-colacompany.com/news/2021-marketing-innovation-portfolio-strategy" TargetMode="External"/><Relationship Id="rId7" Type="http://schemas.openxmlformats.org/officeDocument/2006/relationships/hyperlink" Target="https://www.mindtools.com/a23ewmr/force-field-analysis" TargetMode="External"/><Relationship Id="rId2" Type="http://schemas.openxmlformats.org/officeDocument/2006/relationships/hyperlink" Target="https://biznewske.com/4ps-innovation-space-mode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sites/forbescoachescouncil/2017/05/08/why-innovation-is-crucial-to-your-organizations-long-term-success/?sh=2304cceb3098" TargetMode="External"/><Relationship Id="rId5" Type="http://schemas.openxmlformats.org/officeDocument/2006/relationships/hyperlink" Target="https://www.forbes.com/powerful-brands/list/" TargetMode="External"/><Relationship Id="rId4" Type="http://schemas.openxmlformats.org/officeDocument/2006/relationships/hyperlink" Target="https://www.coca-cola.co.uk/marketing/launches-and-innovation/innovating-coca-cola-meet-the-new-flavours-and-drinks" TargetMode="External"/><Relationship Id="rId9" Type="http://schemas.openxmlformats.org/officeDocument/2006/relationships/hyperlink" Target="https://www.youtube.com/watch?v=sY0Pf_pfqCI&amp;t=6s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4966489"/>
            <a:ext cx="4775075" cy="1630907"/>
          </a:xfrm>
        </p:spPr>
        <p:txBody>
          <a:bodyPr rtlCol="0">
            <a:normAutofit/>
          </a:bodyPr>
          <a:lstStyle/>
          <a:p>
            <a:pPr rtl="0"/>
            <a:br>
              <a:rPr lang="en-GB" sz="1600" dirty="0">
                <a:solidFill>
                  <a:srgbClr val="FF0000"/>
                </a:solidFill>
              </a:rPr>
            </a:br>
            <a:endParaRPr lang="en-gb" sz="1600" b="1" dirty="0">
              <a:solidFill>
                <a:srgbClr val="FF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C0A60C-969F-F9AA-7B7F-EAAC2F69F5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838" y="4724743"/>
            <a:ext cx="1758213" cy="187265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AC49ED5-54B6-C0B9-52F6-B01CC03A7991}"/>
              </a:ext>
            </a:extLst>
          </p:cNvPr>
          <p:cNvSpPr/>
          <p:nvPr/>
        </p:nvSpPr>
        <p:spPr>
          <a:xfrm>
            <a:off x="6096000" y="1891511"/>
            <a:ext cx="5537982" cy="36153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Developing Innovation and Creativity for Business Advantage.</a:t>
            </a:r>
          </a:p>
          <a:p>
            <a:pPr algn="ctr"/>
            <a:endParaRPr lang="en-GB" sz="2000" dirty="0"/>
          </a:p>
          <a:p>
            <a:pPr algn="ctr"/>
            <a:r>
              <a:rPr lang="en-GB" dirty="0"/>
              <a:t>Case study: coca–cola.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Does innovation and creativity provide a business advantage?</a:t>
            </a:r>
          </a:p>
          <a:p>
            <a:pPr algn="ctr"/>
            <a:endParaRPr lang="en-GB" dirty="0"/>
          </a:p>
          <a:p>
            <a:pPr algn="ctr"/>
            <a:r>
              <a:rPr lang="en-GB" sz="1600" dirty="0"/>
              <a:t>Danica Dickson.</a:t>
            </a:r>
          </a:p>
          <a:p>
            <a:pPr algn="ctr"/>
            <a:r>
              <a:rPr lang="en-GB" sz="1600" dirty="0"/>
              <a:t>1904977.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rtlCol="0" anchor="ctr">
            <a:normAutofit/>
          </a:bodyPr>
          <a:lstStyle/>
          <a:p>
            <a:pPr rtl="0"/>
            <a:r>
              <a:rPr lang="en-GB" b="1" u="sng">
                <a:solidFill>
                  <a:srgbClr val="FFFFFF"/>
                </a:solidFill>
              </a:rPr>
              <a:t>I</a:t>
            </a:r>
            <a:r>
              <a:rPr lang="en-gb" b="1" u="sng">
                <a:solidFill>
                  <a:srgbClr val="FFFFFF"/>
                </a:solidFill>
              </a:rPr>
              <a:t>ntroduction.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68A44E-1ECE-643F-3A9E-8F89C0B3B2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1564841"/>
            <a:ext cx="3856774" cy="3817217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344EFF1-D873-0567-C5B0-F7057C0E6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 descriptive presentation using the Gibbs model of reflection (1988) to look at each week of the module I have learnt and conclude based upon my research and learning if innovation and creativity provide a business advantage?</a:t>
            </a:r>
          </a:p>
        </p:txBody>
      </p: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BA25A55-2C70-4BF4-84B3-DAB0B6A0F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34DDEB77-23C4-4B9F-A228-97B5599B3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58851FF-DCF2-43C7-8970-B7045ED75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06852C5-306E-46FB-844A-7632E6D39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Rectangle 23">
              <a:extLst>
                <a:ext uri="{FF2B5EF4-FFF2-40B4-BE49-F238E27FC236}">
                  <a16:creationId xmlns:a16="http://schemas.microsoft.com/office/drawing/2014/main" id="{F40C9C1B-A82E-4755-816B-C827A271FF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5">
              <a:extLst>
                <a:ext uri="{FF2B5EF4-FFF2-40B4-BE49-F238E27FC236}">
                  <a16:creationId xmlns:a16="http://schemas.microsoft.com/office/drawing/2014/main" id="{8E7D1B95-1664-47D2-9F1E-5AE3B8F8E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C63FECDE-6D49-477E-896A-AEFD1909D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7">
              <a:extLst>
                <a:ext uri="{FF2B5EF4-FFF2-40B4-BE49-F238E27FC236}">
                  <a16:creationId xmlns:a16="http://schemas.microsoft.com/office/drawing/2014/main" id="{42502F9E-0DC0-454C-8CBC-937053820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8">
              <a:extLst>
                <a:ext uri="{FF2B5EF4-FFF2-40B4-BE49-F238E27FC236}">
                  <a16:creationId xmlns:a16="http://schemas.microsoft.com/office/drawing/2014/main" id="{E4139BD5-2F4F-48E5-930B-BF6BCAF6E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9">
              <a:extLst>
                <a:ext uri="{FF2B5EF4-FFF2-40B4-BE49-F238E27FC236}">
                  <a16:creationId xmlns:a16="http://schemas.microsoft.com/office/drawing/2014/main" id="{B12DD939-5D79-4EC3-A014-5385FA5497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1E730207-4624-4450-B869-9F04E05BF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2B559D-383A-BB78-DE28-A7B7390FB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280" y="1238459"/>
            <a:ext cx="3742675" cy="232840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 dirty="0">
                <a:solidFill>
                  <a:schemeClr val="accent1"/>
                </a:solidFill>
              </a:rPr>
              <a:t>Week 1 – What is Innovation.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59E745-1640-2D16-69DF-D68C50C13395}"/>
              </a:ext>
            </a:extLst>
          </p:cNvPr>
          <p:cNvSpPr txBox="1"/>
          <p:nvPr/>
        </p:nvSpPr>
        <p:spPr>
          <a:xfrm>
            <a:off x="890423" y="4050833"/>
            <a:ext cx="3742675" cy="109689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>
                <a:latin typeface="Bradley Hand ITC" panose="03070402050302030203" pitchFamily="66" charset="0"/>
              </a:rPr>
              <a:t>“Innovation means replacing the best practices of today with those of tomorrow”. Paul Sloane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0370EC-4C8A-A751-555F-DB680DB0A482}"/>
              </a:ext>
            </a:extLst>
          </p:cNvPr>
          <p:cNvSpPr txBox="1"/>
          <p:nvPr/>
        </p:nvSpPr>
        <p:spPr>
          <a:xfrm>
            <a:off x="6607574" y="4808041"/>
            <a:ext cx="48392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Coca Cola implemented an incremental innovation of improving upon their original product.</a:t>
            </a:r>
          </a:p>
        </p:txBody>
      </p:sp>
      <p:pic>
        <p:nvPicPr>
          <p:cNvPr id="26" name="Content Placeholder 25">
            <a:extLst>
              <a:ext uri="{FF2B5EF4-FFF2-40B4-BE49-F238E27FC236}">
                <a16:creationId xmlns:a16="http://schemas.microsoft.com/office/drawing/2014/main" id="{326DB8D5-D563-DC3C-1567-61CF032148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53486" y="1357894"/>
            <a:ext cx="5112360" cy="3380212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F9563AED-53F6-40C9-F8A9-F90C8572106A}"/>
              </a:ext>
            </a:extLst>
          </p:cNvPr>
          <p:cNvSpPr txBox="1"/>
          <p:nvPr/>
        </p:nvSpPr>
        <p:spPr>
          <a:xfrm>
            <a:off x="8587215" y="1357894"/>
            <a:ext cx="17543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Davila et al (2012)</a:t>
            </a:r>
          </a:p>
        </p:txBody>
      </p:sp>
    </p:spTree>
    <p:extLst>
      <p:ext uri="{BB962C8B-B14F-4D97-AF65-F5344CB8AC3E}">
        <p14:creationId xmlns:p14="http://schemas.microsoft.com/office/powerpoint/2010/main" val="2731408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DEAAE-6AAC-B379-38AD-C05A637C4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2 – What is Creativity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1225B7-B1C1-A93C-0F03-34C77BABC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90"/>
            <a:ext cx="5418666" cy="1906444"/>
          </a:xfrm>
        </p:spPr>
        <p:txBody>
          <a:bodyPr>
            <a:normAutofit fontScale="92500" lnSpcReduction="10000"/>
          </a:bodyPr>
          <a:lstStyle/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Being aware of the world around us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Gain knowledge from the parts of life which are most challenging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Pushing against the limits of what you can do and can not do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Embracing loss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237F01-C0F4-A8D6-1530-3C6A717888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6142" y="2160590"/>
            <a:ext cx="2371725" cy="17811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88F92CB-E68B-6CED-D01F-445EE7F369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014" y="4317481"/>
            <a:ext cx="2971818" cy="19847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40805DE-25DD-F882-1ED4-1AC4145A7FC2}"/>
              </a:ext>
            </a:extLst>
          </p:cNvPr>
          <p:cNvSpPr txBox="1"/>
          <p:nvPr/>
        </p:nvSpPr>
        <p:spPr>
          <a:xfrm>
            <a:off x="4872251" y="4681182"/>
            <a:ext cx="44017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Joel Meyerowitz, World Trade Centre photographs.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79C0710-1ACA-BE9A-16A5-52307AE04A3F}"/>
              </a:ext>
            </a:extLst>
          </p:cNvPr>
          <p:cNvSpPr txBox="1"/>
          <p:nvPr/>
        </p:nvSpPr>
        <p:spPr>
          <a:xfrm>
            <a:off x="6724820" y="1888420"/>
            <a:ext cx="18725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Julie Burstein, 2012. </a:t>
            </a:r>
          </a:p>
        </p:txBody>
      </p:sp>
    </p:spTree>
    <p:extLst>
      <p:ext uri="{BB962C8B-B14F-4D97-AF65-F5344CB8AC3E}">
        <p14:creationId xmlns:p14="http://schemas.microsoft.com/office/powerpoint/2010/main" val="3984322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9BD46-2236-3597-B9D4-C1CD2BB54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3 – Where do ideas come from.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6E9D7-0220-CFAF-DF43-E3BDE9ADA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1816" y="1657407"/>
            <a:ext cx="4156312" cy="3386652"/>
          </a:xfrm>
        </p:spPr>
        <p:txBody>
          <a:bodyPr/>
          <a:lstStyle/>
          <a:p>
            <a:r>
              <a:rPr lang="en-GB" dirty="0"/>
              <a:t>De Bono (2009) states that a major difficulty of thinking is confusion, that we attempt to do lots at once, its like juggling with all our emotions, expectations, creativity and judgements.</a:t>
            </a:r>
          </a:p>
          <a:p>
            <a:r>
              <a:rPr lang="en-GB" dirty="0"/>
              <a:t>He says that the six thinks' hats concept will let us conduct our thinking as a conductor would an orchestra. 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D757A7-616C-59DC-D58A-5047FC3DD8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557" y="1657407"/>
            <a:ext cx="6456576" cy="4697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036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6C7BC-138D-1437-0EC1-6D78E9B8A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4 – Innovation models.</a:t>
            </a:r>
          </a:p>
        </p:txBody>
      </p:sp>
      <p:pic>
        <p:nvPicPr>
          <p:cNvPr id="24" name="Picture 23" descr="Diagram&#10;&#10;Description automatically generated">
            <a:extLst>
              <a:ext uri="{FF2B5EF4-FFF2-40B4-BE49-F238E27FC236}">
                <a16:creationId xmlns:a16="http://schemas.microsoft.com/office/drawing/2014/main" id="{0EFC7382-4D1F-2588-5569-F14212B60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448" y="1861051"/>
            <a:ext cx="4784667" cy="313589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DF9DBE82-0DC6-ADF2-D539-4FE4271095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4002" y="0"/>
            <a:ext cx="2895600" cy="11049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13403432-19DA-5544-65A5-AF3D46012BEA}"/>
              </a:ext>
            </a:extLst>
          </p:cNvPr>
          <p:cNvSpPr txBox="1"/>
          <p:nvPr/>
        </p:nvSpPr>
        <p:spPr>
          <a:xfrm>
            <a:off x="1170868" y="1419367"/>
            <a:ext cx="584408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/>
              <a:t>4ps of innovation (Bessant &amp; Tidd, 2013)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BB43163C-C6FC-7373-AE13-7501D4C473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5904" y="5143500"/>
            <a:ext cx="37873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8994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30E98-1A89-5725-ABF8-6786993E6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Week 5 – The innovative organisation.</a:t>
            </a:r>
          </a:p>
        </p:txBody>
      </p:sp>
      <p:pic>
        <p:nvPicPr>
          <p:cNvPr id="6" name="Picture 5" descr="Shape, arrow&#10;&#10;Description automatically generated">
            <a:extLst>
              <a:ext uri="{FF2B5EF4-FFF2-40B4-BE49-F238E27FC236}">
                <a16:creationId xmlns:a16="http://schemas.microsoft.com/office/drawing/2014/main" id="{3AE8B642-417E-4927-C138-A9386679D0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424" y="1951630"/>
            <a:ext cx="5955760" cy="40159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46A0AF0-0578-8D05-4F80-0658303B074D}"/>
              </a:ext>
            </a:extLst>
          </p:cNvPr>
          <p:cNvSpPr txBox="1"/>
          <p:nvPr/>
        </p:nvSpPr>
        <p:spPr>
          <a:xfrm>
            <a:off x="1050878" y="6155140"/>
            <a:ext cx="42581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Force Field Analysis was created by Kurt Lewin during the 1940s.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4C4468C-FA86-1D98-127B-54236D4AD470}"/>
              </a:ext>
            </a:extLst>
          </p:cNvPr>
          <p:cNvSpPr txBox="1"/>
          <p:nvPr/>
        </p:nvSpPr>
        <p:spPr>
          <a:xfrm>
            <a:off x="826121" y="461040"/>
            <a:ext cx="54443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Mind tools (2022) states that the force field analysis is beneficial when making a choice by considering the forces for or against a change, and to show your reasoning.  </a:t>
            </a:r>
          </a:p>
        </p:txBody>
      </p:sp>
    </p:spTree>
    <p:extLst>
      <p:ext uri="{BB962C8B-B14F-4D97-AF65-F5344CB8AC3E}">
        <p14:creationId xmlns:p14="http://schemas.microsoft.com/office/powerpoint/2010/main" val="8913225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5EA39187-0197-4C1D-BE4A-06B353C7B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E0FD730-D6BC-440A-89CF-7AA0C22C2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1382DE6-64CB-4577-89E8-47941290A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3ABD17EF-A676-4770-A8C8-E83BA0230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380D4582-A9DE-4A6E-8537-EFC4F860C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D66B8CF3-0959-4E8D-8F3A-AF62F21D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7D4D559-2783-4E84-BB73-7F51D0235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8834FE36-E841-40B5-9465-1CFC99ED5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1A4197A1-AE79-4DC1-9E3A-845B40BA8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326F6688-CBD0-42EE-9B90-25100FE89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EF23F9BB-FC2E-48BA-8E63-A4436C28D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61A1F6-3917-53BD-A006-C440AF989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4385066"/>
            <a:ext cx="10923638" cy="131764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accent1"/>
                </a:solidFill>
              </a:rPr>
              <a:t>Week 6 – Leadership styles.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F71A406-3CB7-4E4D-B434-24E6AA4F3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1772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38E0408-AF5E-0BA4-3B92-6410961641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01" b="3"/>
          <a:stretch/>
        </p:blipFill>
        <p:spPr>
          <a:xfrm>
            <a:off x="20" y="3"/>
            <a:ext cx="6050260" cy="409166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B5A36A0-F190-ED16-4B2A-B15D8A8FAE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14" r="-1" b="-1"/>
          <a:stretch/>
        </p:blipFill>
        <p:spPr>
          <a:xfrm>
            <a:off x="6141719" y="-683"/>
            <a:ext cx="6050280" cy="4092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8804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B3645-67B0-9BE8-04CC-476854CCD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Conclusion.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6EA101-2B8E-60DD-A6C7-E134EC453327}"/>
              </a:ext>
            </a:extLst>
          </p:cNvPr>
          <p:cNvSpPr txBox="1"/>
          <p:nvPr/>
        </p:nvSpPr>
        <p:spPr>
          <a:xfrm>
            <a:off x="518008" y="1699988"/>
            <a:ext cx="742438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Does innovation and creativity provide a business advantage?</a:t>
            </a:r>
          </a:p>
          <a:p>
            <a:endParaRPr lang="en-GB" dirty="0"/>
          </a:p>
          <a:p>
            <a:r>
              <a:rPr lang="en-GB" dirty="0"/>
              <a:t>Theodore Henderson (2017) states that innovation is needed within the workplace as it provides a business the advantage to infiltrate markets quicker and the ability to develop markets, that could extend the company towards greater opportunities.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764FC095-ABC2-F22B-40E4-75B51E2F99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7769" y="4696510"/>
            <a:ext cx="5715798" cy="457264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DEA413EB-7403-4228-144A-7F34EF6A4B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6167" y="5464579"/>
            <a:ext cx="1804032" cy="783821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B22D522D-9BED-E6B9-2DD2-99475736C4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4451" y="5442758"/>
            <a:ext cx="1448002" cy="847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2706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0A14B4-CEEA-3A0B-CA99-84675D96D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Reference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74168-802B-622A-D888-AEF04CBC29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0"/>
            <a:ext cx="5511296" cy="5923935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100" dirty="0" err="1">
                <a:solidFill>
                  <a:srgbClr val="FFFFFF"/>
                </a:solidFill>
              </a:rPr>
              <a:t>Biznewske</a:t>
            </a:r>
            <a:r>
              <a:rPr lang="en-GB" sz="1100" dirty="0">
                <a:solidFill>
                  <a:srgbClr val="FFFFFF"/>
                </a:solidFill>
              </a:rPr>
              <a:t>. (2023) the 4 </a:t>
            </a:r>
            <a:r>
              <a:rPr lang="en-GB" sz="1100" dirty="0" err="1">
                <a:solidFill>
                  <a:srgbClr val="FFFFFF"/>
                </a:solidFill>
              </a:rPr>
              <a:t>ps</a:t>
            </a:r>
            <a:r>
              <a:rPr lang="en-GB" sz="1100" dirty="0">
                <a:solidFill>
                  <a:srgbClr val="FFFFFF"/>
                </a:solidFill>
              </a:rPr>
              <a:t> innovation space model product process position paradigm innovation. Available at: </a:t>
            </a:r>
            <a:r>
              <a:rPr lang="en-GB" sz="1100" dirty="0">
                <a:solidFill>
                  <a:srgbClr val="FFFFFF"/>
                </a:solidFill>
                <a:hlinkClick r:id="rId2"/>
              </a:rPr>
              <a:t>https://biznewske.com/4ps-innovation-space-model/</a:t>
            </a:r>
            <a:r>
              <a:rPr lang="en-GB" sz="1100" dirty="0">
                <a:solidFill>
                  <a:srgbClr val="FFFFFF"/>
                </a:solidFill>
              </a:rPr>
              <a:t> . (Accessed on 1st March 2023).</a:t>
            </a:r>
          </a:p>
          <a:p>
            <a:r>
              <a:rPr lang="en-GB" sz="1100" dirty="0">
                <a:solidFill>
                  <a:srgbClr val="FFFFFF"/>
                </a:solidFill>
              </a:rPr>
              <a:t>Coca-Cola company. (2021) streamlined portfolio of brands, marketing and innovation to power Cokes 2021 strategy. Available at: </a:t>
            </a:r>
            <a:r>
              <a:rPr lang="en-GB" sz="1100" dirty="0">
                <a:solidFill>
                  <a:srgbClr val="FFFFFF"/>
                </a:solidFill>
                <a:hlinkClick r:id="rId3"/>
              </a:rPr>
              <a:t>https://www.coca-colacompany.com/news/2021-marketing-innovation-portfolio-strategy</a:t>
            </a:r>
            <a:r>
              <a:rPr lang="en-GB" sz="1100" dirty="0">
                <a:solidFill>
                  <a:srgbClr val="FFFFFF"/>
                </a:solidFill>
              </a:rPr>
              <a:t>. (Accessed on 12th February 2023).</a:t>
            </a:r>
          </a:p>
          <a:p>
            <a:r>
              <a:rPr lang="en-GB" sz="1100" dirty="0">
                <a:solidFill>
                  <a:srgbClr val="FFFFFF"/>
                </a:solidFill>
              </a:rPr>
              <a:t>Coca-Cola company. (2023) INNOVATING COCA‑COLA. Available at: </a:t>
            </a:r>
            <a:r>
              <a:rPr lang="en-GB" sz="1100" dirty="0">
                <a:solidFill>
                  <a:srgbClr val="FFFFFF"/>
                </a:solidFill>
                <a:hlinkClick r:id="rId4"/>
              </a:rPr>
              <a:t>https://www.coca-cola.co.uk/marketing/launches-and-innovation/innovating-coca-cola-meet-the-new-flavours-and-drinks</a:t>
            </a:r>
            <a:r>
              <a:rPr lang="en-GB" sz="1100" dirty="0">
                <a:solidFill>
                  <a:srgbClr val="FFFFFF"/>
                </a:solidFill>
              </a:rPr>
              <a:t>.  (Accessed on 18th February 2023).</a:t>
            </a:r>
          </a:p>
          <a:p>
            <a:r>
              <a:rPr lang="en-GB" sz="1100" dirty="0">
                <a:solidFill>
                  <a:srgbClr val="FFFFFF"/>
                </a:solidFill>
              </a:rPr>
              <a:t>Davila et al. (2012). Making Innovation Work: How to Manage It, Measure It, and Profit from It. Upper Saddle River, NJ: FT Press.</a:t>
            </a:r>
          </a:p>
          <a:p>
            <a:r>
              <a:rPr lang="en-GB" sz="1100" dirty="0">
                <a:solidFill>
                  <a:srgbClr val="FFFFFF"/>
                </a:solidFill>
              </a:rPr>
              <a:t>De Bono, E. (2009). Six thinking hats. Revised and updated edition. Canada. Penguin Books ltd. </a:t>
            </a:r>
          </a:p>
          <a:p>
            <a:r>
              <a:rPr lang="en-GB" sz="1100" dirty="0">
                <a:solidFill>
                  <a:srgbClr val="FFFFFF"/>
                </a:solidFill>
              </a:rPr>
              <a:t>Forbes. (2020) The World's Most Valuable Brands. Available at: </a:t>
            </a:r>
            <a:r>
              <a:rPr lang="en-GB" sz="1100" dirty="0">
                <a:solidFill>
                  <a:srgbClr val="FFFFFF"/>
                </a:solidFill>
                <a:hlinkClick r:id="rId5"/>
              </a:rPr>
              <a:t>https://www.forbes.com/powerful-brands/list/</a:t>
            </a:r>
            <a:r>
              <a:rPr lang="en-GB" sz="1100" dirty="0">
                <a:solidFill>
                  <a:srgbClr val="FFFFFF"/>
                </a:solidFill>
              </a:rPr>
              <a:t>.  (Accessed on 3rd March 2023).  </a:t>
            </a:r>
          </a:p>
          <a:p>
            <a:r>
              <a:rPr lang="en-GB" sz="1100" dirty="0">
                <a:solidFill>
                  <a:srgbClr val="FFFFFF"/>
                </a:solidFill>
              </a:rPr>
              <a:t>Gibbs, G. (1988). Learning by doing: A guide to teaching and learning methods. London.</a:t>
            </a:r>
          </a:p>
          <a:p>
            <a:r>
              <a:rPr lang="en-GB" sz="1100" dirty="0">
                <a:solidFill>
                  <a:srgbClr val="FFFFFF"/>
                </a:solidFill>
              </a:rPr>
              <a:t>Henderson, T. (2017) Why Innovation Is Crucial To Your Organization's Long-Term Success. Available at: </a:t>
            </a:r>
            <a:r>
              <a:rPr lang="en-GB" sz="1100" dirty="0">
                <a:solidFill>
                  <a:srgbClr val="FFFFFF"/>
                </a:solidFill>
                <a:hlinkClick r:id="rId6"/>
              </a:rPr>
              <a:t>https://www.forbes.com/sites/forbescoachescouncil/2017/05/08/why-innovation-is-crucial-to-your-organizations-long-term-success/?sh=2304cceb3098</a:t>
            </a:r>
            <a:r>
              <a:rPr lang="en-GB" sz="1100" dirty="0">
                <a:solidFill>
                  <a:srgbClr val="FFFFFF"/>
                </a:solidFill>
              </a:rPr>
              <a:t>.  (Accessed on 2nd March 2023).</a:t>
            </a:r>
          </a:p>
          <a:p>
            <a:r>
              <a:rPr lang="en-GB" sz="1100" dirty="0">
                <a:solidFill>
                  <a:srgbClr val="FFFFFF"/>
                </a:solidFill>
              </a:rPr>
              <a:t>Mind tools. (2022) Force field analysis. Available at: </a:t>
            </a:r>
            <a:r>
              <a:rPr lang="en-GB" sz="1100" dirty="0">
                <a:solidFill>
                  <a:srgbClr val="FFFFFF"/>
                </a:solidFill>
                <a:hlinkClick r:id="rId7"/>
              </a:rPr>
              <a:t>https://www.mindtools.com/a23ewmr/force-field-analysis</a:t>
            </a:r>
            <a:r>
              <a:rPr lang="en-GB" sz="1100" dirty="0">
                <a:solidFill>
                  <a:srgbClr val="FFFFFF"/>
                </a:solidFill>
              </a:rPr>
              <a:t>.  (Accessed on 1st March 2023).</a:t>
            </a:r>
          </a:p>
          <a:p>
            <a:r>
              <a:rPr lang="en-GB" sz="1100" dirty="0">
                <a:solidFill>
                  <a:srgbClr val="FFFFFF"/>
                </a:solidFill>
              </a:rPr>
              <a:t>Quotefancy. (2023). Innovation Quotes. Available at: </a:t>
            </a:r>
            <a:r>
              <a:rPr lang="en-GB" sz="1100" dirty="0">
                <a:solidFill>
                  <a:srgbClr val="FFFFFF"/>
                </a:solidFill>
                <a:hlinkClick r:id="rId8"/>
              </a:rPr>
              <a:t>https://quotefancy.com/quote/1702442/Paul-Sloane-Innovation-means-replacing-the-best-practices-of-today-with-those-of-tomorrow</a:t>
            </a:r>
            <a:r>
              <a:rPr lang="en-GB" sz="1100" dirty="0">
                <a:solidFill>
                  <a:srgbClr val="FFFFFF"/>
                </a:solidFill>
              </a:rPr>
              <a:t>.  (Accessed on 16th February 2023).</a:t>
            </a:r>
          </a:p>
          <a:p>
            <a:r>
              <a:rPr lang="en-GB" sz="1100" dirty="0">
                <a:solidFill>
                  <a:srgbClr val="FFFFFF"/>
                </a:solidFill>
              </a:rPr>
              <a:t>Ted. (2012) 4 Lessons in Creativity | Julie Burstein | TED Talks. Available at: </a:t>
            </a:r>
            <a:r>
              <a:rPr lang="en-GB" sz="1100" dirty="0">
                <a:solidFill>
                  <a:srgbClr val="FFFFFF"/>
                </a:solidFill>
                <a:hlinkClick r:id="rId9"/>
              </a:rPr>
              <a:t>https://www.youtube.com/watch?v=sY0Pf_pfqCI&amp;t=6s</a:t>
            </a:r>
            <a:r>
              <a:rPr lang="en-GB" sz="1100" dirty="0">
                <a:solidFill>
                  <a:srgbClr val="FFFFFF"/>
                </a:solidFill>
              </a:rPr>
              <a:t> . (Accessed on 19th February 2023).</a:t>
            </a:r>
          </a:p>
          <a:p>
            <a:endParaRPr lang="en-GB" sz="1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4287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93596-2C3D-ECA2-F933-2B45A9A3F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5300" dirty="0">
                <a:solidFill>
                  <a:schemeClr val="accent1"/>
                </a:solidFill>
                <a:latin typeface="Bradley Hand ITC" panose="03070402050302030203" pitchFamily="66" charset="0"/>
              </a:rPr>
              <a:t>Thank you for listening! 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F9864-D783-7A3B-109F-3D34D04BA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6734" y="3699803"/>
            <a:ext cx="3737268" cy="23415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>
                <a:solidFill>
                  <a:schemeClr val="accent1"/>
                </a:solidFill>
                <a:latin typeface="Bradley Hand ITC" panose="03070402050302030203" pitchFamily="66" charset="0"/>
              </a:rPr>
              <a:t>Do you have any questions?</a:t>
            </a:r>
          </a:p>
        </p:txBody>
      </p:sp>
      <p:pic>
        <p:nvPicPr>
          <p:cNvPr id="6" name="Picture 5" descr="Different coloured question marks">
            <a:extLst>
              <a:ext uri="{FF2B5EF4-FFF2-40B4-BE49-F238E27FC236}">
                <a16:creationId xmlns:a16="http://schemas.microsoft.com/office/drawing/2014/main" id="{52594057-762D-046F-57AC-7FCAC6EBE2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82" r="29568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6944BA0-053C-6AE6-9D36-8A267BA4473D}"/>
              </a:ext>
            </a:extLst>
          </p:cNvPr>
          <p:cNvCxnSpPr>
            <a:cxnSpLocks/>
          </p:cNvCxnSpPr>
          <p:nvPr/>
        </p:nvCxnSpPr>
        <p:spPr>
          <a:xfrm>
            <a:off x="5536734" y="2973532"/>
            <a:ext cx="337153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830415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Custom 1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F0000"/>
      </a:accent1>
      <a:accent2>
        <a:srgbClr val="F12643"/>
      </a:accent2>
      <a:accent3>
        <a:srgbClr val="C00000"/>
      </a:accent3>
      <a:accent4>
        <a:srgbClr val="FC120C"/>
      </a:accent4>
      <a:accent5>
        <a:srgbClr val="D52715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12" ma:contentTypeDescription="Create a new document." ma:contentTypeScope="" ma:versionID="aad48b3e83d545217dfbe8032a5fba66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f8c65be2194e8f460bf8b818f059116a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d0d5cce-d4dc-4043-8325-c992d2f588cd" xsi:nil="true"/>
  </documentManagement>
</p:properties>
</file>

<file path=customXml/itemProps1.xml><?xml version="1.0" encoding="utf-8"?>
<ds:datastoreItem xmlns:ds="http://schemas.openxmlformats.org/officeDocument/2006/customXml" ds:itemID="{71FD0111-12EB-4FF4-AE87-A98FFA3D30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FCA5710-5905-47CF-9B59-29B200B961B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EAE299C-6110-48E0-AF4D-067336D2D3C0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39a888ec-cc75-402e-856f-ff68cc5460ab"/>
    <ds:schemaRef ds:uri="9d0d5cce-d4dc-4043-8325-c992d2f588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7534</TotalTime>
  <Words>756</Words>
  <Application>Microsoft Office PowerPoint</Application>
  <PresentationFormat>Widescreen</PresentationFormat>
  <Paragraphs>49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Bradley Hand ITC</vt:lpstr>
      <vt:lpstr>Calibri</vt:lpstr>
      <vt:lpstr>Trebuchet MS</vt:lpstr>
      <vt:lpstr>Wingdings 3</vt:lpstr>
      <vt:lpstr>Facet</vt:lpstr>
      <vt:lpstr> </vt:lpstr>
      <vt:lpstr>Introduction.</vt:lpstr>
      <vt:lpstr>Week 1 – What is Innovation.</vt:lpstr>
      <vt:lpstr>Week 2 – What is Creativity</vt:lpstr>
      <vt:lpstr>Week 3 – Where do ideas come from. </vt:lpstr>
      <vt:lpstr>Week 4 – Innovation models.</vt:lpstr>
      <vt:lpstr>Week 5 – The innovative organisation.</vt:lpstr>
      <vt:lpstr>Week 6 – Leadership styles.</vt:lpstr>
      <vt:lpstr>Conclusion.</vt:lpstr>
      <vt:lpstr>Reference List.</vt:lpstr>
      <vt:lpstr>Thank you for listening!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Innovation and Creativity for Business Advantage.  Case study: Coca-Cola.  Does innovation and creativity provide a business advantage? </dc:title>
  <dc:creator>Danica Dickson (1904977)</dc:creator>
  <cp:lastModifiedBy>Danica</cp:lastModifiedBy>
  <cp:revision>1</cp:revision>
  <dcterms:created xsi:type="dcterms:W3CDTF">2023-03-09T11:05:25Z</dcterms:created>
  <dcterms:modified xsi:type="dcterms:W3CDTF">2023-03-14T16:40:14Z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