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5"/>
  </p:notesMasterIdLst>
  <p:sldIdLst>
    <p:sldId id="257" r:id="rId2"/>
    <p:sldId id="381" r:id="rId3"/>
    <p:sldId id="256" r:id="rId4"/>
    <p:sldId id="379" r:id="rId5"/>
    <p:sldId id="371" r:id="rId6"/>
    <p:sldId id="377" r:id="rId7"/>
    <p:sldId id="344" r:id="rId8"/>
    <p:sldId id="340" r:id="rId9"/>
    <p:sldId id="368" r:id="rId10"/>
    <p:sldId id="333" r:id="rId11"/>
    <p:sldId id="334" r:id="rId12"/>
    <p:sldId id="372" r:id="rId13"/>
    <p:sldId id="373" r:id="rId14"/>
    <p:sldId id="376" r:id="rId15"/>
    <p:sldId id="331" r:id="rId16"/>
    <p:sldId id="332" r:id="rId17"/>
    <p:sldId id="374" r:id="rId18"/>
    <p:sldId id="335" r:id="rId19"/>
    <p:sldId id="336" r:id="rId20"/>
    <p:sldId id="348" r:id="rId21"/>
    <p:sldId id="360" r:id="rId22"/>
    <p:sldId id="361" r:id="rId23"/>
    <p:sldId id="375" r:id="rId24"/>
    <p:sldId id="346" r:id="rId25"/>
    <p:sldId id="338" r:id="rId26"/>
    <p:sldId id="339" r:id="rId27"/>
    <p:sldId id="342" r:id="rId28"/>
    <p:sldId id="347" r:id="rId29"/>
    <p:sldId id="350" r:id="rId30"/>
    <p:sldId id="382" r:id="rId31"/>
    <p:sldId id="352" r:id="rId32"/>
    <p:sldId id="362" r:id="rId33"/>
    <p:sldId id="354" r:id="rId34"/>
    <p:sldId id="349" r:id="rId35"/>
    <p:sldId id="341" r:id="rId36"/>
    <p:sldId id="345" r:id="rId37"/>
    <p:sldId id="351" r:id="rId38"/>
    <p:sldId id="356" r:id="rId39"/>
    <p:sldId id="355" r:id="rId40"/>
    <p:sldId id="357" r:id="rId41"/>
    <p:sldId id="358" r:id="rId42"/>
    <p:sldId id="359" r:id="rId43"/>
    <p:sldId id="364"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339E060-99A8-842E-2996-115F7BDBED24}" v="7960" dt="2024-03-04T15:45:50.516"/>
    <p1510:client id="{EFBBEB16-81F0-15BD-A83C-C19633D0A9C6}" v="472" dt="2024-03-05T16:02:51.8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51"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nna Davies" userId="S::menna.davies@uwtsd.ac.uk::4afbe15e-aae4-463c-8e77-84202db36ed2" providerId="AD" clId="Web-{DCCDDEA3-8E7A-FA67-4024-A77968C8A088}"/>
    <pc:docChg chg="modSld">
      <pc:chgData name="Menna Davies" userId="S::menna.davies@uwtsd.ac.uk::4afbe15e-aae4-463c-8e77-84202db36ed2" providerId="AD" clId="Web-{DCCDDEA3-8E7A-FA67-4024-A77968C8A088}" dt="2024-02-28T11:04:01.128" v="0" actId="14100"/>
      <pc:docMkLst>
        <pc:docMk/>
      </pc:docMkLst>
      <pc:sldChg chg="modSp">
        <pc:chgData name="Menna Davies" userId="S::menna.davies@uwtsd.ac.uk::4afbe15e-aae4-463c-8e77-84202db36ed2" providerId="AD" clId="Web-{DCCDDEA3-8E7A-FA67-4024-A77968C8A088}" dt="2024-02-28T11:04:01.128" v="0" actId="14100"/>
        <pc:sldMkLst>
          <pc:docMk/>
          <pc:sldMk cId="1666589960" sldId="257"/>
        </pc:sldMkLst>
        <pc:spChg chg="mod">
          <ac:chgData name="Menna Davies" userId="S::menna.davies@uwtsd.ac.uk::4afbe15e-aae4-463c-8e77-84202db36ed2" providerId="AD" clId="Web-{DCCDDEA3-8E7A-FA67-4024-A77968C8A088}" dt="2024-02-28T11:04:01.128" v="0" actId="14100"/>
          <ac:spMkLst>
            <pc:docMk/>
            <pc:sldMk cId="1666589960" sldId="257"/>
            <ac:spMk id="5" creationId="{86133C5F-BFEB-5D01-AFF2-68C00A0F238A}"/>
          </ac:spMkLst>
        </pc:spChg>
      </pc:sldChg>
    </pc:docChg>
  </pc:docChgLst>
  <pc:docChgLst>
    <pc:chgData name="Menna Davies" userId="S::menna.davies@uwtsd.ac.uk::4afbe15e-aae4-463c-8e77-84202db36ed2" providerId="AD" clId="Web-{A339E060-99A8-842E-2996-115F7BDBED24}"/>
    <pc:docChg chg="addSld delSld modSld sldOrd">
      <pc:chgData name="Menna Davies" userId="S::menna.davies@uwtsd.ac.uk::4afbe15e-aae4-463c-8e77-84202db36ed2" providerId="AD" clId="Web-{A339E060-99A8-842E-2996-115F7BDBED24}" dt="2024-03-04T15:45:50.516" v="5262"/>
      <pc:docMkLst>
        <pc:docMk/>
      </pc:docMkLst>
      <pc:sldChg chg="addSp delSp modSp">
        <pc:chgData name="Menna Davies" userId="S::menna.davies@uwtsd.ac.uk::4afbe15e-aae4-463c-8e77-84202db36ed2" providerId="AD" clId="Web-{A339E060-99A8-842E-2996-115F7BDBED24}" dt="2024-03-04T15:38:55.066" v="5177" actId="14100"/>
        <pc:sldMkLst>
          <pc:docMk/>
          <pc:sldMk cId="109857222" sldId="256"/>
        </pc:sldMkLst>
        <pc:spChg chg="mod">
          <ac:chgData name="Menna Davies" userId="S::menna.davies@uwtsd.ac.uk::4afbe15e-aae4-463c-8e77-84202db36ed2" providerId="AD" clId="Web-{A339E060-99A8-842E-2996-115F7BDBED24}" dt="2024-03-04T10:51:21.829" v="3699" actId="20577"/>
          <ac:spMkLst>
            <pc:docMk/>
            <pc:sldMk cId="109857222" sldId="256"/>
            <ac:spMk id="9" creationId="{42A4FC2C-047E-45A5-965D-8E1E3BF09BC6}"/>
          </ac:spMkLst>
        </pc:spChg>
        <pc:spChg chg="add mod">
          <ac:chgData name="Menna Davies" userId="S::menna.davies@uwtsd.ac.uk::4afbe15e-aae4-463c-8e77-84202db36ed2" providerId="AD" clId="Web-{A339E060-99A8-842E-2996-115F7BDBED24}" dt="2024-03-04T15:38:55.066" v="5177" actId="14100"/>
          <ac:spMkLst>
            <pc:docMk/>
            <pc:sldMk cId="109857222" sldId="256"/>
            <ac:spMk id="50" creationId="{471122CE-4E2D-F0DE-7CEC-5108549BC21B}"/>
          </ac:spMkLst>
        </pc:spChg>
        <pc:spChg chg="add mod">
          <ac:chgData name="Menna Davies" userId="S::menna.davies@uwtsd.ac.uk::4afbe15e-aae4-463c-8e77-84202db36ed2" providerId="AD" clId="Web-{A339E060-99A8-842E-2996-115F7BDBED24}" dt="2024-03-04T15:37:19.278" v="5152" actId="1076"/>
          <ac:spMkLst>
            <pc:docMk/>
            <pc:sldMk cId="109857222" sldId="256"/>
            <ac:spMk id="1236" creationId="{46AAC562-1EE5-BCF4-905F-D1F6CB1C6745}"/>
          </ac:spMkLst>
        </pc:spChg>
        <pc:graphicFrameChg chg="add del mod modGraphic">
          <ac:chgData name="Menna Davies" userId="S::menna.davies@uwtsd.ac.uk::4afbe15e-aae4-463c-8e77-84202db36ed2" providerId="AD" clId="Web-{A339E060-99A8-842E-2996-115F7BDBED24}" dt="2024-03-04T15:34:17.187" v="4981"/>
          <ac:graphicFrameMkLst>
            <pc:docMk/>
            <pc:sldMk cId="109857222" sldId="256"/>
            <ac:graphicFrameMk id="2" creationId="{53922D02-59B4-C6DE-A1B9-4E743942AB81}"/>
          </ac:graphicFrameMkLst>
        </pc:graphicFrameChg>
        <pc:graphicFrameChg chg="add del mod modGraphic">
          <ac:chgData name="Menna Davies" userId="S::menna.davies@uwtsd.ac.uk::4afbe15e-aae4-463c-8e77-84202db36ed2" providerId="AD" clId="Web-{A339E060-99A8-842E-2996-115F7BDBED24}" dt="2024-03-01T12:17:20.906" v="1663"/>
          <ac:graphicFrameMkLst>
            <pc:docMk/>
            <pc:sldMk cId="109857222" sldId="256"/>
            <ac:graphicFrameMk id="3" creationId="{BD4D8840-90D7-5323-0BE8-34E2C4B91A16}"/>
          </ac:graphicFrameMkLst>
        </pc:graphicFrameChg>
        <pc:graphicFrameChg chg="add del mod modGraphic">
          <ac:chgData name="Menna Davies" userId="S::menna.davies@uwtsd.ac.uk::4afbe15e-aae4-463c-8e77-84202db36ed2" providerId="AD" clId="Web-{A339E060-99A8-842E-2996-115F7BDBED24}" dt="2024-03-01T12:16:27.718" v="1618"/>
          <ac:graphicFrameMkLst>
            <pc:docMk/>
            <pc:sldMk cId="109857222" sldId="256"/>
            <ac:graphicFrameMk id="131" creationId="{8E55190E-06C1-E386-538D-75DB5968AD69}"/>
          </ac:graphicFrameMkLst>
        </pc:graphicFrameChg>
        <pc:graphicFrameChg chg="add del mod modGraphic">
          <ac:chgData name="Menna Davies" userId="S::menna.davies@uwtsd.ac.uk::4afbe15e-aae4-463c-8e77-84202db36ed2" providerId="AD" clId="Web-{A339E060-99A8-842E-2996-115F7BDBED24}" dt="2024-03-04T15:36:55.620" v="5149"/>
          <ac:graphicFrameMkLst>
            <pc:docMk/>
            <pc:sldMk cId="109857222" sldId="256"/>
            <ac:graphicFrameMk id="1245" creationId="{D3992996-1A11-FC3C-5FF1-1C1F940B6344}"/>
          </ac:graphicFrameMkLst>
        </pc:graphicFrameChg>
        <pc:graphicFrameChg chg="add del mod modGraphic">
          <ac:chgData name="Menna Davies" userId="S::menna.davies@uwtsd.ac.uk::4afbe15e-aae4-463c-8e77-84202db36ed2" providerId="AD" clId="Web-{A339E060-99A8-842E-2996-115F7BDBED24}" dt="2024-02-28T11:39:27.507" v="167"/>
          <ac:graphicFrameMkLst>
            <pc:docMk/>
            <pc:sldMk cId="109857222" sldId="256"/>
            <ac:graphicFrameMk id="1487" creationId="{91BAADC5-2C5C-1552-5557-0FBAD1BB9027}"/>
          </ac:graphicFrameMkLst>
        </pc:graphicFrameChg>
        <pc:picChg chg="mod">
          <ac:chgData name="Menna Davies" userId="S::menna.davies@uwtsd.ac.uk::4afbe15e-aae4-463c-8e77-84202db36ed2" providerId="AD" clId="Web-{A339E060-99A8-842E-2996-115F7BDBED24}" dt="2024-03-04T10:50:59.125" v="3696" actId="14100"/>
          <ac:picMkLst>
            <pc:docMk/>
            <pc:sldMk cId="109857222" sldId="256"/>
            <ac:picMk id="4" creationId="{0742229C-AFCA-0D40-7F18-A6B60E33C3FA}"/>
          </ac:picMkLst>
        </pc:picChg>
      </pc:sldChg>
      <pc:sldChg chg="addSp modSp del">
        <pc:chgData name="Menna Davies" userId="S::menna.davies@uwtsd.ac.uk::4afbe15e-aae4-463c-8e77-84202db36ed2" providerId="AD" clId="Web-{A339E060-99A8-842E-2996-115F7BDBED24}" dt="2024-03-04T15:39:38.928" v="5178"/>
        <pc:sldMkLst>
          <pc:docMk/>
          <pc:sldMk cId="1563329842" sldId="330"/>
        </pc:sldMkLst>
        <pc:spChg chg="mod">
          <ac:chgData name="Menna Davies" userId="S::menna.davies@uwtsd.ac.uk::4afbe15e-aae4-463c-8e77-84202db36ed2" providerId="AD" clId="Web-{A339E060-99A8-842E-2996-115F7BDBED24}" dt="2024-03-04T09:28:56.592" v="2353" actId="20577"/>
          <ac:spMkLst>
            <pc:docMk/>
            <pc:sldMk cId="1563329842" sldId="330"/>
            <ac:spMk id="2" creationId="{9F9C6389-4757-F5C1-0F24-11ADA26E4A65}"/>
          </ac:spMkLst>
        </pc:spChg>
        <pc:picChg chg="add mod">
          <ac:chgData name="Menna Davies" userId="S::menna.davies@uwtsd.ac.uk::4afbe15e-aae4-463c-8e77-84202db36ed2" providerId="AD" clId="Web-{A339E060-99A8-842E-2996-115F7BDBED24}" dt="2024-03-01T12:49:59.142" v="2171" actId="1076"/>
          <ac:picMkLst>
            <pc:docMk/>
            <pc:sldMk cId="1563329842" sldId="330"/>
            <ac:picMk id="3" creationId="{FC181D37-EE02-0D81-10BB-52B8E59673AE}"/>
          </ac:picMkLst>
        </pc:picChg>
        <pc:picChg chg="add mod">
          <ac:chgData name="Menna Davies" userId="S::menna.davies@uwtsd.ac.uk::4afbe15e-aae4-463c-8e77-84202db36ed2" providerId="AD" clId="Web-{A339E060-99A8-842E-2996-115F7BDBED24}" dt="2024-03-01T12:50:36.252" v="2174" actId="1076"/>
          <ac:picMkLst>
            <pc:docMk/>
            <pc:sldMk cId="1563329842" sldId="330"/>
            <ac:picMk id="5" creationId="{5DCB5DD3-7F21-236B-B91B-E7DFCD6C6877}"/>
          </ac:picMkLst>
        </pc:picChg>
      </pc:sldChg>
      <pc:sldChg chg="addSp delSp modSp ord">
        <pc:chgData name="Menna Davies" userId="S::menna.davies@uwtsd.ac.uk::4afbe15e-aae4-463c-8e77-84202db36ed2" providerId="AD" clId="Web-{A339E060-99A8-842E-2996-115F7BDBED24}" dt="2024-03-04T12:07:35.536" v="3776"/>
        <pc:sldMkLst>
          <pc:docMk/>
          <pc:sldMk cId="1845524878" sldId="331"/>
        </pc:sldMkLst>
        <pc:spChg chg="add mod">
          <ac:chgData name="Menna Davies" userId="S::menna.davies@uwtsd.ac.uk::4afbe15e-aae4-463c-8e77-84202db36ed2" providerId="AD" clId="Web-{A339E060-99A8-842E-2996-115F7BDBED24}" dt="2024-03-04T10:45:53.462" v="3672" actId="20577"/>
          <ac:spMkLst>
            <pc:docMk/>
            <pc:sldMk cId="1845524878" sldId="331"/>
            <ac:spMk id="2" creationId="{383D5ACE-9F2A-17A5-E378-F2984F002961}"/>
          </ac:spMkLst>
        </pc:spChg>
        <pc:spChg chg="mod">
          <ac:chgData name="Menna Davies" userId="S::menna.davies@uwtsd.ac.uk::4afbe15e-aae4-463c-8e77-84202db36ed2" providerId="AD" clId="Web-{A339E060-99A8-842E-2996-115F7BDBED24}" dt="2024-02-28T13:22:16.053" v="612" actId="20577"/>
          <ac:spMkLst>
            <pc:docMk/>
            <pc:sldMk cId="1845524878" sldId="331"/>
            <ac:spMk id="3" creationId="{372E47C6-875A-EBAF-71CB-93BC39D9CE78}"/>
          </ac:spMkLst>
        </pc:spChg>
        <pc:spChg chg="add mod">
          <ac:chgData name="Menna Davies" userId="S::menna.davies@uwtsd.ac.uk::4afbe15e-aae4-463c-8e77-84202db36ed2" providerId="AD" clId="Web-{A339E060-99A8-842E-2996-115F7BDBED24}" dt="2024-03-04T10:48:48.357" v="3692" actId="1076"/>
          <ac:spMkLst>
            <pc:docMk/>
            <pc:sldMk cId="1845524878" sldId="331"/>
            <ac:spMk id="5" creationId="{B71C505A-4C72-B062-03FB-8A744AE7B2C4}"/>
          </ac:spMkLst>
        </pc:spChg>
        <pc:cxnChg chg="add del mod">
          <ac:chgData name="Menna Davies" userId="S::menna.davies@uwtsd.ac.uk::4afbe15e-aae4-463c-8e77-84202db36ed2" providerId="AD" clId="Web-{A339E060-99A8-842E-2996-115F7BDBED24}" dt="2024-03-04T10:48:37.810" v="3690"/>
          <ac:cxnSpMkLst>
            <pc:docMk/>
            <pc:sldMk cId="1845524878" sldId="331"/>
            <ac:cxnSpMk id="6" creationId="{9C2BE38E-A677-E31E-5672-81FD42883B10}"/>
          </ac:cxnSpMkLst>
        </pc:cxnChg>
      </pc:sldChg>
      <pc:sldChg chg="addSp modSp ord">
        <pc:chgData name="Menna Davies" userId="S::menna.davies@uwtsd.ac.uk::4afbe15e-aae4-463c-8e77-84202db36ed2" providerId="AD" clId="Web-{A339E060-99A8-842E-2996-115F7BDBED24}" dt="2024-03-04T12:27:57.019" v="3927" actId="14100"/>
        <pc:sldMkLst>
          <pc:docMk/>
          <pc:sldMk cId="1050529917" sldId="332"/>
        </pc:sldMkLst>
        <pc:spChg chg="mod">
          <ac:chgData name="Menna Davies" userId="S::menna.davies@uwtsd.ac.uk::4afbe15e-aae4-463c-8e77-84202db36ed2" providerId="AD" clId="Web-{A339E060-99A8-842E-2996-115F7BDBED24}" dt="2024-03-04T12:23:56.607" v="3903" actId="20577"/>
          <ac:spMkLst>
            <pc:docMk/>
            <pc:sldMk cId="1050529917" sldId="332"/>
            <ac:spMk id="3" creationId="{FAFC220F-BFBC-541F-2026-3EF80A498CAD}"/>
          </ac:spMkLst>
        </pc:spChg>
        <pc:spChg chg="add mod">
          <ac:chgData name="Menna Davies" userId="S::menna.davies@uwtsd.ac.uk::4afbe15e-aae4-463c-8e77-84202db36ed2" providerId="AD" clId="Web-{A339E060-99A8-842E-2996-115F7BDBED24}" dt="2024-03-04T12:27:57.019" v="3927" actId="14100"/>
          <ac:spMkLst>
            <pc:docMk/>
            <pc:sldMk cId="1050529917" sldId="332"/>
            <ac:spMk id="5" creationId="{870A6B7B-DA41-79EC-191B-C4DE38A0A21F}"/>
          </ac:spMkLst>
        </pc:spChg>
        <pc:picChg chg="add mod modCrop">
          <ac:chgData name="Menna Davies" userId="S::menna.davies@uwtsd.ac.uk::4afbe15e-aae4-463c-8e77-84202db36ed2" providerId="AD" clId="Web-{A339E060-99A8-842E-2996-115F7BDBED24}" dt="2024-03-04T12:24:34.530" v="3908" actId="1076"/>
          <ac:picMkLst>
            <pc:docMk/>
            <pc:sldMk cId="1050529917" sldId="332"/>
            <ac:picMk id="2" creationId="{7F48E8ED-00B8-9F42-53A1-FDDE20908B0E}"/>
          </ac:picMkLst>
        </pc:picChg>
      </pc:sldChg>
      <pc:sldChg chg="addSp modSp ord">
        <pc:chgData name="Menna Davies" userId="S::menna.davies@uwtsd.ac.uk::4afbe15e-aae4-463c-8e77-84202db36ed2" providerId="AD" clId="Web-{A339E060-99A8-842E-2996-115F7BDBED24}" dt="2024-03-04T11:31:26.975" v="3768" actId="1076"/>
        <pc:sldMkLst>
          <pc:docMk/>
          <pc:sldMk cId="4195554970" sldId="333"/>
        </pc:sldMkLst>
        <pc:spChg chg="add mod">
          <ac:chgData name="Menna Davies" userId="S::menna.davies@uwtsd.ac.uk::4afbe15e-aae4-463c-8e77-84202db36ed2" providerId="AD" clId="Web-{A339E060-99A8-842E-2996-115F7BDBED24}" dt="2024-03-04T11:31:13.303" v="3766" actId="14100"/>
          <ac:spMkLst>
            <pc:docMk/>
            <pc:sldMk cId="4195554970" sldId="333"/>
            <ac:spMk id="2" creationId="{74618A4F-509A-9D48-A22D-E151927D8BBA}"/>
          </ac:spMkLst>
        </pc:spChg>
        <pc:picChg chg="mod modCrop">
          <ac:chgData name="Menna Davies" userId="S::menna.davies@uwtsd.ac.uk::4afbe15e-aae4-463c-8e77-84202db36ed2" providerId="AD" clId="Web-{A339E060-99A8-842E-2996-115F7BDBED24}" dt="2024-03-04T11:31:26.975" v="3768" actId="1076"/>
          <ac:picMkLst>
            <pc:docMk/>
            <pc:sldMk cId="4195554970" sldId="333"/>
            <ac:picMk id="5" creationId="{7AC85847-3C4F-70AC-B60D-5B7512EF4E3B}"/>
          </ac:picMkLst>
        </pc:picChg>
      </pc:sldChg>
      <pc:sldChg chg="addSp modSp ord">
        <pc:chgData name="Menna Davies" userId="S::menna.davies@uwtsd.ac.uk::4afbe15e-aae4-463c-8e77-84202db36ed2" providerId="AD" clId="Web-{A339E060-99A8-842E-2996-115F7BDBED24}" dt="2024-03-04T10:54:28.036" v="3719" actId="1076"/>
        <pc:sldMkLst>
          <pc:docMk/>
          <pc:sldMk cId="2409311557" sldId="334"/>
        </pc:sldMkLst>
        <pc:spChg chg="add mod">
          <ac:chgData name="Menna Davies" userId="S::menna.davies@uwtsd.ac.uk::4afbe15e-aae4-463c-8e77-84202db36ed2" providerId="AD" clId="Web-{A339E060-99A8-842E-2996-115F7BDBED24}" dt="2024-03-04T10:54:16.442" v="3717" actId="20577"/>
          <ac:spMkLst>
            <pc:docMk/>
            <pc:sldMk cId="2409311557" sldId="334"/>
            <ac:spMk id="2" creationId="{68CB6C88-EC93-EE5D-734A-3484FF57C189}"/>
          </ac:spMkLst>
        </pc:spChg>
        <pc:picChg chg="mod modCrop">
          <ac:chgData name="Menna Davies" userId="S::menna.davies@uwtsd.ac.uk::4afbe15e-aae4-463c-8e77-84202db36ed2" providerId="AD" clId="Web-{A339E060-99A8-842E-2996-115F7BDBED24}" dt="2024-03-04T10:54:28.036" v="3719" actId="1076"/>
          <ac:picMkLst>
            <pc:docMk/>
            <pc:sldMk cId="2409311557" sldId="334"/>
            <ac:picMk id="12" creationId="{AA3FB65A-4CFA-3F69-0456-5A8E3D5201AA}"/>
          </ac:picMkLst>
        </pc:picChg>
      </pc:sldChg>
      <pc:sldChg chg="addSp modSp ord">
        <pc:chgData name="Menna Davies" userId="S::menna.davies@uwtsd.ac.uk::4afbe15e-aae4-463c-8e77-84202db36ed2" providerId="AD" clId="Web-{A339E060-99A8-842E-2996-115F7BDBED24}" dt="2024-03-04T15:24:52.773" v="4789" actId="1076"/>
        <pc:sldMkLst>
          <pc:docMk/>
          <pc:sldMk cId="2146334646" sldId="335"/>
        </pc:sldMkLst>
        <pc:spChg chg="mod">
          <ac:chgData name="Menna Davies" userId="S::menna.davies@uwtsd.ac.uk::4afbe15e-aae4-463c-8e77-84202db36ed2" providerId="AD" clId="Web-{A339E060-99A8-842E-2996-115F7BDBED24}" dt="2024-03-04T12:28:36.504" v="3952" actId="20577"/>
          <ac:spMkLst>
            <pc:docMk/>
            <pc:sldMk cId="2146334646" sldId="335"/>
            <ac:spMk id="3" creationId="{07EE07DC-F85A-07AC-A15E-14E98CBC5225}"/>
          </ac:spMkLst>
        </pc:spChg>
        <pc:spChg chg="add mod">
          <ac:chgData name="Menna Davies" userId="S::menna.davies@uwtsd.ac.uk::4afbe15e-aae4-463c-8e77-84202db36ed2" providerId="AD" clId="Web-{A339E060-99A8-842E-2996-115F7BDBED24}" dt="2024-03-04T15:24:52.773" v="4789" actId="1076"/>
          <ac:spMkLst>
            <pc:docMk/>
            <pc:sldMk cId="2146334646" sldId="335"/>
            <ac:spMk id="6" creationId="{E3C44EBB-762B-BFAC-ED32-DA66FC274276}"/>
          </ac:spMkLst>
        </pc:spChg>
        <pc:picChg chg="add mod">
          <ac:chgData name="Menna Davies" userId="S::menna.davies@uwtsd.ac.uk::4afbe15e-aae4-463c-8e77-84202db36ed2" providerId="AD" clId="Web-{A339E060-99A8-842E-2996-115F7BDBED24}" dt="2024-03-04T15:24:37.226" v="4788" actId="1076"/>
          <ac:picMkLst>
            <pc:docMk/>
            <pc:sldMk cId="2146334646" sldId="335"/>
            <ac:picMk id="2" creationId="{5D753AE6-815A-0C76-2524-93E79A544BBA}"/>
          </ac:picMkLst>
        </pc:picChg>
      </pc:sldChg>
      <pc:sldChg chg="addSp delSp modSp ord">
        <pc:chgData name="Menna Davies" userId="S::menna.davies@uwtsd.ac.uk::4afbe15e-aae4-463c-8e77-84202db36ed2" providerId="AD" clId="Web-{A339E060-99A8-842E-2996-115F7BDBED24}" dt="2024-03-04T15:22:26.170" v="4772" actId="1076"/>
        <pc:sldMkLst>
          <pc:docMk/>
          <pc:sldMk cId="657382137" sldId="336"/>
        </pc:sldMkLst>
        <pc:spChg chg="mod">
          <ac:chgData name="Menna Davies" userId="S::menna.davies@uwtsd.ac.uk::4afbe15e-aae4-463c-8e77-84202db36ed2" providerId="AD" clId="Web-{A339E060-99A8-842E-2996-115F7BDBED24}" dt="2024-03-04T12:41:33.726" v="4043" actId="20577"/>
          <ac:spMkLst>
            <pc:docMk/>
            <pc:sldMk cId="657382137" sldId="336"/>
            <ac:spMk id="3" creationId="{1439AA4C-6324-74C3-7EDD-34F0F63630D5}"/>
          </ac:spMkLst>
        </pc:spChg>
        <pc:spChg chg="add mod">
          <ac:chgData name="Menna Davies" userId="S::menna.davies@uwtsd.ac.uk::4afbe15e-aae4-463c-8e77-84202db36ed2" providerId="AD" clId="Web-{A339E060-99A8-842E-2996-115F7BDBED24}" dt="2024-03-04T15:22:15.028" v="4770" actId="20577"/>
          <ac:spMkLst>
            <pc:docMk/>
            <pc:sldMk cId="657382137" sldId="336"/>
            <ac:spMk id="6" creationId="{43CE7D32-65AD-31FC-689B-70AF61D8A85B}"/>
          </ac:spMkLst>
        </pc:spChg>
        <pc:picChg chg="add mod modCrop">
          <ac:chgData name="Menna Davies" userId="S::menna.davies@uwtsd.ac.uk::4afbe15e-aae4-463c-8e77-84202db36ed2" providerId="AD" clId="Web-{A339E060-99A8-842E-2996-115F7BDBED24}" dt="2024-03-04T15:22:26.170" v="4772" actId="1076"/>
          <ac:picMkLst>
            <pc:docMk/>
            <pc:sldMk cId="657382137" sldId="336"/>
            <ac:picMk id="2" creationId="{BCEF319B-27D8-2086-B680-CB130B2F3035}"/>
          </ac:picMkLst>
        </pc:picChg>
        <pc:picChg chg="add del mod">
          <ac:chgData name="Menna Davies" userId="S::menna.davies@uwtsd.ac.uk::4afbe15e-aae4-463c-8e77-84202db36ed2" providerId="AD" clId="Web-{A339E060-99A8-842E-2996-115F7BDBED24}" dt="2024-03-04T15:20:55.070" v="4759"/>
          <ac:picMkLst>
            <pc:docMk/>
            <pc:sldMk cId="657382137" sldId="336"/>
            <ac:picMk id="5" creationId="{93102B00-1BF2-DC65-C3D8-FAB6C5C690F0}"/>
          </ac:picMkLst>
        </pc:picChg>
      </pc:sldChg>
      <pc:sldChg chg="del">
        <pc:chgData name="Menna Davies" userId="S::menna.davies@uwtsd.ac.uk::4afbe15e-aae4-463c-8e77-84202db36ed2" providerId="AD" clId="Web-{A339E060-99A8-842E-2996-115F7BDBED24}" dt="2024-03-04T12:52:48.930" v="4054"/>
        <pc:sldMkLst>
          <pc:docMk/>
          <pc:sldMk cId="643182122" sldId="337"/>
        </pc:sldMkLst>
      </pc:sldChg>
      <pc:sldChg chg="addSp modSp ord">
        <pc:chgData name="Menna Davies" userId="S::menna.davies@uwtsd.ac.uk::4afbe15e-aae4-463c-8e77-84202db36ed2" providerId="AD" clId="Web-{A339E060-99A8-842E-2996-115F7BDBED24}" dt="2024-03-01T12:10:46.774" v="1525" actId="1076"/>
        <pc:sldMkLst>
          <pc:docMk/>
          <pc:sldMk cId="2356416345" sldId="338"/>
        </pc:sldMkLst>
        <pc:spChg chg="mod">
          <ac:chgData name="Menna Davies" userId="S::menna.davies@uwtsd.ac.uk::4afbe15e-aae4-463c-8e77-84202db36ed2" providerId="AD" clId="Web-{A339E060-99A8-842E-2996-115F7BDBED24}" dt="2024-02-28T11:13:56.324" v="5" actId="20577"/>
          <ac:spMkLst>
            <pc:docMk/>
            <pc:sldMk cId="2356416345" sldId="338"/>
            <ac:spMk id="2" creationId="{E708D8FB-22D9-80C3-89C5-D08D067FF8F9}"/>
          </ac:spMkLst>
        </pc:spChg>
        <pc:picChg chg="add mod">
          <ac:chgData name="Menna Davies" userId="S::menna.davies@uwtsd.ac.uk::4afbe15e-aae4-463c-8e77-84202db36ed2" providerId="AD" clId="Web-{A339E060-99A8-842E-2996-115F7BDBED24}" dt="2024-03-01T12:10:46.774" v="1525" actId="1076"/>
          <ac:picMkLst>
            <pc:docMk/>
            <pc:sldMk cId="2356416345" sldId="338"/>
            <ac:picMk id="5" creationId="{82ED505E-590A-418C-166B-DD64565F3E3F}"/>
          </ac:picMkLst>
        </pc:picChg>
      </pc:sldChg>
      <pc:sldChg chg="addSp delSp modSp ord">
        <pc:chgData name="Menna Davies" userId="S::menna.davies@uwtsd.ac.uk::4afbe15e-aae4-463c-8e77-84202db36ed2" providerId="AD" clId="Web-{A339E060-99A8-842E-2996-115F7BDBED24}" dt="2024-03-01T12:10:53.196" v="1526"/>
        <pc:sldMkLst>
          <pc:docMk/>
          <pc:sldMk cId="947521811" sldId="339"/>
        </pc:sldMkLst>
        <pc:spChg chg="mod">
          <ac:chgData name="Menna Davies" userId="S::menna.davies@uwtsd.ac.uk::4afbe15e-aae4-463c-8e77-84202db36ed2" providerId="AD" clId="Web-{A339E060-99A8-842E-2996-115F7BDBED24}" dt="2024-02-28T13:19:08.422" v="556"/>
          <ac:spMkLst>
            <pc:docMk/>
            <pc:sldMk cId="947521811" sldId="339"/>
            <ac:spMk id="3" creationId="{7EE7475D-1A32-B54A-DF78-3E8389D7F3B6}"/>
          </ac:spMkLst>
        </pc:spChg>
        <pc:spChg chg="add del">
          <ac:chgData name="Menna Davies" userId="S::menna.davies@uwtsd.ac.uk::4afbe15e-aae4-463c-8e77-84202db36ed2" providerId="AD" clId="Web-{A339E060-99A8-842E-2996-115F7BDBED24}" dt="2024-02-28T13:19:08.422" v="556"/>
          <ac:spMkLst>
            <pc:docMk/>
            <pc:sldMk cId="947521811" sldId="339"/>
            <ac:spMk id="9" creationId="{42A4FC2C-047E-45A5-965D-8E1E3BF09BC6}"/>
          </ac:spMkLst>
        </pc:spChg>
        <pc:spChg chg="add del">
          <ac:chgData name="Menna Davies" userId="S::menna.davies@uwtsd.ac.uk::4afbe15e-aae4-463c-8e77-84202db36ed2" providerId="AD" clId="Web-{A339E060-99A8-842E-2996-115F7BDBED24}" dt="2024-02-28T13:19:08.422" v="556"/>
          <ac:spMkLst>
            <pc:docMk/>
            <pc:sldMk cId="947521811" sldId="339"/>
            <ac:spMk id="14" creationId="{AB8C311F-7253-4AED-9701-7FC0708C41C7}"/>
          </ac:spMkLst>
        </pc:spChg>
        <pc:spChg chg="add del">
          <ac:chgData name="Menna Davies" userId="S::menna.davies@uwtsd.ac.uk::4afbe15e-aae4-463c-8e77-84202db36ed2" providerId="AD" clId="Web-{A339E060-99A8-842E-2996-115F7BDBED24}" dt="2024-02-28T13:19:08.422" v="556"/>
          <ac:spMkLst>
            <pc:docMk/>
            <pc:sldMk cId="947521811" sldId="339"/>
            <ac:spMk id="16" creationId="{E2384209-CB15-4CDF-9D31-C44FD9A3F20D}"/>
          </ac:spMkLst>
        </pc:spChg>
        <pc:spChg chg="add del">
          <ac:chgData name="Menna Davies" userId="S::menna.davies@uwtsd.ac.uk::4afbe15e-aae4-463c-8e77-84202db36ed2" providerId="AD" clId="Web-{A339E060-99A8-842E-2996-115F7BDBED24}" dt="2024-02-28T13:19:08.422" v="556"/>
          <ac:spMkLst>
            <pc:docMk/>
            <pc:sldMk cId="947521811" sldId="339"/>
            <ac:spMk id="18" creationId="{2633B3B5-CC90-43F0-8714-D31D1F3F0209}"/>
          </ac:spMkLst>
        </pc:spChg>
        <pc:spChg chg="add del">
          <ac:chgData name="Menna Davies" userId="S::menna.davies@uwtsd.ac.uk::4afbe15e-aae4-463c-8e77-84202db36ed2" providerId="AD" clId="Web-{A339E060-99A8-842E-2996-115F7BDBED24}" dt="2024-02-28T13:19:08.422" v="556"/>
          <ac:spMkLst>
            <pc:docMk/>
            <pc:sldMk cId="947521811" sldId="339"/>
            <ac:spMk id="20" creationId="{A8D57A06-A426-446D-B02C-A2DC6B62E45E}"/>
          </ac:spMkLst>
        </pc:spChg>
        <pc:picChg chg="mod">
          <ac:chgData name="Menna Davies" userId="S::menna.davies@uwtsd.ac.uk::4afbe15e-aae4-463c-8e77-84202db36ed2" providerId="AD" clId="Web-{A339E060-99A8-842E-2996-115F7BDBED24}" dt="2024-02-28T13:19:08.422" v="556"/>
          <ac:picMkLst>
            <pc:docMk/>
            <pc:sldMk cId="947521811" sldId="339"/>
            <ac:picMk id="4" creationId="{0742229C-AFCA-0D40-7F18-A6B60E33C3FA}"/>
          </ac:picMkLst>
        </pc:picChg>
        <pc:picChg chg="add">
          <ac:chgData name="Menna Davies" userId="S::menna.davies@uwtsd.ac.uk::4afbe15e-aae4-463c-8e77-84202db36ed2" providerId="AD" clId="Web-{A339E060-99A8-842E-2996-115F7BDBED24}" dt="2024-03-01T12:10:53.196" v="1526"/>
          <ac:picMkLst>
            <pc:docMk/>
            <pc:sldMk cId="947521811" sldId="339"/>
            <ac:picMk id="5" creationId="{46B416E0-ECED-7D76-AA4F-B0E2AE1ACB65}"/>
          </ac:picMkLst>
        </pc:picChg>
        <pc:picChg chg="mod">
          <ac:chgData name="Menna Davies" userId="S::menna.davies@uwtsd.ac.uk::4afbe15e-aae4-463c-8e77-84202db36ed2" providerId="AD" clId="Web-{A339E060-99A8-842E-2996-115F7BDBED24}" dt="2024-02-28T13:19:08.422" v="556"/>
          <ac:picMkLst>
            <pc:docMk/>
            <pc:sldMk cId="947521811" sldId="339"/>
            <ac:picMk id="6" creationId="{96A3495F-0AE7-BD70-165A-3B56D9E54487}"/>
          </ac:picMkLst>
        </pc:picChg>
        <pc:picChg chg="mod">
          <ac:chgData name="Menna Davies" userId="S::menna.davies@uwtsd.ac.uk::4afbe15e-aae4-463c-8e77-84202db36ed2" providerId="AD" clId="Web-{A339E060-99A8-842E-2996-115F7BDBED24}" dt="2024-02-28T13:19:08.422" v="556"/>
          <ac:picMkLst>
            <pc:docMk/>
            <pc:sldMk cId="947521811" sldId="339"/>
            <ac:picMk id="7" creationId="{1D268EB3-99D9-D871-A84B-A91815B65484}"/>
          </ac:picMkLst>
        </pc:picChg>
      </pc:sldChg>
      <pc:sldChg chg="addSp delSp modSp ord">
        <pc:chgData name="Menna Davies" userId="S::menna.davies@uwtsd.ac.uk::4afbe15e-aae4-463c-8e77-84202db36ed2" providerId="AD" clId="Web-{A339E060-99A8-842E-2996-115F7BDBED24}" dt="2024-03-01T12:42:30.119" v="2157"/>
        <pc:sldMkLst>
          <pc:docMk/>
          <pc:sldMk cId="2950079057" sldId="340"/>
        </pc:sldMkLst>
        <pc:spChg chg="add mod">
          <ac:chgData name="Menna Davies" userId="S::menna.davies@uwtsd.ac.uk::4afbe15e-aae4-463c-8e77-84202db36ed2" providerId="AD" clId="Web-{A339E060-99A8-842E-2996-115F7BDBED24}" dt="2024-03-01T12:42:30.119" v="2157"/>
          <ac:spMkLst>
            <pc:docMk/>
            <pc:sldMk cId="2950079057" sldId="340"/>
            <ac:spMk id="2" creationId="{B6524D8F-049E-9EE5-67AA-5B314CE06F73}"/>
          </ac:spMkLst>
        </pc:spChg>
        <pc:spChg chg="add mod">
          <ac:chgData name="Menna Davies" userId="S::menna.davies@uwtsd.ac.uk::4afbe15e-aae4-463c-8e77-84202db36ed2" providerId="AD" clId="Web-{A339E060-99A8-842E-2996-115F7BDBED24}" dt="2024-03-01T12:42:14.166" v="2151" actId="1076"/>
          <ac:spMkLst>
            <pc:docMk/>
            <pc:sldMk cId="2950079057" sldId="340"/>
            <ac:spMk id="6" creationId="{A0E0BAC4-A34A-22C5-7465-AA6A2BF27564}"/>
          </ac:spMkLst>
        </pc:spChg>
        <pc:spChg chg="del">
          <ac:chgData name="Menna Davies" userId="S::menna.davies@uwtsd.ac.uk::4afbe15e-aae4-463c-8e77-84202db36ed2" providerId="AD" clId="Web-{A339E060-99A8-842E-2996-115F7BDBED24}" dt="2024-02-28T12:31:42.968" v="469"/>
          <ac:spMkLst>
            <pc:docMk/>
            <pc:sldMk cId="2950079057" sldId="340"/>
            <ac:spMk id="14" creationId="{22C6C9C9-83BF-4A6C-A1BF-C1735C61B4FF}"/>
          </ac:spMkLst>
        </pc:spChg>
        <pc:spChg chg="add del">
          <ac:chgData name="Menna Davies" userId="S::menna.davies@uwtsd.ac.uk::4afbe15e-aae4-463c-8e77-84202db36ed2" providerId="AD" clId="Web-{A339E060-99A8-842E-2996-115F7BDBED24}" dt="2024-02-28T12:40:19.342" v="482"/>
          <ac:spMkLst>
            <pc:docMk/>
            <pc:sldMk cId="2950079057" sldId="340"/>
            <ac:spMk id="19" creationId="{80CCAACE-815D-4A79-875A-B7EFC28F7D2B}"/>
          </ac:spMkLst>
        </pc:spChg>
        <pc:spChg chg="add">
          <ac:chgData name="Menna Davies" userId="S::menna.davies@uwtsd.ac.uk::4afbe15e-aae4-463c-8e77-84202db36ed2" providerId="AD" clId="Web-{A339E060-99A8-842E-2996-115F7BDBED24}" dt="2024-02-28T12:40:19.342" v="482"/>
          <ac:spMkLst>
            <pc:docMk/>
            <pc:sldMk cId="2950079057" sldId="340"/>
            <ac:spMk id="24" creationId="{42A4FC2C-047E-45A5-965D-8E1E3BF09BC6}"/>
          </ac:spMkLst>
        </pc:spChg>
        <pc:picChg chg="del mod">
          <ac:chgData name="Menna Davies" userId="S::menna.davies@uwtsd.ac.uk::4afbe15e-aae4-463c-8e77-84202db36ed2" providerId="AD" clId="Web-{A339E060-99A8-842E-2996-115F7BDBED24}" dt="2024-02-28T12:40:16.154" v="481"/>
          <ac:picMkLst>
            <pc:docMk/>
            <pc:sldMk cId="2950079057" sldId="340"/>
            <ac:picMk id="2" creationId="{F5982094-BB5D-E150-A0F1-932AD9DCD19F}"/>
          </ac:picMkLst>
        </pc:picChg>
        <pc:picChg chg="add mod">
          <ac:chgData name="Menna Davies" userId="S::menna.davies@uwtsd.ac.uk::4afbe15e-aae4-463c-8e77-84202db36ed2" providerId="AD" clId="Web-{A339E060-99A8-842E-2996-115F7BDBED24}" dt="2024-02-28T12:46:05.148" v="501" actId="14100"/>
          <ac:picMkLst>
            <pc:docMk/>
            <pc:sldMk cId="2950079057" sldId="340"/>
            <ac:picMk id="3" creationId="{E082FE45-5AEE-3828-C8D1-48E884F169DE}"/>
          </ac:picMkLst>
        </pc:picChg>
        <pc:picChg chg="mod ord">
          <ac:chgData name="Menna Davies" userId="S::menna.davies@uwtsd.ac.uk::4afbe15e-aae4-463c-8e77-84202db36ed2" providerId="AD" clId="Web-{A339E060-99A8-842E-2996-115F7BDBED24}" dt="2024-02-28T12:40:19.342" v="482"/>
          <ac:picMkLst>
            <pc:docMk/>
            <pc:sldMk cId="2950079057" sldId="340"/>
            <ac:picMk id="4" creationId="{0742229C-AFCA-0D40-7F18-A6B60E33C3FA}"/>
          </ac:picMkLst>
        </pc:picChg>
      </pc:sldChg>
      <pc:sldChg chg="addSp delSp modSp ord">
        <pc:chgData name="Menna Davies" userId="S::menna.davies@uwtsd.ac.uk::4afbe15e-aae4-463c-8e77-84202db36ed2" providerId="AD" clId="Web-{A339E060-99A8-842E-2996-115F7BDBED24}" dt="2024-03-04T15:09:55.337" v="4594" actId="1076"/>
        <pc:sldMkLst>
          <pc:docMk/>
          <pc:sldMk cId="2479889119" sldId="341"/>
        </pc:sldMkLst>
        <pc:spChg chg="add mod">
          <ac:chgData name="Menna Davies" userId="S::menna.davies@uwtsd.ac.uk::4afbe15e-aae4-463c-8e77-84202db36ed2" providerId="AD" clId="Web-{A339E060-99A8-842E-2996-115F7BDBED24}" dt="2024-03-04T14:58:15.960" v="4438" actId="20577"/>
          <ac:spMkLst>
            <pc:docMk/>
            <pc:sldMk cId="2479889119" sldId="341"/>
            <ac:spMk id="5" creationId="{CA0A04B8-CF12-DE38-951D-E04B38BDEBBA}"/>
          </ac:spMkLst>
        </pc:spChg>
        <pc:picChg chg="add mod">
          <ac:chgData name="Menna Davies" userId="S::menna.davies@uwtsd.ac.uk::4afbe15e-aae4-463c-8e77-84202db36ed2" providerId="AD" clId="Web-{A339E060-99A8-842E-2996-115F7BDBED24}" dt="2024-03-04T12:34:40.607" v="3961" actId="1076"/>
          <ac:picMkLst>
            <pc:docMk/>
            <pc:sldMk cId="2479889119" sldId="341"/>
            <ac:picMk id="2" creationId="{43CE4A00-43C8-1606-6287-55F4660BC828}"/>
          </ac:picMkLst>
        </pc:picChg>
        <pc:picChg chg="del">
          <ac:chgData name="Menna Davies" userId="S::menna.davies@uwtsd.ac.uk::4afbe15e-aae4-463c-8e77-84202db36ed2" providerId="AD" clId="Web-{A339E060-99A8-842E-2996-115F7BDBED24}" dt="2024-02-28T15:44:23.046" v="1050"/>
          <ac:picMkLst>
            <pc:docMk/>
            <pc:sldMk cId="2479889119" sldId="341"/>
            <ac:picMk id="2" creationId="{6355B476-EE11-4B38-16A0-6592F074A300}"/>
          </ac:picMkLst>
        </pc:picChg>
        <pc:picChg chg="add mod">
          <ac:chgData name="Menna Davies" userId="S::menna.davies@uwtsd.ac.uk::4afbe15e-aae4-463c-8e77-84202db36ed2" providerId="AD" clId="Web-{A339E060-99A8-842E-2996-115F7BDBED24}" dt="2024-03-04T15:09:55.337" v="4594" actId="1076"/>
          <ac:picMkLst>
            <pc:docMk/>
            <pc:sldMk cId="2479889119" sldId="341"/>
            <ac:picMk id="3" creationId="{1019BA93-DC9C-22F0-7B9D-244F2C596003}"/>
          </ac:picMkLst>
        </pc:picChg>
      </pc:sldChg>
      <pc:sldChg chg="addSp delSp modSp ord">
        <pc:chgData name="Menna Davies" userId="S::menna.davies@uwtsd.ac.uk::4afbe15e-aae4-463c-8e77-84202db36ed2" providerId="AD" clId="Web-{A339E060-99A8-842E-2996-115F7BDBED24}" dt="2024-03-01T10:37:22.236" v="1207" actId="20577"/>
        <pc:sldMkLst>
          <pc:docMk/>
          <pc:sldMk cId="2032450040" sldId="342"/>
        </pc:sldMkLst>
        <pc:spChg chg="add mod">
          <ac:chgData name="Menna Davies" userId="S::menna.davies@uwtsd.ac.uk::4afbe15e-aae4-463c-8e77-84202db36ed2" providerId="AD" clId="Web-{A339E060-99A8-842E-2996-115F7BDBED24}" dt="2024-02-28T15:04:14.766" v="878" actId="20577"/>
          <ac:spMkLst>
            <pc:docMk/>
            <pc:sldMk cId="2032450040" sldId="342"/>
            <ac:spMk id="2" creationId="{837921EA-E100-FB4F-8248-4E5A0CBAC9B8}"/>
          </ac:spMkLst>
        </pc:spChg>
        <pc:spChg chg="add mod">
          <ac:chgData name="Menna Davies" userId="S::menna.davies@uwtsd.ac.uk::4afbe15e-aae4-463c-8e77-84202db36ed2" providerId="AD" clId="Web-{A339E060-99A8-842E-2996-115F7BDBED24}" dt="2024-02-28T14:57:33.392" v="792" actId="14100"/>
          <ac:spMkLst>
            <pc:docMk/>
            <pc:sldMk cId="2032450040" sldId="342"/>
            <ac:spMk id="6" creationId="{2B3541D9-4255-20C3-30DA-D183D17D422F}"/>
          </ac:spMkLst>
        </pc:spChg>
        <pc:spChg chg="add mod">
          <ac:chgData name="Menna Davies" userId="S::menna.davies@uwtsd.ac.uk::4afbe15e-aae4-463c-8e77-84202db36ed2" providerId="AD" clId="Web-{A339E060-99A8-842E-2996-115F7BDBED24}" dt="2024-02-28T15:01:01.290" v="845" actId="20577"/>
          <ac:spMkLst>
            <pc:docMk/>
            <pc:sldMk cId="2032450040" sldId="342"/>
            <ac:spMk id="7" creationId="{1DBF3EAF-DD7E-2185-3DB1-640C0AF82FE8}"/>
          </ac:spMkLst>
        </pc:spChg>
        <pc:spChg chg="add mod">
          <ac:chgData name="Menna Davies" userId="S::menna.davies@uwtsd.ac.uk::4afbe15e-aae4-463c-8e77-84202db36ed2" providerId="AD" clId="Web-{A339E060-99A8-842E-2996-115F7BDBED24}" dt="2024-02-28T15:03:13.170" v="868" actId="1076"/>
          <ac:spMkLst>
            <pc:docMk/>
            <pc:sldMk cId="2032450040" sldId="342"/>
            <ac:spMk id="8" creationId="{70C47778-B47D-3C0B-A95A-725D420C096D}"/>
          </ac:spMkLst>
        </pc:spChg>
        <pc:spChg chg="add mod">
          <ac:chgData name="Menna Davies" userId="S::menna.davies@uwtsd.ac.uk::4afbe15e-aae4-463c-8e77-84202db36ed2" providerId="AD" clId="Web-{A339E060-99A8-842E-2996-115F7BDBED24}" dt="2024-02-28T14:59:28.022" v="815" actId="20577"/>
          <ac:spMkLst>
            <pc:docMk/>
            <pc:sldMk cId="2032450040" sldId="342"/>
            <ac:spMk id="10" creationId="{CE51E3A3-BC8F-21D3-D31B-46D29EF3597D}"/>
          </ac:spMkLst>
        </pc:spChg>
        <pc:spChg chg="add mod">
          <ac:chgData name="Menna Davies" userId="S::menna.davies@uwtsd.ac.uk::4afbe15e-aae4-463c-8e77-84202db36ed2" providerId="AD" clId="Web-{A339E060-99A8-842E-2996-115F7BDBED24}" dt="2024-02-28T15:03:26.608" v="869" actId="1076"/>
          <ac:spMkLst>
            <pc:docMk/>
            <pc:sldMk cId="2032450040" sldId="342"/>
            <ac:spMk id="11" creationId="{D2BEE089-67B2-BC85-0B38-102609A6D7CE}"/>
          </ac:spMkLst>
        </pc:spChg>
        <pc:spChg chg="add mod">
          <ac:chgData name="Menna Davies" userId="S::menna.davies@uwtsd.ac.uk::4afbe15e-aae4-463c-8e77-84202db36ed2" providerId="AD" clId="Web-{A339E060-99A8-842E-2996-115F7BDBED24}" dt="2024-02-28T15:01:24.557" v="848" actId="14100"/>
          <ac:spMkLst>
            <pc:docMk/>
            <pc:sldMk cId="2032450040" sldId="342"/>
            <ac:spMk id="12" creationId="{82066ABD-CC82-C7B8-58B8-484B67597CE7}"/>
          </ac:spMkLst>
        </pc:spChg>
        <pc:spChg chg="add del">
          <ac:chgData name="Menna Davies" userId="S::menna.davies@uwtsd.ac.uk::4afbe15e-aae4-463c-8e77-84202db36ed2" providerId="AD" clId="Web-{A339E060-99A8-842E-2996-115F7BDBED24}" dt="2024-02-28T15:01:44.495" v="850"/>
          <ac:spMkLst>
            <pc:docMk/>
            <pc:sldMk cId="2032450040" sldId="342"/>
            <ac:spMk id="13" creationId="{E6DBA4C4-865D-E24C-51DB-9B289CB8336E}"/>
          </ac:spMkLst>
        </pc:spChg>
        <pc:spChg chg="add mod">
          <ac:chgData name="Menna Davies" userId="S::menna.davies@uwtsd.ac.uk::4afbe15e-aae4-463c-8e77-84202db36ed2" providerId="AD" clId="Web-{A339E060-99A8-842E-2996-115F7BDBED24}" dt="2024-03-01T10:37:22.236" v="1207" actId="20577"/>
          <ac:spMkLst>
            <pc:docMk/>
            <pc:sldMk cId="2032450040" sldId="342"/>
            <ac:spMk id="20" creationId="{9BBC316D-4288-8BA6-5CAA-32F9260D79F9}"/>
          </ac:spMkLst>
        </pc:spChg>
        <pc:picChg chg="add del mod">
          <ac:chgData name="Menna Davies" userId="S::menna.davies@uwtsd.ac.uk::4afbe15e-aae4-463c-8e77-84202db36ed2" providerId="AD" clId="Web-{A339E060-99A8-842E-2996-115F7BDBED24}" dt="2024-02-28T14:55:41.075" v="772"/>
          <ac:picMkLst>
            <pc:docMk/>
            <pc:sldMk cId="2032450040" sldId="342"/>
            <ac:picMk id="3" creationId="{6A942CAF-CF9B-A9A3-33CE-C01651E35762}"/>
          </ac:picMkLst>
        </pc:picChg>
        <pc:picChg chg="add mod">
          <ac:chgData name="Menna Davies" userId="S::menna.davies@uwtsd.ac.uk::4afbe15e-aae4-463c-8e77-84202db36ed2" providerId="AD" clId="Web-{A339E060-99A8-842E-2996-115F7BDBED24}" dt="2024-03-01T10:36:28.953" v="1192" actId="1076"/>
          <ac:picMkLst>
            <pc:docMk/>
            <pc:sldMk cId="2032450040" sldId="342"/>
            <ac:picMk id="3" creationId="{D55E3CC8-0217-1FD4-7C20-B9627E6841F2}"/>
          </ac:picMkLst>
        </pc:picChg>
        <pc:picChg chg="mod">
          <ac:chgData name="Menna Davies" userId="S::menna.davies@uwtsd.ac.uk::4afbe15e-aae4-463c-8e77-84202db36ed2" providerId="AD" clId="Web-{A339E060-99A8-842E-2996-115F7BDBED24}" dt="2024-02-28T15:02:04.152" v="852" actId="1076"/>
          <ac:picMkLst>
            <pc:docMk/>
            <pc:sldMk cId="2032450040" sldId="342"/>
            <ac:picMk id="4" creationId="{0742229C-AFCA-0D40-7F18-A6B60E33C3FA}"/>
          </ac:picMkLst>
        </pc:picChg>
        <pc:picChg chg="add mod">
          <ac:chgData name="Menna Davies" userId="S::menna.davies@uwtsd.ac.uk::4afbe15e-aae4-463c-8e77-84202db36ed2" providerId="AD" clId="Web-{A339E060-99A8-842E-2996-115F7BDBED24}" dt="2024-02-28T15:01:11.588" v="846" actId="1076"/>
          <ac:picMkLst>
            <pc:docMk/>
            <pc:sldMk cId="2032450040" sldId="342"/>
            <ac:picMk id="5" creationId="{7A8A5DBE-8E84-FB4E-A7CE-AA072814BE2D}"/>
          </ac:picMkLst>
        </pc:picChg>
        <pc:cxnChg chg="add mod">
          <ac:chgData name="Menna Davies" userId="S::menna.davies@uwtsd.ac.uk::4afbe15e-aae4-463c-8e77-84202db36ed2" providerId="AD" clId="Web-{A339E060-99A8-842E-2996-115F7BDBED24}" dt="2024-02-28T15:02:29.106" v="856" actId="14100"/>
          <ac:cxnSpMkLst>
            <pc:docMk/>
            <pc:sldMk cId="2032450040" sldId="342"/>
            <ac:cxnSpMk id="14" creationId="{1FF9C369-32DB-D37B-B09E-064F3079389E}"/>
          </ac:cxnSpMkLst>
        </pc:cxnChg>
        <pc:cxnChg chg="add mod">
          <ac:chgData name="Menna Davies" userId="S::menna.davies@uwtsd.ac.uk::4afbe15e-aae4-463c-8e77-84202db36ed2" providerId="AD" clId="Web-{A339E060-99A8-842E-2996-115F7BDBED24}" dt="2024-02-28T15:03:53.516" v="876" actId="14100"/>
          <ac:cxnSpMkLst>
            <pc:docMk/>
            <pc:sldMk cId="2032450040" sldId="342"/>
            <ac:cxnSpMk id="15" creationId="{0DA316B9-DC0A-CB92-0700-1A6A59878452}"/>
          </ac:cxnSpMkLst>
        </pc:cxnChg>
        <pc:cxnChg chg="add mod">
          <ac:chgData name="Menna Davies" userId="S::menna.davies@uwtsd.ac.uk::4afbe15e-aae4-463c-8e77-84202db36ed2" providerId="AD" clId="Web-{A339E060-99A8-842E-2996-115F7BDBED24}" dt="2024-02-28T15:03:46.593" v="874" actId="14100"/>
          <ac:cxnSpMkLst>
            <pc:docMk/>
            <pc:sldMk cId="2032450040" sldId="342"/>
            <ac:cxnSpMk id="16" creationId="{D2BAA5E8-D4C9-6F36-3112-FD59EFC4431D}"/>
          </ac:cxnSpMkLst>
        </pc:cxnChg>
        <pc:cxnChg chg="add mod">
          <ac:chgData name="Menna Davies" userId="S::menna.davies@uwtsd.ac.uk::4afbe15e-aae4-463c-8e77-84202db36ed2" providerId="AD" clId="Web-{A339E060-99A8-842E-2996-115F7BDBED24}" dt="2024-02-28T15:03:38.093" v="872" actId="1076"/>
          <ac:cxnSpMkLst>
            <pc:docMk/>
            <pc:sldMk cId="2032450040" sldId="342"/>
            <ac:cxnSpMk id="17" creationId="{CF5EFDFF-912B-F422-788C-C44BA8B86D3A}"/>
          </ac:cxnSpMkLst>
        </pc:cxnChg>
        <pc:cxnChg chg="add mod">
          <ac:chgData name="Menna Davies" userId="S::menna.davies@uwtsd.ac.uk::4afbe15e-aae4-463c-8e77-84202db36ed2" providerId="AD" clId="Web-{A339E060-99A8-842E-2996-115F7BDBED24}" dt="2024-02-28T15:03:02.279" v="866" actId="14100"/>
          <ac:cxnSpMkLst>
            <pc:docMk/>
            <pc:sldMk cId="2032450040" sldId="342"/>
            <ac:cxnSpMk id="18" creationId="{A1D6C099-A304-077B-CB79-D0D784C3DD13}"/>
          </ac:cxnSpMkLst>
        </pc:cxnChg>
        <pc:cxnChg chg="add mod">
          <ac:chgData name="Menna Davies" userId="S::menna.davies@uwtsd.ac.uk::4afbe15e-aae4-463c-8e77-84202db36ed2" providerId="AD" clId="Web-{A339E060-99A8-842E-2996-115F7BDBED24}" dt="2024-02-28T15:02:50.263" v="863" actId="14100"/>
          <ac:cxnSpMkLst>
            <pc:docMk/>
            <pc:sldMk cId="2032450040" sldId="342"/>
            <ac:cxnSpMk id="19" creationId="{AC11F538-E3B1-9CA0-040F-422C2672F958}"/>
          </ac:cxnSpMkLst>
        </pc:cxnChg>
      </pc:sldChg>
      <pc:sldChg chg="addSp delSp modSp ord">
        <pc:chgData name="Menna Davies" userId="S::menna.davies@uwtsd.ac.uk::4afbe15e-aae4-463c-8e77-84202db36ed2" providerId="AD" clId="Web-{A339E060-99A8-842E-2996-115F7BDBED24}" dt="2024-03-01T14:50:21.960" v="2283" actId="20577"/>
        <pc:sldMkLst>
          <pc:docMk/>
          <pc:sldMk cId="2013527982" sldId="344"/>
        </pc:sldMkLst>
        <pc:spChg chg="add mod">
          <ac:chgData name="Menna Davies" userId="S::menna.davies@uwtsd.ac.uk::4afbe15e-aae4-463c-8e77-84202db36ed2" providerId="AD" clId="Web-{A339E060-99A8-842E-2996-115F7BDBED24}" dt="2024-03-01T14:49:51.771" v="2276" actId="20577"/>
          <ac:spMkLst>
            <pc:docMk/>
            <pc:sldMk cId="2013527982" sldId="344"/>
            <ac:spMk id="3" creationId="{2E02C8FB-9FF7-5350-4F44-DFFCD300BB19}"/>
          </ac:spMkLst>
        </pc:spChg>
        <pc:spChg chg="add mod">
          <ac:chgData name="Menna Davies" userId="S::menna.davies@uwtsd.ac.uk::4afbe15e-aae4-463c-8e77-84202db36ed2" providerId="AD" clId="Web-{A339E060-99A8-842E-2996-115F7BDBED24}" dt="2024-03-01T14:50:05.240" v="2279" actId="20577"/>
          <ac:spMkLst>
            <pc:docMk/>
            <pc:sldMk cId="2013527982" sldId="344"/>
            <ac:spMk id="5" creationId="{14B6F722-D21C-EB28-FD7E-CCA0F7DBD2DA}"/>
          </ac:spMkLst>
        </pc:spChg>
        <pc:spChg chg="add mod">
          <ac:chgData name="Menna Davies" userId="S::menna.davies@uwtsd.ac.uk::4afbe15e-aae4-463c-8e77-84202db36ed2" providerId="AD" clId="Web-{A339E060-99A8-842E-2996-115F7BDBED24}" dt="2024-03-01T14:50:21.960" v="2283" actId="20577"/>
          <ac:spMkLst>
            <pc:docMk/>
            <pc:sldMk cId="2013527982" sldId="344"/>
            <ac:spMk id="6" creationId="{2267C02B-19E6-A72F-2D32-49A4DE2E59B4}"/>
          </ac:spMkLst>
        </pc:spChg>
        <pc:spChg chg="add del mod">
          <ac:chgData name="Menna Davies" userId="S::menna.davies@uwtsd.ac.uk::4afbe15e-aae4-463c-8e77-84202db36ed2" providerId="AD" clId="Web-{A339E060-99A8-842E-2996-115F7BDBED24}" dt="2024-02-28T15:23:23.623" v="904"/>
          <ac:spMkLst>
            <pc:docMk/>
            <pc:sldMk cId="2013527982" sldId="344"/>
            <ac:spMk id="6" creationId="{BA3BA480-442B-C425-9AB7-6D368586161A}"/>
          </ac:spMkLst>
        </pc:spChg>
        <pc:spChg chg="add mod">
          <ac:chgData name="Menna Davies" userId="S::menna.davies@uwtsd.ac.uk::4afbe15e-aae4-463c-8e77-84202db36ed2" providerId="AD" clId="Web-{A339E060-99A8-842E-2996-115F7BDBED24}" dt="2024-02-28T15:44:05.764" v="1049" actId="1076"/>
          <ac:spMkLst>
            <pc:docMk/>
            <pc:sldMk cId="2013527982" sldId="344"/>
            <ac:spMk id="7" creationId="{AEC0DE7E-B612-29B2-7082-65EC5E88DF07}"/>
          </ac:spMkLst>
        </pc:spChg>
        <pc:picChg chg="add mod">
          <ac:chgData name="Menna Davies" userId="S::menna.davies@uwtsd.ac.uk::4afbe15e-aae4-463c-8e77-84202db36ed2" providerId="AD" clId="Web-{A339E060-99A8-842E-2996-115F7BDBED24}" dt="2024-02-28T15:23:20.623" v="903" actId="14100"/>
          <ac:picMkLst>
            <pc:docMk/>
            <pc:sldMk cId="2013527982" sldId="344"/>
            <ac:picMk id="2" creationId="{10C6DAEC-C964-D7D2-25D0-A8B26FA0BB03}"/>
          </ac:picMkLst>
        </pc:picChg>
        <pc:picChg chg="add del mod">
          <ac:chgData name="Menna Davies" userId="S::menna.davies@uwtsd.ac.uk::4afbe15e-aae4-463c-8e77-84202db36ed2" providerId="AD" clId="Web-{A339E060-99A8-842E-2996-115F7BDBED24}" dt="2024-02-28T15:23:10.935" v="900"/>
          <ac:picMkLst>
            <pc:docMk/>
            <pc:sldMk cId="2013527982" sldId="344"/>
            <ac:picMk id="5" creationId="{E788D913-2782-5F09-F39A-E9E2E922F3F4}"/>
          </ac:picMkLst>
        </pc:picChg>
      </pc:sldChg>
      <pc:sldChg chg="addSp delSp modSp ord">
        <pc:chgData name="Menna Davies" userId="S::menna.davies@uwtsd.ac.uk::4afbe15e-aae4-463c-8e77-84202db36ed2" providerId="AD" clId="Web-{A339E060-99A8-842E-2996-115F7BDBED24}" dt="2024-03-04T15:17:41.619" v="4758"/>
        <pc:sldMkLst>
          <pc:docMk/>
          <pc:sldMk cId="3243504324" sldId="345"/>
        </pc:sldMkLst>
        <pc:spChg chg="add mod">
          <ac:chgData name="Menna Davies" userId="S::menna.davies@uwtsd.ac.uk::4afbe15e-aae4-463c-8e77-84202db36ed2" providerId="AD" clId="Web-{A339E060-99A8-842E-2996-115F7BDBED24}" dt="2024-03-04T14:59:55.842" v="4507" actId="20577"/>
          <ac:spMkLst>
            <pc:docMk/>
            <pc:sldMk cId="3243504324" sldId="345"/>
            <ac:spMk id="5" creationId="{1071474D-30DC-F6CC-7273-FD949BA1F277}"/>
          </ac:spMkLst>
        </pc:spChg>
        <pc:spChg chg="add mod">
          <ac:chgData name="Menna Davies" userId="S::menna.davies@uwtsd.ac.uk::4afbe15e-aae4-463c-8e77-84202db36ed2" providerId="AD" clId="Web-{A339E060-99A8-842E-2996-115F7BDBED24}" dt="2024-03-04T15:17:37.165" v="4757" actId="1076"/>
          <ac:spMkLst>
            <pc:docMk/>
            <pc:sldMk cId="3243504324" sldId="345"/>
            <ac:spMk id="8" creationId="{4C9ABA96-0CF8-5CA7-6DA0-54BCAF3CD86E}"/>
          </ac:spMkLst>
        </pc:spChg>
        <pc:picChg chg="add mod">
          <ac:chgData name="Menna Davies" userId="S::menna.davies@uwtsd.ac.uk::4afbe15e-aae4-463c-8e77-84202db36ed2" providerId="AD" clId="Web-{A339E060-99A8-842E-2996-115F7BDBED24}" dt="2024-03-04T12:34:49.529" v="3962" actId="1076"/>
          <ac:picMkLst>
            <pc:docMk/>
            <pc:sldMk cId="3243504324" sldId="345"/>
            <ac:picMk id="2" creationId="{D2FE4066-3B20-3A6C-9D2D-445779C714DA}"/>
          </ac:picMkLst>
        </pc:picChg>
        <pc:picChg chg="add del">
          <ac:chgData name="Menna Davies" userId="S::menna.davies@uwtsd.ac.uk::4afbe15e-aae4-463c-8e77-84202db36ed2" providerId="AD" clId="Web-{A339E060-99A8-842E-2996-115F7BDBED24}" dt="2024-03-04T15:17:41.619" v="4758"/>
          <ac:picMkLst>
            <pc:docMk/>
            <pc:sldMk cId="3243504324" sldId="345"/>
            <ac:picMk id="7" creationId="{5953E877-CE2C-C3DF-B90C-F37049FED516}"/>
          </ac:picMkLst>
        </pc:picChg>
      </pc:sldChg>
      <pc:sldChg chg="addSp modSp ord">
        <pc:chgData name="Menna Davies" userId="S::menna.davies@uwtsd.ac.uk::4afbe15e-aae4-463c-8e77-84202db36ed2" providerId="AD" clId="Web-{A339E060-99A8-842E-2996-115F7BDBED24}" dt="2024-03-01T12:58:40.839" v="2175"/>
        <pc:sldMkLst>
          <pc:docMk/>
          <pc:sldMk cId="2494244739" sldId="346"/>
        </pc:sldMkLst>
        <pc:spChg chg="add mod">
          <ac:chgData name="Menna Davies" userId="S::menna.davies@uwtsd.ac.uk::4afbe15e-aae4-463c-8e77-84202db36ed2" providerId="AD" clId="Web-{A339E060-99A8-842E-2996-115F7BDBED24}" dt="2024-03-01T12:04:12.658" v="1510" actId="1076"/>
          <ac:spMkLst>
            <pc:docMk/>
            <pc:sldMk cId="2494244739" sldId="346"/>
            <ac:spMk id="5" creationId="{0833FDE7-1F82-A47D-451A-154A272FB50A}"/>
          </ac:spMkLst>
        </pc:spChg>
        <pc:spChg chg="add mod">
          <ac:chgData name="Menna Davies" userId="S::menna.davies@uwtsd.ac.uk::4afbe15e-aae4-463c-8e77-84202db36ed2" providerId="AD" clId="Web-{A339E060-99A8-842E-2996-115F7BDBED24}" dt="2024-03-01T12:04:49.456" v="1518" actId="1076"/>
          <ac:spMkLst>
            <pc:docMk/>
            <pc:sldMk cId="2494244739" sldId="346"/>
            <ac:spMk id="6" creationId="{83D8F841-CF87-B7C6-DA7E-57AD801FD7A6}"/>
          </ac:spMkLst>
        </pc:spChg>
        <pc:spChg chg="add mod">
          <ac:chgData name="Menna Davies" userId="S::menna.davies@uwtsd.ac.uk::4afbe15e-aae4-463c-8e77-84202db36ed2" providerId="AD" clId="Web-{A339E060-99A8-842E-2996-115F7BDBED24}" dt="2024-03-01T12:03:44.892" v="1509" actId="20577"/>
          <ac:spMkLst>
            <pc:docMk/>
            <pc:sldMk cId="2494244739" sldId="346"/>
            <ac:spMk id="7" creationId="{D666BFF1-6929-5500-C179-60F2DBAF53B6}"/>
          </ac:spMkLst>
        </pc:spChg>
        <pc:spChg chg="add mod">
          <ac:chgData name="Menna Davies" userId="S::menna.davies@uwtsd.ac.uk::4afbe15e-aae4-463c-8e77-84202db36ed2" providerId="AD" clId="Web-{A339E060-99A8-842E-2996-115F7BDBED24}" dt="2024-03-01T12:05:04.800" v="1521"/>
          <ac:spMkLst>
            <pc:docMk/>
            <pc:sldMk cId="2494244739" sldId="346"/>
            <ac:spMk id="8" creationId="{03C7EFB3-0BBB-EA14-355D-69BE0073F306}"/>
          </ac:spMkLst>
        </pc:spChg>
        <pc:picChg chg="add mod">
          <ac:chgData name="Menna Davies" userId="S::menna.davies@uwtsd.ac.uk::4afbe15e-aae4-463c-8e77-84202db36ed2" providerId="AD" clId="Web-{A339E060-99A8-842E-2996-115F7BDBED24}" dt="2024-02-28T14:49:24.029" v="704" actId="1076"/>
          <ac:picMkLst>
            <pc:docMk/>
            <pc:sldMk cId="2494244739" sldId="346"/>
            <ac:picMk id="2" creationId="{0E8496D7-6B42-4F57-C7FB-3AB18A0E2570}"/>
          </ac:picMkLst>
        </pc:picChg>
      </pc:sldChg>
      <pc:sldChg chg="addSp delSp modSp">
        <pc:chgData name="Menna Davies" userId="S::menna.davies@uwtsd.ac.uk::4afbe15e-aae4-463c-8e77-84202db36ed2" providerId="AD" clId="Web-{A339E060-99A8-842E-2996-115F7BDBED24}" dt="2024-03-01T10:37:50.940" v="1209" actId="20577"/>
        <pc:sldMkLst>
          <pc:docMk/>
          <pc:sldMk cId="4163555099" sldId="347"/>
        </pc:sldMkLst>
        <pc:spChg chg="add">
          <ac:chgData name="Menna Davies" userId="S::menna.davies@uwtsd.ac.uk::4afbe15e-aae4-463c-8e77-84202db36ed2" providerId="AD" clId="Web-{A339E060-99A8-842E-2996-115F7BDBED24}" dt="2024-02-28T15:14:51.228" v="879"/>
          <ac:spMkLst>
            <pc:docMk/>
            <pc:sldMk cId="4163555099" sldId="347"/>
            <ac:spMk id="3" creationId="{32F09B0B-259C-38DD-E713-891040306FFB}"/>
          </ac:spMkLst>
        </pc:spChg>
        <pc:spChg chg="add mod">
          <ac:chgData name="Menna Davies" userId="S::menna.davies@uwtsd.ac.uk::4afbe15e-aae4-463c-8e77-84202db36ed2" providerId="AD" clId="Web-{A339E060-99A8-842E-2996-115F7BDBED24}" dt="2024-03-01T10:37:50.940" v="1209" actId="20577"/>
          <ac:spMkLst>
            <pc:docMk/>
            <pc:sldMk cId="4163555099" sldId="347"/>
            <ac:spMk id="7" creationId="{B700898C-BEF4-1313-3BE2-92798CBD2A9C}"/>
          </ac:spMkLst>
        </pc:spChg>
        <pc:spChg chg="add mod">
          <ac:chgData name="Menna Davies" userId="S::menna.davies@uwtsd.ac.uk::4afbe15e-aae4-463c-8e77-84202db36ed2" providerId="AD" clId="Web-{A339E060-99A8-842E-2996-115F7BDBED24}" dt="2024-02-28T15:32:37.644" v="1035" actId="20577"/>
          <ac:spMkLst>
            <pc:docMk/>
            <pc:sldMk cId="4163555099" sldId="347"/>
            <ac:spMk id="8" creationId="{AF3CABB0-E080-324F-9993-E64F12AB1E1A}"/>
          </ac:spMkLst>
        </pc:spChg>
        <pc:spChg chg="add mod">
          <ac:chgData name="Menna Davies" userId="S::menna.davies@uwtsd.ac.uk::4afbe15e-aae4-463c-8e77-84202db36ed2" providerId="AD" clId="Web-{A339E060-99A8-842E-2996-115F7BDBED24}" dt="2024-02-28T15:31:48.298" v="1034" actId="14100"/>
          <ac:spMkLst>
            <pc:docMk/>
            <pc:sldMk cId="4163555099" sldId="347"/>
            <ac:spMk id="13" creationId="{078F60B3-42B5-2C52-2052-2406ADA21B90}"/>
          </ac:spMkLst>
        </pc:spChg>
        <pc:spChg chg="add del mod">
          <ac:chgData name="Menna Davies" userId="S::menna.davies@uwtsd.ac.uk::4afbe15e-aae4-463c-8e77-84202db36ed2" providerId="AD" clId="Web-{A339E060-99A8-842E-2996-115F7BDBED24}" dt="2024-02-28T15:30:03.935" v="1002" actId="20577"/>
          <ac:spMkLst>
            <pc:docMk/>
            <pc:sldMk cId="4163555099" sldId="347"/>
            <ac:spMk id="15" creationId="{ECAA303C-3CB3-8880-0FCF-796C62830D81}"/>
          </ac:spMkLst>
        </pc:spChg>
        <pc:spChg chg="add mod">
          <ac:chgData name="Menna Davies" userId="S::menna.davies@uwtsd.ac.uk::4afbe15e-aae4-463c-8e77-84202db36ed2" providerId="AD" clId="Web-{A339E060-99A8-842E-2996-115F7BDBED24}" dt="2024-02-28T15:29:15.620" v="983" actId="14100"/>
          <ac:spMkLst>
            <pc:docMk/>
            <pc:sldMk cId="4163555099" sldId="347"/>
            <ac:spMk id="17" creationId="{48BA8551-97F4-F2F7-35D7-D25762DD62FA}"/>
          </ac:spMkLst>
        </pc:spChg>
        <pc:spChg chg="add mod">
          <ac:chgData name="Menna Davies" userId="S::menna.davies@uwtsd.ac.uk::4afbe15e-aae4-463c-8e77-84202db36ed2" providerId="AD" clId="Web-{A339E060-99A8-842E-2996-115F7BDBED24}" dt="2024-02-28T15:30:40.530" v="1017" actId="14100"/>
          <ac:spMkLst>
            <pc:docMk/>
            <pc:sldMk cId="4163555099" sldId="347"/>
            <ac:spMk id="19" creationId="{EEEC1BA0-1A5B-270F-899D-B7A48EDB25E3}"/>
          </ac:spMkLst>
        </pc:spChg>
        <pc:spChg chg="add mod">
          <ac:chgData name="Menna Davies" userId="S::menna.davies@uwtsd.ac.uk::4afbe15e-aae4-463c-8e77-84202db36ed2" providerId="AD" clId="Web-{A339E060-99A8-842E-2996-115F7BDBED24}" dt="2024-03-01T10:02:09.443" v="1105" actId="20577"/>
          <ac:spMkLst>
            <pc:docMk/>
            <pc:sldMk cId="4163555099" sldId="347"/>
            <ac:spMk id="21" creationId="{8263D1B3-482F-F349-64C0-B392A8F333FE}"/>
          </ac:spMkLst>
        </pc:spChg>
        <pc:spChg chg="add mod">
          <ac:chgData name="Menna Davies" userId="S::menna.davies@uwtsd.ac.uk::4afbe15e-aae4-463c-8e77-84202db36ed2" providerId="AD" clId="Web-{A339E060-99A8-842E-2996-115F7BDBED24}" dt="2024-02-28T15:29:02.276" v="970" actId="20577"/>
          <ac:spMkLst>
            <pc:docMk/>
            <pc:sldMk cId="4163555099" sldId="347"/>
            <ac:spMk id="23" creationId="{1D1B5E1C-D269-40A5-863B-DE7AA68D233B}"/>
          </ac:spMkLst>
        </pc:spChg>
        <pc:picChg chg="add">
          <ac:chgData name="Menna Davies" userId="S::menna.davies@uwtsd.ac.uk::4afbe15e-aae4-463c-8e77-84202db36ed2" providerId="AD" clId="Web-{A339E060-99A8-842E-2996-115F7BDBED24}" dt="2024-03-01T10:36:35.125" v="1193"/>
          <ac:picMkLst>
            <pc:docMk/>
            <pc:sldMk cId="4163555099" sldId="347"/>
            <ac:picMk id="5" creationId="{5E4ABF6F-05EC-D9CF-3FA4-38C0D48C9AEF}"/>
          </ac:picMkLst>
        </pc:picChg>
        <pc:picChg chg="add">
          <ac:chgData name="Menna Davies" userId="S::menna.davies@uwtsd.ac.uk::4afbe15e-aae4-463c-8e77-84202db36ed2" providerId="AD" clId="Web-{A339E060-99A8-842E-2996-115F7BDBED24}" dt="2024-02-28T15:14:51.463" v="880"/>
          <ac:picMkLst>
            <pc:docMk/>
            <pc:sldMk cId="4163555099" sldId="347"/>
            <ac:picMk id="6" creationId="{04851A44-187E-91C0-97F1-F8E2B2A56C2A}"/>
          </ac:picMkLst>
        </pc:picChg>
        <pc:picChg chg="add">
          <ac:chgData name="Menna Davies" userId="S::menna.davies@uwtsd.ac.uk::4afbe15e-aae4-463c-8e77-84202db36ed2" providerId="AD" clId="Web-{A339E060-99A8-842E-2996-115F7BDBED24}" dt="2024-02-28T15:14:51.494" v="882"/>
          <ac:picMkLst>
            <pc:docMk/>
            <pc:sldMk cId="4163555099" sldId="347"/>
            <ac:picMk id="11" creationId="{0E5206B4-434C-88D0-74CF-09596769F318}"/>
          </ac:picMkLst>
        </pc:picChg>
        <pc:cxnChg chg="add">
          <ac:chgData name="Menna Davies" userId="S::menna.davies@uwtsd.ac.uk::4afbe15e-aae4-463c-8e77-84202db36ed2" providerId="AD" clId="Web-{A339E060-99A8-842E-2996-115F7BDBED24}" dt="2024-02-28T15:14:51.588" v="889"/>
          <ac:cxnSpMkLst>
            <pc:docMk/>
            <pc:sldMk cId="4163555099" sldId="347"/>
            <ac:cxnSpMk id="25" creationId="{81A879FD-13C8-1621-B763-7498D3A898FC}"/>
          </ac:cxnSpMkLst>
        </pc:cxnChg>
        <pc:cxnChg chg="add">
          <ac:chgData name="Menna Davies" userId="S::menna.davies@uwtsd.ac.uk::4afbe15e-aae4-463c-8e77-84202db36ed2" providerId="AD" clId="Web-{A339E060-99A8-842E-2996-115F7BDBED24}" dt="2024-02-28T15:14:51.588" v="890"/>
          <ac:cxnSpMkLst>
            <pc:docMk/>
            <pc:sldMk cId="4163555099" sldId="347"/>
            <ac:cxnSpMk id="27" creationId="{8B742B49-56BA-6A60-F14D-324E56A3280F}"/>
          </ac:cxnSpMkLst>
        </pc:cxnChg>
        <pc:cxnChg chg="add">
          <ac:chgData name="Menna Davies" userId="S::menna.davies@uwtsd.ac.uk::4afbe15e-aae4-463c-8e77-84202db36ed2" providerId="AD" clId="Web-{A339E060-99A8-842E-2996-115F7BDBED24}" dt="2024-02-28T15:14:51.603" v="891"/>
          <ac:cxnSpMkLst>
            <pc:docMk/>
            <pc:sldMk cId="4163555099" sldId="347"/>
            <ac:cxnSpMk id="29" creationId="{2C576915-BDDF-796E-F139-D93E3A37EB12}"/>
          </ac:cxnSpMkLst>
        </pc:cxnChg>
        <pc:cxnChg chg="add">
          <ac:chgData name="Menna Davies" userId="S::menna.davies@uwtsd.ac.uk::4afbe15e-aae4-463c-8e77-84202db36ed2" providerId="AD" clId="Web-{A339E060-99A8-842E-2996-115F7BDBED24}" dt="2024-02-28T15:14:51.603" v="892"/>
          <ac:cxnSpMkLst>
            <pc:docMk/>
            <pc:sldMk cId="4163555099" sldId="347"/>
            <ac:cxnSpMk id="31" creationId="{5591742B-2B8C-D99C-0985-DD6F53D112B1}"/>
          </ac:cxnSpMkLst>
        </pc:cxnChg>
        <pc:cxnChg chg="add">
          <ac:chgData name="Menna Davies" userId="S::menna.davies@uwtsd.ac.uk::4afbe15e-aae4-463c-8e77-84202db36ed2" providerId="AD" clId="Web-{A339E060-99A8-842E-2996-115F7BDBED24}" dt="2024-02-28T15:14:51.619" v="893"/>
          <ac:cxnSpMkLst>
            <pc:docMk/>
            <pc:sldMk cId="4163555099" sldId="347"/>
            <ac:cxnSpMk id="33" creationId="{D929DDAE-D8AA-D8A0-AD22-08556D5F058E}"/>
          </ac:cxnSpMkLst>
        </pc:cxnChg>
        <pc:cxnChg chg="add">
          <ac:chgData name="Menna Davies" userId="S::menna.davies@uwtsd.ac.uk::4afbe15e-aae4-463c-8e77-84202db36ed2" providerId="AD" clId="Web-{A339E060-99A8-842E-2996-115F7BDBED24}" dt="2024-02-28T15:14:51.619" v="894"/>
          <ac:cxnSpMkLst>
            <pc:docMk/>
            <pc:sldMk cId="4163555099" sldId="347"/>
            <ac:cxnSpMk id="35" creationId="{A7F6CC10-0DAA-07CA-95F3-AAB70D8A7395}"/>
          </ac:cxnSpMkLst>
        </pc:cxnChg>
      </pc:sldChg>
      <pc:sldChg chg="addSp delSp modSp ord">
        <pc:chgData name="Menna Davies" userId="S::menna.davies@uwtsd.ac.uk::4afbe15e-aae4-463c-8e77-84202db36ed2" providerId="AD" clId="Web-{A339E060-99A8-842E-2996-115F7BDBED24}" dt="2024-03-04T12:46:08.686" v="4051"/>
        <pc:sldMkLst>
          <pc:docMk/>
          <pc:sldMk cId="4241884897" sldId="348"/>
        </pc:sldMkLst>
        <pc:spChg chg="add mod">
          <ac:chgData name="Menna Davies" userId="S::menna.davies@uwtsd.ac.uk::4afbe15e-aae4-463c-8e77-84202db36ed2" providerId="AD" clId="Web-{A339E060-99A8-842E-2996-115F7BDBED24}" dt="2024-03-04T09:30:56.923" v="2376" actId="14100"/>
          <ac:spMkLst>
            <pc:docMk/>
            <pc:sldMk cId="4241884897" sldId="348"/>
            <ac:spMk id="6" creationId="{62445984-5173-ED28-A3AA-D51D15B2266B}"/>
          </ac:spMkLst>
        </pc:spChg>
        <pc:picChg chg="add mod modCrop">
          <ac:chgData name="Menna Davies" userId="S::menna.davies@uwtsd.ac.uk::4afbe15e-aae4-463c-8e77-84202db36ed2" providerId="AD" clId="Web-{A339E060-99A8-842E-2996-115F7BDBED24}" dt="2024-03-04T09:30:45.938" v="2355" actId="1076"/>
          <ac:picMkLst>
            <pc:docMk/>
            <pc:sldMk cId="4241884897" sldId="348"/>
            <ac:picMk id="2" creationId="{6DEA42F9-E0CE-947C-B3E6-6F65590EEBC4}"/>
          </ac:picMkLst>
        </pc:picChg>
        <pc:picChg chg="add del mod">
          <ac:chgData name="Menna Davies" userId="S::menna.davies@uwtsd.ac.uk::4afbe15e-aae4-463c-8e77-84202db36ed2" providerId="AD" clId="Web-{A339E060-99A8-842E-2996-115F7BDBED24}" dt="2024-02-28T15:35:19.275" v="1046"/>
          <ac:picMkLst>
            <pc:docMk/>
            <pc:sldMk cId="4241884897" sldId="348"/>
            <ac:picMk id="2" creationId="{B1CEB6FD-C176-BD0B-7798-8E889BC1EC30}"/>
          </ac:picMkLst>
        </pc:picChg>
        <pc:picChg chg="add mod modCrop">
          <ac:chgData name="Menna Davies" userId="S::menna.davies@uwtsd.ac.uk::4afbe15e-aae4-463c-8e77-84202db36ed2" providerId="AD" clId="Web-{A339E060-99A8-842E-2996-115F7BDBED24}" dt="2024-03-04T09:31:01.267" v="2377" actId="1076"/>
          <ac:picMkLst>
            <pc:docMk/>
            <pc:sldMk cId="4241884897" sldId="348"/>
            <ac:picMk id="3" creationId="{076CD80C-7D7D-499B-5D37-56E52000A1A7}"/>
          </ac:picMkLst>
        </pc:picChg>
      </pc:sldChg>
      <pc:sldChg chg="addSp modSp">
        <pc:chgData name="Menna Davies" userId="S::menna.davies@uwtsd.ac.uk::4afbe15e-aae4-463c-8e77-84202db36ed2" providerId="AD" clId="Web-{A339E060-99A8-842E-2996-115F7BDBED24}" dt="2024-03-04T12:38:09.784" v="3980" actId="20577"/>
        <pc:sldMkLst>
          <pc:docMk/>
          <pc:sldMk cId="1939287767" sldId="349"/>
        </pc:sldMkLst>
        <pc:spChg chg="add mod">
          <ac:chgData name="Menna Davies" userId="S::menna.davies@uwtsd.ac.uk::4afbe15e-aae4-463c-8e77-84202db36ed2" providerId="AD" clId="Web-{A339E060-99A8-842E-2996-115F7BDBED24}" dt="2024-03-04T12:38:09.784" v="3980" actId="20577"/>
          <ac:spMkLst>
            <pc:docMk/>
            <pc:sldMk cId="1939287767" sldId="349"/>
            <ac:spMk id="3" creationId="{C9F1E404-F7CD-73A2-B476-1EF35DB9B26E}"/>
          </ac:spMkLst>
        </pc:spChg>
        <pc:picChg chg="add mod">
          <ac:chgData name="Menna Davies" userId="S::menna.davies@uwtsd.ac.uk::4afbe15e-aae4-463c-8e77-84202db36ed2" providerId="AD" clId="Web-{A339E060-99A8-842E-2996-115F7BDBED24}" dt="2024-03-04T09:32:53.332" v="2379" actId="1076"/>
          <ac:picMkLst>
            <pc:docMk/>
            <pc:sldMk cId="1939287767" sldId="349"/>
            <ac:picMk id="2" creationId="{718D816B-AE82-D308-0540-9040785EE9F9}"/>
          </ac:picMkLst>
        </pc:picChg>
      </pc:sldChg>
      <pc:sldChg chg="addSp delSp modSp ord">
        <pc:chgData name="Menna Davies" userId="S::menna.davies@uwtsd.ac.uk::4afbe15e-aae4-463c-8e77-84202db36ed2" providerId="AD" clId="Web-{A339E060-99A8-842E-2996-115F7BDBED24}" dt="2024-03-01T10:38:28.519" v="1212" actId="20577"/>
        <pc:sldMkLst>
          <pc:docMk/>
          <pc:sldMk cId="2749455390" sldId="350"/>
        </pc:sldMkLst>
        <pc:spChg chg="add mod">
          <ac:chgData name="Menna Davies" userId="S::menna.davies@uwtsd.ac.uk::4afbe15e-aae4-463c-8e77-84202db36ed2" providerId="AD" clId="Web-{A339E060-99A8-842E-2996-115F7BDBED24}" dt="2024-03-01T10:38:28.519" v="1212" actId="20577"/>
          <ac:spMkLst>
            <pc:docMk/>
            <pc:sldMk cId="2749455390" sldId="350"/>
            <ac:spMk id="7" creationId="{11E2BD7F-B87D-5043-9F70-4A4C5121E80A}"/>
          </ac:spMkLst>
        </pc:spChg>
        <pc:picChg chg="add mod">
          <ac:chgData name="Menna Davies" userId="S::menna.davies@uwtsd.ac.uk::4afbe15e-aae4-463c-8e77-84202db36ed2" providerId="AD" clId="Web-{A339E060-99A8-842E-2996-115F7BDBED24}" dt="2024-03-01T10:32:09.228" v="1133" actId="14100"/>
          <ac:picMkLst>
            <pc:docMk/>
            <pc:sldMk cId="2749455390" sldId="350"/>
            <ac:picMk id="2" creationId="{C7362801-31DE-A5BB-A071-D11B0CC6C084}"/>
          </ac:picMkLst>
        </pc:picChg>
        <pc:picChg chg="add del mod">
          <ac:chgData name="Menna Davies" userId="S::menna.davies@uwtsd.ac.uk::4afbe15e-aae4-463c-8e77-84202db36ed2" providerId="AD" clId="Web-{A339E060-99A8-842E-2996-115F7BDBED24}" dt="2024-03-01T10:27:03.954" v="1110"/>
          <ac:picMkLst>
            <pc:docMk/>
            <pc:sldMk cId="2749455390" sldId="350"/>
            <ac:picMk id="3" creationId="{F7CA887C-F3E4-87AA-0E61-2A05A91DA72C}"/>
          </ac:picMkLst>
        </pc:picChg>
        <pc:picChg chg="mod">
          <ac:chgData name="Menna Davies" userId="S::menna.davies@uwtsd.ac.uk::4afbe15e-aae4-463c-8e77-84202db36ed2" providerId="AD" clId="Web-{A339E060-99A8-842E-2996-115F7BDBED24}" dt="2024-03-01T10:30:01.943" v="1118"/>
          <ac:picMkLst>
            <pc:docMk/>
            <pc:sldMk cId="2749455390" sldId="350"/>
            <ac:picMk id="4" creationId="{0742229C-AFCA-0D40-7F18-A6B60E33C3FA}"/>
          </ac:picMkLst>
        </pc:picChg>
        <pc:picChg chg="add mod">
          <ac:chgData name="Menna Davies" userId="S::menna.davies@uwtsd.ac.uk::4afbe15e-aae4-463c-8e77-84202db36ed2" providerId="AD" clId="Web-{A339E060-99A8-842E-2996-115F7BDBED24}" dt="2024-03-01T10:31:57.993" v="1131" actId="14100"/>
          <ac:picMkLst>
            <pc:docMk/>
            <pc:sldMk cId="2749455390" sldId="350"/>
            <ac:picMk id="5" creationId="{819DF167-9C75-BA91-2DA9-6FB43FB9B223}"/>
          </ac:picMkLst>
        </pc:picChg>
        <pc:picChg chg="add mod">
          <ac:chgData name="Menna Davies" userId="S::menna.davies@uwtsd.ac.uk::4afbe15e-aae4-463c-8e77-84202db36ed2" providerId="AD" clId="Web-{A339E060-99A8-842E-2996-115F7BDBED24}" dt="2024-03-01T10:32:18.822" v="1135" actId="1076"/>
          <ac:picMkLst>
            <pc:docMk/>
            <pc:sldMk cId="2749455390" sldId="350"/>
            <ac:picMk id="6" creationId="{23A4EDFB-33E8-EE6C-9600-662E2440A903}"/>
          </ac:picMkLst>
        </pc:picChg>
        <pc:picChg chg="add mod">
          <ac:chgData name="Menna Davies" userId="S::menna.davies@uwtsd.ac.uk::4afbe15e-aae4-463c-8e77-84202db36ed2" providerId="AD" clId="Web-{A339E060-99A8-842E-2996-115F7BDBED24}" dt="2024-03-01T10:34:30.794" v="1184" actId="1076"/>
          <ac:picMkLst>
            <pc:docMk/>
            <pc:sldMk cId="2749455390" sldId="350"/>
            <ac:picMk id="10" creationId="{DA0DE7EC-CE28-A731-B6AB-8814B4AD9584}"/>
          </ac:picMkLst>
        </pc:picChg>
        <pc:picChg chg="add mod">
          <ac:chgData name="Menna Davies" userId="S::menna.davies@uwtsd.ac.uk::4afbe15e-aae4-463c-8e77-84202db36ed2" providerId="AD" clId="Web-{A339E060-99A8-842E-2996-115F7BDBED24}" dt="2024-03-01T10:34:42.107" v="1186" actId="1076"/>
          <ac:picMkLst>
            <pc:docMk/>
            <pc:sldMk cId="2749455390" sldId="350"/>
            <ac:picMk id="11" creationId="{E42ECF86-091E-220F-27CC-3F03C68ADEA6}"/>
          </ac:picMkLst>
        </pc:picChg>
      </pc:sldChg>
      <pc:sldChg chg="addSp modSp">
        <pc:chgData name="Menna Davies" userId="S::menna.davies@uwtsd.ac.uk::4afbe15e-aae4-463c-8e77-84202db36ed2" providerId="AD" clId="Web-{A339E060-99A8-842E-2996-115F7BDBED24}" dt="2024-03-04T09:56:35.417" v="2847" actId="1076"/>
        <pc:sldMkLst>
          <pc:docMk/>
          <pc:sldMk cId="1097733550" sldId="351"/>
        </pc:sldMkLst>
        <pc:spChg chg="add mod">
          <ac:chgData name="Menna Davies" userId="S::menna.davies@uwtsd.ac.uk::4afbe15e-aae4-463c-8e77-84202db36ed2" providerId="AD" clId="Web-{A339E060-99A8-842E-2996-115F7BDBED24}" dt="2024-03-04T09:56:35.417" v="2847" actId="1076"/>
          <ac:spMkLst>
            <pc:docMk/>
            <pc:sldMk cId="1097733550" sldId="351"/>
            <ac:spMk id="2" creationId="{7C212068-0E51-0EF7-A95C-7CD88571B266}"/>
          </ac:spMkLst>
        </pc:spChg>
      </pc:sldChg>
      <pc:sldChg chg="addSp modSp ord">
        <pc:chgData name="Menna Davies" userId="S::menna.davies@uwtsd.ac.uk::4afbe15e-aae4-463c-8e77-84202db36ed2" providerId="AD" clId="Web-{A339E060-99A8-842E-2996-115F7BDBED24}" dt="2024-03-01T10:41:25.961" v="1233" actId="1076"/>
        <pc:sldMkLst>
          <pc:docMk/>
          <pc:sldMk cId="3467431983" sldId="352"/>
        </pc:sldMkLst>
        <pc:spChg chg="add">
          <ac:chgData name="Menna Davies" userId="S::menna.davies@uwtsd.ac.uk::4afbe15e-aae4-463c-8e77-84202db36ed2" providerId="AD" clId="Web-{A339E060-99A8-842E-2996-115F7BDBED24}" dt="2024-03-01T10:39:02.363" v="1217"/>
          <ac:spMkLst>
            <pc:docMk/>
            <pc:sldMk cId="3467431983" sldId="352"/>
            <ac:spMk id="8" creationId="{93EF5C3C-5109-26A4-337E-032DD537C628}"/>
          </ac:spMkLst>
        </pc:spChg>
        <pc:picChg chg="add">
          <ac:chgData name="Menna Davies" userId="S::menna.davies@uwtsd.ac.uk::4afbe15e-aae4-463c-8e77-84202db36ed2" providerId="AD" clId="Web-{A339E060-99A8-842E-2996-115F7BDBED24}" dt="2024-03-01T10:38:40.628" v="1214"/>
          <ac:picMkLst>
            <pc:docMk/>
            <pc:sldMk cId="3467431983" sldId="352"/>
            <ac:picMk id="3" creationId="{84A4107F-0D07-AF6A-9E05-D31F17105F91}"/>
          </ac:picMkLst>
        </pc:picChg>
        <pc:picChg chg="add mod">
          <ac:chgData name="Menna Davies" userId="S::menna.davies@uwtsd.ac.uk::4afbe15e-aae4-463c-8e77-84202db36ed2" providerId="AD" clId="Web-{A339E060-99A8-842E-2996-115F7BDBED24}" dt="2024-03-01T10:38:51.582" v="1216" actId="1076"/>
          <ac:picMkLst>
            <pc:docMk/>
            <pc:sldMk cId="3467431983" sldId="352"/>
            <ac:picMk id="6" creationId="{92788AD9-7A24-E215-9A56-A6079BA5F033}"/>
          </ac:picMkLst>
        </pc:picChg>
        <pc:picChg chg="add mod">
          <ac:chgData name="Menna Davies" userId="S::menna.davies@uwtsd.ac.uk::4afbe15e-aae4-463c-8e77-84202db36ed2" providerId="AD" clId="Web-{A339E060-99A8-842E-2996-115F7BDBED24}" dt="2024-03-01T10:40:48.038" v="1228" actId="14100"/>
          <ac:picMkLst>
            <pc:docMk/>
            <pc:sldMk cId="3467431983" sldId="352"/>
            <ac:picMk id="10" creationId="{B9AF44C1-2F4C-A0F1-4B04-D52A60F24EA6}"/>
          </ac:picMkLst>
        </pc:picChg>
        <pc:picChg chg="add mod">
          <ac:chgData name="Menna Davies" userId="S::menna.davies@uwtsd.ac.uk::4afbe15e-aae4-463c-8e77-84202db36ed2" providerId="AD" clId="Web-{A339E060-99A8-842E-2996-115F7BDBED24}" dt="2024-03-01T10:39:58.271" v="1222" actId="1076"/>
          <ac:picMkLst>
            <pc:docMk/>
            <pc:sldMk cId="3467431983" sldId="352"/>
            <ac:picMk id="11" creationId="{46E13E2C-F297-FFE9-F0E5-C7361779C77B}"/>
          </ac:picMkLst>
        </pc:picChg>
        <pc:picChg chg="add mod">
          <ac:chgData name="Menna Davies" userId="S::menna.davies@uwtsd.ac.uk::4afbe15e-aae4-463c-8e77-84202db36ed2" providerId="AD" clId="Web-{A339E060-99A8-842E-2996-115F7BDBED24}" dt="2024-03-01T10:40:39.788" v="1226" actId="14100"/>
          <ac:picMkLst>
            <pc:docMk/>
            <pc:sldMk cId="3467431983" sldId="352"/>
            <ac:picMk id="12" creationId="{E729B94A-DE8F-40DC-9382-BC3175274AF9}"/>
          </ac:picMkLst>
        </pc:picChg>
        <pc:picChg chg="add mod">
          <ac:chgData name="Menna Davies" userId="S::menna.davies@uwtsd.ac.uk::4afbe15e-aae4-463c-8e77-84202db36ed2" providerId="AD" clId="Web-{A339E060-99A8-842E-2996-115F7BDBED24}" dt="2024-03-01T10:41:25.961" v="1233" actId="1076"/>
          <ac:picMkLst>
            <pc:docMk/>
            <pc:sldMk cId="3467431983" sldId="352"/>
            <ac:picMk id="13" creationId="{81B6B5DB-9127-D3EA-80F2-42593F938400}"/>
          </ac:picMkLst>
        </pc:picChg>
      </pc:sldChg>
      <pc:sldChg chg="addSp delSp modSp del ord">
        <pc:chgData name="Menna Davies" userId="S::menna.davies@uwtsd.ac.uk::4afbe15e-aae4-463c-8e77-84202db36ed2" providerId="AD" clId="Web-{A339E060-99A8-842E-2996-115F7BDBED24}" dt="2024-03-04T15:45:47.532" v="5260"/>
        <pc:sldMkLst>
          <pc:docMk/>
          <pc:sldMk cId="212812485" sldId="353"/>
        </pc:sldMkLst>
        <pc:spChg chg="add del">
          <ac:chgData name="Menna Davies" userId="S::menna.davies@uwtsd.ac.uk::4afbe15e-aae4-463c-8e77-84202db36ed2" providerId="AD" clId="Web-{A339E060-99A8-842E-2996-115F7BDBED24}" dt="2024-03-04T12:36:17.078" v="3964"/>
          <ac:spMkLst>
            <pc:docMk/>
            <pc:sldMk cId="212812485" sldId="353"/>
            <ac:spMk id="3" creationId="{C2B11653-C13C-4C51-DF0C-BD69651A5C69}"/>
          </ac:spMkLst>
        </pc:spChg>
        <pc:picChg chg="add del mod">
          <ac:chgData name="Menna Davies" userId="S::menna.davies@uwtsd.ac.uk::4afbe15e-aae4-463c-8e77-84202db36ed2" providerId="AD" clId="Web-{A339E060-99A8-842E-2996-115F7BDBED24}" dt="2024-03-04T12:36:13.093" v="3963"/>
          <ac:picMkLst>
            <pc:docMk/>
            <pc:sldMk cId="212812485" sldId="353"/>
            <ac:picMk id="2" creationId="{42D3177A-3CBD-6FD8-9DCA-D7FC3B3046C3}"/>
          </ac:picMkLst>
        </pc:picChg>
      </pc:sldChg>
      <pc:sldChg chg="addSp delSp modSp ord">
        <pc:chgData name="Menna Davies" userId="S::menna.davies@uwtsd.ac.uk::4afbe15e-aae4-463c-8e77-84202db36ed2" providerId="AD" clId="Web-{A339E060-99A8-842E-2996-115F7BDBED24}" dt="2024-03-01T10:52:10.556" v="1269" actId="1076"/>
        <pc:sldMkLst>
          <pc:docMk/>
          <pc:sldMk cId="137718768" sldId="354"/>
        </pc:sldMkLst>
        <pc:spChg chg="add mod">
          <ac:chgData name="Menna Davies" userId="S::menna.davies@uwtsd.ac.uk::4afbe15e-aae4-463c-8e77-84202db36ed2" providerId="AD" clId="Web-{A339E060-99A8-842E-2996-115F7BDBED24}" dt="2024-03-01T10:49:41.755" v="1246" actId="1076"/>
          <ac:spMkLst>
            <pc:docMk/>
            <pc:sldMk cId="137718768" sldId="354"/>
            <ac:spMk id="2" creationId="{DF50AB33-DC9B-BBB0-F743-2B3BEDA96990}"/>
          </ac:spMkLst>
        </pc:spChg>
        <pc:spChg chg="add mod">
          <ac:chgData name="Menna Davies" userId="S::menna.davies@uwtsd.ac.uk::4afbe15e-aae4-463c-8e77-84202db36ed2" providerId="AD" clId="Web-{A339E060-99A8-842E-2996-115F7BDBED24}" dt="2024-03-01T10:50:45.913" v="1256" actId="20577"/>
          <ac:spMkLst>
            <pc:docMk/>
            <pc:sldMk cId="137718768" sldId="354"/>
            <ac:spMk id="3" creationId="{A6D084FC-6655-FADF-20E8-2AB4C94DD8DC}"/>
          </ac:spMkLst>
        </pc:spChg>
        <pc:spChg chg="add mod">
          <ac:chgData name="Menna Davies" userId="S::menna.davies@uwtsd.ac.uk::4afbe15e-aae4-463c-8e77-84202db36ed2" providerId="AD" clId="Web-{A339E060-99A8-842E-2996-115F7BDBED24}" dt="2024-03-01T10:50:19.053" v="1251" actId="20577"/>
          <ac:spMkLst>
            <pc:docMk/>
            <pc:sldMk cId="137718768" sldId="354"/>
            <ac:spMk id="5" creationId="{16FB40E6-E2CB-E089-744A-4B210E4FA7CD}"/>
          </ac:spMkLst>
        </pc:spChg>
        <pc:spChg chg="add mod">
          <ac:chgData name="Menna Davies" userId="S::menna.davies@uwtsd.ac.uk::4afbe15e-aae4-463c-8e77-84202db36ed2" providerId="AD" clId="Web-{A339E060-99A8-842E-2996-115F7BDBED24}" dt="2024-03-01T10:51:10.445" v="1260" actId="20577"/>
          <ac:spMkLst>
            <pc:docMk/>
            <pc:sldMk cId="137718768" sldId="354"/>
            <ac:spMk id="8" creationId="{068D48AB-5123-AA49-7BB5-D3FC336FD848}"/>
          </ac:spMkLst>
        </pc:spChg>
        <pc:spChg chg="add mod">
          <ac:chgData name="Menna Davies" userId="S::menna.davies@uwtsd.ac.uk::4afbe15e-aae4-463c-8e77-84202db36ed2" providerId="AD" clId="Web-{A339E060-99A8-842E-2996-115F7BDBED24}" dt="2024-03-01T10:51:25.070" v="1262" actId="20577"/>
          <ac:spMkLst>
            <pc:docMk/>
            <pc:sldMk cId="137718768" sldId="354"/>
            <ac:spMk id="10" creationId="{C81EC09A-784A-D8BE-45BA-83E91CFC1165}"/>
          </ac:spMkLst>
        </pc:spChg>
        <pc:spChg chg="add mod">
          <ac:chgData name="Menna Davies" userId="S::menna.davies@uwtsd.ac.uk::4afbe15e-aae4-463c-8e77-84202db36ed2" providerId="AD" clId="Web-{A339E060-99A8-842E-2996-115F7BDBED24}" dt="2024-03-01T10:52:10.556" v="1269" actId="1076"/>
          <ac:spMkLst>
            <pc:docMk/>
            <pc:sldMk cId="137718768" sldId="354"/>
            <ac:spMk id="12" creationId="{35736BE3-F91B-661D-6161-2AF9F07A6069}"/>
          </ac:spMkLst>
        </pc:spChg>
        <pc:picChg chg="add mod">
          <ac:chgData name="Menna Davies" userId="S::menna.davies@uwtsd.ac.uk::4afbe15e-aae4-463c-8e77-84202db36ed2" providerId="AD" clId="Web-{A339E060-99A8-842E-2996-115F7BDBED24}" dt="2024-03-01T10:50:00.599" v="1249" actId="1076"/>
          <ac:picMkLst>
            <pc:docMk/>
            <pc:sldMk cId="137718768" sldId="354"/>
            <ac:picMk id="6" creationId="{798BF8BC-DF4C-25F9-147E-6CBFD495D5DA}"/>
          </ac:picMkLst>
        </pc:picChg>
        <pc:picChg chg="add mod">
          <ac:chgData name="Menna Davies" userId="S::menna.davies@uwtsd.ac.uk::4afbe15e-aae4-463c-8e77-84202db36ed2" providerId="AD" clId="Web-{A339E060-99A8-842E-2996-115F7BDBED24}" dt="2024-03-01T10:49:48.943" v="1247" actId="1076"/>
          <ac:picMkLst>
            <pc:docMk/>
            <pc:sldMk cId="137718768" sldId="354"/>
            <ac:picMk id="7" creationId="{B0DD957F-F6FD-8893-8778-9E7ACA0B812E}"/>
          </ac:picMkLst>
        </pc:picChg>
        <pc:picChg chg="add del">
          <ac:chgData name="Menna Davies" userId="S::menna.davies@uwtsd.ac.uk::4afbe15e-aae4-463c-8e77-84202db36ed2" providerId="AD" clId="Web-{A339E060-99A8-842E-2996-115F7BDBED24}" dt="2024-03-01T10:49:23.192" v="1243"/>
          <ac:picMkLst>
            <pc:docMk/>
            <pc:sldMk cId="137718768" sldId="354"/>
            <ac:picMk id="13" creationId="{C922AC70-9E23-C06E-E614-99DEACD3F90C}"/>
          </ac:picMkLst>
        </pc:picChg>
        <pc:cxnChg chg="add mod">
          <ac:chgData name="Menna Davies" userId="S::menna.davies@uwtsd.ac.uk::4afbe15e-aae4-463c-8e77-84202db36ed2" providerId="AD" clId="Web-{A339E060-99A8-842E-2996-115F7BDBED24}" dt="2024-03-01T10:51:38.945" v="1264" actId="1076"/>
          <ac:cxnSpMkLst>
            <pc:docMk/>
            <pc:sldMk cId="137718768" sldId="354"/>
            <ac:cxnSpMk id="11" creationId="{355D8E23-7EF5-8BF1-6A62-3B01C6B40342}"/>
          </ac:cxnSpMkLst>
        </pc:cxnChg>
      </pc:sldChg>
      <pc:sldChg chg="addSp modSp ord">
        <pc:chgData name="Menna Davies" userId="S::menna.davies@uwtsd.ac.uk::4afbe15e-aae4-463c-8e77-84202db36ed2" providerId="AD" clId="Web-{A339E060-99A8-842E-2996-115F7BDBED24}" dt="2024-03-04T10:19:49.502" v="3572" actId="20577"/>
        <pc:sldMkLst>
          <pc:docMk/>
          <pc:sldMk cId="445501731" sldId="355"/>
        </pc:sldMkLst>
        <pc:spChg chg="add mod">
          <ac:chgData name="Menna Davies" userId="S::menna.davies@uwtsd.ac.uk::4afbe15e-aae4-463c-8e77-84202db36ed2" providerId="AD" clId="Web-{A339E060-99A8-842E-2996-115F7BDBED24}" dt="2024-03-04T10:19:49.502" v="3572" actId="20577"/>
          <ac:spMkLst>
            <pc:docMk/>
            <pc:sldMk cId="445501731" sldId="355"/>
            <ac:spMk id="2" creationId="{BF8538DB-D278-235B-1E22-794AECC19784}"/>
          </ac:spMkLst>
        </pc:spChg>
        <pc:picChg chg="add mod">
          <ac:chgData name="Menna Davies" userId="S::menna.davies@uwtsd.ac.uk::4afbe15e-aae4-463c-8e77-84202db36ed2" providerId="AD" clId="Web-{A339E060-99A8-842E-2996-115F7BDBED24}" dt="2024-03-04T10:19:08.063" v="3562" actId="1076"/>
          <ac:picMkLst>
            <pc:docMk/>
            <pc:sldMk cId="445501731" sldId="355"/>
            <ac:picMk id="3" creationId="{058EEBA5-0FB6-3693-1769-D9A6EA68BED2}"/>
          </ac:picMkLst>
        </pc:picChg>
      </pc:sldChg>
      <pc:sldChg chg="addSp delSp modSp">
        <pc:chgData name="Menna Davies" userId="S::menna.davies@uwtsd.ac.uk::4afbe15e-aae4-463c-8e77-84202db36ed2" providerId="AD" clId="Web-{A339E060-99A8-842E-2996-115F7BDBED24}" dt="2024-03-04T09:54:39.929" v="2825" actId="20577"/>
        <pc:sldMkLst>
          <pc:docMk/>
          <pc:sldMk cId="1502800559" sldId="356"/>
        </pc:sldMkLst>
        <pc:spChg chg="add mod">
          <ac:chgData name="Menna Davies" userId="S::menna.davies@uwtsd.ac.uk::4afbe15e-aae4-463c-8e77-84202db36ed2" providerId="AD" clId="Web-{A339E060-99A8-842E-2996-115F7BDBED24}" dt="2024-03-04T09:54:39.929" v="2825" actId="20577"/>
          <ac:spMkLst>
            <pc:docMk/>
            <pc:sldMk cId="1502800559" sldId="356"/>
            <ac:spMk id="2" creationId="{910147A3-8546-8B15-E998-C63445BC0C27}"/>
          </ac:spMkLst>
        </pc:spChg>
        <pc:picChg chg="add del">
          <ac:chgData name="Menna Davies" userId="S::menna.davies@uwtsd.ac.uk::4afbe15e-aae4-463c-8e77-84202db36ed2" providerId="AD" clId="Web-{A339E060-99A8-842E-2996-115F7BDBED24}" dt="2024-03-04T09:41:23.721" v="2588"/>
          <ac:picMkLst>
            <pc:docMk/>
            <pc:sldMk cId="1502800559" sldId="356"/>
            <ac:picMk id="4" creationId="{0742229C-AFCA-0D40-7F18-A6B60E33C3FA}"/>
          </ac:picMkLst>
        </pc:picChg>
      </pc:sldChg>
      <pc:sldChg chg="addSp modSp">
        <pc:chgData name="Menna Davies" userId="S::menna.davies@uwtsd.ac.uk::4afbe15e-aae4-463c-8e77-84202db36ed2" providerId="AD" clId="Web-{A339E060-99A8-842E-2996-115F7BDBED24}" dt="2024-03-04T11:02:50.079" v="3724" actId="20577"/>
        <pc:sldMkLst>
          <pc:docMk/>
          <pc:sldMk cId="3521383175" sldId="357"/>
        </pc:sldMkLst>
        <pc:spChg chg="add mod">
          <ac:chgData name="Menna Davies" userId="S::menna.davies@uwtsd.ac.uk::4afbe15e-aae4-463c-8e77-84202db36ed2" providerId="AD" clId="Web-{A339E060-99A8-842E-2996-115F7BDBED24}" dt="2024-03-04T11:02:50.079" v="3724" actId="20577"/>
          <ac:spMkLst>
            <pc:docMk/>
            <pc:sldMk cId="3521383175" sldId="357"/>
            <ac:spMk id="3" creationId="{3AE149D3-8D3D-5BE1-8727-CB9F0A859E7F}"/>
          </ac:spMkLst>
        </pc:spChg>
        <pc:picChg chg="add">
          <ac:chgData name="Menna Davies" userId="S::menna.davies@uwtsd.ac.uk::4afbe15e-aae4-463c-8e77-84202db36ed2" providerId="AD" clId="Web-{A339E060-99A8-842E-2996-115F7BDBED24}" dt="2024-03-04T10:19:15.141" v="3563"/>
          <ac:picMkLst>
            <pc:docMk/>
            <pc:sldMk cId="3521383175" sldId="357"/>
            <ac:picMk id="6" creationId="{146979DF-8E5B-C36D-597B-AC8662E5A658}"/>
          </ac:picMkLst>
        </pc:picChg>
      </pc:sldChg>
      <pc:sldChg chg="addSp delSp modSp">
        <pc:chgData name="Menna Davies" userId="S::menna.davies@uwtsd.ac.uk::4afbe15e-aae4-463c-8e77-84202db36ed2" providerId="AD" clId="Web-{A339E060-99A8-842E-2996-115F7BDBED24}" dt="2024-03-04T15:27:15.783" v="4795" actId="20577"/>
        <pc:sldMkLst>
          <pc:docMk/>
          <pc:sldMk cId="27932756" sldId="358"/>
        </pc:sldMkLst>
        <pc:spChg chg="add mod">
          <ac:chgData name="Menna Davies" userId="S::menna.davies@uwtsd.ac.uk::4afbe15e-aae4-463c-8e77-84202db36ed2" providerId="AD" clId="Web-{A339E060-99A8-842E-2996-115F7BDBED24}" dt="2024-03-04T15:27:15.783" v="4795" actId="20577"/>
          <ac:spMkLst>
            <pc:docMk/>
            <pc:sldMk cId="27932756" sldId="358"/>
            <ac:spMk id="2" creationId="{7F41B308-CAC4-8026-A884-172C8B5A6589}"/>
          </ac:spMkLst>
        </pc:spChg>
        <pc:spChg chg="del">
          <ac:chgData name="Menna Davies" userId="S::menna.davies@uwtsd.ac.uk::4afbe15e-aae4-463c-8e77-84202db36ed2" providerId="AD" clId="Web-{A339E060-99A8-842E-2996-115F7BDBED24}" dt="2024-03-04T14:39:57.041" v="4185"/>
          <ac:spMkLst>
            <pc:docMk/>
            <pc:sldMk cId="27932756" sldId="358"/>
            <ac:spMk id="9" creationId="{42A4FC2C-047E-45A5-965D-8E1E3BF09BC6}"/>
          </ac:spMkLst>
        </pc:spChg>
        <pc:spChg chg="add">
          <ac:chgData name="Menna Davies" userId="S::menna.davies@uwtsd.ac.uk::4afbe15e-aae4-463c-8e77-84202db36ed2" providerId="AD" clId="Web-{A339E060-99A8-842E-2996-115F7BDBED24}" dt="2024-03-04T14:39:57.041" v="4185"/>
          <ac:spMkLst>
            <pc:docMk/>
            <pc:sldMk cId="27932756" sldId="358"/>
            <ac:spMk id="14" creationId="{A8CCCB6D-5162-4AAE-A5E3-3AC55410DBCE}"/>
          </ac:spMkLst>
        </pc:spChg>
        <pc:spChg chg="add">
          <ac:chgData name="Menna Davies" userId="S::menna.davies@uwtsd.ac.uk::4afbe15e-aae4-463c-8e77-84202db36ed2" providerId="AD" clId="Web-{A339E060-99A8-842E-2996-115F7BDBED24}" dt="2024-03-04T14:39:57.041" v="4185"/>
          <ac:spMkLst>
            <pc:docMk/>
            <pc:sldMk cId="27932756" sldId="358"/>
            <ac:spMk id="16" creationId="{0BCD8C04-CC7B-40EF-82EB-E9821F79BB86}"/>
          </ac:spMkLst>
        </pc:spChg>
        <pc:picChg chg="add mod">
          <ac:chgData name="Menna Davies" userId="S::menna.davies@uwtsd.ac.uk::4afbe15e-aae4-463c-8e77-84202db36ed2" providerId="AD" clId="Web-{A339E060-99A8-842E-2996-115F7BDBED24}" dt="2024-03-04T14:39:57.041" v="4185"/>
          <ac:picMkLst>
            <pc:docMk/>
            <pc:sldMk cId="27932756" sldId="358"/>
            <ac:picMk id="3" creationId="{858A0719-8C9D-F959-2B15-7CAE409D22AE}"/>
          </ac:picMkLst>
        </pc:picChg>
        <pc:picChg chg="mod">
          <ac:chgData name="Menna Davies" userId="S::menna.davies@uwtsd.ac.uk::4afbe15e-aae4-463c-8e77-84202db36ed2" providerId="AD" clId="Web-{A339E060-99A8-842E-2996-115F7BDBED24}" dt="2024-03-04T14:39:57.041" v="4185"/>
          <ac:picMkLst>
            <pc:docMk/>
            <pc:sldMk cId="27932756" sldId="358"/>
            <ac:picMk id="4" creationId="{0742229C-AFCA-0D40-7F18-A6B60E33C3FA}"/>
          </ac:picMkLst>
        </pc:picChg>
      </pc:sldChg>
      <pc:sldChg chg="addSp delSp modSp">
        <pc:chgData name="Menna Davies" userId="S::menna.davies@uwtsd.ac.uk::4afbe15e-aae4-463c-8e77-84202db36ed2" providerId="AD" clId="Web-{A339E060-99A8-842E-2996-115F7BDBED24}" dt="2024-03-04T15:03:20.825" v="4593" actId="14100"/>
        <pc:sldMkLst>
          <pc:docMk/>
          <pc:sldMk cId="372834875" sldId="359"/>
        </pc:sldMkLst>
        <pc:spChg chg="add mod">
          <ac:chgData name="Menna Davies" userId="S::menna.davies@uwtsd.ac.uk::4afbe15e-aae4-463c-8e77-84202db36ed2" providerId="AD" clId="Web-{A339E060-99A8-842E-2996-115F7BDBED24}" dt="2024-03-04T14:40:59.124" v="4191" actId="20577"/>
          <ac:spMkLst>
            <pc:docMk/>
            <pc:sldMk cId="372834875" sldId="359"/>
            <ac:spMk id="2" creationId="{14A6C60E-D811-F5EB-1B2D-795478FB9A6B}"/>
          </ac:spMkLst>
        </pc:spChg>
        <pc:spChg chg="add del">
          <ac:chgData name="Menna Davies" userId="S::menna.davies@uwtsd.ac.uk::4afbe15e-aae4-463c-8e77-84202db36ed2" providerId="AD" clId="Web-{A339E060-99A8-842E-2996-115F7BDBED24}" dt="2024-03-04T10:25:42.136" v="3633"/>
          <ac:spMkLst>
            <pc:docMk/>
            <pc:sldMk cId="372834875" sldId="359"/>
            <ac:spMk id="5" creationId="{B9E96616-D63A-673F-D4DE-5E45011476DA}"/>
          </ac:spMkLst>
        </pc:spChg>
        <pc:spChg chg="add mod">
          <ac:chgData name="Menna Davies" userId="S::menna.davies@uwtsd.ac.uk::4afbe15e-aae4-463c-8e77-84202db36ed2" providerId="AD" clId="Web-{A339E060-99A8-842E-2996-115F7BDBED24}" dt="2024-03-04T15:03:20.825" v="4593" actId="14100"/>
          <ac:spMkLst>
            <pc:docMk/>
            <pc:sldMk cId="372834875" sldId="359"/>
            <ac:spMk id="6" creationId="{179CFD5C-3386-2774-A9E4-6B03D6391F36}"/>
          </ac:spMkLst>
        </pc:spChg>
        <pc:picChg chg="add mod">
          <ac:chgData name="Menna Davies" userId="S::menna.davies@uwtsd.ac.uk::4afbe15e-aae4-463c-8e77-84202db36ed2" providerId="AD" clId="Web-{A339E060-99A8-842E-2996-115F7BDBED24}" dt="2024-03-04T10:22:07.302" v="3629" actId="1076"/>
          <ac:picMkLst>
            <pc:docMk/>
            <pc:sldMk cId="372834875" sldId="359"/>
            <ac:picMk id="3" creationId="{34B0086E-3748-2149-EBD0-BFD7EC4BDEAC}"/>
          </ac:picMkLst>
        </pc:picChg>
      </pc:sldChg>
      <pc:sldChg chg="addSp modSp ord">
        <pc:chgData name="Menna Davies" userId="S::menna.davies@uwtsd.ac.uk::4afbe15e-aae4-463c-8e77-84202db36ed2" providerId="AD" clId="Web-{A339E060-99A8-842E-2996-115F7BDBED24}" dt="2024-03-04T14:36:54.185" v="4180" actId="20577"/>
        <pc:sldMkLst>
          <pc:docMk/>
          <pc:sldMk cId="244673336" sldId="360"/>
        </pc:sldMkLst>
        <pc:spChg chg="add mod">
          <ac:chgData name="Menna Davies" userId="S::menna.davies@uwtsd.ac.uk::4afbe15e-aae4-463c-8e77-84202db36ed2" providerId="AD" clId="Web-{A339E060-99A8-842E-2996-115F7BDBED24}" dt="2024-03-04T14:29:12.091" v="4121" actId="14100"/>
          <ac:spMkLst>
            <pc:docMk/>
            <pc:sldMk cId="244673336" sldId="360"/>
            <ac:spMk id="3" creationId="{5C70091A-D213-F2A9-6DA4-14A828E9EA7C}"/>
          </ac:spMkLst>
        </pc:spChg>
        <pc:spChg chg="add mod">
          <ac:chgData name="Menna Davies" userId="S::menna.davies@uwtsd.ac.uk::4afbe15e-aae4-463c-8e77-84202db36ed2" providerId="AD" clId="Web-{A339E060-99A8-842E-2996-115F7BDBED24}" dt="2024-03-04T14:29:34.358" v="4126" actId="14100"/>
          <ac:spMkLst>
            <pc:docMk/>
            <pc:sldMk cId="244673336" sldId="360"/>
            <ac:spMk id="5" creationId="{9F339FDA-E0BB-4260-2E82-2A3731DAD501}"/>
          </ac:spMkLst>
        </pc:spChg>
        <pc:spChg chg="add mod">
          <ac:chgData name="Menna Davies" userId="S::menna.davies@uwtsd.ac.uk::4afbe15e-aae4-463c-8e77-84202db36ed2" providerId="AD" clId="Web-{A339E060-99A8-842E-2996-115F7BDBED24}" dt="2024-03-04T14:36:54.185" v="4180" actId="20577"/>
          <ac:spMkLst>
            <pc:docMk/>
            <pc:sldMk cId="244673336" sldId="360"/>
            <ac:spMk id="7" creationId="{E64A6403-9968-6755-EFD4-DAC54F65B2E6}"/>
          </ac:spMkLst>
        </pc:spChg>
        <pc:picChg chg="add mod">
          <ac:chgData name="Menna Davies" userId="S::menna.davies@uwtsd.ac.uk::4afbe15e-aae4-463c-8e77-84202db36ed2" providerId="AD" clId="Web-{A339E060-99A8-842E-2996-115F7BDBED24}" dt="2024-03-04T14:30:44.769" v="4129" actId="1076"/>
          <ac:picMkLst>
            <pc:docMk/>
            <pc:sldMk cId="244673336" sldId="360"/>
            <ac:picMk id="6" creationId="{C40E3BF7-DA3C-3620-F55E-C0D12695638F}"/>
          </ac:picMkLst>
        </pc:picChg>
      </pc:sldChg>
      <pc:sldChg chg="addSp delSp modSp ord">
        <pc:chgData name="Menna Davies" userId="S::menna.davies@uwtsd.ac.uk::4afbe15e-aae4-463c-8e77-84202db36ed2" providerId="AD" clId="Web-{A339E060-99A8-842E-2996-115F7BDBED24}" dt="2024-03-04T14:37:17.311" v="4183" actId="1076"/>
        <pc:sldMkLst>
          <pc:docMk/>
          <pc:sldMk cId="4254795783" sldId="361"/>
        </pc:sldMkLst>
        <pc:spChg chg="add mod">
          <ac:chgData name="Menna Davies" userId="S::menna.davies@uwtsd.ac.uk::4afbe15e-aae4-463c-8e77-84202db36ed2" providerId="AD" clId="Web-{A339E060-99A8-842E-2996-115F7BDBED24}" dt="2024-03-04T14:33:00.122" v="4160" actId="20577"/>
          <ac:spMkLst>
            <pc:docMk/>
            <pc:sldMk cId="4254795783" sldId="361"/>
            <ac:spMk id="3" creationId="{37B44E91-A154-ECAB-048C-19626F7829C6}"/>
          </ac:spMkLst>
        </pc:spChg>
        <pc:spChg chg="add del">
          <ac:chgData name="Menna Davies" userId="S::menna.davies@uwtsd.ac.uk::4afbe15e-aae4-463c-8e77-84202db36ed2" providerId="AD" clId="Web-{A339E060-99A8-842E-2996-115F7BDBED24}" dt="2024-03-04T14:32:16.463" v="4150"/>
          <ac:spMkLst>
            <pc:docMk/>
            <pc:sldMk cId="4254795783" sldId="361"/>
            <ac:spMk id="6" creationId="{6B9D0022-0439-388E-642B-A7EE37029376}"/>
          </ac:spMkLst>
        </pc:spChg>
        <pc:spChg chg="add mod">
          <ac:chgData name="Menna Davies" userId="S::menna.davies@uwtsd.ac.uk::4afbe15e-aae4-463c-8e77-84202db36ed2" providerId="AD" clId="Web-{A339E060-99A8-842E-2996-115F7BDBED24}" dt="2024-03-04T14:33:42.015" v="4171" actId="14100"/>
          <ac:spMkLst>
            <pc:docMk/>
            <pc:sldMk cId="4254795783" sldId="361"/>
            <ac:spMk id="7" creationId="{7313A68A-4568-E9CF-936E-6F1F7194641D}"/>
          </ac:spMkLst>
        </pc:spChg>
        <pc:spChg chg="add mod">
          <ac:chgData name="Menna Davies" userId="S::menna.davies@uwtsd.ac.uk::4afbe15e-aae4-463c-8e77-84202db36ed2" providerId="AD" clId="Web-{A339E060-99A8-842E-2996-115F7BDBED24}" dt="2024-03-04T14:37:17.311" v="4183" actId="1076"/>
          <ac:spMkLst>
            <pc:docMk/>
            <pc:sldMk cId="4254795783" sldId="361"/>
            <ac:spMk id="10" creationId="{C5A165EF-1308-6B77-B0F2-46FD78B78100}"/>
          </ac:spMkLst>
        </pc:spChg>
        <pc:picChg chg="add mod">
          <ac:chgData name="Menna Davies" userId="S::menna.davies@uwtsd.ac.uk::4afbe15e-aae4-463c-8e77-84202db36ed2" providerId="AD" clId="Web-{A339E060-99A8-842E-2996-115F7BDBED24}" dt="2024-03-04T14:37:10.327" v="4182" actId="1076"/>
          <ac:picMkLst>
            <pc:docMk/>
            <pc:sldMk cId="4254795783" sldId="361"/>
            <ac:picMk id="8" creationId="{0CF6DBFC-8AE5-1A90-67D1-B623F6620EF8}"/>
          </ac:picMkLst>
        </pc:picChg>
      </pc:sldChg>
      <pc:sldChg chg="addSp delSp modSp ord">
        <pc:chgData name="Menna Davies" userId="S::menna.davies@uwtsd.ac.uk::4afbe15e-aae4-463c-8e77-84202db36ed2" providerId="AD" clId="Web-{A339E060-99A8-842E-2996-115F7BDBED24}" dt="2024-03-04T14:54:02.896" v="4410" actId="1076"/>
        <pc:sldMkLst>
          <pc:docMk/>
          <pc:sldMk cId="284138970" sldId="362"/>
        </pc:sldMkLst>
        <pc:spChg chg="add mod">
          <ac:chgData name="Menna Davies" userId="S::menna.davies@uwtsd.ac.uk::4afbe15e-aae4-463c-8e77-84202db36ed2" providerId="AD" clId="Web-{A339E060-99A8-842E-2996-115F7BDBED24}" dt="2024-03-04T14:45:19.345" v="4228" actId="20577"/>
          <ac:spMkLst>
            <pc:docMk/>
            <pc:sldMk cId="284138970" sldId="362"/>
            <ac:spMk id="11" creationId="{82527CC0-B563-26E1-88FA-93E85643F6E9}"/>
          </ac:spMkLst>
        </pc:spChg>
        <pc:spChg chg="add mod">
          <ac:chgData name="Menna Davies" userId="S::menna.davies@uwtsd.ac.uk::4afbe15e-aae4-463c-8e77-84202db36ed2" providerId="AD" clId="Web-{A339E060-99A8-842E-2996-115F7BDBED24}" dt="2024-03-04T14:46:06.270" v="4237" actId="20577"/>
          <ac:spMkLst>
            <pc:docMk/>
            <pc:sldMk cId="284138970" sldId="362"/>
            <ac:spMk id="13" creationId="{FBDB0DB8-4744-ADFA-5238-7BB851FE234E}"/>
          </ac:spMkLst>
        </pc:spChg>
        <pc:spChg chg="add del">
          <ac:chgData name="Menna Davies" userId="S::menna.davies@uwtsd.ac.uk::4afbe15e-aae4-463c-8e77-84202db36ed2" providerId="AD" clId="Web-{A339E060-99A8-842E-2996-115F7BDBED24}" dt="2024-03-04T14:43:08.586" v="4211"/>
          <ac:spMkLst>
            <pc:docMk/>
            <pc:sldMk cId="284138970" sldId="362"/>
            <ac:spMk id="15" creationId="{C2811B3C-52A2-598C-E189-8D7DC167E0C8}"/>
          </ac:spMkLst>
        </pc:spChg>
        <pc:spChg chg="add del">
          <ac:chgData name="Menna Davies" userId="S::menna.davies@uwtsd.ac.uk::4afbe15e-aae4-463c-8e77-84202db36ed2" providerId="AD" clId="Web-{A339E060-99A8-842E-2996-115F7BDBED24}" dt="2024-03-04T14:43:08.586" v="4209"/>
          <ac:spMkLst>
            <pc:docMk/>
            <pc:sldMk cId="284138970" sldId="362"/>
            <ac:spMk id="19" creationId="{BBA3AD23-855C-0DDA-95AC-7C7E98458C9E}"/>
          </ac:spMkLst>
        </pc:spChg>
        <pc:spChg chg="add del">
          <ac:chgData name="Menna Davies" userId="S::menna.davies@uwtsd.ac.uk::4afbe15e-aae4-463c-8e77-84202db36ed2" providerId="AD" clId="Web-{A339E060-99A8-842E-2996-115F7BDBED24}" dt="2024-03-04T14:43:08.586" v="4208"/>
          <ac:spMkLst>
            <pc:docMk/>
            <pc:sldMk cId="284138970" sldId="362"/>
            <ac:spMk id="21" creationId="{BE12A92F-8FBE-DBEF-F026-784A4BD1CB82}"/>
          </ac:spMkLst>
        </pc:spChg>
        <pc:spChg chg="add del">
          <ac:chgData name="Menna Davies" userId="S::menna.davies@uwtsd.ac.uk::4afbe15e-aae4-463c-8e77-84202db36ed2" providerId="AD" clId="Web-{A339E060-99A8-842E-2996-115F7BDBED24}" dt="2024-03-04T14:43:08.586" v="4207"/>
          <ac:spMkLst>
            <pc:docMk/>
            <pc:sldMk cId="284138970" sldId="362"/>
            <ac:spMk id="23" creationId="{4537EE9D-34AC-02BB-6779-0240C38C48D9}"/>
          </ac:spMkLst>
        </pc:spChg>
        <pc:spChg chg="add mod">
          <ac:chgData name="Menna Davies" userId="S::menna.davies@uwtsd.ac.uk::4afbe15e-aae4-463c-8e77-84202db36ed2" providerId="AD" clId="Web-{A339E060-99A8-842E-2996-115F7BDBED24}" dt="2024-03-04T14:52:57.876" v="4298" actId="20577"/>
          <ac:spMkLst>
            <pc:docMk/>
            <pc:sldMk cId="284138970" sldId="362"/>
            <ac:spMk id="27" creationId="{E6E6978F-CF0B-B216-F96C-EBB512313AA2}"/>
          </ac:spMkLst>
        </pc:spChg>
        <pc:spChg chg="add mod">
          <ac:chgData name="Menna Davies" userId="S::menna.davies@uwtsd.ac.uk::4afbe15e-aae4-463c-8e77-84202db36ed2" providerId="AD" clId="Web-{A339E060-99A8-842E-2996-115F7BDBED24}" dt="2024-03-04T14:46:45.491" v="4244" actId="20577"/>
          <ac:spMkLst>
            <pc:docMk/>
            <pc:sldMk cId="284138970" sldId="362"/>
            <ac:spMk id="29" creationId="{12B6B9D1-5B6D-5A02-E48D-329288125D0C}"/>
          </ac:spMkLst>
        </pc:spChg>
        <pc:spChg chg="add mod">
          <ac:chgData name="Menna Davies" userId="S::menna.davies@uwtsd.ac.uk::4afbe15e-aae4-463c-8e77-84202db36ed2" providerId="AD" clId="Web-{A339E060-99A8-842E-2996-115F7BDBED24}" dt="2024-03-04T14:54:02.896" v="4410" actId="1076"/>
          <ac:spMkLst>
            <pc:docMk/>
            <pc:sldMk cId="284138970" sldId="362"/>
            <ac:spMk id="31" creationId="{81F7ACAE-877A-3812-E64F-FC07847E9922}"/>
          </ac:spMkLst>
        </pc:spChg>
        <pc:spChg chg="add mod">
          <ac:chgData name="Menna Davies" userId="S::menna.davies@uwtsd.ac.uk::4afbe15e-aae4-463c-8e77-84202db36ed2" providerId="AD" clId="Web-{A339E060-99A8-842E-2996-115F7BDBED24}" dt="2024-03-04T14:53:40.910" v="4408" actId="20577"/>
          <ac:spMkLst>
            <pc:docMk/>
            <pc:sldMk cId="284138970" sldId="362"/>
            <ac:spMk id="33" creationId="{D84A6543-0387-ECF4-EC6E-597395322348}"/>
          </ac:spMkLst>
        </pc:spChg>
        <pc:picChg chg="add">
          <ac:chgData name="Menna Davies" userId="S::menna.davies@uwtsd.ac.uk::4afbe15e-aae4-463c-8e77-84202db36ed2" providerId="AD" clId="Web-{A339E060-99A8-842E-2996-115F7BDBED24}" dt="2024-03-04T14:41:57.315" v="4195"/>
          <ac:picMkLst>
            <pc:docMk/>
            <pc:sldMk cId="284138970" sldId="362"/>
            <ac:picMk id="3" creationId="{A53CFF77-261B-1FDA-B0D1-9AEFB14BD622}"/>
          </ac:picMkLst>
        </pc:picChg>
        <pc:picChg chg="add">
          <ac:chgData name="Menna Davies" userId="S::menna.davies@uwtsd.ac.uk::4afbe15e-aae4-463c-8e77-84202db36ed2" providerId="AD" clId="Web-{A339E060-99A8-842E-2996-115F7BDBED24}" dt="2024-03-04T14:42:06.613" v="4196"/>
          <ac:picMkLst>
            <pc:docMk/>
            <pc:sldMk cId="284138970" sldId="362"/>
            <ac:picMk id="6" creationId="{EA26F875-139F-6C98-8C96-F7462B5261A0}"/>
          </ac:picMkLst>
        </pc:picChg>
        <pc:picChg chg="add del">
          <ac:chgData name="Menna Davies" userId="S::menna.davies@uwtsd.ac.uk::4afbe15e-aae4-463c-8e77-84202db36ed2" providerId="AD" clId="Web-{A339E060-99A8-842E-2996-115F7BDBED24}" dt="2024-03-04T14:43:08.586" v="4210"/>
          <ac:picMkLst>
            <pc:docMk/>
            <pc:sldMk cId="284138970" sldId="362"/>
            <ac:picMk id="17" creationId="{2AC0FB22-933C-0C7D-B48F-FB6E5F78F3D1}"/>
          </ac:picMkLst>
        </pc:picChg>
        <pc:cxnChg chg="add">
          <ac:chgData name="Menna Davies" userId="S::menna.davies@uwtsd.ac.uk::4afbe15e-aae4-463c-8e77-84202db36ed2" providerId="AD" clId="Web-{A339E060-99A8-842E-2996-115F7BDBED24}" dt="2024-03-04T14:42:16.051" v="4197"/>
          <ac:cxnSpMkLst>
            <pc:docMk/>
            <pc:sldMk cId="284138970" sldId="362"/>
            <ac:cxnSpMk id="8" creationId="{1B40DFBF-F48C-9D93-2987-61427B865D67}"/>
          </ac:cxnSpMkLst>
        </pc:cxnChg>
        <pc:cxnChg chg="add del">
          <ac:chgData name="Menna Davies" userId="S::menna.davies@uwtsd.ac.uk::4afbe15e-aae4-463c-8e77-84202db36ed2" providerId="AD" clId="Web-{A339E060-99A8-842E-2996-115F7BDBED24}" dt="2024-03-04T14:43:08.586" v="4206"/>
          <ac:cxnSpMkLst>
            <pc:docMk/>
            <pc:sldMk cId="284138970" sldId="362"/>
            <ac:cxnSpMk id="25" creationId="{20DCEFA3-1A6E-0768-BB17-46FBBCDAC679}"/>
          </ac:cxnSpMkLst>
        </pc:cxnChg>
      </pc:sldChg>
      <pc:sldChg chg="del">
        <pc:chgData name="Menna Davies" userId="S::menna.davies@uwtsd.ac.uk::4afbe15e-aae4-463c-8e77-84202db36ed2" providerId="AD" clId="Web-{A339E060-99A8-842E-2996-115F7BDBED24}" dt="2024-03-04T15:26:11.716" v="4790"/>
        <pc:sldMkLst>
          <pc:docMk/>
          <pc:sldMk cId="2549474248" sldId="363"/>
        </pc:sldMkLst>
      </pc:sldChg>
      <pc:sldChg chg="del">
        <pc:chgData name="Menna Davies" userId="S::menna.davies@uwtsd.ac.uk::4afbe15e-aae4-463c-8e77-84202db36ed2" providerId="AD" clId="Web-{A339E060-99A8-842E-2996-115F7BDBED24}" dt="2024-03-04T15:45:50.516" v="5262"/>
        <pc:sldMkLst>
          <pc:docMk/>
          <pc:sldMk cId="1850108867" sldId="365"/>
        </pc:sldMkLst>
      </pc:sldChg>
      <pc:sldChg chg="del">
        <pc:chgData name="Menna Davies" userId="S::menna.davies@uwtsd.ac.uk::4afbe15e-aae4-463c-8e77-84202db36ed2" providerId="AD" clId="Web-{A339E060-99A8-842E-2996-115F7BDBED24}" dt="2024-03-04T15:45:49.501" v="5261"/>
        <pc:sldMkLst>
          <pc:docMk/>
          <pc:sldMk cId="337594134" sldId="366"/>
        </pc:sldMkLst>
      </pc:sldChg>
      <pc:sldChg chg="del">
        <pc:chgData name="Menna Davies" userId="S::menna.davies@uwtsd.ac.uk::4afbe15e-aae4-463c-8e77-84202db36ed2" providerId="AD" clId="Web-{A339E060-99A8-842E-2996-115F7BDBED24}" dt="2024-03-04T15:26:21.592" v="4791"/>
        <pc:sldMkLst>
          <pc:docMk/>
          <pc:sldMk cId="1041772418" sldId="367"/>
        </pc:sldMkLst>
      </pc:sldChg>
      <pc:sldChg chg="addSp delSp modSp add replId">
        <pc:chgData name="Menna Davies" userId="S::menna.davies@uwtsd.ac.uk::4afbe15e-aae4-463c-8e77-84202db36ed2" providerId="AD" clId="Web-{A339E060-99A8-842E-2996-115F7BDBED24}" dt="2024-03-01T15:04:16.431" v="2345" actId="20577"/>
        <pc:sldMkLst>
          <pc:docMk/>
          <pc:sldMk cId="3166226904" sldId="368"/>
        </pc:sldMkLst>
        <pc:spChg chg="add mod">
          <ac:chgData name="Menna Davies" userId="S::menna.davies@uwtsd.ac.uk::4afbe15e-aae4-463c-8e77-84202db36ed2" providerId="AD" clId="Web-{A339E060-99A8-842E-2996-115F7BDBED24}" dt="2024-03-01T15:04:16.431" v="2345" actId="20577"/>
          <ac:spMkLst>
            <pc:docMk/>
            <pc:sldMk cId="3166226904" sldId="368"/>
            <ac:spMk id="2" creationId="{4766F26D-BFF7-C9C5-C098-700DFAABFC46}"/>
          </ac:spMkLst>
        </pc:spChg>
        <pc:spChg chg="add mod">
          <ac:chgData name="Menna Davies" userId="S::menna.davies@uwtsd.ac.uk::4afbe15e-aae4-463c-8e77-84202db36ed2" providerId="AD" clId="Web-{A339E060-99A8-842E-2996-115F7BDBED24}" dt="2024-02-28T12:46:35.352" v="511" actId="14100"/>
          <ac:spMkLst>
            <pc:docMk/>
            <pc:sldMk cId="3166226904" sldId="368"/>
            <ac:spMk id="3" creationId="{4E550CCF-A054-032D-58DE-970FE83223B3}"/>
          </ac:spMkLst>
        </pc:spChg>
        <pc:picChg chg="add del mod">
          <ac:chgData name="Menna Davies" userId="S::menna.davies@uwtsd.ac.uk::4afbe15e-aae4-463c-8e77-84202db36ed2" providerId="AD" clId="Web-{A339E060-99A8-842E-2996-115F7BDBED24}" dt="2024-02-28T12:38:42.511" v="476"/>
          <ac:picMkLst>
            <pc:docMk/>
            <pc:sldMk cId="3166226904" sldId="368"/>
            <ac:picMk id="6" creationId="{FD12C14A-3B44-790B-D811-8F2F68301D18}"/>
          </ac:picMkLst>
        </pc:picChg>
        <pc:picChg chg="add del mod">
          <ac:chgData name="Menna Davies" userId="S::menna.davies@uwtsd.ac.uk::4afbe15e-aae4-463c-8e77-84202db36ed2" providerId="AD" clId="Web-{A339E060-99A8-842E-2996-115F7BDBED24}" dt="2024-02-28T12:38:39.854" v="475"/>
          <ac:picMkLst>
            <pc:docMk/>
            <pc:sldMk cId="3166226904" sldId="368"/>
            <ac:picMk id="7" creationId="{0BD1D47A-7E83-6A63-1588-6407F0AD251F}"/>
          </ac:picMkLst>
        </pc:picChg>
        <pc:picChg chg="add mod">
          <ac:chgData name="Menna Davies" userId="S::menna.davies@uwtsd.ac.uk::4afbe15e-aae4-463c-8e77-84202db36ed2" providerId="AD" clId="Web-{A339E060-99A8-842E-2996-115F7BDBED24}" dt="2024-02-28T12:41:40.297" v="498" actId="14100"/>
          <ac:picMkLst>
            <pc:docMk/>
            <pc:sldMk cId="3166226904" sldId="368"/>
            <ac:picMk id="8" creationId="{09312258-1BC3-EBF9-1F24-FF188E618607}"/>
          </ac:picMkLst>
        </pc:picChg>
      </pc:sldChg>
      <pc:sldChg chg="addSp delSp modSp add del replId">
        <pc:chgData name="Menna Davies" userId="S::menna.davies@uwtsd.ac.uk::4afbe15e-aae4-463c-8e77-84202db36ed2" providerId="AD" clId="Web-{A339E060-99A8-842E-2996-115F7BDBED24}" dt="2024-03-01T12:46:39.248" v="2162"/>
        <pc:sldMkLst>
          <pc:docMk/>
          <pc:sldMk cId="4251530435" sldId="369"/>
        </pc:sldMkLst>
        <pc:spChg chg="add mod">
          <ac:chgData name="Menna Davies" userId="S::menna.davies@uwtsd.ac.uk::4afbe15e-aae4-463c-8e77-84202db36ed2" providerId="AD" clId="Web-{A339E060-99A8-842E-2996-115F7BDBED24}" dt="2024-02-28T12:22:50.921" v="307" actId="20577"/>
          <ac:spMkLst>
            <pc:docMk/>
            <pc:sldMk cId="4251530435" sldId="369"/>
            <ac:spMk id="3" creationId="{BF0C7E1E-E1EB-A14D-5016-7138FF8A8022}"/>
          </ac:spMkLst>
        </pc:spChg>
        <pc:picChg chg="add del mod">
          <ac:chgData name="Menna Davies" userId="S::menna.davies@uwtsd.ac.uk::4afbe15e-aae4-463c-8e77-84202db36ed2" providerId="AD" clId="Web-{A339E060-99A8-842E-2996-115F7BDBED24}" dt="2024-02-28T12:59:10.123" v="541"/>
          <ac:picMkLst>
            <pc:docMk/>
            <pc:sldMk cId="4251530435" sldId="369"/>
            <ac:picMk id="5" creationId="{88E2C6D9-ED03-2AFB-6731-30CFE292A9EA}"/>
          </ac:picMkLst>
        </pc:picChg>
        <pc:picChg chg="add del mod">
          <ac:chgData name="Menna Davies" userId="S::menna.davies@uwtsd.ac.uk::4afbe15e-aae4-463c-8e77-84202db36ed2" providerId="AD" clId="Web-{A339E060-99A8-842E-2996-115F7BDBED24}" dt="2024-03-01T12:45:27.935" v="2159"/>
          <ac:picMkLst>
            <pc:docMk/>
            <pc:sldMk cId="4251530435" sldId="369"/>
            <ac:picMk id="6" creationId="{6D29BFF6-3B4D-E1F3-518D-8EF982060DD4}"/>
          </ac:picMkLst>
        </pc:picChg>
        <pc:picChg chg="add del mod">
          <ac:chgData name="Menna Davies" userId="S::menna.davies@uwtsd.ac.uk::4afbe15e-aae4-463c-8e77-84202db36ed2" providerId="AD" clId="Web-{A339E060-99A8-842E-2996-115F7BDBED24}" dt="2024-03-01T12:45:30.013" v="2160"/>
          <ac:picMkLst>
            <pc:docMk/>
            <pc:sldMk cId="4251530435" sldId="369"/>
            <ac:picMk id="7" creationId="{D47738E6-65EE-C590-D3DB-ABBD8630A56E}"/>
          </ac:picMkLst>
        </pc:picChg>
      </pc:sldChg>
      <pc:sldChg chg="addSp delSp modSp add del replId">
        <pc:chgData name="Menna Davies" userId="S::menna.davies@uwtsd.ac.uk::4afbe15e-aae4-463c-8e77-84202db36ed2" providerId="AD" clId="Web-{A339E060-99A8-842E-2996-115F7BDBED24}" dt="2024-03-01T12:46:41.186" v="2163"/>
        <pc:sldMkLst>
          <pc:docMk/>
          <pc:sldMk cId="2914281362" sldId="370"/>
        </pc:sldMkLst>
        <pc:spChg chg="add del mod">
          <ac:chgData name="Menna Davies" userId="S::menna.davies@uwtsd.ac.uk::4afbe15e-aae4-463c-8e77-84202db36ed2" providerId="AD" clId="Web-{A339E060-99A8-842E-2996-115F7BDBED24}" dt="2024-03-01T12:45:22.810" v="2158"/>
          <ac:spMkLst>
            <pc:docMk/>
            <pc:sldMk cId="2914281362" sldId="370"/>
            <ac:spMk id="3" creationId="{CBA5A153-6D4D-1125-6E9A-B6B8C407CDE5}"/>
          </ac:spMkLst>
        </pc:spChg>
      </pc:sldChg>
      <pc:sldChg chg="addSp delSp modSp add del ord replId">
        <pc:chgData name="Menna Davies" userId="S::menna.davies@uwtsd.ac.uk::4afbe15e-aae4-463c-8e77-84202db36ed2" providerId="AD" clId="Web-{A339E060-99A8-842E-2996-115F7BDBED24}" dt="2024-03-04T12:11:22.511" v="3787" actId="1076"/>
        <pc:sldMkLst>
          <pc:docMk/>
          <pc:sldMk cId="3958126106" sldId="371"/>
        </pc:sldMkLst>
        <pc:spChg chg="add mod">
          <ac:chgData name="Menna Davies" userId="S::menna.davies@uwtsd.ac.uk::4afbe15e-aae4-463c-8e77-84202db36ed2" providerId="AD" clId="Web-{A339E060-99A8-842E-2996-115F7BDBED24}" dt="2024-03-04T12:11:22.511" v="3787" actId="1076"/>
          <ac:spMkLst>
            <pc:docMk/>
            <pc:sldMk cId="3958126106" sldId="371"/>
            <ac:spMk id="3" creationId="{1CA166B4-8769-A7FE-EA09-38A93C26E84E}"/>
          </ac:spMkLst>
        </pc:spChg>
        <pc:spChg chg="add del">
          <ac:chgData name="Menna Davies" userId="S::menna.davies@uwtsd.ac.uk::4afbe15e-aae4-463c-8e77-84202db36ed2" providerId="AD" clId="Web-{A339E060-99A8-842E-2996-115F7BDBED24}" dt="2024-02-28T12:23:07.359" v="311"/>
          <ac:spMkLst>
            <pc:docMk/>
            <pc:sldMk cId="3958126106" sldId="371"/>
            <ac:spMk id="3" creationId="{C075302F-1C68-0090-B24F-C0FA28040D50}"/>
          </ac:spMkLst>
        </pc:spChg>
        <pc:spChg chg="add mod">
          <ac:chgData name="Menna Davies" userId="S::menna.davies@uwtsd.ac.uk::4afbe15e-aae4-463c-8e77-84202db36ed2" providerId="AD" clId="Web-{A339E060-99A8-842E-2996-115F7BDBED24}" dt="2024-02-28T12:24:29.799" v="338" actId="20577"/>
          <ac:spMkLst>
            <pc:docMk/>
            <pc:sldMk cId="3958126106" sldId="371"/>
            <ac:spMk id="6" creationId="{4EE14C86-AC72-C8B7-FD03-0636A1E0D93E}"/>
          </ac:spMkLst>
        </pc:spChg>
        <pc:picChg chg="add mod">
          <ac:chgData name="Menna Davies" userId="S::menna.davies@uwtsd.ac.uk::4afbe15e-aae4-463c-8e77-84202db36ed2" providerId="AD" clId="Web-{A339E060-99A8-842E-2996-115F7BDBED24}" dt="2024-03-04T12:11:08.026" v="3784" actId="14100"/>
          <ac:picMkLst>
            <pc:docMk/>
            <pc:sldMk cId="3958126106" sldId="371"/>
            <ac:picMk id="2" creationId="{2B48816F-DD1E-0E49-FBD1-F33E840E0DDC}"/>
          </ac:picMkLst>
        </pc:picChg>
      </pc:sldChg>
      <pc:sldChg chg="addSp delSp modSp add replId">
        <pc:chgData name="Menna Davies" userId="S::menna.davies@uwtsd.ac.uk::4afbe15e-aae4-463c-8e77-84202db36ed2" providerId="AD" clId="Web-{A339E060-99A8-842E-2996-115F7BDBED24}" dt="2024-03-04T12:03:54.875" v="3770" actId="14100"/>
        <pc:sldMkLst>
          <pc:docMk/>
          <pc:sldMk cId="3371498718" sldId="372"/>
        </pc:sldMkLst>
        <pc:spChg chg="add del">
          <ac:chgData name="Menna Davies" userId="S::menna.davies@uwtsd.ac.uk::4afbe15e-aae4-463c-8e77-84202db36ed2" providerId="AD" clId="Web-{A339E060-99A8-842E-2996-115F7BDBED24}" dt="2024-02-28T12:23:04.344" v="310"/>
          <ac:spMkLst>
            <pc:docMk/>
            <pc:sldMk cId="3371498718" sldId="372"/>
            <ac:spMk id="3" creationId="{14C9AC2B-7CAA-58A1-992F-BFAB64DBE3AC}"/>
          </ac:spMkLst>
        </pc:spChg>
        <pc:spChg chg="add mod">
          <ac:chgData name="Menna Davies" userId="S::menna.davies@uwtsd.ac.uk::4afbe15e-aae4-463c-8e77-84202db36ed2" providerId="AD" clId="Web-{A339E060-99A8-842E-2996-115F7BDBED24}" dt="2024-03-01T12:29:04.824" v="2086" actId="20577"/>
          <ac:spMkLst>
            <pc:docMk/>
            <pc:sldMk cId="3371498718" sldId="372"/>
            <ac:spMk id="6" creationId="{370C694B-FDB6-4603-3FA0-5EF96E069569}"/>
          </ac:spMkLst>
        </pc:spChg>
        <pc:picChg chg="add mod">
          <ac:chgData name="Menna Davies" userId="S::menna.davies@uwtsd.ac.uk::4afbe15e-aae4-463c-8e77-84202db36ed2" providerId="AD" clId="Web-{A339E060-99A8-842E-2996-115F7BDBED24}" dt="2024-03-04T12:03:54.875" v="3770" actId="14100"/>
          <ac:picMkLst>
            <pc:docMk/>
            <pc:sldMk cId="3371498718" sldId="372"/>
            <ac:picMk id="2" creationId="{5295BD21-D20E-ED2F-FF9E-E7A1579FAFDD}"/>
          </ac:picMkLst>
        </pc:picChg>
      </pc:sldChg>
      <pc:sldChg chg="addSp modSp add ord replId">
        <pc:chgData name="Menna Davies" userId="S::menna.davies@uwtsd.ac.uk::4afbe15e-aae4-463c-8e77-84202db36ed2" providerId="AD" clId="Web-{A339E060-99A8-842E-2996-115F7BDBED24}" dt="2024-03-04T12:05:30.487" v="3774" actId="1076"/>
        <pc:sldMkLst>
          <pc:docMk/>
          <pc:sldMk cId="3023516568" sldId="373"/>
        </pc:sldMkLst>
        <pc:spChg chg="add mod">
          <ac:chgData name="Menna Davies" userId="S::menna.davies@uwtsd.ac.uk::4afbe15e-aae4-463c-8e77-84202db36ed2" providerId="AD" clId="Web-{A339E060-99A8-842E-2996-115F7BDBED24}" dt="2024-03-01T12:28:10.198" v="2066" actId="20577"/>
          <ac:spMkLst>
            <pc:docMk/>
            <pc:sldMk cId="3023516568" sldId="373"/>
            <ac:spMk id="3" creationId="{0E3E3945-5D00-239A-62FB-0CD259CC78EA}"/>
          </ac:spMkLst>
        </pc:spChg>
        <pc:picChg chg="add mod modCrop">
          <ac:chgData name="Menna Davies" userId="S::menna.davies@uwtsd.ac.uk::4afbe15e-aae4-463c-8e77-84202db36ed2" providerId="AD" clId="Web-{A339E060-99A8-842E-2996-115F7BDBED24}" dt="2024-03-04T12:05:30.487" v="3774" actId="1076"/>
          <ac:picMkLst>
            <pc:docMk/>
            <pc:sldMk cId="3023516568" sldId="373"/>
            <ac:picMk id="2" creationId="{DCC95D71-0C84-EA57-F1F6-C253D669FC50}"/>
          </ac:picMkLst>
        </pc:picChg>
      </pc:sldChg>
      <pc:sldChg chg="addSp modSp add ord replId">
        <pc:chgData name="Menna Davies" userId="S::menna.davies@uwtsd.ac.uk::4afbe15e-aae4-463c-8e77-84202db36ed2" providerId="AD" clId="Web-{A339E060-99A8-842E-2996-115F7BDBED24}" dt="2024-03-04T12:18:59.193" v="3855" actId="20577"/>
        <pc:sldMkLst>
          <pc:docMk/>
          <pc:sldMk cId="2785170502" sldId="374"/>
        </pc:sldMkLst>
        <pc:spChg chg="add mod">
          <ac:chgData name="Menna Davies" userId="S::menna.davies@uwtsd.ac.uk::4afbe15e-aae4-463c-8e77-84202db36ed2" providerId="AD" clId="Web-{A339E060-99A8-842E-2996-115F7BDBED24}" dt="2024-03-04T12:15:07.375" v="3845" actId="20577"/>
          <ac:spMkLst>
            <pc:docMk/>
            <pc:sldMk cId="2785170502" sldId="374"/>
            <ac:spMk id="3" creationId="{4D26437A-872D-48B5-7914-9A9AAA17FF8C}"/>
          </ac:spMkLst>
        </pc:spChg>
        <pc:spChg chg="add mod">
          <ac:chgData name="Menna Davies" userId="S::menna.davies@uwtsd.ac.uk::4afbe15e-aae4-463c-8e77-84202db36ed2" providerId="AD" clId="Web-{A339E060-99A8-842E-2996-115F7BDBED24}" dt="2024-03-04T12:18:59.193" v="3855" actId="20577"/>
          <ac:spMkLst>
            <pc:docMk/>
            <pc:sldMk cId="2785170502" sldId="374"/>
            <ac:spMk id="5" creationId="{939B2DC3-71F5-1FE6-4C79-91BC198F855B}"/>
          </ac:spMkLst>
        </pc:spChg>
        <pc:picChg chg="add mod">
          <ac:chgData name="Menna Davies" userId="S::menna.davies@uwtsd.ac.uk::4afbe15e-aae4-463c-8e77-84202db36ed2" providerId="AD" clId="Web-{A339E060-99A8-842E-2996-115F7BDBED24}" dt="2024-03-04T12:15:11.188" v="3846" actId="14100"/>
          <ac:picMkLst>
            <pc:docMk/>
            <pc:sldMk cId="2785170502" sldId="374"/>
            <ac:picMk id="2" creationId="{599BD5B6-2BC3-00F6-6CB7-46F52A4A47E3}"/>
          </ac:picMkLst>
        </pc:picChg>
      </pc:sldChg>
      <pc:sldChg chg="addSp delSp modSp add ord replId">
        <pc:chgData name="Menna Davies" userId="S::menna.davies@uwtsd.ac.uk::4afbe15e-aae4-463c-8e77-84202db36ed2" providerId="AD" clId="Web-{A339E060-99A8-842E-2996-115F7BDBED24}" dt="2024-03-01T15:27:14.673" v="2351" actId="1076"/>
        <pc:sldMkLst>
          <pc:docMk/>
          <pc:sldMk cId="3412973650" sldId="375"/>
        </pc:sldMkLst>
        <pc:spChg chg="add mod">
          <ac:chgData name="Menna Davies" userId="S::menna.davies@uwtsd.ac.uk::4afbe15e-aae4-463c-8e77-84202db36ed2" providerId="AD" clId="Web-{A339E060-99A8-842E-2996-115F7BDBED24}" dt="2024-02-28T14:41:00.042" v="651" actId="20577"/>
          <ac:spMkLst>
            <pc:docMk/>
            <pc:sldMk cId="3412973650" sldId="375"/>
            <ac:spMk id="3" creationId="{0FC563E7-7EED-2138-4BDA-D9657BA96F06}"/>
          </ac:spMkLst>
        </pc:spChg>
        <pc:spChg chg="add mod">
          <ac:chgData name="Menna Davies" userId="S::menna.davies@uwtsd.ac.uk::4afbe15e-aae4-463c-8e77-84202db36ed2" providerId="AD" clId="Web-{A339E060-99A8-842E-2996-115F7BDBED24}" dt="2024-03-01T15:27:14.673" v="2351" actId="1076"/>
          <ac:spMkLst>
            <pc:docMk/>
            <pc:sldMk cId="3412973650" sldId="375"/>
            <ac:spMk id="5" creationId="{606BBEB5-4A23-7A81-8FA2-DA5C0C7460D1}"/>
          </ac:spMkLst>
        </pc:spChg>
        <pc:spChg chg="add del">
          <ac:chgData name="Menna Davies" userId="S::menna.davies@uwtsd.ac.uk::4afbe15e-aae4-463c-8e77-84202db36ed2" providerId="AD" clId="Web-{A339E060-99A8-842E-2996-115F7BDBED24}" dt="2024-02-28T14:43:20.125" v="675"/>
          <ac:spMkLst>
            <pc:docMk/>
            <pc:sldMk cId="3412973650" sldId="375"/>
            <ac:spMk id="5" creationId="{8DE15498-CB62-8BEF-B13B-E7F7B8554DC4}"/>
          </ac:spMkLst>
        </pc:spChg>
        <pc:spChg chg="add del mod">
          <ac:chgData name="Menna Davies" userId="S::menna.davies@uwtsd.ac.uk::4afbe15e-aae4-463c-8e77-84202db36ed2" providerId="AD" clId="Web-{A339E060-99A8-842E-2996-115F7BDBED24}" dt="2024-03-01T12:02:14.156" v="1483" actId="1076"/>
          <ac:spMkLst>
            <pc:docMk/>
            <pc:sldMk cId="3412973650" sldId="375"/>
            <ac:spMk id="6" creationId="{68063F47-70E2-B210-F2E2-EEBDDA7C57C7}"/>
          </ac:spMkLst>
        </pc:spChg>
        <pc:spChg chg="add del">
          <ac:chgData name="Menna Davies" userId="S::menna.davies@uwtsd.ac.uk::4afbe15e-aae4-463c-8e77-84202db36ed2" providerId="AD" clId="Web-{A339E060-99A8-842E-2996-115F7BDBED24}" dt="2024-02-28T14:45:35.146" v="686"/>
          <ac:spMkLst>
            <pc:docMk/>
            <pc:sldMk cId="3412973650" sldId="375"/>
            <ac:spMk id="7" creationId="{D2E51B4C-E300-E557-0394-954D24B82421}"/>
          </ac:spMkLst>
        </pc:spChg>
        <pc:spChg chg="add del">
          <ac:chgData name="Menna Davies" userId="S::menna.davies@uwtsd.ac.uk::4afbe15e-aae4-463c-8e77-84202db36ed2" providerId="AD" clId="Web-{A339E060-99A8-842E-2996-115F7BDBED24}" dt="2024-02-28T14:45:29.255" v="685"/>
          <ac:spMkLst>
            <pc:docMk/>
            <pc:sldMk cId="3412973650" sldId="375"/>
            <ac:spMk id="8" creationId="{D2E51B4C-E300-E557-0394-954D24B82421}"/>
          </ac:spMkLst>
        </pc:spChg>
        <pc:spChg chg="add del">
          <ac:chgData name="Menna Davies" userId="S::menna.davies@uwtsd.ac.uk::4afbe15e-aae4-463c-8e77-84202db36ed2" providerId="AD" clId="Web-{A339E060-99A8-842E-2996-115F7BDBED24}" dt="2024-02-28T14:45:06.145" v="680"/>
          <ac:spMkLst>
            <pc:docMk/>
            <pc:sldMk cId="3412973650" sldId="375"/>
            <ac:spMk id="10" creationId="{30D030D6-FBA0-E9EB-229D-97F78FFE144A}"/>
          </ac:spMkLst>
        </pc:spChg>
        <pc:spChg chg="add mod">
          <ac:chgData name="Menna Davies" userId="S::menna.davies@uwtsd.ac.uk::4afbe15e-aae4-463c-8e77-84202db36ed2" providerId="AD" clId="Web-{A339E060-99A8-842E-2996-115F7BDBED24}" dt="2024-03-01T15:27:06.782" v="2350" actId="1076"/>
          <ac:spMkLst>
            <pc:docMk/>
            <pc:sldMk cId="3412973650" sldId="375"/>
            <ac:spMk id="11" creationId="{D2E51B4C-E300-E557-0394-954D24B82421}"/>
          </ac:spMkLst>
        </pc:spChg>
        <pc:spChg chg="add del mod">
          <ac:chgData name="Menna Davies" userId="S::menna.davies@uwtsd.ac.uk::4afbe15e-aae4-463c-8e77-84202db36ed2" providerId="AD" clId="Web-{A339E060-99A8-842E-2996-115F7BDBED24}" dt="2024-02-28T14:46:03.959" v="689"/>
          <ac:spMkLst>
            <pc:docMk/>
            <pc:sldMk cId="3412973650" sldId="375"/>
            <ac:spMk id="12" creationId="{83D8F841-CF87-B7C6-DA7E-57AD801FD7A6}"/>
          </ac:spMkLst>
        </pc:spChg>
        <pc:spChg chg="add del mod">
          <ac:chgData name="Menna Davies" userId="S::menna.davies@uwtsd.ac.uk::4afbe15e-aae4-463c-8e77-84202db36ed2" providerId="AD" clId="Web-{A339E060-99A8-842E-2996-115F7BDBED24}" dt="2024-02-28T14:45:58.756" v="688"/>
          <ac:spMkLst>
            <pc:docMk/>
            <pc:sldMk cId="3412973650" sldId="375"/>
            <ac:spMk id="13" creationId="{83D8F841-CF87-B7C6-DA7E-57AD801FD7A6}"/>
          </ac:spMkLst>
        </pc:spChg>
        <pc:picChg chg="add mod">
          <ac:chgData name="Menna Davies" userId="S::menna.davies@uwtsd.ac.uk::4afbe15e-aae4-463c-8e77-84202db36ed2" providerId="AD" clId="Web-{A339E060-99A8-842E-2996-115F7BDBED24}" dt="2024-02-28T14:41:44.934" v="668" actId="14100"/>
          <ac:picMkLst>
            <pc:docMk/>
            <pc:sldMk cId="3412973650" sldId="375"/>
            <ac:picMk id="2" creationId="{236D0A8F-AECF-8A5A-BE94-4FB7449B3ACC}"/>
          </ac:picMkLst>
        </pc:picChg>
      </pc:sldChg>
      <pc:sldChg chg="addSp delSp modSp add ord replId">
        <pc:chgData name="Menna Davies" userId="S::menna.davies@uwtsd.ac.uk::4afbe15e-aae4-463c-8e77-84202db36ed2" providerId="AD" clId="Web-{A339E060-99A8-842E-2996-115F7BDBED24}" dt="2024-03-04T12:07:22.911" v="3775"/>
        <pc:sldMkLst>
          <pc:docMk/>
          <pc:sldMk cId="162209442" sldId="376"/>
        </pc:sldMkLst>
        <pc:spChg chg="add del mod">
          <ac:chgData name="Menna Davies" userId="S::menna.davies@uwtsd.ac.uk::4afbe15e-aae4-463c-8e77-84202db36ed2" providerId="AD" clId="Web-{A339E060-99A8-842E-2996-115F7BDBED24}" dt="2024-03-04T10:26:24.090" v="3654"/>
          <ac:spMkLst>
            <pc:docMk/>
            <pc:sldMk cId="162209442" sldId="376"/>
            <ac:spMk id="2" creationId="{F9B2E97B-9D23-8B92-2066-222F2AB1567E}"/>
          </ac:spMkLst>
        </pc:spChg>
        <pc:spChg chg="add mod">
          <ac:chgData name="Menna Davies" userId="S::menna.davies@uwtsd.ac.uk::4afbe15e-aae4-463c-8e77-84202db36ed2" providerId="AD" clId="Web-{A339E060-99A8-842E-2996-115F7BDBED24}" dt="2024-03-04T10:25:57.215" v="3650" actId="14100"/>
          <ac:spMkLst>
            <pc:docMk/>
            <pc:sldMk cId="162209442" sldId="376"/>
            <ac:spMk id="3" creationId="{B0506920-B119-6403-9E8A-583DD2496699}"/>
          </ac:spMkLst>
        </pc:spChg>
        <pc:spChg chg="add mod">
          <ac:chgData name="Menna Davies" userId="S::menna.davies@uwtsd.ac.uk::4afbe15e-aae4-463c-8e77-84202db36ed2" providerId="AD" clId="Web-{A339E060-99A8-842E-2996-115F7BDBED24}" dt="2024-03-04T10:29:52.612" v="3664" actId="1076"/>
          <ac:spMkLst>
            <pc:docMk/>
            <pc:sldMk cId="162209442" sldId="376"/>
            <ac:spMk id="5" creationId="{995763CF-A80D-484C-AD32-BF5E06542DB6}"/>
          </ac:spMkLst>
        </pc:spChg>
        <pc:spChg chg="add mod">
          <ac:chgData name="Menna Davies" userId="S::menna.davies@uwtsd.ac.uk::4afbe15e-aae4-463c-8e77-84202db36ed2" providerId="AD" clId="Web-{A339E060-99A8-842E-2996-115F7BDBED24}" dt="2024-03-04T10:46:33.870" v="3681" actId="20577"/>
          <ac:spMkLst>
            <pc:docMk/>
            <pc:sldMk cId="162209442" sldId="376"/>
            <ac:spMk id="6" creationId="{24D72977-18AD-0D64-1AE7-451A79787BA8}"/>
          </ac:spMkLst>
        </pc:spChg>
      </pc:sldChg>
      <pc:sldChg chg="addSp delSp modSp add replId">
        <pc:chgData name="Menna Davies" userId="S::menna.davies@uwtsd.ac.uk::4afbe15e-aae4-463c-8e77-84202db36ed2" providerId="AD" clId="Web-{A339E060-99A8-842E-2996-115F7BDBED24}" dt="2024-03-04T12:13:09.951" v="3800" actId="1076"/>
        <pc:sldMkLst>
          <pc:docMk/>
          <pc:sldMk cId="1041365450" sldId="377"/>
        </pc:sldMkLst>
        <pc:spChg chg="add mod">
          <ac:chgData name="Menna Davies" userId="S::menna.davies@uwtsd.ac.uk::4afbe15e-aae4-463c-8e77-84202db36ed2" providerId="AD" clId="Web-{A339E060-99A8-842E-2996-115F7BDBED24}" dt="2024-03-04T12:13:09.951" v="3800" actId="1076"/>
          <ac:spMkLst>
            <pc:docMk/>
            <pc:sldMk cId="1041365450" sldId="377"/>
            <ac:spMk id="5" creationId="{1CA7989C-2211-AA01-9C27-1289D48A73BE}"/>
          </ac:spMkLst>
        </pc:spChg>
        <pc:spChg chg="mod">
          <ac:chgData name="Menna Davies" userId="S::menna.davies@uwtsd.ac.uk::4afbe15e-aae4-463c-8e77-84202db36ed2" providerId="AD" clId="Web-{A339E060-99A8-842E-2996-115F7BDBED24}" dt="2024-03-01T14:58:23.385" v="2328" actId="20577"/>
          <ac:spMkLst>
            <pc:docMk/>
            <pc:sldMk cId="1041365450" sldId="377"/>
            <ac:spMk id="6" creationId="{4EE14C86-AC72-C8B7-FD03-0636A1E0D93E}"/>
          </ac:spMkLst>
        </pc:spChg>
        <pc:spChg chg="add del">
          <ac:chgData name="Menna Davies" userId="S::menna.davies@uwtsd.ac.uk::4afbe15e-aae4-463c-8e77-84202db36ed2" providerId="AD" clId="Web-{A339E060-99A8-842E-2996-115F7BDBED24}" dt="2024-03-04T12:12:27.950" v="3791"/>
          <ac:spMkLst>
            <pc:docMk/>
            <pc:sldMk cId="1041365450" sldId="377"/>
            <ac:spMk id="8" creationId="{FE1C35DE-010A-9397-BCEB-D9F317B1B39D}"/>
          </ac:spMkLst>
        </pc:spChg>
        <pc:picChg chg="del">
          <ac:chgData name="Menna Davies" userId="S::menna.davies@uwtsd.ac.uk::4afbe15e-aae4-463c-8e77-84202db36ed2" providerId="AD" clId="Web-{A339E060-99A8-842E-2996-115F7BDBED24}" dt="2024-03-01T15:00:32.937" v="2329"/>
          <ac:picMkLst>
            <pc:docMk/>
            <pc:sldMk cId="1041365450" sldId="377"/>
            <ac:picMk id="2" creationId="{2B48816F-DD1E-0E49-FBD1-F33E840E0DDC}"/>
          </ac:picMkLst>
        </pc:picChg>
        <pc:picChg chg="add mod">
          <ac:chgData name="Menna Davies" userId="S::menna.davies@uwtsd.ac.uk::4afbe15e-aae4-463c-8e77-84202db36ed2" providerId="AD" clId="Web-{A339E060-99A8-842E-2996-115F7BDBED24}" dt="2024-03-04T12:11:35.777" v="3788" actId="14100"/>
          <ac:picMkLst>
            <pc:docMk/>
            <pc:sldMk cId="1041365450" sldId="377"/>
            <ac:picMk id="3" creationId="{B8337D45-CD07-BEFA-1FD9-BBC97BFF330E}"/>
          </ac:picMkLst>
        </pc:picChg>
      </pc:sldChg>
      <pc:sldChg chg="new del">
        <pc:chgData name="Menna Davies" userId="S::menna.davies@uwtsd.ac.uk::4afbe15e-aae4-463c-8e77-84202db36ed2" providerId="AD" clId="Web-{A339E060-99A8-842E-2996-115F7BDBED24}" dt="2024-03-04T15:40:00.492" v="5182"/>
        <pc:sldMkLst>
          <pc:docMk/>
          <pc:sldMk cId="2457719218" sldId="378"/>
        </pc:sldMkLst>
      </pc:sldChg>
      <pc:sldChg chg="new del">
        <pc:chgData name="Menna Davies" userId="S::menna.davies@uwtsd.ac.uk::4afbe15e-aae4-463c-8e77-84202db36ed2" providerId="AD" clId="Web-{A339E060-99A8-842E-2996-115F7BDBED24}" dt="2024-03-04T15:39:53.070" v="5180"/>
        <pc:sldMkLst>
          <pc:docMk/>
          <pc:sldMk cId="2641322149" sldId="378"/>
        </pc:sldMkLst>
      </pc:sldChg>
      <pc:sldChg chg="new del">
        <pc:chgData name="Menna Davies" userId="S::menna.davies@uwtsd.ac.uk::4afbe15e-aae4-463c-8e77-84202db36ed2" providerId="AD" clId="Web-{A339E060-99A8-842E-2996-115F7BDBED24}" dt="2024-03-04T15:40:31.620" v="5185"/>
        <pc:sldMkLst>
          <pc:docMk/>
          <pc:sldMk cId="4060200485" sldId="378"/>
        </pc:sldMkLst>
      </pc:sldChg>
      <pc:sldChg chg="addSp delSp modSp add replId">
        <pc:chgData name="Menna Davies" userId="S::menna.davies@uwtsd.ac.uk::4afbe15e-aae4-463c-8e77-84202db36ed2" providerId="AD" clId="Web-{A339E060-99A8-842E-2996-115F7BDBED24}" dt="2024-03-04T15:45:34.937" v="5259" actId="20577"/>
        <pc:sldMkLst>
          <pc:docMk/>
          <pc:sldMk cId="3514349173" sldId="379"/>
        </pc:sldMkLst>
        <pc:spChg chg="add mod">
          <ac:chgData name="Menna Davies" userId="S::menna.davies@uwtsd.ac.uk::4afbe15e-aae4-463c-8e77-84202db36ed2" providerId="AD" clId="Web-{A339E060-99A8-842E-2996-115F7BDBED24}" dt="2024-03-04T15:45:34.937" v="5259" actId="20577"/>
          <ac:spMkLst>
            <pc:docMk/>
            <pc:sldMk cId="3514349173" sldId="379"/>
            <ac:spMk id="2" creationId="{73FD1F2C-5D0E-3357-0B59-6AB694563595}"/>
          </ac:spMkLst>
        </pc:spChg>
        <pc:spChg chg="add mod">
          <ac:chgData name="Menna Davies" userId="S::menna.davies@uwtsd.ac.uk::4afbe15e-aae4-463c-8e77-84202db36ed2" providerId="AD" clId="Web-{A339E060-99A8-842E-2996-115F7BDBED24}" dt="2024-03-04T15:45:22.702" v="5258" actId="1076"/>
          <ac:spMkLst>
            <pc:docMk/>
            <pc:sldMk cId="3514349173" sldId="379"/>
            <ac:spMk id="3" creationId="{07645CA3-71B3-FC71-248C-FAFCF6AA189C}"/>
          </ac:spMkLst>
        </pc:spChg>
        <pc:spChg chg="add del mod">
          <ac:chgData name="Menna Davies" userId="S::menna.davies@uwtsd.ac.uk::4afbe15e-aae4-463c-8e77-84202db36ed2" providerId="AD" clId="Web-{A339E060-99A8-842E-2996-115F7BDBED24}" dt="2024-03-04T15:44:46.465" v="5253"/>
          <ac:spMkLst>
            <pc:docMk/>
            <pc:sldMk cId="3514349173" sldId="379"/>
            <ac:spMk id="5" creationId="{76374B9B-8C9B-E076-4AD1-6FDB45FE444D}"/>
          </ac:spMkLst>
        </pc:spChg>
      </pc:sldChg>
    </pc:docChg>
  </pc:docChgLst>
  <pc:docChgLst>
    <pc:chgData name="Menna Davies" userId="S::menna.davies@uwtsd.ac.uk::4afbe15e-aae4-463c-8e77-84202db36ed2" providerId="AD" clId="Web-{61D7689C-67FE-C309-CDFB-47F16BE63B6C}"/>
    <pc:docChg chg="addSld delSld modSld sldOrd">
      <pc:chgData name="Menna Davies" userId="S::menna.davies@uwtsd.ac.uk::4afbe15e-aae4-463c-8e77-84202db36ed2" providerId="AD" clId="Web-{61D7689C-67FE-C309-CDFB-47F16BE63B6C}" dt="2024-02-26T13:19:29.386" v="501"/>
      <pc:docMkLst>
        <pc:docMk/>
      </pc:docMkLst>
      <pc:sldChg chg="addSp delSp modSp mod setBg">
        <pc:chgData name="Menna Davies" userId="S::menna.davies@uwtsd.ac.uk::4afbe15e-aae4-463c-8e77-84202db36ed2" providerId="AD" clId="Web-{61D7689C-67FE-C309-CDFB-47F16BE63B6C}" dt="2024-02-26T10:51:23.058" v="181" actId="20577"/>
        <pc:sldMkLst>
          <pc:docMk/>
          <pc:sldMk cId="109857222" sldId="256"/>
        </pc:sldMkLst>
        <pc:spChg chg="del">
          <ac:chgData name="Menna Davies" userId="S::menna.davies@uwtsd.ac.uk::4afbe15e-aae4-463c-8e77-84202db36ed2" providerId="AD" clId="Web-{61D7689C-67FE-C309-CDFB-47F16BE63B6C}" dt="2024-02-21T15:39:20.044" v="7"/>
          <ac:spMkLst>
            <pc:docMk/>
            <pc:sldMk cId="109857222" sldId="256"/>
            <ac:spMk id="2" creationId="{00000000-0000-0000-0000-000000000000}"/>
          </ac:spMkLst>
        </pc:spChg>
        <pc:spChg chg="del">
          <ac:chgData name="Menna Davies" userId="S::menna.davies@uwtsd.ac.uk::4afbe15e-aae4-463c-8e77-84202db36ed2" providerId="AD" clId="Web-{61D7689C-67FE-C309-CDFB-47F16BE63B6C}" dt="2024-02-21T15:39:23.294" v="8"/>
          <ac:spMkLst>
            <pc:docMk/>
            <pc:sldMk cId="109857222" sldId="256"/>
            <ac:spMk id="3" creationId="{00000000-0000-0000-0000-000000000000}"/>
          </ac:spMkLst>
        </pc:spChg>
        <pc:spChg chg="add mod">
          <ac:chgData name="Menna Davies" userId="S::menna.davies@uwtsd.ac.uk::4afbe15e-aae4-463c-8e77-84202db36ed2" providerId="AD" clId="Web-{61D7689C-67FE-C309-CDFB-47F16BE63B6C}" dt="2024-02-26T10:51:23.058" v="181" actId="20577"/>
          <ac:spMkLst>
            <pc:docMk/>
            <pc:sldMk cId="109857222" sldId="256"/>
            <ac:spMk id="5" creationId="{B8FCAE86-7109-4365-AF0A-DF4485559DDC}"/>
          </ac:spMkLst>
        </pc:spChg>
        <pc:spChg chg="add">
          <ac:chgData name="Menna Davies" userId="S::menna.davies@uwtsd.ac.uk::4afbe15e-aae4-463c-8e77-84202db36ed2" providerId="AD" clId="Web-{61D7689C-67FE-C309-CDFB-47F16BE63B6C}" dt="2024-02-21T15:39:30.591" v="10"/>
          <ac:spMkLst>
            <pc:docMk/>
            <pc:sldMk cId="109857222" sldId="256"/>
            <ac:spMk id="9" creationId="{42A4FC2C-047E-45A5-965D-8E1E3BF09BC6}"/>
          </ac:spMkLst>
        </pc:spChg>
        <pc:picChg chg="add mod">
          <ac:chgData name="Menna Davies" userId="S::menna.davies@uwtsd.ac.uk::4afbe15e-aae4-463c-8e77-84202db36ed2" providerId="AD" clId="Web-{61D7689C-67FE-C309-CDFB-47F16BE63B6C}" dt="2024-02-21T15:39:30.591" v="10"/>
          <ac:picMkLst>
            <pc:docMk/>
            <pc:sldMk cId="109857222" sldId="256"/>
            <ac:picMk id="4" creationId="{0742229C-AFCA-0D40-7F18-A6B60E33C3FA}"/>
          </ac:picMkLst>
        </pc:picChg>
      </pc:sldChg>
      <pc:sldChg chg="addSp delSp modSp new mod ord setBg">
        <pc:chgData name="Menna Davies" userId="S::menna.davies@uwtsd.ac.uk::4afbe15e-aae4-463c-8e77-84202db36ed2" providerId="AD" clId="Web-{61D7689C-67FE-C309-CDFB-47F16BE63B6C}" dt="2024-02-21T15:46:33.918" v="80" actId="20577"/>
        <pc:sldMkLst>
          <pc:docMk/>
          <pc:sldMk cId="1666589960" sldId="257"/>
        </pc:sldMkLst>
        <pc:spChg chg="del">
          <ac:chgData name="Menna Davies" userId="S::menna.davies@uwtsd.ac.uk::4afbe15e-aae4-463c-8e77-84202db36ed2" providerId="AD" clId="Web-{61D7689C-67FE-C309-CDFB-47F16BE63B6C}" dt="2024-02-21T15:36:10.037" v="2"/>
          <ac:spMkLst>
            <pc:docMk/>
            <pc:sldMk cId="1666589960" sldId="257"/>
            <ac:spMk id="2" creationId="{FBE0E28C-84E9-28DF-2503-793D26407549}"/>
          </ac:spMkLst>
        </pc:spChg>
        <pc:spChg chg="del mod">
          <ac:chgData name="Menna Davies" userId="S::menna.davies@uwtsd.ac.uk::4afbe15e-aae4-463c-8e77-84202db36ed2" providerId="AD" clId="Web-{61D7689C-67FE-C309-CDFB-47F16BE63B6C}" dt="2024-02-21T15:39:59.327" v="12"/>
          <ac:spMkLst>
            <pc:docMk/>
            <pc:sldMk cId="1666589960" sldId="257"/>
            <ac:spMk id="3" creationId="{52BF29C2-A781-D304-A71A-1ADC7B983F7B}"/>
          </ac:spMkLst>
        </pc:spChg>
        <pc:spChg chg="add mod">
          <ac:chgData name="Menna Davies" userId="S::menna.davies@uwtsd.ac.uk::4afbe15e-aae4-463c-8e77-84202db36ed2" providerId="AD" clId="Web-{61D7689C-67FE-C309-CDFB-47F16BE63B6C}" dt="2024-02-21T15:46:33.918" v="80" actId="20577"/>
          <ac:spMkLst>
            <pc:docMk/>
            <pc:sldMk cId="1666589960" sldId="257"/>
            <ac:spMk id="5" creationId="{86133C5F-BFEB-5D01-AFF2-68C00A0F238A}"/>
          </ac:spMkLst>
        </pc:spChg>
        <pc:spChg chg="add del mod">
          <ac:chgData name="Menna Davies" userId="S::menna.davies@uwtsd.ac.uk::4afbe15e-aae4-463c-8e77-84202db36ed2" providerId="AD" clId="Web-{61D7689C-67FE-C309-CDFB-47F16BE63B6C}" dt="2024-02-21T15:41:16.751" v="18"/>
          <ac:spMkLst>
            <pc:docMk/>
            <pc:sldMk cId="1666589960" sldId="257"/>
            <ac:spMk id="8" creationId="{D4976A1A-B226-D52E-D1A2-59A82BB3C297}"/>
          </ac:spMkLst>
        </pc:spChg>
        <pc:spChg chg="add del">
          <ac:chgData name="Menna Davies" userId="S::menna.davies@uwtsd.ac.uk::4afbe15e-aae4-463c-8e77-84202db36ed2" providerId="AD" clId="Web-{61D7689C-67FE-C309-CDFB-47F16BE63B6C}" dt="2024-02-21T15:46:16.199" v="78"/>
          <ac:spMkLst>
            <pc:docMk/>
            <pc:sldMk cId="1666589960" sldId="257"/>
            <ac:spMk id="11" creationId="{0D7B6173-1D58-48E2-83CF-37350F315F75}"/>
          </ac:spMkLst>
        </pc:spChg>
        <pc:spChg chg="add del">
          <ac:chgData name="Menna Davies" userId="S::menna.davies@uwtsd.ac.uk::4afbe15e-aae4-463c-8e77-84202db36ed2" providerId="AD" clId="Web-{61D7689C-67FE-C309-CDFB-47F16BE63B6C}" dt="2024-02-21T15:46:16.199" v="78"/>
          <ac:spMkLst>
            <pc:docMk/>
            <pc:sldMk cId="1666589960" sldId="257"/>
            <ac:spMk id="13" creationId="{2F36CA75-CFBF-4844-B719-8FE9EBADA9AF}"/>
          </ac:spMkLst>
        </pc:spChg>
        <pc:spChg chg="add del">
          <ac:chgData name="Menna Davies" userId="S::menna.davies@uwtsd.ac.uk::4afbe15e-aae4-463c-8e77-84202db36ed2" providerId="AD" clId="Web-{61D7689C-67FE-C309-CDFB-47F16BE63B6C}" dt="2024-02-21T15:46:16.199" v="78"/>
          <ac:spMkLst>
            <pc:docMk/>
            <pc:sldMk cId="1666589960" sldId="257"/>
            <ac:spMk id="15" creationId="{3D4A84B9-E564-4DD0-97F8-DBF1C460C28A}"/>
          </ac:spMkLst>
        </pc:spChg>
        <pc:spChg chg="add del">
          <ac:chgData name="Menna Davies" userId="S::menna.davies@uwtsd.ac.uk::4afbe15e-aae4-463c-8e77-84202db36ed2" providerId="AD" clId="Web-{61D7689C-67FE-C309-CDFB-47F16BE63B6C}" dt="2024-02-21T15:46:16.199" v="78"/>
          <ac:spMkLst>
            <pc:docMk/>
            <pc:sldMk cId="1666589960" sldId="257"/>
            <ac:spMk id="17" creationId="{102382E0-0A09-46AE-B955-B911CAFE7F00}"/>
          </ac:spMkLst>
        </pc:spChg>
        <pc:spChg chg="add del">
          <ac:chgData name="Menna Davies" userId="S::menna.davies@uwtsd.ac.uk::4afbe15e-aae4-463c-8e77-84202db36ed2" providerId="AD" clId="Web-{61D7689C-67FE-C309-CDFB-47F16BE63B6C}" dt="2024-02-21T15:46:16.199" v="78"/>
          <ac:spMkLst>
            <pc:docMk/>
            <pc:sldMk cId="1666589960" sldId="257"/>
            <ac:spMk id="19" creationId="{7DE75D4A-0965-4973-BE75-DECCAC9A9614}"/>
          </ac:spMkLst>
        </pc:spChg>
        <pc:spChg chg="add">
          <ac:chgData name="Menna Davies" userId="S::menna.davies@uwtsd.ac.uk::4afbe15e-aae4-463c-8e77-84202db36ed2" providerId="AD" clId="Web-{61D7689C-67FE-C309-CDFB-47F16BE63B6C}" dt="2024-02-21T15:46:16.199" v="78"/>
          <ac:spMkLst>
            <pc:docMk/>
            <pc:sldMk cId="1666589960" sldId="257"/>
            <ac:spMk id="26" creationId="{A8CCCB6D-5162-4AAE-A5E3-3AC55410DBCE}"/>
          </ac:spMkLst>
        </pc:spChg>
        <pc:spChg chg="add">
          <ac:chgData name="Menna Davies" userId="S::menna.davies@uwtsd.ac.uk::4afbe15e-aae4-463c-8e77-84202db36ed2" providerId="AD" clId="Web-{61D7689C-67FE-C309-CDFB-47F16BE63B6C}" dt="2024-02-21T15:46:16.199" v="78"/>
          <ac:spMkLst>
            <pc:docMk/>
            <pc:sldMk cId="1666589960" sldId="257"/>
            <ac:spMk id="28" creationId="{0BCD8C04-CC7B-40EF-82EB-E9821F79BB86}"/>
          </ac:spMkLst>
        </pc:spChg>
        <pc:picChg chg="add del mod ord">
          <ac:chgData name="Menna Davies" userId="S::menna.davies@uwtsd.ac.uk::4afbe15e-aae4-463c-8e77-84202db36ed2" providerId="AD" clId="Web-{61D7689C-67FE-C309-CDFB-47F16BE63B6C}" dt="2024-02-21T15:46:16.199" v="78"/>
          <ac:picMkLst>
            <pc:docMk/>
            <pc:sldMk cId="1666589960" sldId="257"/>
            <ac:picMk id="4" creationId="{17ACAA09-EE4A-FD43-2687-9D419E294B97}"/>
          </ac:picMkLst>
        </pc:picChg>
        <pc:picChg chg="add mod">
          <ac:chgData name="Menna Davies" userId="S::menna.davies@uwtsd.ac.uk::4afbe15e-aae4-463c-8e77-84202db36ed2" providerId="AD" clId="Web-{61D7689C-67FE-C309-CDFB-47F16BE63B6C}" dt="2024-02-21T15:46:16.199" v="78"/>
          <ac:picMkLst>
            <pc:docMk/>
            <pc:sldMk cId="1666589960" sldId="257"/>
            <ac:picMk id="6" creationId="{0584DB93-0A32-1FB4-0BD7-59CA322E7B3E}"/>
          </ac:picMkLst>
        </pc:picChg>
        <pc:picChg chg="add del">
          <ac:chgData name="Menna Davies" userId="S::menna.davies@uwtsd.ac.uk::4afbe15e-aae4-463c-8e77-84202db36ed2" providerId="AD" clId="Web-{61D7689C-67FE-C309-CDFB-47F16BE63B6C}" dt="2024-02-21T15:46:16.199" v="78"/>
          <ac:picMkLst>
            <pc:docMk/>
            <pc:sldMk cId="1666589960" sldId="257"/>
            <ac:picMk id="21" creationId="{4A599609-F5C2-4A0B-A992-913F814A631A}"/>
          </ac:picMkLst>
        </pc:picChg>
      </pc:sldChg>
      <pc:sldChg chg="add del">
        <pc:chgData name="Menna Davies" userId="S::menna.davies@uwtsd.ac.uk::4afbe15e-aae4-463c-8e77-84202db36ed2" providerId="AD" clId="Web-{61D7689C-67FE-C309-CDFB-47F16BE63B6C}" dt="2024-02-21T15:41:43.830" v="22"/>
        <pc:sldMkLst>
          <pc:docMk/>
          <pc:sldMk cId="3689861673" sldId="326"/>
        </pc:sldMkLst>
      </pc:sldChg>
      <pc:sldChg chg="add del">
        <pc:chgData name="Menna Davies" userId="S::menna.davies@uwtsd.ac.uk::4afbe15e-aae4-463c-8e77-84202db36ed2" providerId="AD" clId="Web-{61D7689C-67FE-C309-CDFB-47F16BE63B6C}" dt="2024-02-21T15:41:47.565" v="23"/>
        <pc:sldMkLst>
          <pc:docMk/>
          <pc:sldMk cId="3153114932" sldId="327"/>
        </pc:sldMkLst>
      </pc:sldChg>
      <pc:sldChg chg="add del">
        <pc:chgData name="Menna Davies" userId="S::menna.davies@uwtsd.ac.uk::4afbe15e-aae4-463c-8e77-84202db36ed2" providerId="AD" clId="Web-{61D7689C-67FE-C309-CDFB-47F16BE63B6C}" dt="2024-02-21T15:41:51.424" v="24"/>
        <pc:sldMkLst>
          <pc:docMk/>
          <pc:sldMk cId="180639563" sldId="328"/>
        </pc:sldMkLst>
      </pc:sldChg>
      <pc:sldChg chg="add del">
        <pc:chgData name="Menna Davies" userId="S::menna.davies@uwtsd.ac.uk::4afbe15e-aae4-463c-8e77-84202db36ed2" providerId="AD" clId="Web-{61D7689C-67FE-C309-CDFB-47F16BE63B6C}" dt="2024-02-21T15:41:54.924" v="25"/>
        <pc:sldMkLst>
          <pc:docMk/>
          <pc:sldMk cId="1560747108" sldId="329"/>
        </pc:sldMkLst>
      </pc:sldChg>
      <pc:sldChg chg="addSp modSp add replId">
        <pc:chgData name="Menna Davies" userId="S::menna.davies@uwtsd.ac.uk::4afbe15e-aae4-463c-8e77-84202db36ed2" providerId="AD" clId="Web-{61D7689C-67FE-C309-CDFB-47F16BE63B6C}" dt="2024-02-26T10:51:29.387" v="183" actId="20577"/>
        <pc:sldMkLst>
          <pc:docMk/>
          <pc:sldMk cId="1563329842" sldId="330"/>
        </pc:sldMkLst>
        <pc:spChg chg="add mod">
          <ac:chgData name="Menna Davies" userId="S::menna.davies@uwtsd.ac.uk::4afbe15e-aae4-463c-8e77-84202db36ed2" providerId="AD" clId="Web-{61D7689C-67FE-C309-CDFB-47F16BE63B6C}" dt="2024-02-26T10:51:29.387" v="183" actId="20577"/>
          <ac:spMkLst>
            <pc:docMk/>
            <pc:sldMk cId="1563329842" sldId="330"/>
            <ac:spMk id="2" creationId="{9F9C6389-4757-F5C1-0F24-11ADA26E4A65}"/>
          </ac:spMkLst>
        </pc:spChg>
      </pc:sldChg>
      <pc:sldChg chg="addSp modSp add replId">
        <pc:chgData name="Menna Davies" userId="S::menna.davies@uwtsd.ac.uk::4afbe15e-aae4-463c-8e77-84202db36ed2" providerId="AD" clId="Web-{61D7689C-67FE-C309-CDFB-47F16BE63B6C}" dt="2024-02-26T10:51:37.262" v="185" actId="20577"/>
        <pc:sldMkLst>
          <pc:docMk/>
          <pc:sldMk cId="1845524878" sldId="331"/>
        </pc:sldMkLst>
        <pc:spChg chg="add mod">
          <ac:chgData name="Menna Davies" userId="S::menna.davies@uwtsd.ac.uk::4afbe15e-aae4-463c-8e77-84202db36ed2" providerId="AD" clId="Web-{61D7689C-67FE-C309-CDFB-47F16BE63B6C}" dt="2024-02-26T10:51:37.262" v="185" actId="20577"/>
          <ac:spMkLst>
            <pc:docMk/>
            <pc:sldMk cId="1845524878" sldId="331"/>
            <ac:spMk id="3" creationId="{372E47C6-875A-EBAF-71CB-93BC39D9CE78}"/>
          </ac:spMkLst>
        </pc:spChg>
      </pc:sldChg>
      <pc:sldChg chg="addSp modSp add replId">
        <pc:chgData name="Menna Davies" userId="S::menna.davies@uwtsd.ac.uk::4afbe15e-aae4-463c-8e77-84202db36ed2" providerId="AD" clId="Web-{61D7689C-67FE-C309-CDFB-47F16BE63B6C}" dt="2024-02-26T10:53:22.796" v="226" actId="20577"/>
        <pc:sldMkLst>
          <pc:docMk/>
          <pc:sldMk cId="1050529917" sldId="332"/>
        </pc:sldMkLst>
        <pc:spChg chg="add mod">
          <ac:chgData name="Menna Davies" userId="S::menna.davies@uwtsd.ac.uk::4afbe15e-aae4-463c-8e77-84202db36ed2" providerId="AD" clId="Web-{61D7689C-67FE-C309-CDFB-47F16BE63B6C}" dt="2024-02-26T10:53:22.796" v="226" actId="20577"/>
          <ac:spMkLst>
            <pc:docMk/>
            <pc:sldMk cId="1050529917" sldId="332"/>
            <ac:spMk id="3" creationId="{FAFC220F-BFBC-541F-2026-3EF80A498CAD}"/>
          </ac:spMkLst>
        </pc:spChg>
      </pc:sldChg>
      <pc:sldChg chg="addSp delSp modSp add replId">
        <pc:chgData name="Menna Davies" userId="S::menna.davies@uwtsd.ac.uk::4afbe15e-aae4-463c-8e77-84202db36ed2" providerId="AD" clId="Web-{61D7689C-67FE-C309-CDFB-47F16BE63B6C}" dt="2024-02-26T11:03:47.341" v="311"/>
        <pc:sldMkLst>
          <pc:docMk/>
          <pc:sldMk cId="4195554970" sldId="333"/>
        </pc:sldMkLst>
        <pc:spChg chg="add mod">
          <ac:chgData name="Menna Davies" userId="S::menna.davies@uwtsd.ac.uk::4afbe15e-aae4-463c-8e77-84202db36ed2" providerId="AD" clId="Web-{61D7689C-67FE-C309-CDFB-47F16BE63B6C}" dt="2024-02-26T11:03:47.341" v="311"/>
          <ac:spMkLst>
            <pc:docMk/>
            <pc:sldMk cId="4195554970" sldId="333"/>
            <ac:spMk id="3" creationId="{3256853A-4426-724E-C501-193BD8F12A4D}"/>
          </ac:spMkLst>
        </pc:spChg>
        <pc:spChg chg="add del">
          <ac:chgData name="Menna Davies" userId="S::menna.davies@uwtsd.ac.uk::4afbe15e-aae4-463c-8e77-84202db36ed2" providerId="AD" clId="Web-{61D7689C-67FE-C309-CDFB-47F16BE63B6C}" dt="2024-02-26T11:03:47.341" v="311"/>
          <ac:spMkLst>
            <pc:docMk/>
            <pc:sldMk cId="4195554970" sldId="333"/>
            <ac:spMk id="9" creationId="{42A4FC2C-047E-45A5-965D-8E1E3BF09BC6}"/>
          </ac:spMkLst>
        </pc:spChg>
        <pc:spChg chg="add del">
          <ac:chgData name="Menna Davies" userId="S::menna.davies@uwtsd.ac.uk::4afbe15e-aae4-463c-8e77-84202db36ed2" providerId="AD" clId="Web-{61D7689C-67FE-C309-CDFB-47F16BE63B6C}" dt="2024-02-26T11:03:47.341" v="311"/>
          <ac:spMkLst>
            <pc:docMk/>
            <pc:sldMk cId="4195554970" sldId="333"/>
            <ac:spMk id="14" creationId="{AC8EEB0F-BA72-49AC-956F-331B60FDE79E}"/>
          </ac:spMkLst>
        </pc:spChg>
        <pc:spChg chg="add del">
          <ac:chgData name="Menna Davies" userId="S::menna.davies@uwtsd.ac.uk::4afbe15e-aae4-463c-8e77-84202db36ed2" providerId="AD" clId="Web-{61D7689C-67FE-C309-CDFB-47F16BE63B6C}" dt="2024-02-26T11:03:47.341" v="311"/>
          <ac:spMkLst>
            <pc:docMk/>
            <pc:sldMk cId="4195554970" sldId="333"/>
            <ac:spMk id="16" creationId="{8CC700D5-9809-43F4-89D5-7DBBCB0DCC10}"/>
          </ac:spMkLst>
        </pc:spChg>
        <pc:spChg chg="add del">
          <ac:chgData name="Menna Davies" userId="S::menna.davies@uwtsd.ac.uk::4afbe15e-aae4-463c-8e77-84202db36ed2" providerId="AD" clId="Web-{61D7689C-67FE-C309-CDFB-47F16BE63B6C}" dt="2024-02-26T11:03:47.341" v="311"/>
          <ac:spMkLst>
            <pc:docMk/>
            <pc:sldMk cId="4195554970" sldId="333"/>
            <ac:spMk id="18" creationId="{C7163242-6303-46DC-BAC1-2A204F061321}"/>
          </ac:spMkLst>
        </pc:spChg>
        <pc:spChg chg="add del">
          <ac:chgData name="Menna Davies" userId="S::menna.davies@uwtsd.ac.uk::4afbe15e-aae4-463c-8e77-84202db36ed2" providerId="AD" clId="Web-{61D7689C-67FE-C309-CDFB-47F16BE63B6C}" dt="2024-02-26T11:03:47.341" v="311"/>
          <ac:spMkLst>
            <pc:docMk/>
            <pc:sldMk cId="4195554970" sldId="333"/>
            <ac:spMk id="20" creationId="{805C4C40-D70E-4C4F-B228-98A0A6132603}"/>
          </ac:spMkLst>
        </pc:spChg>
        <pc:grpChg chg="add del">
          <ac:chgData name="Menna Davies" userId="S::menna.davies@uwtsd.ac.uk::4afbe15e-aae4-463c-8e77-84202db36ed2" providerId="AD" clId="Web-{61D7689C-67FE-C309-CDFB-47F16BE63B6C}" dt="2024-02-26T11:03:47.341" v="311"/>
          <ac:grpSpMkLst>
            <pc:docMk/>
            <pc:sldMk cId="4195554970" sldId="333"/>
            <ac:grpSpMk id="22" creationId="{06536C0D-2219-44F1-94EC-B9A56501DB36}"/>
          </ac:grpSpMkLst>
        </pc:grpChg>
        <pc:picChg chg="mod">
          <ac:chgData name="Menna Davies" userId="S::menna.davies@uwtsd.ac.uk::4afbe15e-aae4-463c-8e77-84202db36ed2" providerId="AD" clId="Web-{61D7689C-67FE-C309-CDFB-47F16BE63B6C}" dt="2024-02-26T11:03:47.341" v="311"/>
          <ac:picMkLst>
            <pc:docMk/>
            <pc:sldMk cId="4195554970" sldId="333"/>
            <ac:picMk id="4" creationId="{0742229C-AFCA-0D40-7F18-A6B60E33C3FA}"/>
          </ac:picMkLst>
        </pc:picChg>
        <pc:picChg chg="add mod">
          <ac:chgData name="Menna Davies" userId="S::menna.davies@uwtsd.ac.uk::4afbe15e-aae4-463c-8e77-84202db36ed2" providerId="AD" clId="Web-{61D7689C-67FE-C309-CDFB-47F16BE63B6C}" dt="2024-02-26T11:03:47.341" v="311"/>
          <ac:picMkLst>
            <pc:docMk/>
            <pc:sldMk cId="4195554970" sldId="333"/>
            <ac:picMk id="5" creationId="{7AC85847-3C4F-70AC-B60D-5B7512EF4E3B}"/>
          </ac:picMkLst>
        </pc:picChg>
      </pc:sldChg>
      <pc:sldChg chg="addSp delSp modSp add replId">
        <pc:chgData name="Menna Davies" userId="S::menna.davies@uwtsd.ac.uk::4afbe15e-aae4-463c-8e77-84202db36ed2" providerId="AD" clId="Web-{61D7689C-67FE-C309-CDFB-47F16BE63B6C}" dt="2024-02-26T11:04:05.263" v="312"/>
        <pc:sldMkLst>
          <pc:docMk/>
          <pc:sldMk cId="2409311557" sldId="334"/>
        </pc:sldMkLst>
        <pc:spChg chg="add mod">
          <ac:chgData name="Menna Davies" userId="S::menna.davies@uwtsd.ac.uk::4afbe15e-aae4-463c-8e77-84202db36ed2" providerId="AD" clId="Web-{61D7689C-67FE-C309-CDFB-47F16BE63B6C}" dt="2024-02-26T11:01:23.712" v="276" actId="20577"/>
          <ac:spMkLst>
            <pc:docMk/>
            <pc:sldMk cId="2409311557" sldId="334"/>
            <ac:spMk id="3" creationId="{655213E8-E6E9-EDF7-CD3B-C3C38B913300}"/>
          </ac:spMkLst>
        </pc:spChg>
        <pc:spChg chg="add del mod">
          <ac:chgData name="Menna Davies" userId="S::menna.davies@uwtsd.ac.uk::4afbe15e-aae4-463c-8e77-84202db36ed2" providerId="AD" clId="Web-{61D7689C-67FE-C309-CDFB-47F16BE63B6C}" dt="2024-02-26T11:01:48.291" v="282"/>
          <ac:spMkLst>
            <pc:docMk/>
            <pc:sldMk cId="2409311557" sldId="334"/>
            <ac:spMk id="6" creationId="{D80B30D9-D39B-63D6-B013-ED5131F431EF}"/>
          </ac:spMkLst>
        </pc:spChg>
        <pc:spChg chg="add del">
          <ac:chgData name="Menna Davies" userId="S::menna.davies@uwtsd.ac.uk::4afbe15e-aae4-463c-8e77-84202db36ed2" providerId="AD" clId="Web-{61D7689C-67FE-C309-CDFB-47F16BE63B6C}" dt="2024-02-26T11:01:37.900" v="280"/>
          <ac:spMkLst>
            <pc:docMk/>
            <pc:sldMk cId="2409311557" sldId="334"/>
            <ac:spMk id="8" creationId="{30880614-E182-2CF2-44E1-0977B99815FC}"/>
          </ac:spMkLst>
        </pc:spChg>
        <pc:spChg chg="add mod">
          <ac:chgData name="Menna Davies" userId="S::menna.davies@uwtsd.ac.uk::4afbe15e-aae4-463c-8e77-84202db36ed2" providerId="AD" clId="Web-{61D7689C-67FE-C309-CDFB-47F16BE63B6C}" dt="2024-02-26T11:02:47.839" v="308" actId="1076"/>
          <ac:spMkLst>
            <pc:docMk/>
            <pc:sldMk cId="2409311557" sldId="334"/>
            <ac:spMk id="11" creationId="{78BB72E9-ACA1-40A7-3961-C5CFFCD6DE66}"/>
          </ac:spMkLst>
        </pc:spChg>
        <pc:picChg chg="add mod">
          <ac:chgData name="Menna Davies" userId="S::menna.davies@uwtsd.ac.uk::4afbe15e-aae4-463c-8e77-84202db36ed2" providerId="AD" clId="Web-{61D7689C-67FE-C309-CDFB-47F16BE63B6C}" dt="2024-02-26T11:04:05.263" v="312"/>
          <ac:picMkLst>
            <pc:docMk/>
            <pc:sldMk cId="2409311557" sldId="334"/>
            <ac:picMk id="12" creationId="{AA3FB65A-4CFA-3F69-0456-5A8E3D5201AA}"/>
          </ac:picMkLst>
        </pc:picChg>
      </pc:sldChg>
      <pc:sldChg chg="addSp modSp add replId">
        <pc:chgData name="Menna Davies" userId="S::menna.davies@uwtsd.ac.uk::4afbe15e-aae4-463c-8e77-84202db36ed2" providerId="AD" clId="Web-{61D7689C-67FE-C309-CDFB-47F16BE63B6C}" dt="2024-02-26T10:52:03.247" v="193" actId="20577"/>
        <pc:sldMkLst>
          <pc:docMk/>
          <pc:sldMk cId="2146334646" sldId="335"/>
        </pc:sldMkLst>
        <pc:spChg chg="add mod">
          <ac:chgData name="Menna Davies" userId="S::menna.davies@uwtsd.ac.uk::4afbe15e-aae4-463c-8e77-84202db36ed2" providerId="AD" clId="Web-{61D7689C-67FE-C309-CDFB-47F16BE63B6C}" dt="2024-02-26T10:52:03.247" v="193" actId="20577"/>
          <ac:spMkLst>
            <pc:docMk/>
            <pc:sldMk cId="2146334646" sldId="335"/>
            <ac:spMk id="3" creationId="{07EE07DC-F85A-07AC-A15E-14E98CBC5225}"/>
          </ac:spMkLst>
        </pc:spChg>
      </pc:sldChg>
      <pc:sldChg chg="addSp modSp add replId">
        <pc:chgData name="Menna Davies" userId="S::menna.davies@uwtsd.ac.uk::4afbe15e-aae4-463c-8e77-84202db36ed2" providerId="AD" clId="Web-{61D7689C-67FE-C309-CDFB-47F16BE63B6C}" dt="2024-02-26T10:52:08.966" v="195" actId="20577"/>
        <pc:sldMkLst>
          <pc:docMk/>
          <pc:sldMk cId="657382137" sldId="336"/>
        </pc:sldMkLst>
        <pc:spChg chg="add mod">
          <ac:chgData name="Menna Davies" userId="S::menna.davies@uwtsd.ac.uk::4afbe15e-aae4-463c-8e77-84202db36ed2" providerId="AD" clId="Web-{61D7689C-67FE-C309-CDFB-47F16BE63B6C}" dt="2024-02-26T10:52:08.966" v="195" actId="20577"/>
          <ac:spMkLst>
            <pc:docMk/>
            <pc:sldMk cId="657382137" sldId="336"/>
            <ac:spMk id="3" creationId="{1439AA4C-6324-74C3-7EDD-34F0F63630D5}"/>
          </ac:spMkLst>
        </pc:spChg>
      </pc:sldChg>
      <pc:sldChg chg="addSp modSp add replId">
        <pc:chgData name="Menna Davies" userId="S::menna.davies@uwtsd.ac.uk::4afbe15e-aae4-463c-8e77-84202db36ed2" providerId="AD" clId="Web-{61D7689C-67FE-C309-CDFB-47F16BE63B6C}" dt="2024-02-26T10:52:18.357" v="197" actId="20577"/>
        <pc:sldMkLst>
          <pc:docMk/>
          <pc:sldMk cId="643182122" sldId="337"/>
        </pc:sldMkLst>
        <pc:spChg chg="add mod">
          <ac:chgData name="Menna Davies" userId="S::menna.davies@uwtsd.ac.uk::4afbe15e-aae4-463c-8e77-84202db36ed2" providerId="AD" clId="Web-{61D7689C-67FE-C309-CDFB-47F16BE63B6C}" dt="2024-02-26T10:52:18.357" v="197" actId="20577"/>
          <ac:spMkLst>
            <pc:docMk/>
            <pc:sldMk cId="643182122" sldId="337"/>
            <ac:spMk id="3" creationId="{ED3E4EF3-350A-B169-CE9F-99BCDAA6C6E4}"/>
          </ac:spMkLst>
        </pc:spChg>
      </pc:sldChg>
      <pc:sldChg chg="addSp delSp modSp add ord replId">
        <pc:chgData name="Menna Davies" userId="S::menna.davies@uwtsd.ac.uk::4afbe15e-aae4-463c-8e77-84202db36ed2" providerId="AD" clId="Web-{61D7689C-67FE-C309-CDFB-47F16BE63B6C}" dt="2024-02-26T13:19:29.386" v="501"/>
        <pc:sldMkLst>
          <pc:docMk/>
          <pc:sldMk cId="2356416345" sldId="338"/>
        </pc:sldMkLst>
        <pc:spChg chg="add mod">
          <ac:chgData name="Menna Davies" userId="S::menna.davies@uwtsd.ac.uk::4afbe15e-aae4-463c-8e77-84202db36ed2" providerId="AD" clId="Web-{61D7689C-67FE-C309-CDFB-47F16BE63B6C}" dt="2024-02-26T13:14:17.671" v="430" actId="20577"/>
          <ac:spMkLst>
            <pc:docMk/>
            <pc:sldMk cId="2356416345" sldId="338"/>
            <ac:spMk id="2" creationId="{E708D8FB-22D9-80C3-89C5-D08D067FF8F9}"/>
          </ac:spMkLst>
        </pc:spChg>
        <pc:picChg chg="add mod">
          <ac:chgData name="Menna Davies" userId="S::menna.davies@uwtsd.ac.uk::4afbe15e-aae4-463c-8e77-84202db36ed2" providerId="AD" clId="Web-{61D7689C-67FE-C309-CDFB-47F16BE63B6C}" dt="2024-02-26T13:14:00.202" v="427" actId="1076"/>
          <ac:picMkLst>
            <pc:docMk/>
            <pc:sldMk cId="2356416345" sldId="338"/>
            <ac:picMk id="3" creationId="{750CF652-1286-6D89-AE11-9ADB7F3C1013}"/>
          </ac:picMkLst>
        </pc:picChg>
        <pc:picChg chg="add del mod">
          <ac:chgData name="Menna Davies" userId="S::menna.davies@uwtsd.ac.uk::4afbe15e-aae4-463c-8e77-84202db36ed2" providerId="AD" clId="Web-{61D7689C-67FE-C309-CDFB-47F16BE63B6C}" dt="2024-02-26T13:19:29.386" v="501"/>
          <ac:picMkLst>
            <pc:docMk/>
            <pc:sldMk cId="2356416345" sldId="338"/>
            <ac:picMk id="5" creationId="{284BB479-BA36-6C8E-6B7D-944B6F16EF05}"/>
          </ac:picMkLst>
        </pc:picChg>
        <pc:picChg chg="add">
          <ac:chgData name="Menna Davies" userId="S::menna.davies@uwtsd.ac.uk::4afbe15e-aae4-463c-8e77-84202db36ed2" providerId="AD" clId="Web-{61D7689C-67FE-C309-CDFB-47F16BE63B6C}" dt="2024-02-26T13:19:25.526" v="500"/>
          <ac:picMkLst>
            <pc:docMk/>
            <pc:sldMk cId="2356416345" sldId="338"/>
            <ac:picMk id="7" creationId="{241F9858-6DC2-C605-3F8A-0B1F0562901E}"/>
          </ac:picMkLst>
        </pc:picChg>
      </pc:sldChg>
      <pc:sldChg chg="addSp modSp add ord replId">
        <pc:chgData name="Menna Davies" userId="S::menna.davies@uwtsd.ac.uk::4afbe15e-aae4-463c-8e77-84202db36ed2" providerId="AD" clId="Web-{61D7689C-67FE-C309-CDFB-47F16BE63B6C}" dt="2024-02-26T13:19:16.042" v="499" actId="14100"/>
        <pc:sldMkLst>
          <pc:docMk/>
          <pc:sldMk cId="947521811" sldId="339"/>
        </pc:sldMkLst>
        <pc:spChg chg="add mod">
          <ac:chgData name="Menna Davies" userId="S::menna.davies@uwtsd.ac.uk::4afbe15e-aae4-463c-8e77-84202db36ed2" providerId="AD" clId="Web-{61D7689C-67FE-C309-CDFB-47F16BE63B6C}" dt="2024-02-26T13:18:23.743" v="494" actId="20577"/>
          <ac:spMkLst>
            <pc:docMk/>
            <pc:sldMk cId="947521811" sldId="339"/>
            <ac:spMk id="3" creationId="{7EE7475D-1A32-B54A-DF78-3E8389D7F3B6}"/>
          </ac:spMkLst>
        </pc:spChg>
        <pc:picChg chg="add">
          <ac:chgData name="Menna Davies" userId="S::menna.davies@uwtsd.ac.uk::4afbe15e-aae4-463c-8e77-84202db36ed2" providerId="AD" clId="Web-{61D7689C-67FE-C309-CDFB-47F16BE63B6C}" dt="2024-02-26T13:18:29.524" v="495"/>
          <ac:picMkLst>
            <pc:docMk/>
            <pc:sldMk cId="947521811" sldId="339"/>
            <ac:picMk id="6" creationId="{96A3495F-0AE7-BD70-165A-3B56D9E54487}"/>
          </ac:picMkLst>
        </pc:picChg>
        <pc:picChg chg="add mod">
          <ac:chgData name="Menna Davies" userId="S::menna.davies@uwtsd.ac.uk::4afbe15e-aae4-463c-8e77-84202db36ed2" providerId="AD" clId="Web-{61D7689C-67FE-C309-CDFB-47F16BE63B6C}" dt="2024-02-26T13:19:16.042" v="499" actId="14100"/>
          <ac:picMkLst>
            <pc:docMk/>
            <pc:sldMk cId="947521811" sldId="339"/>
            <ac:picMk id="7" creationId="{1D268EB3-99D9-D871-A84B-A91815B65484}"/>
          </ac:picMkLst>
        </pc:picChg>
      </pc:sldChg>
      <pc:sldChg chg="addSp delSp modSp add replId">
        <pc:chgData name="Menna Davies" userId="S::menna.davies@uwtsd.ac.uk::4afbe15e-aae4-463c-8e77-84202db36ed2" providerId="AD" clId="Web-{61D7689C-67FE-C309-CDFB-47F16BE63B6C}" dt="2024-02-26T11:10:02.583" v="315"/>
        <pc:sldMkLst>
          <pc:docMk/>
          <pc:sldMk cId="2950079057" sldId="340"/>
        </pc:sldMkLst>
        <pc:spChg chg="del">
          <ac:chgData name="Menna Davies" userId="S::menna.davies@uwtsd.ac.uk::4afbe15e-aae4-463c-8e77-84202db36ed2" providerId="AD" clId="Web-{61D7689C-67FE-C309-CDFB-47F16BE63B6C}" dt="2024-02-26T11:10:02.583" v="315"/>
          <ac:spMkLst>
            <pc:docMk/>
            <pc:sldMk cId="2950079057" sldId="340"/>
            <ac:spMk id="9" creationId="{42A4FC2C-047E-45A5-965D-8E1E3BF09BC6}"/>
          </ac:spMkLst>
        </pc:spChg>
        <pc:spChg chg="add">
          <ac:chgData name="Menna Davies" userId="S::menna.davies@uwtsd.ac.uk::4afbe15e-aae4-463c-8e77-84202db36ed2" providerId="AD" clId="Web-{61D7689C-67FE-C309-CDFB-47F16BE63B6C}" dt="2024-02-26T11:10:02.583" v="315"/>
          <ac:spMkLst>
            <pc:docMk/>
            <pc:sldMk cId="2950079057" sldId="340"/>
            <ac:spMk id="14" creationId="{22C6C9C9-83BF-4A6C-A1BF-C1735C61B4FF}"/>
          </ac:spMkLst>
        </pc:spChg>
        <pc:picChg chg="add mod">
          <ac:chgData name="Menna Davies" userId="S::menna.davies@uwtsd.ac.uk::4afbe15e-aae4-463c-8e77-84202db36ed2" providerId="AD" clId="Web-{61D7689C-67FE-C309-CDFB-47F16BE63B6C}" dt="2024-02-26T11:10:02.583" v="315"/>
          <ac:picMkLst>
            <pc:docMk/>
            <pc:sldMk cId="2950079057" sldId="340"/>
            <ac:picMk id="2" creationId="{F5982094-BB5D-E150-A0F1-932AD9DCD19F}"/>
          </ac:picMkLst>
        </pc:picChg>
        <pc:picChg chg="mod">
          <ac:chgData name="Menna Davies" userId="S::menna.davies@uwtsd.ac.uk::4afbe15e-aae4-463c-8e77-84202db36ed2" providerId="AD" clId="Web-{61D7689C-67FE-C309-CDFB-47F16BE63B6C}" dt="2024-02-26T11:10:02.583" v="315"/>
          <ac:picMkLst>
            <pc:docMk/>
            <pc:sldMk cId="2950079057" sldId="340"/>
            <ac:picMk id="4" creationId="{0742229C-AFCA-0D40-7F18-A6B60E33C3FA}"/>
          </ac:picMkLst>
        </pc:picChg>
      </pc:sldChg>
      <pc:sldChg chg="addSp modSp add replId">
        <pc:chgData name="Menna Davies" userId="S::menna.davies@uwtsd.ac.uk::4afbe15e-aae4-463c-8e77-84202db36ed2" providerId="AD" clId="Web-{61D7689C-67FE-C309-CDFB-47F16BE63B6C}" dt="2024-02-26T11:11:42.351" v="316"/>
        <pc:sldMkLst>
          <pc:docMk/>
          <pc:sldMk cId="2479889119" sldId="341"/>
        </pc:sldMkLst>
        <pc:picChg chg="add mod">
          <ac:chgData name="Menna Davies" userId="S::menna.davies@uwtsd.ac.uk::4afbe15e-aae4-463c-8e77-84202db36ed2" providerId="AD" clId="Web-{61D7689C-67FE-C309-CDFB-47F16BE63B6C}" dt="2024-02-26T11:11:42.351" v="316"/>
          <ac:picMkLst>
            <pc:docMk/>
            <pc:sldMk cId="2479889119" sldId="341"/>
            <ac:picMk id="2" creationId="{6355B476-EE11-4B38-16A0-6592F074A300}"/>
          </ac:picMkLst>
        </pc:picChg>
      </pc:sldChg>
      <pc:sldChg chg="add replId">
        <pc:chgData name="Menna Davies" userId="S::menna.davies@uwtsd.ac.uk::4afbe15e-aae4-463c-8e77-84202db36ed2" providerId="AD" clId="Web-{61D7689C-67FE-C309-CDFB-47F16BE63B6C}" dt="2024-02-21T15:42:16.472" v="36"/>
        <pc:sldMkLst>
          <pc:docMk/>
          <pc:sldMk cId="2032450040" sldId="342"/>
        </pc:sldMkLst>
      </pc:sldChg>
      <pc:sldChg chg="new del">
        <pc:chgData name="Menna Davies" userId="S::menna.davies@uwtsd.ac.uk::4afbe15e-aae4-463c-8e77-84202db36ed2" providerId="AD" clId="Web-{61D7689C-67FE-C309-CDFB-47F16BE63B6C}" dt="2024-02-26T13:08:08.095" v="341"/>
        <pc:sldMkLst>
          <pc:docMk/>
          <pc:sldMk cId="977896667" sldId="343"/>
        </pc:sldMkLst>
      </pc:sldChg>
      <pc:sldChg chg="add replId">
        <pc:chgData name="Menna Davies" userId="S::menna.davies@uwtsd.ac.uk::4afbe15e-aae4-463c-8e77-84202db36ed2" providerId="AD" clId="Web-{61D7689C-67FE-C309-CDFB-47F16BE63B6C}" dt="2024-02-26T13:06:31.014" v="317"/>
        <pc:sldMkLst>
          <pc:docMk/>
          <pc:sldMk cId="2013527982" sldId="344"/>
        </pc:sldMkLst>
      </pc:sldChg>
      <pc:sldChg chg="add replId">
        <pc:chgData name="Menna Davies" userId="S::menna.davies@uwtsd.ac.uk::4afbe15e-aae4-463c-8e77-84202db36ed2" providerId="AD" clId="Web-{61D7689C-67FE-C309-CDFB-47F16BE63B6C}" dt="2024-02-26T13:06:36.654" v="318"/>
        <pc:sldMkLst>
          <pc:docMk/>
          <pc:sldMk cId="3243504324" sldId="345"/>
        </pc:sldMkLst>
      </pc:sldChg>
      <pc:sldChg chg="add replId">
        <pc:chgData name="Menna Davies" userId="S::menna.davies@uwtsd.ac.uk::4afbe15e-aae4-463c-8e77-84202db36ed2" providerId="AD" clId="Web-{61D7689C-67FE-C309-CDFB-47F16BE63B6C}" dt="2024-02-26T13:06:37.529" v="319"/>
        <pc:sldMkLst>
          <pc:docMk/>
          <pc:sldMk cId="2494244739" sldId="346"/>
        </pc:sldMkLst>
      </pc:sldChg>
      <pc:sldChg chg="add replId">
        <pc:chgData name="Menna Davies" userId="S::menna.davies@uwtsd.ac.uk::4afbe15e-aae4-463c-8e77-84202db36ed2" providerId="AD" clId="Web-{61D7689C-67FE-C309-CDFB-47F16BE63B6C}" dt="2024-02-26T13:06:38.373" v="320"/>
        <pc:sldMkLst>
          <pc:docMk/>
          <pc:sldMk cId="4163555099" sldId="347"/>
        </pc:sldMkLst>
      </pc:sldChg>
      <pc:sldChg chg="add replId">
        <pc:chgData name="Menna Davies" userId="S::menna.davies@uwtsd.ac.uk::4afbe15e-aae4-463c-8e77-84202db36ed2" providerId="AD" clId="Web-{61D7689C-67FE-C309-CDFB-47F16BE63B6C}" dt="2024-02-26T13:06:40.092" v="321"/>
        <pc:sldMkLst>
          <pc:docMk/>
          <pc:sldMk cId="4241884897" sldId="348"/>
        </pc:sldMkLst>
      </pc:sldChg>
      <pc:sldChg chg="add replId">
        <pc:chgData name="Menna Davies" userId="S::menna.davies@uwtsd.ac.uk::4afbe15e-aae4-463c-8e77-84202db36ed2" providerId="AD" clId="Web-{61D7689C-67FE-C309-CDFB-47F16BE63B6C}" dt="2024-02-26T13:06:40.905" v="322"/>
        <pc:sldMkLst>
          <pc:docMk/>
          <pc:sldMk cId="1939287767" sldId="349"/>
        </pc:sldMkLst>
      </pc:sldChg>
      <pc:sldChg chg="add replId">
        <pc:chgData name="Menna Davies" userId="S::menna.davies@uwtsd.ac.uk::4afbe15e-aae4-463c-8e77-84202db36ed2" providerId="AD" clId="Web-{61D7689C-67FE-C309-CDFB-47F16BE63B6C}" dt="2024-02-26T13:06:41.764" v="323"/>
        <pc:sldMkLst>
          <pc:docMk/>
          <pc:sldMk cId="2749455390" sldId="350"/>
        </pc:sldMkLst>
      </pc:sldChg>
      <pc:sldChg chg="add replId">
        <pc:chgData name="Menna Davies" userId="S::menna.davies@uwtsd.ac.uk::4afbe15e-aae4-463c-8e77-84202db36ed2" providerId="AD" clId="Web-{61D7689C-67FE-C309-CDFB-47F16BE63B6C}" dt="2024-02-26T13:06:42.623" v="324"/>
        <pc:sldMkLst>
          <pc:docMk/>
          <pc:sldMk cId="1097733550" sldId="351"/>
        </pc:sldMkLst>
      </pc:sldChg>
      <pc:sldChg chg="add replId">
        <pc:chgData name="Menna Davies" userId="S::menna.davies@uwtsd.ac.uk::4afbe15e-aae4-463c-8e77-84202db36ed2" providerId="AD" clId="Web-{61D7689C-67FE-C309-CDFB-47F16BE63B6C}" dt="2024-02-26T13:06:43.686" v="325"/>
        <pc:sldMkLst>
          <pc:docMk/>
          <pc:sldMk cId="3467431983" sldId="352"/>
        </pc:sldMkLst>
      </pc:sldChg>
      <pc:sldChg chg="add replId">
        <pc:chgData name="Menna Davies" userId="S::menna.davies@uwtsd.ac.uk::4afbe15e-aae4-463c-8e77-84202db36ed2" providerId="AD" clId="Web-{61D7689C-67FE-C309-CDFB-47F16BE63B6C}" dt="2024-02-26T13:06:44.639" v="326"/>
        <pc:sldMkLst>
          <pc:docMk/>
          <pc:sldMk cId="212812485" sldId="353"/>
        </pc:sldMkLst>
      </pc:sldChg>
      <pc:sldChg chg="add replId">
        <pc:chgData name="Menna Davies" userId="S::menna.davies@uwtsd.ac.uk::4afbe15e-aae4-463c-8e77-84202db36ed2" providerId="AD" clId="Web-{61D7689C-67FE-C309-CDFB-47F16BE63B6C}" dt="2024-02-26T13:06:45.670" v="327"/>
        <pc:sldMkLst>
          <pc:docMk/>
          <pc:sldMk cId="137718768" sldId="354"/>
        </pc:sldMkLst>
      </pc:sldChg>
      <pc:sldChg chg="add replId">
        <pc:chgData name="Menna Davies" userId="S::menna.davies@uwtsd.ac.uk::4afbe15e-aae4-463c-8e77-84202db36ed2" providerId="AD" clId="Web-{61D7689C-67FE-C309-CDFB-47F16BE63B6C}" dt="2024-02-26T13:06:46.764" v="328"/>
        <pc:sldMkLst>
          <pc:docMk/>
          <pc:sldMk cId="445501731" sldId="355"/>
        </pc:sldMkLst>
      </pc:sldChg>
      <pc:sldChg chg="add replId">
        <pc:chgData name="Menna Davies" userId="S::menna.davies@uwtsd.ac.uk::4afbe15e-aae4-463c-8e77-84202db36ed2" providerId="AD" clId="Web-{61D7689C-67FE-C309-CDFB-47F16BE63B6C}" dt="2024-02-26T13:06:47.608" v="329"/>
        <pc:sldMkLst>
          <pc:docMk/>
          <pc:sldMk cId="1502800559" sldId="356"/>
        </pc:sldMkLst>
      </pc:sldChg>
      <pc:sldChg chg="add replId">
        <pc:chgData name="Menna Davies" userId="S::menna.davies@uwtsd.ac.uk::4afbe15e-aae4-463c-8e77-84202db36ed2" providerId="AD" clId="Web-{61D7689C-67FE-C309-CDFB-47F16BE63B6C}" dt="2024-02-26T13:06:48.374" v="330"/>
        <pc:sldMkLst>
          <pc:docMk/>
          <pc:sldMk cId="3521383175" sldId="357"/>
        </pc:sldMkLst>
      </pc:sldChg>
      <pc:sldChg chg="add replId">
        <pc:chgData name="Menna Davies" userId="S::menna.davies@uwtsd.ac.uk::4afbe15e-aae4-463c-8e77-84202db36ed2" providerId="AD" clId="Web-{61D7689C-67FE-C309-CDFB-47F16BE63B6C}" dt="2024-02-26T13:06:49.858" v="331"/>
        <pc:sldMkLst>
          <pc:docMk/>
          <pc:sldMk cId="27932756" sldId="358"/>
        </pc:sldMkLst>
      </pc:sldChg>
      <pc:sldChg chg="add replId">
        <pc:chgData name="Menna Davies" userId="S::menna.davies@uwtsd.ac.uk::4afbe15e-aae4-463c-8e77-84202db36ed2" providerId="AD" clId="Web-{61D7689C-67FE-C309-CDFB-47F16BE63B6C}" dt="2024-02-26T13:06:50.952" v="332"/>
        <pc:sldMkLst>
          <pc:docMk/>
          <pc:sldMk cId="372834875" sldId="359"/>
        </pc:sldMkLst>
      </pc:sldChg>
      <pc:sldChg chg="add replId">
        <pc:chgData name="Menna Davies" userId="S::menna.davies@uwtsd.ac.uk::4afbe15e-aae4-463c-8e77-84202db36ed2" providerId="AD" clId="Web-{61D7689C-67FE-C309-CDFB-47F16BE63B6C}" dt="2024-02-26T13:06:52.155" v="333"/>
        <pc:sldMkLst>
          <pc:docMk/>
          <pc:sldMk cId="244673336" sldId="360"/>
        </pc:sldMkLst>
      </pc:sldChg>
      <pc:sldChg chg="add replId">
        <pc:chgData name="Menna Davies" userId="S::menna.davies@uwtsd.ac.uk::4afbe15e-aae4-463c-8e77-84202db36ed2" providerId="AD" clId="Web-{61D7689C-67FE-C309-CDFB-47F16BE63B6C}" dt="2024-02-26T13:06:53.264" v="334"/>
        <pc:sldMkLst>
          <pc:docMk/>
          <pc:sldMk cId="4254795783" sldId="361"/>
        </pc:sldMkLst>
      </pc:sldChg>
      <pc:sldChg chg="add replId">
        <pc:chgData name="Menna Davies" userId="S::menna.davies@uwtsd.ac.uk::4afbe15e-aae4-463c-8e77-84202db36ed2" providerId="AD" clId="Web-{61D7689C-67FE-C309-CDFB-47F16BE63B6C}" dt="2024-02-26T13:06:54.218" v="335"/>
        <pc:sldMkLst>
          <pc:docMk/>
          <pc:sldMk cId="284138970" sldId="362"/>
        </pc:sldMkLst>
      </pc:sldChg>
      <pc:sldChg chg="add replId">
        <pc:chgData name="Menna Davies" userId="S::menna.davies@uwtsd.ac.uk::4afbe15e-aae4-463c-8e77-84202db36ed2" providerId="AD" clId="Web-{61D7689C-67FE-C309-CDFB-47F16BE63B6C}" dt="2024-02-26T13:06:55.280" v="336"/>
        <pc:sldMkLst>
          <pc:docMk/>
          <pc:sldMk cId="2549474248" sldId="363"/>
        </pc:sldMkLst>
      </pc:sldChg>
      <pc:sldChg chg="add replId">
        <pc:chgData name="Menna Davies" userId="S::menna.davies@uwtsd.ac.uk::4afbe15e-aae4-463c-8e77-84202db36ed2" providerId="AD" clId="Web-{61D7689C-67FE-C309-CDFB-47F16BE63B6C}" dt="2024-02-26T13:06:56.171" v="337"/>
        <pc:sldMkLst>
          <pc:docMk/>
          <pc:sldMk cId="3790468164" sldId="364"/>
        </pc:sldMkLst>
      </pc:sldChg>
      <pc:sldChg chg="add replId">
        <pc:chgData name="Menna Davies" userId="S::menna.davies@uwtsd.ac.uk::4afbe15e-aae4-463c-8e77-84202db36ed2" providerId="AD" clId="Web-{61D7689C-67FE-C309-CDFB-47F16BE63B6C}" dt="2024-02-26T13:06:57.327" v="338"/>
        <pc:sldMkLst>
          <pc:docMk/>
          <pc:sldMk cId="1850108867" sldId="365"/>
        </pc:sldMkLst>
      </pc:sldChg>
      <pc:sldChg chg="add replId">
        <pc:chgData name="Menna Davies" userId="S::menna.davies@uwtsd.ac.uk::4afbe15e-aae4-463c-8e77-84202db36ed2" providerId="AD" clId="Web-{61D7689C-67FE-C309-CDFB-47F16BE63B6C}" dt="2024-02-26T13:06:58.327" v="339"/>
        <pc:sldMkLst>
          <pc:docMk/>
          <pc:sldMk cId="337594134" sldId="366"/>
        </pc:sldMkLst>
      </pc:sldChg>
      <pc:sldChg chg="add replId">
        <pc:chgData name="Menna Davies" userId="S::menna.davies@uwtsd.ac.uk::4afbe15e-aae4-463c-8e77-84202db36ed2" providerId="AD" clId="Web-{61D7689C-67FE-C309-CDFB-47F16BE63B6C}" dt="2024-02-26T13:06:59.546" v="340"/>
        <pc:sldMkLst>
          <pc:docMk/>
          <pc:sldMk cId="1041772418" sldId="367"/>
        </pc:sldMkLst>
      </pc:sldChg>
      <pc:sldMasterChg chg="addSldLayout">
        <pc:chgData name="Menna Davies" userId="S::menna.davies@uwtsd.ac.uk::4afbe15e-aae4-463c-8e77-84202db36ed2" providerId="AD" clId="Web-{61D7689C-67FE-C309-CDFB-47F16BE63B6C}" dt="2024-02-21T15:35:59.037" v="1"/>
        <pc:sldMasterMkLst>
          <pc:docMk/>
          <pc:sldMasterMk cId="2460954070" sldId="2147483660"/>
        </pc:sldMasterMkLst>
        <pc:sldLayoutChg chg="add">
          <pc:chgData name="Menna Davies" userId="S::menna.davies@uwtsd.ac.uk::4afbe15e-aae4-463c-8e77-84202db36ed2" providerId="AD" clId="Web-{61D7689C-67FE-C309-CDFB-47F16BE63B6C}" dt="2024-02-21T15:35:59.037" v="1"/>
          <pc:sldLayoutMkLst>
            <pc:docMk/>
            <pc:sldMasterMk cId="2460954070" sldId="2147483660"/>
            <pc:sldLayoutMk cId="1123162994" sldId="2147483672"/>
          </pc:sldLayoutMkLst>
        </pc:sldLayoutChg>
      </pc:sldMasterChg>
    </pc:docChg>
  </pc:docChgLst>
  <pc:docChgLst>
    <pc:chgData name="Menna Davies" userId="S::menna.davies@uwtsd.ac.uk::4afbe15e-aae4-463c-8e77-84202db36ed2" providerId="AD" clId="Web-{EFBBEB16-81F0-15BD-A83C-C19633D0A9C6}"/>
    <pc:docChg chg="addSld delSld modSld">
      <pc:chgData name="Menna Davies" userId="S::menna.davies@uwtsd.ac.uk::4afbe15e-aae4-463c-8e77-84202db36ed2" providerId="AD" clId="Web-{EFBBEB16-81F0-15BD-A83C-C19633D0A9C6}" dt="2024-03-05T16:02:51.839" v="555" actId="1076"/>
      <pc:docMkLst>
        <pc:docMk/>
      </pc:docMkLst>
      <pc:sldChg chg="modSp">
        <pc:chgData name="Menna Davies" userId="S::menna.davies@uwtsd.ac.uk::4afbe15e-aae4-463c-8e77-84202db36ed2" providerId="AD" clId="Web-{EFBBEB16-81F0-15BD-A83C-C19633D0A9C6}" dt="2024-03-05T10:24:50.962" v="343" actId="1076"/>
        <pc:sldMkLst>
          <pc:docMk/>
          <pc:sldMk cId="109857222" sldId="256"/>
        </pc:sldMkLst>
        <pc:spChg chg="mod">
          <ac:chgData name="Menna Davies" userId="S::menna.davies@uwtsd.ac.uk::4afbe15e-aae4-463c-8e77-84202db36ed2" providerId="AD" clId="Web-{EFBBEB16-81F0-15BD-A83C-C19633D0A9C6}" dt="2024-03-05T10:24:50.962" v="343" actId="1076"/>
          <ac:spMkLst>
            <pc:docMk/>
            <pc:sldMk cId="109857222" sldId="256"/>
            <ac:spMk id="50" creationId="{471122CE-4E2D-F0DE-7CEC-5108549BC21B}"/>
          </ac:spMkLst>
        </pc:spChg>
      </pc:sldChg>
      <pc:sldChg chg="modSp">
        <pc:chgData name="Menna Davies" userId="S::menna.davies@uwtsd.ac.uk::4afbe15e-aae4-463c-8e77-84202db36ed2" providerId="AD" clId="Web-{EFBBEB16-81F0-15BD-A83C-C19633D0A9C6}" dt="2024-03-05T16:02:51.839" v="555" actId="1076"/>
        <pc:sldMkLst>
          <pc:docMk/>
          <pc:sldMk cId="1666589960" sldId="257"/>
        </pc:sldMkLst>
        <pc:spChg chg="mod">
          <ac:chgData name="Menna Davies" userId="S::menna.davies@uwtsd.ac.uk::4afbe15e-aae4-463c-8e77-84202db36ed2" providerId="AD" clId="Web-{EFBBEB16-81F0-15BD-A83C-C19633D0A9C6}" dt="2024-03-05T16:02:51.839" v="555" actId="1076"/>
          <ac:spMkLst>
            <pc:docMk/>
            <pc:sldMk cId="1666589960" sldId="257"/>
            <ac:spMk id="5" creationId="{86133C5F-BFEB-5D01-AFF2-68C00A0F238A}"/>
          </ac:spMkLst>
        </pc:spChg>
      </pc:sldChg>
      <pc:sldChg chg="delSp">
        <pc:chgData name="Menna Davies" userId="S::menna.davies@uwtsd.ac.uk::4afbe15e-aae4-463c-8e77-84202db36ed2" providerId="AD" clId="Web-{EFBBEB16-81F0-15BD-A83C-C19633D0A9C6}" dt="2024-03-05T10:10:13.239" v="31"/>
        <pc:sldMkLst>
          <pc:docMk/>
          <pc:sldMk cId="2032450040" sldId="342"/>
        </pc:sldMkLst>
        <pc:spChg chg="del">
          <ac:chgData name="Menna Davies" userId="S::menna.davies@uwtsd.ac.uk::4afbe15e-aae4-463c-8e77-84202db36ed2" providerId="AD" clId="Web-{EFBBEB16-81F0-15BD-A83C-C19633D0A9C6}" dt="2024-03-05T10:10:13.239" v="31"/>
          <ac:spMkLst>
            <pc:docMk/>
            <pc:sldMk cId="2032450040" sldId="342"/>
            <ac:spMk id="20" creationId="{9BBC316D-4288-8BA6-5CAA-32F9260D79F9}"/>
          </ac:spMkLst>
        </pc:spChg>
      </pc:sldChg>
      <pc:sldChg chg="delSp modNotes">
        <pc:chgData name="Menna Davies" userId="S::menna.davies@uwtsd.ac.uk::4afbe15e-aae4-463c-8e77-84202db36ed2" providerId="AD" clId="Web-{EFBBEB16-81F0-15BD-A83C-C19633D0A9C6}" dt="2024-03-05T10:15:25.436" v="162"/>
        <pc:sldMkLst>
          <pc:docMk/>
          <pc:sldMk cId="4163555099" sldId="347"/>
        </pc:sldMkLst>
        <pc:spChg chg="del">
          <ac:chgData name="Menna Davies" userId="S::menna.davies@uwtsd.ac.uk::4afbe15e-aae4-463c-8e77-84202db36ed2" providerId="AD" clId="Web-{EFBBEB16-81F0-15BD-A83C-C19633D0A9C6}" dt="2024-03-05T10:10:28.974" v="32"/>
          <ac:spMkLst>
            <pc:docMk/>
            <pc:sldMk cId="4163555099" sldId="347"/>
            <ac:spMk id="7" creationId="{B700898C-BEF4-1313-3BE2-92798CBD2A9C}"/>
          </ac:spMkLst>
        </pc:spChg>
      </pc:sldChg>
      <pc:sldChg chg="modSp">
        <pc:chgData name="Menna Davies" userId="S::menna.davies@uwtsd.ac.uk::4afbe15e-aae4-463c-8e77-84202db36ed2" providerId="AD" clId="Web-{EFBBEB16-81F0-15BD-A83C-C19633D0A9C6}" dt="2024-03-05T10:11:02.178" v="33" actId="688"/>
        <pc:sldMkLst>
          <pc:docMk/>
          <pc:sldMk cId="1939287767" sldId="349"/>
        </pc:sldMkLst>
        <pc:picChg chg="mod">
          <ac:chgData name="Menna Davies" userId="S::menna.davies@uwtsd.ac.uk::4afbe15e-aae4-463c-8e77-84202db36ed2" providerId="AD" clId="Web-{EFBBEB16-81F0-15BD-A83C-C19633D0A9C6}" dt="2024-03-05T10:11:02.178" v="33" actId="688"/>
          <ac:picMkLst>
            <pc:docMk/>
            <pc:sldMk cId="1939287767" sldId="349"/>
            <ac:picMk id="2" creationId="{718D816B-AE82-D308-0540-9040785EE9F9}"/>
          </ac:picMkLst>
        </pc:picChg>
      </pc:sldChg>
      <pc:sldChg chg="addSp delSp modSp modNotes">
        <pc:chgData name="Menna Davies" userId="S::menna.davies@uwtsd.ac.uk::4afbe15e-aae4-463c-8e77-84202db36ed2" providerId="AD" clId="Web-{EFBBEB16-81F0-15BD-A83C-C19633D0A9C6}" dt="2024-03-05T10:29:31.206" v="494" actId="1076"/>
        <pc:sldMkLst>
          <pc:docMk/>
          <pc:sldMk cId="2749455390" sldId="350"/>
        </pc:sldMkLst>
        <pc:picChg chg="add del mod">
          <ac:chgData name="Menna Davies" userId="S::menna.davies@uwtsd.ac.uk::4afbe15e-aae4-463c-8e77-84202db36ed2" providerId="AD" clId="Web-{EFBBEB16-81F0-15BD-A83C-C19633D0A9C6}" dt="2024-03-05T10:29:18.534" v="491"/>
          <ac:picMkLst>
            <pc:docMk/>
            <pc:sldMk cId="2749455390" sldId="350"/>
            <ac:picMk id="8" creationId="{AB99F95D-44DB-C972-4CAF-E0B8796A8834}"/>
          </ac:picMkLst>
        </pc:picChg>
        <pc:picChg chg="del">
          <ac:chgData name="Menna Davies" userId="S::menna.davies@uwtsd.ac.uk::4afbe15e-aae4-463c-8e77-84202db36ed2" providerId="AD" clId="Web-{EFBBEB16-81F0-15BD-A83C-C19633D0A9C6}" dt="2024-03-05T10:25:38.339" v="344"/>
          <ac:picMkLst>
            <pc:docMk/>
            <pc:sldMk cId="2749455390" sldId="350"/>
            <ac:picMk id="10" creationId="{DA0DE7EC-CE28-A731-B6AB-8814B4AD9584}"/>
          </ac:picMkLst>
        </pc:picChg>
        <pc:picChg chg="del">
          <ac:chgData name="Menna Davies" userId="S::menna.davies@uwtsd.ac.uk::4afbe15e-aae4-463c-8e77-84202db36ed2" providerId="AD" clId="Web-{EFBBEB16-81F0-15BD-A83C-C19633D0A9C6}" dt="2024-03-05T10:25:39.589" v="345"/>
          <ac:picMkLst>
            <pc:docMk/>
            <pc:sldMk cId="2749455390" sldId="350"/>
            <ac:picMk id="11" creationId="{E42ECF86-091E-220F-27CC-3F03C68ADEA6}"/>
          </ac:picMkLst>
        </pc:picChg>
        <pc:picChg chg="add del mod">
          <ac:chgData name="Menna Davies" userId="S::menna.davies@uwtsd.ac.uk::4afbe15e-aae4-463c-8e77-84202db36ed2" providerId="AD" clId="Web-{EFBBEB16-81F0-15BD-A83C-C19633D0A9C6}" dt="2024-03-05T10:28:29.173" v="485"/>
          <ac:picMkLst>
            <pc:docMk/>
            <pc:sldMk cId="2749455390" sldId="350"/>
            <ac:picMk id="12" creationId="{816FD887-0A6B-DBA7-0F80-F023D3680307}"/>
          </ac:picMkLst>
        </pc:picChg>
        <pc:picChg chg="add">
          <ac:chgData name="Menna Davies" userId="S::menna.davies@uwtsd.ac.uk::4afbe15e-aae4-463c-8e77-84202db36ed2" providerId="AD" clId="Web-{EFBBEB16-81F0-15BD-A83C-C19633D0A9C6}" dt="2024-03-05T10:29:20.831" v="492"/>
          <ac:picMkLst>
            <pc:docMk/>
            <pc:sldMk cId="2749455390" sldId="350"/>
            <ac:picMk id="14" creationId="{C22AB8DD-5ABE-2D50-DBB8-A6016B3EB74B}"/>
          </ac:picMkLst>
        </pc:picChg>
        <pc:picChg chg="add mod">
          <ac:chgData name="Menna Davies" userId="S::menna.davies@uwtsd.ac.uk::4afbe15e-aae4-463c-8e77-84202db36ed2" providerId="AD" clId="Web-{EFBBEB16-81F0-15BD-A83C-C19633D0A9C6}" dt="2024-03-05T10:29:31.206" v="494" actId="1076"/>
          <ac:picMkLst>
            <pc:docMk/>
            <pc:sldMk cId="2749455390" sldId="350"/>
            <ac:picMk id="16" creationId="{DA2B9529-14D5-FC89-88DD-6C895AE17D7E}"/>
          </ac:picMkLst>
        </pc:picChg>
      </pc:sldChg>
      <pc:sldChg chg="modSp">
        <pc:chgData name="Menna Davies" userId="S::menna.davies@uwtsd.ac.uk::4afbe15e-aae4-463c-8e77-84202db36ed2" providerId="AD" clId="Web-{EFBBEB16-81F0-15BD-A83C-C19633D0A9C6}" dt="2024-03-05T10:32:32.869" v="551" actId="20577"/>
        <pc:sldMkLst>
          <pc:docMk/>
          <pc:sldMk cId="1097733550" sldId="351"/>
        </pc:sldMkLst>
        <pc:spChg chg="mod">
          <ac:chgData name="Menna Davies" userId="S::menna.davies@uwtsd.ac.uk::4afbe15e-aae4-463c-8e77-84202db36ed2" providerId="AD" clId="Web-{EFBBEB16-81F0-15BD-A83C-C19633D0A9C6}" dt="2024-03-05T10:32:32.869" v="551" actId="20577"/>
          <ac:spMkLst>
            <pc:docMk/>
            <pc:sldMk cId="1097733550" sldId="351"/>
            <ac:spMk id="2" creationId="{7C212068-0E51-0EF7-A95C-7CD88571B266}"/>
          </ac:spMkLst>
        </pc:spChg>
      </pc:sldChg>
      <pc:sldChg chg="modSp">
        <pc:chgData name="Menna Davies" userId="S::menna.davies@uwtsd.ac.uk::4afbe15e-aae4-463c-8e77-84202db36ed2" providerId="AD" clId="Web-{EFBBEB16-81F0-15BD-A83C-C19633D0A9C6}" dt="2024-03-05T10:31:30.413" v="525" actId="20577"/>
        <pc:sldMkLst>
          <pc:docMk/>
          <pc:sldMk cId="1502800559" sldId="356"/>
        </pc:sldMkLst>
        <pc:spChg chg="mod">
          <ac:chgData name="Menna Davies" userId="S::menna.davies@uwtsd.ac.uk::4afbe15e-aae4-463c-8e77-84202db36ed2" providerId="AD" clId="Web-{EFBBEB16-81F0-15BD-A83C-C19633D0A9C6}" dt="2024-03-05T10:31:30.413" v="525" actId="20577"/>
          <ac:spMkLst>
            <pc:docMk/>
            <pc:sldMk cId="1502800559" sldId="356"/>
            <ac:spMk id="2" creationId="{910147A3-8546-8B15-E998-C63445BC0C27}"/>
          </ac:spMkLst>
        </pc:spChg>
      </pc:sldChg>
      <pc:sldChg chg="modSp">
        <pc:chgData name="Menna Davies" userId="S::menna.davies@uwtsd.ac.uk::4afbe15e-aae4-463c-8e77-84202db36ed2" providerId="AD" clId="Web-{EFBBEB16-81F0-15BD-A83C-C19633D0A9C6}" dt="2024-03-05T10:09:45.847" v="30" actId="20577"/>
        <pc:sldMkLst>
          <pc:docMk/>
          <pc:sldMk cId="3514349173" sldId="379"/>
        </pc:sldMkLst>
        <pc:spChg chg="mod">
          <ac:chgData name="Menna Davies" userId="S::menna.davies@uwtsd.ac.uk::4afbe15e-aae4-463c-8e77-84202db36ed2" providerId="AD" clId="Web-{EFBBEB16-81F0-15BD-A83C-C19633D0A9C6}" dt="2024-03-05T10:09:39.566" v="11" actId="20577"/>
          <ac:spMkLst>
            <pc:docMk/>
            <pc:sldMk cId="3514349173" sldId="379"/>
            <ac:spMk id="2" creationId="{73FD1F2C-5D0E-3357-0B59-6AB694563595}"/>
          </ac:spMkLst>
        </pc:spChg>
        <pc:spChg chg="mod">
          <ac:chgData name="Menna Davies" userId="S::menna.davies@uwtsd.ac.uk::4afbe15e-aae4-463c-8e77-84202db36ed2" providerId="AD" clId="Web-{EFBBEB16-81F0-15BD-A83C-C19633D0A9C6}" dt="2024-03-05T10:09:45.847" v="30" actId="20577"/>
          <ac:spMkLst>
            <pc:docMk/>
            <pc:sldMk cId="3514349173" sldId="379"/>
            <ac:spMk id="3" creationId="{07645CA3-71B3-FC71-248C-FAFCF6AA189C}"/>
          </ac:spMkLst>
        </pc:spChg>
      </pc:sldChg>
      <pc:sldChg chg="new del">
        <pc:chgData name="Menna Davies" userId="S::menna.davies@uwtsd.ac.uk::4afbe15e-aae4-463c-8e77-84202db36ed2" providerId="AD" clId="Web-{EFBBEB16-81F0-15BD-A83C-C19633D0A9C6}" dt="2024-03-05T10:15:55.062" v="165"/>
        <pc:sldMkLst>
          <pc:docMk/>
          <pc:sldMk cId="1643811017" sldId="380"/>
        </pc:sldMkLst>
      </pc:sldChg>
      <pc:sldChg chg="addSp modSp add replId modNotes">
        <pc:chgData name="Menna Davies" userId="S::menna.davies@uwtsd.ac.uk::4afbe15e-aae4-463c-8e77-84202db36ed2" providerId="AD" clId="Web-{EFBBEB16-81F0-15BD-A83C-C19633D0A9C6}" dt="2024-03-05T10:24:36.696" v="342" actId="1076"/>
        <pc:sldMkLst>
          <pc:docMk/>
          <pc:sldMk cId="2389109830" sldId="381"/>
        </pc:sldMkLst>
        <pc:spChg chg="add mod">
          <ac:chgData name="Menna Davies" userId="S::menna.davies@uwtsd.ac.uk::4afbe15e-aae4-463c-8e77-84202db36ed2" providerId="AD" clId="Web-{EFBBEB16-81F0-15BD-A83C-C19633D0A9C6}" dt="2024-03-05T10:21:34.525" v="217" actId="1076"/>
          <ac:spMkLst>
            <pc:docMk/>
            <pc:sldMk cId="2389109830" sldId="381"/>
            <ac:spMk id="6" creationId="{08950E9B-8903-C7BE-A73F-128F434BACEC}"/>
          </ac:spMkLst>
        </pc:spChg>
        <pc:spChg chg="add mod">
          <ac:chgData name="Menna Davies" userId="S::menna.davies@uwtsd.ac.uk::4afbe15e-aae4-463c-8e77-84202db36ed2" providerId="AD" clId="Web-{EFBBEB16-81F0-15BD-A83C-C19633D0A9C6}" dt="2024-03-05T10:22:53.677" v="267" actId="1076"/>
          <ac:spMkLst>
            <pc:docMk/>
            <pc:sldMk cId="2389109830" sldId="381"/>
            <ac:spMk id="7" creationId="{BBA8E217-46A0-1103-D22B-CC7F830BE887}"/>
          </ac:spMkLst>
        </pc:spChg>
        <pc:picChg chg="add mod">
          <ac:chgData name="Menna Davies" userId="S::menna.davies@uwtsd.ac.uk::4afbe15e-aae4-463c-8e77-84202db36ed2" providerId="AD" clId="Web-{EFBBEB16-81F0-15BD-A83C-C19633D0A9C6}" dt="2024-03-05T10:17:36.033" v="170" actId="1076"/>
          <ac:picMkLst>
            <pc:docMk/>
            <pc:sldMk cId="2389109830" sldId="381"/>
            <ac:picMk id="2" creationId="{B3590377-3CB7-B5E6-5CA0-296E4203B9EE}"/>
          </ac:picMkLst>
        </pc:picChg>
        <pc:picChg chg="add mod">
          <ac:chgData name="Menna Davies" userId="S::menna.davies@uwtsd.ac.uk::4afbe15e-aae4-463c-8e77-84202db36ed2" providerId="AD" clId="Web-{EFBBEB16-81F0-15BD-A83C-C19633D0A9C6}" dt="2024-03-05T10:18:33.566" v="173" actId="1076"/>
          <ac:picMkLst>
            <pc:docMk/>
            <pc:sldMk cId="2389109830" sldId="381"/>
            <ac:picMk id="5" creationId="{50160EE1-16FB-D97B-9552-2B831873357F}"/>
          </ac:picMkLst>
        </pc:picChg>
        <pc:picChg chg="add mod">
          <ac:chgData name="Menna Davies" userId="S::menna.davies@uwtsd.ac.uk::4afbe15e-aae4-463c-8e77-84202db36ed2" providerId="AD" clId="Web-{EFBBEB16-81F0-15BD-A83C-C19633D0A9C6}" dt="2024-03-05T10:24:36.696" v="342" actId="1076"/>
          <ac:picMkLst>
            <pc:docMk/>
            <pc:sldMk cId="2389109830" sldId="381"/>
            <ac:picMk id="8" creationId="{C2FE2D49-FB38-6FD7-E2D5-48CF4F217FAC}"/>
          </ac:picMkLst>
        </pc:picChg>
      </pc:sldChg>
      <pc:sldChg chg="addSp delSp modSp add replId">
        <pc:chgData name="Menna Davies" userId="S::menna.davies@uwtsd.ac.uk::4afbe15e-aae4-463c-8e77-84202db36ed2" providerId="AD" clId="Web-{EFBBEB16-81F0-15BD-A83C-C19633D0A9C6}" dt="2024-03-05T10:29:00.283" v="490" actId="1076"/>
        <pc:sldMkLst>
          <pc:docMk/>
          <pc:sldMk cId="3525753965" sldId="382"/>
        </pc:sldMkLst>
        <pc:picChg chg="del">
          <ac:chgData name="Menna Davies" userId="S::menna.davies@uwtsd.ac.uk::4afbe15e-aae4-463c-8e77-84202db36ed2" providerId="AD" clId="Web-{EFBBEB16-81F0-15BD-A83C-C19633D0A9C6}" dt="2024-03-05T10:28:52.205" v="488"/>
          <ac:picMkLst>
            <pc:docMk/>
            <pc:sldMk cId="3525753965" sldId="382"/>
            <ac:picMk id="8" creationId="{AB99F95D-44DB-C972-4CAF-E0B8796A8834}"/>
          </ac:picMkLst>
        </pc:picChg>
        <pc:picChg chg="add">
          <ac:chgData name="Menna Davies" userId="S::menna.davies@uwtsd.ac.uk::4afbe15e-aae4-463c-8e77-84202db36ed2" providerId="AD" clId="Web-{EFBBEB16-81F0-15BD-A83C-C19633D0A9C6}" dt="2024-03-05T10:28:49.267" v="487"/>
          <ac:picMkLst>
            <pc:docMk/>
            <pc:sldMk cId="3525753965" sldId="382"/>
            <ac:picMk id="10" creationId="{5FF2F3F6-7B3B-A7CF-CF82-D15E631B6EE4}"/>
          </ac:picMkLst>
        </pc:picChg>
        <pc:picChg chg="add mod">
          <ac:chgData name="Menna Davies" userId="S::menna.davies@uwtsd.ac.uk::4afbe15e-aae4-463c-8e77-84202db36ed2" providerId="AD" clId="Web-{EFBBEB16-81F0-15BD-A83C-C19633D0A9C6}" dt="2024-03-05T10:29:00.283" v="490" actId="1076"/>
          <ac:picMkLst>
            <pc:docMk/>
            <pc:sldMk cId="3525753965" sldId="382"/>
            <ac:picMk id="12" creationId="{51EC691A-106D-3E22-D97A-4EC90E094CA1}"/>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9DA790-FBFD-4578-84AC-C906DBB3559C}" type="datetimeFigureOut">
              <a:t>3/5/2024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224BD9-86CD-4A8E-9CE3-B6FD2E819884}" type="slidenum">
              <a:t>‹#›</a:t>
            </a:fld>
            <a:endParaRPr lang="en-US"/>
          </a:p>
        </p:txBody>
      </p:sp>
    </p:spTree>
    <p:extLst>
      <p:ext uri="{BB962C8B-B14F-4D97-AF65-F5344CB8AC3E}">
        <p14:creationId xmlns:p14="http://schemas.microsoft.com/office/powerpoint/2010/main" val="363694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Distribute flip chart sheets of paper between groups and students to write their answers.</a:t>
            </a:r>
          </a:p>
        </p:txBody>
      </p:sp>
      <p:sp>
        <p:nvSpPr>
          <p:cNvPr id="4" name="Slide Number Placeholder 3"/>
          <p:cNvSpPr>
            <a:spLocks noGrp="1"/>
          </p:cNvSpPr>
          <p:nvPr>
            <p:ph type="sldNum" sz="quarter" idx="5"/>
          </p:nvPr>
        </p:nvSpPr>
        <p:spPr/>
        <p:txBody>
          <a:bodyPr/>
          <a:lstStyle/>
          <a:p>
            <a:fld id="{48224BD9-86CD-4A8E-9CE3-B6FD2E819884}" type="slidenum">
              <a:rPr lang="en-US"/>
              <a:t>2</a:t>
            </a:fld>
            <a:endParaRPr lang="en-US"/>
          </a:p>
        </p:txBody>
      </p:sp>
    </p:spTree>
    <p:extLst>
      <p:ext uri="{BB962C8B-B14F-4D97-AF65-F5344CB8AC3E}">
        <p14:creationId xmlns:p14="http://schemas.microsoft.com/office/powerpoint/2010/main" val="17108614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Will need flip chart paper for this activity. Place 6 sheets of paper around the room with one </a:t>
            </a:r>
            <a:r>
              <a:rPr lang="en-US" dirty="0" err="1">
                <a:cs typeface="Calibri"/>
              </a:rPr>
              <a:t>AoLE</a:t>
            </a:r>
            <a:r>
              <a:rPr lang="en-US" dirty="0">
                <a:cs typeface="Calibri"/>
              </a:rPr>
              <a:t> as a title for each sheet. Students to write their ideas of possible activities for each </a:t>
            </a:r>
            <a:r>
              <a:rPr lang="en-US" dirty="0" err="1">
                <a:cs typeface="Calibri"/>
              </a:rPr>
              <a:t>AoLE</a:t>
            </a:r>
            <a:r>
              <a:rPr lang="en-US" dirty="0">
                <a:cs typeface="Calibri"/>
              </a:rPr>
              <a:t>. Share their ideas.</a:t>
            </a:r>
          </a:p>
        </p:txBody>
      </p:sp>
      <p:sp>
        <p:nvSpPr>
          <p:cNvPr id="4" name="Slide Number Placeholder 3"/>
          <p:cNvSpPr>
            <a:spLocks noGrp="1"/>
          </p:cNvSpPr>
          <p:nvPr>
            <p:ph type="sldNum" sz="quarter" idx="5"/>
          </p:nvPr>
        </p:nvSpPr>
        <p:spPr/>
        <p:txBody>
          <a:bodyPr/>
          <a:lstStyle/>
          <a:p>
            <a:fld id="{48224BD9-86CD-4A8E-9CE3-B6FD2E819884}" type="slidenum">
              <a:t>28</a:t>
            </a:fld>
            <a:endParaRPr lang="en-US"/>
          </a:p>
        </p:txBody>
      </p:sp>
    </p:spTree>
    <p:extLst>
      <p:ext uri="{BB962C8B-B14F-4D97-AF65-F5344CB8AC3E}">
        <p14:creationId xmlns:p14="http://schemas.microsoft.com/office/powerpoint/2010/main" val="11432260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Display students ideas from previous activity – how can their </a:t>
            </a:r>
            <a:r>
              <a:rPr lang="en-US" dirty="0" err="1">
                <a:ea typeface="Calibri"/>
                <a:cs typeface="Calibri"/>
              </a:rPr>
              <a:t>AoLE's</a:t>
            </a:r>
            <a:r>
              <a:rPr lang="en-US" dirty="0">
                <a:ea typeface="Calibri"/>
                <a:cs typeface="Calibri"/>
              </a:rPr>
              <a:t> ideas now be adapted to become cross-curricular. Remind students of the numeracy, literacy and digital competency framework.</a:t>
            </a:r>
          </a:p>
        </p:txBody>
      </p:sp>
      <p:sp>
        <p:nvSpPr>
          <p:cNvPr id="4" name="Slide Number Placeholder 3"/>
          <p:cNvSpPr>
            <a:spLocks noGrp="1"/>
          </p:cNvSpPr>
          <p:nvPr>
            <p:ph type="sldNum" sz="quarter" idx="5"/>
          </p:nvPr>
        </p:nvSpPr>
        <p:spPr/>
        <p:txBody>
          <a:bodyPr/>
          <a:lstStyle/>
          <a:p>
            <a:fld id="{48224BD9-86CD-4A8E-9CE3-B6FD2E819884}" type="slidenum">
              <a:rPr lang="en-US"/>
              <a:t>29</a:t>
            </a:fld>
            <a:endParaRPr lang="en-US"/>
          </a:p>
        </p:txBody>
      </p:sp>
    </p:spTree>
    <p:extLst>
      <p:ext uri="{BB962C8B-B14F-4D97-AF65-F5344CB8AC3E}">
        <p14:creationId xmlns:p14="http://schemas.microsoft.com/office/powerpoint/2010/main" val="20450457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Display students ideas from previous activity – how can their </a:t>
            </a:r>
            <a:r>
              <a:rPr lang="en-US" dirty="0" err="1">
                <a:ea typeface="Calibri"/>
                <a:cs typeface="Calibri"/>
              </a:rPr>
              <a:t>AoLE's</a:t>
            </a:r>
            <a:r>
              <a:rPr lang="en-US" dirty="0">
                <a:ea typeface="Calibri"/>
                <a:cs typeface="Calibri"/>
              </a:rPr>
              <a:t> ideas now be adapted to become cross-curricular. Remind students of the numeracy, literacy and digital competency framework.</a:t>
            </a:r>
          </a:p>
        </p:txBody>
      </p:sp>
      <p:sp>
        <p:nvSpPr>
          <p:cNvPr id="4" name="Slide Number Placeholder 3"/>
          <p:cNvSpPr>
            <a:spLocks noGrp="1"/>
          </p:cNvSpPr>
          <p:nvPr>
            <p:ph type="sldNum" sz="quarter" idx="5"/>
          </p:nvPr>
        </p:nvSpPr>
        <p:spPr/>
        <p:txBody>
          <a:bodyPr/>
          <a:lstStyle/>
          <a:p>
            <a:fld id="{48224BD9-86CD-4A8E-9CE3-B6FD2E819884}" type="slidenum">
              <a:rPr lang="en-US"/>
              <a:t>30</a:t>
            </a:fld>
            <a:endParaRPr lang="en-US"/>
          </a:p>
        </p:txBody>
      </p:sp>
    </p:spTree>
    <p:extLst>
      <p:ext uri="{BB962C8B-B14F-4D97-AF65-F5344CB8AC3E}">
        <p14:creationId xmlns:p14="http://schemas.microsoft.com/office/powerpoint/2010/main" val="962019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3/5/2024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3/5/2024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3/5/2024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lvl1pPr>
              <a:defRPr>
                <a:solidFill>
                  <a:srgbClr val="003B5C"/>
                </a:solidFill>
                <a:latin typeface="Century Gothic" panose="020B0502020202020204" pitchFamily="34" charset="0"/>
              </a:defRPr>
            </a:lvl1p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20" y="1825625"/>
            <a:ext cx="5444064" cy="3575934"/>
          </a:xfrm>
          <a:prstGeom prst="rect">
            <a:avLst/>
          </a:prstGeom>
        </p:spPr>
        <p:txBody>
          <a:bodyPr vert="horz" lIns="91440" tIns="45720" rIns="91440" bIns="45720" rtlCol="0">
            <a:normAutofit/>
          </a:bodyPr>
          <a:lstStyle>
            <a:lvl1pPr>
              <a:defRPr>
                <a:latin typeface="Century Gothic" panose="020B0502020202020204" pitchFamily="34" charset="0"/>
              </a:defRPr>
            </a:lvl1pPr>
            <a:lvl2pPr>
              <a:defRPr>
                <a:latin typeface="Century Gothic" panose="020B0502020202020204" pitchFamily="34" charset="0"/>
              </a:defRPr>
            </a:lvl2pPr>
            <a:lvl3pPr>
              <a:defRPr>
                <a:latin typeface="Century Gothic" panose="020B0502020202020204" pitchFamily="34" charset="0"/>
              </a:defRPr>
            </a:lvl3pPr>
            <a:lvl4pPr>
              <a:defRPr>
                <a:latin typeface="Century Gothic" panose="020B0502020202020204" pitchFamily="34" charset="0"/>
              </a:defRPr>
            </a:lvl4pPr>
            <a:lvl5pPr>
              <a:defRPr>
                <a:latin typeface="Century Gothic" panose="020B0502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2" name="Text Placeholder 2">
            <a:extLst>
              <a:ext uri="{FF2B5EF4-FFF2-40B4-BE49-F238E27FC236}">
                <a16:creationId xmlns:a16="http://schemas.microsoft.com/office/drawing/2014/main" id="{3A8836D4-3A3A-86E0-DFEE-34E1E558D5F2}"/>
              </a:ext>
            </a:extLst>
          </p:cNvPr>
          <p:cNvSpPr>
            <a:spLocks noGrp="1"/>
          </p:cNvSpPr>
          <p:nvPr>
            <p:ph idx="10"/>
          </p:nvPr>
        </p:nvSpPr>
        <p:spPr>
          <a:xfrm>
            <a:off x="6389716" y="1825625"/>
            <a:ext cx="5444064" cy="3575934"/>
          </a:xfrm>
          <a:prstGeom prst="rect">
            <a:avLst/>
          </a:prstGeom>
        </p:spPr>
        <p:txBody>
          <a:bodyPr vert="horz" lIns="91440" tIns="45720" rIns="91440" bIns="45720" rtlCol="0">
            <a:normAutofit/>
          </a:bodyPr>
          <a:lstStyle>
            <a:lvl1pPr>
              <a:defRPr>
                <a:latin typeface="Century Gothic" panose="020B0502020202020204" pitchFamily="34" charset="0"/>
              </a:defRPr>
            </a:lvl1pPr>
            <a:lvl2pPr>
              <a:defRPr>
                <a:latin typeface="Century Gothic" panose="020B0502020202020204" pitchFamily="34" charset="0"/>
              </a:defRPr>
            </a:lvl2pPr>
            <a:lvl3pPr>
              <a:defRPr>
                <a:latin typeface="Century Gothic" panose="020B0502020202020204" pitchFamily="34" charset="0"/>
              </a:defRPr>
            </a:lvl3pPr>
            <a:lvl4pPr>
              <a:defRPr>
                <a:latin typeface="Century Gothic" panose="020B0502020202020204" pitchFamily="34" charset="0"/>
              </a:defRPr>
            </a:lvl4pPr>
            <a:lvl5pPr>
              <a:defRPr>
                <a:latin typeface="Century Gothic" panose="020B0502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1231629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3/5/2024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hyperlink" Target="https://hwb.gov.wales/curriculum-for-wales/designing-your-curriculum/developing-a-vision-for-curriculum-design/#curriculum-design-and-the-four-purposes" TargetMode="External"/><Relationship Id="rId5" Type="http://schemas.openxmlformats.org/officeDocument/2006/relationships/hyperlink" Target="https://hwb.gov.wales/cwricwlwm-i-gymru/cynllunio-eich-cwricwlwm/datblygu-gweledigaeth-ar-gyfer-cynllunio-cwricwlwm/" TargetMode="External"/><Relationship Id="rId4" Type="http://schemas.openxmlformats.org/officeDocument/2006/relationships/hyperlink" Target="https://hwb.gov.wales/curriculum-for-wales"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hyperlink" Target="https://hwb.gov.wales/curriculum-for-wales/designing-your-curriculum/developing-a-vision-for-curriculum-design/#curriculum-design-and-the-four-purposes"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hyperlink" Target="https://hwb.gov.wales/cwricwlwm-i-gymru/cynllunio-eich-cwricwlwm/egwyddorion-ar-gyfer-cynllunio-ch-cwricwlwm/#datganiadau-o%E2%80%99r-hyn-sy%E2%80%99n-bwysig" TargetMode="External"/><Relationship Id="rId4" Type="http://schemas.openxmlformats.org/officeDocument/2006/relationships/hyperlink" Target="https://www.cscjes-cronfa.co.uk/repository/resource/2f6ca6a0-1353-449d-8322-1f64b1419d64/overview"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hyperlink" Target="https://www.cscjes-cronfa.co.uk/api/storage/a05c717a-0962-499f-ad4b-bea1d0368467/27%20Statements%20of%20what%20matters%20EN.pdf" TargetMode="External"/><Relationship Id="rId4" Type="http://schemas.openxmlformats.org/officeDocument/2006/relationships/hyperlink" Target="https://hwb.gov.wales/curriculum-for-wales/designing-your-curriculum/principles-for-designing-your-curriculum/#statements-of-what-matters"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20.png"/></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hyperlink" Target="https://hwb.gov.wales/cwricwlwm-i-gymru/ieithoedd-llythrennedd-a-chyfathrebu/disgrifiadau-dysgu/"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hyperlink" Target="https://hwb.gov.wales/curriculum-for-wales/humanities/descriptions-of-learning/"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hyperlink" Target="https://hwb.gov.wales/cwricwlwm-i-gymru/fframweithiau-sgiliau-trawsgwricwlaidd/#literacy-and-numeracy-framework"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hyperlink" Target="https://hwb.gov.wales/curriculum-for-wales/cross-curricular-skills-frameworks/#literacy-and-numeracy-framework"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27.png"/><Relationship Id="rId4" Type="http://schemas.openxmlformats.org/officeDocument/2006/relationships/image" Target="../media/image26.jpeg"/></Relationships>
</file>

<file path=ppt/slides/_rels/slide2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27.png"/><Relationship Id="rId4" Type="http://schemas.openxmlformats.org/officeDocument/2006/relationships/image" Target="../media/image26.jpeg"/></Relationships>
</file>

<file path=ppt/slides/_rels/slide2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2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29.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26.jpe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30.jpeg"/><Relationship Id="rId5" Type="http://schemas.openxmlformats.org/officeDocument/2006/relationships/image" Target="../media/image29.jpeg"/><Relationship Id="rId4" Type="http://schemas.openxmlformats.org/officeDocument/2006/relationships/image" Target="../media/image28.jpeg"/></Relationships>
</file>

<file path=ppt/slides/_rels/slide30.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26.jpe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30.jpeg"/><Relationship Id="rId5" Type="http://schemas.openxmlformats.org/officeDocument/2006/relationships/image" Target="../media/image29.jpeg"/><Relationship Id="rId4" Type="http://schemas.openxmlformats.org/officeDocument/2006/relationships/image" Target="../media/image28.jpeg"/></Relationships>
</file>

<file path=ppt/slides/_rels/slide31.xml.rels><?xml version="1.0" encoding="UTF-8" standalone="yes"?>
<Relationships xmlns="http://schemas.openxmlformats.org/package/2006/relationships"><Relationship Id="rId3" Type="http://schemas.openxmlformats.org/officeDocument/2006/relationships/image" Target="../media/image26.jpeg"/><Relationship Id="rId7" Type="http://schemas.openxmlformats.org/officeDocument/2006/relationships/image" Target="../media/image34.jpe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33.jpeg"/><Relationship Id="rId5" Type="http://schemas.openxmlformats.org/officeDocument/2006/relationships/image" Target="../media/image32.jpeg"/><Relationship Id="rId4" Type="http://schemas.openxmlformats.org/officeDocument/2006/relationships/image" Target="../media/image31.jpeg"/></Relationships>
</file>

<file path=ppt/slides/_rels/slide3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6.png"/></Relationships>
</file>

<file path=ppt/slides/_rels/slide3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5.png"/></Relationships>
</file>

<file path=ppt/slides/_rels/slide3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9.png"/></Relationships>
</file>

<file path=ppt/slides/_rels/slide36.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hyperlink" Target="https://hwb.gov.wales/cwricwlwm-i-gymru/cyflwyniad-i-ganllawiau-cwricwlwm-i-gymru/#fframwaith-cwricwlwm-i-gymru" TargetMode="External"/><Relationship Id="rId5" Type="http://schemas.openxmlformats.org/officeDocument/2006/relationships/hyperlink" Target="https://www.gwegogledd.cymru/curriculum-support/cyfnod-sylfaen/?lang=en" TargetMode="External"/><Relationship Id="rId4" Type="http://schemas.openxmlformats.org/officeDocument/2006/relationships/hyperlink" Target="https://ablconnect.harvard.edu/authentic-learning" TargetMode="External"/></Relationships>
</file>

<file path=ppt/slides/_rels/slide4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A8CCCB6D-5162-4AAE-A5E3-3AC55410D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0BCD8C04-CC7B-40EF-82EB-E9821F79B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0" y="2458"/>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white background with blue text&#10;&#10;Description automatically generated">
            <a:extLst>
              <a:ext uri="{FF2B5EF4-FFF2-40B4-BE49-F238E27FC236}">
                <a16:creationId xmlns:a16="http://schemas.microsoft.com/office/drawing/2014/main" id="{17ACAA09-EE4A-FD43-2687-9D419E294B97}"/>
              </a:ext>
            </a:extLst>
          </p:cNvPr>
          <p:cNvPicPr>
            <a:picLocks noChangeAspect="1"/>
          </p:cNvPicPr>
          <p:nvPr/>
        </p:nvPicPr>
        <p:blipFill rotWithShape="1">
          <a:blip r:embed="rId2">
            <a:alphaModFix amt="40000"/>
          </a:blip>
          <a:srcRect l="13580" r="17110"/>
          <a:stretch/>
        </p:blipFill>
        <p:spPr>
          <a:xfrm>
            <a:off x="-170" y="10"/>
            <a:ext cx="8450317" cy="6857990"/>
          </a:xfrm>
          <a:prstGeom prst="rect">
            <a:avLst/>
          </a:prstGeom>
        </p:spPr>
      </p:pic>
      <p:sp>
        <p:nvSpPr>
          <p:cNvPr id="5" name="TextBox 4">
            <a:extLst>
              <a:ext uri="{FF2B5EF4-FFF2-40B4-BE49-F238E27FC236}">
                <a16:creationId xmlns:a16="http://schemas.microsoft.com/office/drawing/2014/main" id="{86133C5F-BFEB-5D01-AFF2-68C00A0F238A}"/>
              </a:ext>
            </a:extLst>
          </p:cNvPr>
          <p:cNvSpPr txBox="1"/>
          <p:nvPr/>
        </p:nvSpPr>
        <p:spPr>
          <a:xfrm>
            <a:off x="914068" y="667317"/>
            <a:ext cx="5321132" cy="4567137"/>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4400" kern="1200" err="1">
                <a:solidFill>
                  <a:srgbClr val="FFFFFF"/>
                </a:solidFill>
                <a:latin typeface="Comic Sans MS"/>
                <a:ea typeface="+mj-ea"/>
                <a:cs typeface="+mj-cs"/>
              </a:rPr>
              <a:t>Darlith</a:t>
            </a:r>
            <a:r>
              <a:rPr lang="en-US" sz="4400" kern="1200" dirty="0">
                <a:solidFill>
                  <a:srgbClr val="FFFFFF"/>
                </a:solidFill>
                <a:latin typeface="Comic Sans MS"/>
                <a:ea typeface="+mj-ea"/>
                <a:cs typeface="+mj-cs"/>
              </a:rPr>
              <a:t> </a:t>
            </a:r>
            <a:r>
              <a:rPr lang="en-US" sz="4400" kern="1200" err="1">
                <a:solidFill>
                  <a:srgbClr val="FFFFFF"/>
                </a:solidFill>
                <a:latin typeface="Comic Sans MS"/>
                <a:ea typeface="+mj-ea"/>
                <a:cs typeface="+mj-cs"/>
              </a:rPr>
              <a:t>arweiniol</a:t>
            </a:r>
            <a:r>
              <a:rPr lang="en-US" sz="4400" kern="1200" dirty="0">
                <a:solidFill>
                  <a:srgbClr val="FFFFFF"/>
                </a:solidFill>
                <a:latin typeface="Comic Sans MS"/>
                <a:ea typeface="+mj-ea"/>
                <a:cs typeface="+mj-cs"/>
              </a:rPr>
              <a:t> </a:t>
            </a:r>
          </a:p>
          <a:p>
            <a:pPr>
              <a:lnSpc>
                <a:spcPct val="90000"/>
              </a:lnSpc>
              <a:spcBef>
                <a:spcPct val="0"/>
              </a:spcBef>
              <a:spcAft>
                <a:spcPts val="600"/>
              </a:spcAft>
            </a:pPr>
            <a:endParaRPr lang="en-US" sz="4400" kern="1200" dirty="0">
              <a:solidFill>
                <a:srgbClr val="FFFFFF"/>
              </a:solidFill>
              <a:latin typeface="Comic Sans MS"/>
              <a:ea typeface="+mj-ea"/>
              <a:cs typeface="+mj-cs"/>
            </a:endParaRPr>
          </a:p>
          <a:p>
            <a:pPr>
              <a:lnSpc>
                <a:spcPct val="90000"/>
              </a:lnSpc>
              <a:spcBef>
                <a:spcPct val="0"/>
              </a:spcBef>
              <a:spcAft>
                <a:spcPts val="600"/>
              </a:spcAft>
            </a:pPr>
            <a:r>
              <a:rPr lang="en-US" sz="4400" kern="1200" dirty="0">
                <a:solidFill>
                  <a:srgbClr val="FFFFFF"/>
                </a:solidFill>
                <a:latin typeface="Comic Sans MS"/>
                <a:ea typeface="+mj-ea"/>
                <a:cs typeface="+mj-cs"/>
              </a:rPr>
              <a:t>ECAD4014 </a:t>
            </a:r>
          </a:p>
          <a:p>
            <a:pPr>
              <a:lnSpc>
                <a:spcPct val="90000"/>
              </a:lnSpc>
              <a:spcBef>
                <a:spcPct val="0"/>
              </a:spcBef>
              <a:spcAft>
                <a:spcPts val="600"/>
              </a:spcAft>
            </a:pPr>
            <a:endParaRPr lang="en-US" sz="4400" kern="1200" dirty="0">
              <a:solidFill>
                <a:srgbClr val="FFFFFF"/>
              </a:solidFill>
              <a:latin typeface="Comic Sans MS"/>
              <a:ea typeface="+mj-ea"/>
              <a:cs typeface="+mj-cs"/>
            </a:endParaRPr>
          </a:p>
          <a:p>
            <a:pPr>
              <a:lnSpc>
                <a:spcPct val="90000"/>
              </a:lnSpc>
              <a:spcBef>
                <a:spcPct val="0"/>
              </a:spcBef>
              <a:spcAft>
                <a:spcPts val="600"/>
              </a:spcAft>
            </a:pPr>
            <a:r>
              <a:rPr lang="en-US" sz="4400" kern="1200" dirty="0">
                <a:solidFill>
                  <a:srgbClr val="FFFFFF"/>
                </a:solidFill>
                <a:latin typeface="Comic Sans MS"/>
                <a:ea typeface="+mj-ea"/>
                <a:cs typeface="+mj-cs"/>
              </a:rPr>
              <a:t>Lead lecture</a:t>
            </a:r>
          </a:p>
        </p:txBody>
      </p:sp>
      <p:pic>
        <p:nvPicPr>
          <p:cNvPr id="6" name="Picture 5" descr="Three Basic Approaches to Successful Cross-Curriculum Integration | Jordan  Catapano">
            <a:extLst>
              <a:ext uri="{FF2B5EF4-FFF2-40B4-BE49-F238E27FC236}">
                <a16:creationId xmlns:a16="http://schemas.microsoft.com/office/drawing/2014/main" id="{0584DB93-0A32-1FB4-0BD7-59CA322E7B3E}"/>
              </a:ext>
            </a:extLst>
          </p:cNvPr>
          <p:cNvPicPr>
            <a:picLocks noChangeAspect="1"/>
          </p:cNvPicPr>
          <p:nvPr/>
        </p:nvPicPr>
        <p:blipFill rotWithShape="1">
          <a:blip r:embed="rId3"/>
          <a:srcRect l="27004" r="30827" b="1"/>
          <a:stretch/>
        </p:blipFill>
        <p:spPr>
          <a:xfrm>
            <a:off x="6225997" y="-2458"/>
            <a:ext cx="5962785" cy="685800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6665899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white background with blue text&#10;&#10;Description automatically generated">
            <a:extLst>
              <a:ext uri="{FF2B5EF4-FFF2-40B4-BE49-F238E27FC236}">
                <a16:creationId xmlns:a16="http://schemas.microsoft.com/office/drawing/2014/main" id="{0742229C-AFCA-0D40-7F18-A6B60E33C3FA}"/>
              </a:ext>
            </a:extLst>
          </p:cNvPr>
          <p:cNvPicPr>
            <a:picLocks noChangeAspect="1"/>
          </p:cNvPicPr>
          <p:nvPr/>
        </p:nvPicPr>
        <p:blipFill rotWithShape="1">
          <a:blip r:embed="rId3"/>
          <a:srcRect t="19"/>
          <a:stretch/>
        </p:blipFill>
        <p:spPr>
          <a:xfrm>
            <a:off x="20" y="1282"/>
            <a:ext cx="12191980" cy="6856718"/>
          </a:xfrm>
          <a:prstGeom prst="rect">
            <a:avLst/>
          </a:prstGeom>
        </p:spPr>
      </p:pic>
      <p:pic>
        <p:nvPicPr>
          <p:cNvPr id="2" name="Picture 1" descr="Spider Diagram - Archives Service">
            <a:extLst>
              <a:ext uri="{FF2B5EF4-FFF2-40B4-BE49-F238E27FC236}">
                <a16:creationId xmlns:a16="http://schemas.microsoft.com/office/drawing/2014/main" id="{B3590377-3CB7-B5E6-5CA0-296E4203B9EE}"/>
              </a:ext>
            </a:extLst>
          </p:cNvPr>
          <p:cNvPicPr>
            <a:picLocks noChangeAspect="1"/>
          </p:cNvPicPr>
          <p:nvPr/>
        </p:nvPicPr>
        <p:blipFill>
          <a:blip r:embed="rId4"/>
          <a:stretch>
            <a:fillRect/>
          </a:stretch>
        </p:blipFill>
        <p:spPr>
          <a:xfrm>
            <a:off x="2353734" y="382513"/>
            <a:ext cx="7484531" cy="5220908"/>
          </a:xfrm>
          <a:prstGeom prst="rect">
            <a:avLst/>
          </a:prstGeom>
        </p:spPr>
      </p:pic>
      <p:pic>
        <p:nvPicPr>
          <p:cNvPr id="5" name="Picture 4" descr="Ymweliad a Amgueddfa Abergwili">
            <a:extLst>
              <a:ext uri="{FF2B5EF4-FFF2-40B4-BE49-F238E27FC236}">
                <a16:creationId xmlns:a16="http://schemas.microsoft.com/office/drawing/2014/main" id="{50160EE1-16FB-D97B-9552-2B831873357F}"/>
              </a:ext>
            </a:extLst>
          </p:cNvPr>
          <p:cNvPicPr>
            <a:picLocks noChangeAspect="1"/>
          </p:cNvPicPr>
          <p:nvPr/>
        </p:nvPicPr>
        <p:blipFill>
          <a:blip r:embed="rId5"/>
          <a:stretch>
            <a:fillRect/>
          </a:stretch>
        </p:blipFill>
        <p:spPr>
          <a:xfrm>
            <a:off x="4700494" y="2302034"/>
            <a:ext cx="2463799" cy="1631878"/>
          </a:xfrm>
          <a:prstGeom prst="rect">
            <a:avLst/>
          </a:prstGeom>
        </p:spPr>
      </p:pic>
      <p:sp>
        <p:nvSpPr>
          <p:cNvPr id="6" name="TextBox 5">
            <a:extLst>
              <a:ext uri="{FF2B5EF4-FFF2-40B4-BE49-F238E27FC236}">
                <a16:creationId xmlns:a16="http://schemas.microsoft.com/office/drawing/2014/main" id="{08950E9B-8903-C7BE-A73F-128F434BACEC}"/>
              </a:ext>
            </a:extLst>
          </p:cNvPr>
          <p:cNvSpPr txBox="1"/>
          <p:nvPr/>
        </p:nvSpPr>
        <p:spPr>
          <a:xfrm>
            <a:off x="120650" y="938742"/>
            <a:ext cx="2092325" cy="3539430"/>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dirty="0">
                <a:cs typeface="Calibri"/>
              </a:rPr>
              <a:t>B</a:t>
            </a:r>
            <a:r>
              <a:rPr lang="en-US" sz="2800" dirty="0">
                <a:latin typeface="Comic Sans MS"/>
                <a:cs typeface="Calibri"/>
              </a:rPr>
              <a:t>eth </a:t>
            </a:r>
            <a:r>
              <a:rPr lang="en-US" sz="2800" err="1">
                <a:latin typeface="Comic Sans MS"/>
                <a:cs typeface="Calibri"/>
              </a:rPr>
              <a:t>ddysgoch</a:t>
            </a:r>
            <a:r>
              <a:rPr lang="en-US" sz="2800" dirty="0">
                <a:latin typeface="Comic Sans MS"/>
                <a:cs typeface="Calibri"/>
              </a:rPr>
              <a:t> chi </a:t>
            </a:r>
            <a:r>
              <a:rPr lang="en-US" sz="2800" err="1">
                <a:latin typeface="Comic Sans MS"/>
                <a:cs typeface="Calibri"/>
              </a:rPr>
              <a:t>yn</a:t>
            </a:r>
            <a:r>
              <a:rPr lang="en-US" sz="2800" dirty="0">
                <a:latin typeface="Comic Sans MS"/>
                <a:cs typeface="Calibri"/>
              </a:rPr>
              <a:t> </a:t>
            </a:r>
            <a:r>
              <a:rPr lang="en-US" sz="2800" err="1">
                <a:latin typeface="Comic Sans MS"/>
                <a:cs typeface="Calibri"/>
              </a:rPr>
              <a:t>dilyn</a:t>
            </a:r>
            <a:r>
              <a:rPr lang="en-US" sz="2800" dirty="0">
                <a:latin typeface="Comic Sans MS"/>
                <a:cs typeface="Calibri"/>
              </a:rPr>
              <a:t> </a:t>
            </a:r>
            <a:r>
              <a:rPr lang="en-US" sz="2800" err="1">
                <a:latin typeface="Comic Sans MS"/>
                <a:cs typeface="Calibri"/>
              </a:rPr>
              <a:t>ein</a:t>
            </a:r>
            <a:r>
              <a:rPr lang="en-US" sz="2800" dirty="0">
                <a:latin typeface="Comic Sans MS"/>
                <a:cs typeface="Calibri"/>
              </a:rPr>
              <a:t> </a:t>
            </a:r>
            <a:r>
              <a:rPr lang="en-US" sz="2800" err="1">
                <a:latin typeface="Comic Sans MS"/>
                <a:cs typeface="Calibri"/>
              </a:rPr>
              <a:t>ymweliad</a:t>
            </a:r>
            <a:r>
              <a:rPr lang="en-US" sz="2800" dirty="0">
                <a:latin typeface="Comic Sans MS"/>
                <a:cs typeface="Calibri"/>
              </a:rPr>
              <a:t> ag </a:t>
            </a:r>
            <a:r>
              <a:rPr lang="en-US" sz="2800" err="1">
                <a:latin typeface="Comic Sans MS"/>
                <a:cs typeface="Calibri"/>
              </a:rPr>
              <a:t>Amgueddfa</a:t>
            </a:r>
            <a:r>
              <a:rPr lang="en-US" sz="2800" dirty="0">
                <a:latin typeface="Comic Sans MS"/>
                <a:cs typeface="Calibri"/>
              </a:rPr>
              <a:t> </a:t>
            </a:r>
            <a:r>
              <a:rPr lang="en-US" sz="2800" err="1">
                <a:latin typeface="Comic Sans MS"/>
                <a:cs typeface="Calibri"/>
              </a:rPr>
              <a:t>Abergwili</a:t>
            </a:r>
            <a:r>
              <a:rPr lang="en-US" sz="2800" dirty="0">
                <a:latin typeface="Comic Sans MS"/>
                <a:cs typeface="Calibri"/>
              </a:rPr>
              <a:t>?</a:t>
            </a:r>
            <a:endParaRPr lang="en-US" sz="2800" dirty="0">
              <a:latin typeface="Comic Sans MS"/>
            </a:endParaRPr>
          </a:p>
        </p:txBody>
      </p:sp>
      <p:sp>
        <p:nvSpPr>
          <p:cNvPr id="7" name="TextBox 6">
            <a:extLst>
              <a:ext uri="{FF2B5EF4-FFF2-40B4-BE49-F238E27FC236}">
                <a16:creationId xmlns:a16="http://schemas.microsoft.com/office/drawing/2014/main" id="{BBA8E217-46A0-1103-D22B-CC7F830BE887}"/>
              </a:ext>
            </a:extLst>
          </p:cNvPr>
          <p:cNvSpPr txBox="1"/>
          <p:nvPr/>
        </p:nvSpPr>
        <p:spPr>
          <a:xfrm>
            <a:off x="9959975" y="1157816"/>
            <a:ext cx="2092325" cy="3108543"/>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dirty="0">
                <a:latin typeface="Comic Sans MS"/>
                <a:cs typeface="Calibri"/>
              </a:rPr>
              <a:t>What did you learn from our visit to   </a:t>
            </a:r>
            <a:r>
              <a:rPr lang="en-US" sz="2800" dirty="0" err="1">
                <a:latin typeface="Comic Sans MS"/>
                <a:cs typeface="Calibri"/>
              </a:rPr>
              <a:t>Abergwili</a:t>
            </a:r>
            <a:r>
              <a:rPr lang="en-US" sz="2800" dirty="0">
                <a:latin typeface="Comic Sans MS"/>
                <a:cs typeface="Calibri"/>
              </a:rPr>
              <a:t> museum?</a:t>
            </a:r>
            <a:endParaRPr lang="en-US" sz="2800" dirty="0">
              <a:latin typeface="Comic Sans MS"/>
            </a:endParaRPr>
          </a:p>
        </p:txBody>
      </p:sp>
      <p:pic>
        <p:nvPicPr>
          <p:cNvPr id="8" name="Picture 7" descr="10 Minutes Images – Browse 19,055 Stock Photos, Vectors, and ...">
            <a:extLst>
              <a:ext uri="{FF2B5EF4-FFF2-40B4-BE49-F238E27FC236}">
                <a16:creationId xmlns:a16="http://schemas.microsoft.com/office/drawing/2014/main" id="{C2FE2D49-FB38-6FD7-E2D5-48CF4F217FAC}"/>
              </a:ext>
            </a:extLst>
          </p:cNvPr>
          <p:cNvPicPr>
            <a:picLocks noChangeAspect="1"/>
          </p:cNvPicPr>
          <p:nvPr/>
        </p:nvPicPr>
        <p:blipFill>
          <a:blip r:embed="rId6"/>
          <a:stretch>
            <a:fillRect/>
          </a:stretch>
        </p:blipFill>
        <p:spPr>
          <a:xfrm>
            <a:off x="10704979" y="4365438"/>
            <a:ext cx="1390277" cy="1335741"/>
          </a:xfrm>
          <a:prstGeom prst="rect">
            <a:avLst/>
          </a:prstGeom>
        </p:spPr>
      </p:pic>
    </p:spTree>
    <p:extLst>
      <p:ext uri="{BB962C8B-B14F-4D97-AF65-F5344CB8AC3E}">
        <p14:creationId xmlns:p14="http://schemas.microsoft.com/office/powerpoint/2010/main" val="23891098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285750" indent="-285750">
              <a:buFont typeface="Arial"/>
              <a:buChar char="•"/>
            </a:pPr>
            <a:r>
              <a:rPr lang="en-US" sz="1100" dirty="0" err="1">
                <a:solidFill>
                  <a:srgbClr val="444444"/>
                </a:solidFill>
                <a:cs typeface="Calibri"/>
              </a:rPr>
              <a:t>Intoduction</a:t>
            </a:r>
            <a:r>
              <a:rPr lang="en-US" sz="1100" dirty="0">
                <a:solidFill>
                  <a:srgbClr val="444444"/>
                </a:solidFill>
                <a:cs typeface="Calibri"/>
              </a:rPr>
              <a:t> to the module;</a:t>
            </a:r>
          </a:p>
          <a:p>
            <a:pPr marL="285750" indent="-285750">
              <a:buFont typeface="Arial"/>
              <a:buChar char="•"/>
            </a:pPr>
            <a:r>
              <a:rPr lang="en-US" sz="1100" dirty="0">
                <a:solidFill>
                  <a:srgbClr val="444444"/>
                </a:solidFill>
                <a:cs typeface="Calibri"/>
              </a:rPr>
              <a:t>Deepen your understanding of the Curriculum for Wales;</a:t>
            </a:r>
          </a:p>
          <a:p>
            <a:pPr marL="285750" indent="-285750">
              <a:buFont typeface="Arial"/>
              <a:buChar char="•"/>
            </a:pPr>
            <a:r>
              <a:rPr lang="en-US" sz="1100" dirty="0">
                <a:solidFill>
                  <a:srgbClr val="444444"/>
                </a:solidFill>
                <a:cs typeface="Calibri"/>
              </a:rPr>
              <a:t>To be introduced to the cross-curricular skills;</a:t>
            </a:r>
          </a:p>
          <a:p>
            <a:pPr marL="285750" indent="-285750">
              <a:buFont typeface="Arial"/>
              <a:buChar char="•"/>
            </a:pPr>
            <a:r>
              <a:rPr lang="en-US" sz="1100" dirty="0">
                <a:solidFill>
                  <a:srgbClr val="444444"/>
                </a:solidFill>
                <a:cs typeface="Calibri"/>
              </a:rPr>
              <a:t>Deepen your understanding of cross-curricular teaching and learning;</a:t>
            </a:r>
          </a:p>
          <a:p>
            <a:pPr marL="285750" indent="-285750">
              <a:buFont typeface="Arial"/>
              <a:buChar char="•"/>
            </a:pPr>
            <a:r>
              <a:rPr lang="en-US" sz="1100" dirty="0">
                <a:solidFill>
                  <a:srgbClr val="444444"/>
                </a:solidFill>
                <a:cs typeface="Calibri"/>
              </a:rPr>
              <a:t>To consider how they can be incorporated into learning sessions.</a:t>
            </a:r>
            <a:endParaRPr lang="en-US" dirty="0"/>
          </a:p>
        </p:txBody>
      </p:sp>
      <p:pic>
        <p:nvPicPr>
          <p:cNvPr id="4" name="Picture 3" descr="A white background with blue text&#10;&#10;Description automatically generated">
            <a:extLst>
              <a:ext uri="{FF2B5EF4-FFF2-40B4-BE49-F238E27FC236}">
                <a16:creationId xmlns:a16="http://schemas.microsoft.com/office/drawing/2014/main" id="{0742229C-AFCA-0D40-7F18-A6B60E33C3FA}"/>
              </a:ext>
            </a:extLst>
          </p:cNvPr>
          <p:cNvPicPr>
            <a:picLocks noChangeAspect="1"/>
          </p:cNvPicPr>
          <p:nvPr/>
        </p:nvPicPr>
        <p:blipFill rotWithShape="1">
          <a:blip r:embed="rId2"/>
          <a:srcRect t="19"/>
          <a:stretch/>
        </p:blipFill>
        <p:spPr>
          <a:xfrm>
            <a:off x="20" y="1282"/>
            <a:ext cx="12191980" cy="6856718"/>
          </a:xfrm>
          <a:prstGeom prst="rect">
            <a:avLst/>
          </a:prstGeom>
        </p:spPr>
      </p:pic>
      <p:sp>
        <p:nvSpPr>
          <p:cNvPr id="5" name="TextBox 4">
            <a:extLst>
              <a:ext uri="{FF2B5EF4-FFF2-40B4-BE49-F238E27FC236}">
                <a16:creationId xmlns:a16="http://schemas.microsoft.com/office/drawing/2014/main" id="{B8FCAE86-7109-4365-AF0A-DF4485559DDC}"/>
              </a:ext>
            </a:extLst>
          </p:cNvPr>
          <p:cNvSpPr txBox="1"/>
          <p:nvPr/>
        </p:nvSpPr>
        <p:spPr>
          <a:xfrm>
            <a:off x="59765" y="59765"/>
            <a:ext cx="1204258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err="1">
                <a:solidFill>
                  <a:schemeClr val="accent5"/>
                </a:solidFill>
                <a:latin typeface="Comic Sans MS"/>
                <a:cs typeface="Calibri"/>
              </a:rPr>
              <a:t>Amcanion</a:t>
            </a:r>
            <a:r>
              <a:rPr lang="en-US" sz="2800" dirty="0">
                <a:solidFill>
                  <a:schemeClr val="accent5"/>
                </a:solidFill>
                <a:latin typeface="Comic Sans MS"/>
                <a:cs typeface="Calibri"/>
              </a:rPr>
              <a:t> y </a:t>
            </a:r>
            <a:r>
              <a:rPr lang="en-US" sz="2800" err="1">
                <a:solidFill>
                  <a:schemeClr val="accent5"/>
                </a:solidFill>
                <a:latin typeface="Comic Sans MS"/>
                <a:cs typeface="Calibri"/>
              </a:rPr>
              <a:t>modiwl</a:t>
            </a:r>
            <a:r>
              <a:rPr lang="en-US" sz="2800" dirty="0">
                <a:solidFill>
                  <a:schemeClr val="accent5"/>
                </a:solidFill>
                <a:latin typeface="Comic Sans MS"/>
                <a:cs typeface="Calibri"/>
              </a:rPr>
              <a:t> </a:t>
            </a:r>
            <a:r>
              <a:rPr lang="en-US" sz="2800" dirty="0">
                <a:latin typeface="Comic Sans MS"/>
                <a:cs typeface="Calibri"/>
              </a:rPr>
              <a:t>                  Module aims</a:t>
            </a:r>
          </a:p>
        </p:txBody>
      </p:sp>
      <p:sp>
        <p:nvSpPr>
          <p:cNvPr id="50" name="TextBox 49">
            <a:extLst>
              <a:ext uri="{FF2B5EF4-FFF2-40B4-BE49-F238E27FC236}">
                <a16:creationId xmlns:a16="http://schemas.microsoft.com/office/drawing/2014/main" id="{471122CE-4E2D-F0DE-7CEC-5108549BC21B}"/>
              </a:ext>
            </a:extLst>
          </p:cNvPr>
          <p:cNvSpPr txBox="1"/>
          <p:nvPr/>
        </p:nvSpPr>
        <p:spPr>
          <a:xfrm>
            <a:off x="544285" y="804183"/>
            <a:ext cx="3796392" cy="4616841"/>
          </a:xfrm>
          <a:prstGeom prst="rect">
            <a:avLst/>
          </a:prstGeom>
        </p:spPr>
        <p:style>
          <a:lnRef idx="2">
            <a:schemeClr val="dk1">
              <a:shade val="15000"/>
            </a:schemeClr>
          </a:lnRef>
          <a:fillRef idx="1">
            <a:schemeClr val="dk1"/>
          </a:fillRef>
          <a:effectRef idx="0">
            <a:schemeClr val="dk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50000"/>
              </a:lnSpc>
              <a:buFont typeface="Wingdings"/>
              <a:buChar char="Ø"/>
            </a:pPr>
            <a:r>
              <a:rPr lang="en-US" dirty="0">
                <a:latin typeface="Comic Sans MS"/>
              </a:rPr>
              <a:t>Eich </a:t>
            </a:r>
            <a:r>
              <a:rPr lang="en-US" dirty="0" err="1">
                <a:latin typeface="Comic Sans MS"/>
              </a:rPr>
              <a:t>cyflwyno</a:t>
            </a:r>
            <a:r>
              <a:rPr lang="en-US" dirty="0">
                <a:latin typeface="Comic Sans MS"/>
              </a:rPr>
              <a:t> </a:t>
            </a:r>
            <a:r>
              <a:rPr lang="en-US" dirty="0" err="1">
                <a:latin typeface="Comic Sans MS"/>
              </a:rPr>
              <a:t>i'r</a:t>
            </a:r>
            <a:r>
              <a:rPr lang="en-US" dirty="0">
                <a:latin typeface="Comic Sans MS"/>
              </a:rPr>
              <a:t> </a:t>
            </a:r>
            <a:r>
              <a:rPr lang="en-US" dirty="0" err="1">
                <a:latin typeface="Comic Sans MS"/>
              </a:rPr>
              <a:t>modwl</a:t>
            </a:r>
            <a:r>
              <a:rPr lang="en-US" dirty="0">
                <a:latin typeface="Comic Sans MS"/>
              </a:rPr>
              <a:t>,</a:t>
            </a:r>
          </a:p>
          <a:p>
            <a:pPr marL="285750" indent="-285750">
              <a:lnSpc>
                <a:spcPct val="150000"/>
              </a:lnSpc>
              <a:buFont typeface="Wingdings"/>
              <a:buChar char="Ø"/>
            </a:pPr>
            <a:r>
              <a:rPr lang="en-US" err="1">
                <a:latin typeface="Comic Sans MS"/>
              </a:rPr>
              <a:t>Dyfnhau</a:t>
            </a:r>
            <a:r>
              <a:rPr lang="en-US" dirty="0">
                <a:latin typeface="Comic Sans MS"/>
              </a:rPr>
              <a:t> </a:t>
            </a:r>
            <a:r>
              <a:rPr lang="en-US" err="1">
                <a:latin typeface="Comic Sans MS"/>
              </a:rPr>
              <a:t>eich</a:t>
            </a:r>
            <a:r>
              <a:rPr lang="en-US" dirty="0">
                <a:latin typeface="Comic Sans MS"/>
              </a:rPr>
              <a:t> </a:t>
            </a:r>
            <a:r>
              <a:rPr lang="en-US" err="1">
                <a:latin typeface="Comic Sans MS"/>
              </a:rPr>
              <a:t>dealltwriaeth</a:t>
            </a:r>
            <a:r>
              <a:rPr lang="en-US" dirty="0">
                <a:latin typeface="Comic Sans MS"/>
              </a:rPr>
              <a:t> </a:t>
            </a:r>
            <a:r>
              <a:rPr lang="en-US" err="1">
                <a:latin typeface="Comic Sans MS"/>
              </a:rPr>
              <a:t>o'r</a:t>
            </a:r>
            <a:r>
              <a:rPr lang="en-US" dirty="0">
                <a:latin typeface="Comic Sans MS"/>
              </a:rPr>
              <a:t> </a:t>
            </a:r>
            <a:r>
              <a:rPr lang="en-US" err="1">
                <a:latin typeface="Comic Sans MS"/>
              </a:rPr>
              <a:t>Cwricwlwm</a:t>
            </a:r>
            <a:r>
              <a:rPr lang="en-US" dirty="0">
                <a:latin typeface="Comic Sans MS"/>
              </a:rPr>
              <a:t> </a:t>
            </a:r>
            <a:r>
              <a:rPr lang="en-US" err="1">
                <a:latin typeface="Comic Sans MS"/>
              </a:rPr>
              <a:t>i</a:t>
            </a:r>
            <a:r>
              <a:rPr lang="en-US" dirty="0">
                <a:latin typeface="Comic Sans MS"/>
              </a:rPr>
              <a:t> </a:t>
            </a:r>
            <a:r>
              <a:rPr lang="en-US" err="1">
                <a:latin typeface="Comic Sans MS"/>
              </a:rPr>
              <a:t>Gymru</a:t>
            </a:r>
            <a:r>
              <a:rPr lang="en-US" dirty="0">
                <a:latin typeface="Comic Sans MS"/>
              </a:rPr>
              <a:t>,</a:t>
            </a:r>
          </a:p>
          <a:p>
            <a:pPr marL="285750" indent="-285750">
              <a:lnSpc>
                <a:spcPct val="150000"/>
              </a:lnSpc>
              <a:buFont typeface="Wingdings"/>
              <a:buChar char="Ø"/>
            </a:pPr>
            <a:r>
              <a:rPr lang="en-US" dirty="0">
                <a:latin typeface="Comic Sans MS"/>
              </a:rPr>
              <a:t>Eich </a:t>
            </a:r>
            <a:r>
              <a:rPr lang="en-US" dirty="0" err="1">
                <a:latin typeface="Comic Sans MS"/>
              </a:rPr>
              <a:t>cyflwyno</a:t>
            </a:r>
            <a:r>
              <a:rPr lang="en-US" dirty="0">
                <a:latin typeface="Comic Sans MS"/>
              </a:rPr>
              <a:t> </a:t>
            </a:r>
            <a:r>
              <a:rPr lang="en-US" dirty="0" err="1">
                <a:latin typeface="Comic Sans MS"/>
              </a:rPr>
              <a:t>i'r</a:t>
            </a:r>
            <a:r>
              <a:rPr lang="en-US" dirty="0">
                <a:latin typeface="Comic Sans MS"/>
              </a:rPr>
              <a:t> </a:t>
            </a:r>
            <a:r>
              <a:rPr lang="en-US" dirty="0" err="1">
                <a:latin typeface="Comic Sans MS"/>
              </a:rPr>
              <a:t>fframwaith</a:t>
            </a:r>
            <a:r>
              <a:rPr lang="en-US" dirty="0">
                <a:latin typeface="Comic Sans MS"/>
              </a:rPr>
              <a:t> </a:t>
            </a:r>
            <a:r>
              <a:rPr lang="en-US" dirty="0" err="1">
                <a:latin typeface="Comic Sans MS"/>
              </a:rPr>
              <a:t>sgiliau</a:t>
            </a:r>
            <a:r>
              <a:rPr lang="en-US" dirty="0">
                <a:latin typeface="Comic Sans MS"/>
              </a:rPr>
              <a:t> </a:t>
            </a:r>
            <a:r>
              <a:rPr lang="en-US" dirty="0" err="1">
                <a:latin typeface="Comic Sans MS"/>
              </a:rPr>
              <a:t>trawsgwricwlaidd</a:t>
            </a:r>
            <a:r>
              <a:rPr lang="en-US" dirty="0">
                <a:latin typeface="Comic Sans MS"/>
              </a:rPr>
              <a:t>,</a:t>
            </a:r>
          </a:p>
          <a:p>
            <a:pPr marL="285750" indent="-285750">
              <a:lnSpc>
                <a:spcPct val="150000"/>
              </a:lnSpc>
              <a:buFont typeface="Wingdings"/>
              <a:buChar char="Ø"/>
            </a:pPr>
            <a:r>
              <a:rPr lang="en-US" dirty="0" err="1">
                <a:latin typeface="Comic Sans MS"/>
              </a:rPr>
              <a:t>Cryfhau</a:t>
            </a:r>
            <a:r>
              <a:rPr lang="en-US" dirty="0">
                <a:latin typeface="Comic Sans MS"/>
              </a:rPr>
              <a:t> </a:t>
            </a:r>
            <a:r>
              <a:rPr lang="en-US" dirty="0" err="1">
                <a:latin typeface="Comic Sans MS"/>
              </a:rPr>
              <a:t>eich</a:t>
            </a:r>
            <a:r>
              <a:rPr lang="en-US" dirty="0">
                <a:latin typeface="Comic Sans MS"/>
              </a:rPr>
              <a:t> </a:t>
            </a:r>
            <a:r>
              <a:rPr lang="en-US" dirty="0" err="1">
                <a:latin typeface="Comic Sans MS"/>
              </a:rPr>
              <a:t>dealltwriaeth</a:t>
            </a:r>
            <a:r>
              <a:rPr lang="en-US" dirty="0">
                <a:latin typeface="Comic Sans MS"/>
              </a:rPr>
              <a:t> o </a:t>
            </a:r>
            <a:r>
              <a:rPr lang="en-US" dirty="0" err="1">
                <a:latin typeface="Comic Sans MS"/>
              </a:rPr>
              <a:t>ddysgu</a:t>
            </a:r>
            <a:r>
              <a:rPr lang="en-US" dirty="0">
                <a:latin typeface="Comic Sans MS"/>
              </a:rPr>
              <a:t> ac </a:t>
            </a:r>
            <a:r>
              <a:rPr lang="en-US" dirty="0" err="1">
                <a:latin typeface="Comic Sans MS"/>
              </a:rPr>
              <a:t>addysgu</a:t>
            </a:r>
            <a:r>
              <a:rPr lang="en-US" dirty="0">
                <a:latin typeface="Comic Sans MS"/>
              </a:rPr>
              <a:t> </a:t>
            </a:r>
            <a:r>
              <a:rPr lang="en-US" dirty="0" err="1">
                <a:latin typeface="Comic Sans MS"/>
              </a:rPr>
              <a:t>trawsgwricwlaidd</a:t>
            </a:r>
            <a:r>
              <a:rPr lang="en-US" dirty="0">
                <a:latin typeface="Comic Sans MS"/>
              </a:rPr>
              <a:t>,</a:t>
            </a:r>
          </a:p>
          <a:p>
            <a:pPr marL="285750" indent="-285750">
              <a:lnSpc>
                <a:spcPct val="150000"/>
              </a:lnSpc>
              <a:buFont typeface="Wingdings"/>
              <a:buChar char="Ø"/>
            </a:pPr>
            <a:r>
              <a:rPr lang="en-US" dirty="0" err="1">
                <a:latin typeface="Comic Sans MS"/>
              </a:rPr>
              <a:t>Ystyried</a:t>
            </a:r>
            <a:r>
              <a:rPr lang="en-US" dirty="0">
                <a:latin typeface="Comic Sans MS"/>
              </a:rPr>
              <a:t> </a:t>
            </a:r>
            <a:r>
              <a:rPr lang="en-US" dirty="0" err="1">
                <a:latin typeface="Comic Sans MS"/>
              </a:rPr>
              <a:t>sut</a:t>
            </a:r>
            <a:r>
              <a:rPr lang="en-US" dirty="0">
                <a:latin typeface="Comic Sans MS"/>
              </a:rPr>
              <a:t> y </a:t>
            </a:r>
            <a:r>
              <a:rPr lang="en-US" dirty="0" err="1">
                <a:latin typeface="Comic Sans MS"/>
              </a:rPr>
              <a:t>gellir</a:t>
            </a:r>
            <a:r>
              <a:rPr lang="en-US" dirty="0">
                <a:latin typeface="Comic Sans MS"/>
              </a:rPr>
              <a:t> </a:t>
            </a:r>
            <a:r>
              <a:rPr lang="en-US" dirty="0" err="1">
                <a:latin typeface="Comic Sans MS"/>
              </a:rPr>
              <a:t>eu</a:t>
            </a:r>
            <a:r>
              <a:rPr lang="en-US" dirty="0">
                <a:latin typeface="Comic Sans MS"/>
              </a:rPr>
              <a:t> </a:t>
            </a:r>
            <a:r>
              <a:rPr lang="en-US" dirty="0" err="1">
                <a:latin typeface="Comic Sans MS"/>
              </a:rPr>
              <a:t>hymgorffori</a:t>
            </a:r>
            <a:r>
              <a:rPr lang="en-US" dirty="0">
                <a:latin typeface="Comic Sans MS"/>
              </a:rPr>
              <a:t> </a:t>
            </a:r>
            <a:r>
              <a:rPr lang="en-US" dirty="0" err="1">
                <a:latin typeface="Comic Sans MS"/>
              </a:rPr>
              <a:t>mewn</a:t>
            </a:r>
            <a:r>
              <a:rPr lang="en-US" dirty="0">
                <a:latin typeface="Comic Sans MS"/>
              </a:rPr>
              <a:t> </a:t>
            </a:r>
            <a:r>
              <a:rPr lang="en-US" dirty="0" err="1">
                <a:latin typeface="Comic Sans MS"/>
              </a:rPr>
              <a:t>sesiynau</a:t>
            </a:r>
            <a:r>
              <a:rPr lang="en-US" dirty="0">
                <a:latin typeface="Comic Sans MS"/>
              </a:rPr>
              <a:t> </a:t>
            </a:r>
            <a:r>
              <a:rPr lang="en-US" dirty="0" err="1">
                <a:latin typeface="Comic Sans MS"/>
              </a:rPr>
              <a:t>dysgu</a:t>
            </a:r>
            <a:r>
              <a:rPr lang="en-US" dirty="0">
                <a:latin typeface="Comic Sans MS"/>
              </a:rPr>
              <a:t>.</a:t>
            </a:r>
          </a:p>
        </p:txBody>
      </p:sp>
      <p:sp>
        <p:nvSpPr>
          <p:cNvPr id="1236" name="TextBox 1235">
            <a:extLst>
              <a:ext uri="{FF2B5EF4-FFF2-40B4-BE49-F238E27FC236}">
                <a16:creationId xmlns:a16="http://schemas.microsoft.com/office/drawing/2014/main" id="{46AAC562-1EE5-BCF4-905F-D1F6CB1C6745}"/>
              </a:ext>
            </a:extLst>
          </p:cNvPr>
          <p:cNvSpPr txBox="1"/>
          <p:nvPr/>
        </p:nvSpPr>
        <p:spPr>
          <a:xfrm>
            <a:off x="7524750" y="639535"/>
            <a:ext cx="3864428" cy="4939814"/>
          </a:xfrm>
          <a:prstGeom prst="rect">
            <a:avLst/>
          </a:prstGeom>
        </p:spPr>
        <p:style>
          <a:lnRef idx="1">
            <a:schemeClr val="dk1"/>
          </a:lnRef>
          <a:fillRef idx="3">
            <a:schemeClr val="dk1"/>
          </a:fillRef>
          <a:effectRef idx="2">
            <a:schemeClr val="dk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50000"/>
              </a:lnSpc>
              <a:buFont typeface="Wingdings"/>
              <a:buChar char="Ø"/>
            </a:pPr>
            <a:r>
              <a:rPr lang="en-US" dirty="0">
                <a:latin typeface="Comic Sans MS"/>
                <a:cs typeface="Calibri" panose="020F0502020204030204"/>
              </a:rPr>
              <a:t>Introduction to the module,</a:t>
            </a:r>
            <a:endParaRPr lang="en-US"/>
          </a:p>
          <a:p>
            <a:pPr marL="285750" indent="-285750">
              <a:lnSpc>
                <a:spcPct val="150000"/>
              </a:lnSpc>
              <a:buFont typeface="Wingdings"/>
              <a:buChar char="Ø"/>
            </a:pPr>
            <a:r>
              <a:rPr lang="en-US" dirty="0">
                <a:latin typeface="Comic Sans MS"/>
                <a:cs typeface="Calibri" panose="020F0502020204030204"/>
              </a:rPr>
              <a:t>Deepen your understanding of the Curriculum for Wales.</a:t>
            </a:r>
          </a:p>
          <a:p>
            <a:pPr marL="285750" indent="-285750">
              <a:lnSpc>
                <a:spcPct val="150000"/>
              </a:lnSpc>
              <a:buFont typeface="Wingdings"/>
              <a:buChar char="Ø"/>
            </a:pPr>
            <a:r>
              <a:rPr lang="en-US" dirty="0">
                <a:latin typeface="Comic Sans MS"/>
                <a:cs typeface="Calibri" panose="020F0502020204030204"/>
              </a:rPr>
              <a:t>To be introduced to the cross-</a:t>
            </a:r>
            <a:r>
              <a:rPr lang="en-US">
                <a:latin typeface="Comic Sans MS"/>
                <a:cs typeface="Calibri" panose="020F0502020204030204"/>
              </a:rPr>
              <a:t>curricular skills,</a:t>
            </a:r>
            <a:endParaRPr lang="en-US" dirty="0">
              <a:latin typeface="Comic Sans MS"/>
              <a:cs typeface="Calibri" panose="020F0502020204030204"/>
            </a:endParaRPr>
          </a:p>
          <a:p>
            <a:pPr marL="285750" indent="-285750">
              <a:lnSpc>
                <a:spcPct val="150000"/>
              </a:lnSpc>
              <a:buFont typeface="Wingdings"/>
              <a:buChar char="Ø"/>
            </a:pPr>
            <a:r>
              <a:rPr lang="en-US" dirty="0">
                <a:latin typeface="Comic Sans MS"/>
                <a:cs typeface="Calibri" panose="020F0502020204030204"/>
              </a:rPr>
              <a:t>Deepen your understanding of cross-curricular teaching and learning,</a:t>
            </a:r>
          </a:p>
          <a:p>
            <a:pPr marL="285750" indent="-285750">
              <a:lnSpc>
                <a:spcPct val="150000"/>
              </a:lnSpc>
              <a:buFont typeface="Wingdings"/>
              <a:buChar char="Ø"/>
            </a:pPr>
            <a:r>
              <a:rPr lang="en-US" dirty="0">
                <a:latin typeface="Comic Sans MS"/>
                <a:cs typeface="Calibri" panose="020F0502020204030204"/>
              </a:rPr>
              <a:t>To consider how they can be incorporated into learning sessions.</a:t>
            </a:r>
          </a:p>
          <a:p>
            <a:pPr marL="285750" indent="-285750">
              <a:buFont typeface="Wingdings"/>
              <a:buChar char="Ø"/>
            </a:pPr>
            <a:endParaRPr lang="en-US" dirty="0">
              <a:latin typeface="Comic Sans MS"/>
              <a:cs typeface="Calibri" panose="020F0502020204030204"/>
            </a:endParaRPr>
          </a:p>
        </p:txBody>
      </p:sp>
    </p:spTree>
    <p:extLst>
      <p:ext uri="{BB962C8B-B14F-4D97-AF65-F5344CB8AC3E}">
        <p14:creationId xmlns:p14="http://schemas.microsoft.com/office/powerpoint/2010/main" val="109857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white background with blue text&#10;&#10;Description automatically generated">
            <a:extLst>
              <a:ext uri="{FF2B5EF4-FFF2-40B4-BE49-F238E27FC236}">
                <a16:creationId xmlns:a16="http://schemas.microsoft.com/office/drawing/2014/main" id="{0742229C-AFCA-0D40-7F18-A6B60E33C3FA}"/>
              </a:ext>
            </a:extLst>
          </p:cNvPr>
          <p:cNvPicPr>
            <a:picLocks noChangeAspect="1"/>
          </p:cNvPicPr>
          <p:nvPr/>
        </p:nvPicPr>
        <p:blipFill rotWithShape="1">
          <a:blip r:embed="rId2"/>
          <a:srcRect t="19"/>
          <a:stretch/>
        </p:blipFill>
        <p:spPr>
          <a:xfrm>
            <a:off x="20" y="1282"/>
            <a:ext cx="12191980" cy="6856718"/>
          </a:xfrm>
          <a:prstGeom prst="rect">
            <a:avLst/>
          </a:prstGeom>
        </p:spPr>
      </p:pic>
      <p:sp>
        <p:nvSpPr>
          <p:cNvPr id="2" name="TextBox 1">
            <a:extLst>
              <a:ext uri="{FF2B5EF4-FFF2-40B4-BE49-F238E27FC236}">
                <a16:creationId xmlns:a16="http://schemas.microsoft.com/office/drawing/2014/main" id="{73FD1F2C-5D0E-3357-0B59-6AB694563595}"/>
              </a:ext>
            </a:extLst>
          </p:cNvPr>
          <p:cNvSpPr txBox="1"/>
          <p:nvPr/>
        </p:nvSpPr>
        <p:spPr>
          <a:xfrm>
            <a:off x="224518" y="258535"/>
            <a:ext cx="11742963" cy="2123658"/>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150000"/>
              </a:lnSpc>
            </a:pPr>
            <a:r>
              <a:rPr lang="en-GB" sz="2400" dirty="0" err="1">
                <a:latin typeface="Comic Sans MS"/>
                <a:cs typeface="Arial"/>
              </a:rPr>
              <a:t>Dangoswch</a:t>
            </a:r>
            <a:r>
              <a:rPr lang="en-GB" sz="2400" dirty="0">
                <a:latin typeface="Comic Sans MS"/>
                <a:cs typeface="Arial"/>
              </a:rPr>
              <a:t> </a:t>
            </a:r>
            <a:r>
              <a:rPr lang="en-GB" sz="2400" dirty="0" err="1">
                <a:latin typeface="Comic Sans MS"/>
                <a:cs typeface="Arial"/>
              </a:rPr>
              <a:t>sut</a:t>
            </a:r>
            <a:r>
              <a:rPr lang="en-GB" sz="2400" dirty="0">
                <a:latin typeface="Comic Sans MS"/>
                <a:cs typeface="Arial"/>
              </a:rPr>
              <a:t> y gall </a:t>
            </a:r>
            <a:r>
              <a:rPr lang="en-GB" sz="2400" dirty="0" err="1">
                <a:latin typeface="Comic Sans MS"/>
                <a:cs typeface="Arial"/>
              </a:rPr>
              <a:t>addysgu</a:t>
            </a:r>
            <a:r>
              <a:rPr lang="en-GB" sz="2400" dirty="0">
                <a:latin typeface="Comic Sans MS"/>
                <a:cs typeface="Arial"/>
              </a:rPr>
              <a:t> a </a:t>
            </a:r>
            <a:r>
              <a:rPr lang="en-GB" sz="2400" dirty="0" err="1">
                <a:latin typeface="Comic Sans MS"/>
                <a:cs typeface="Arial"/>
              </a:rPr>
              <a:t>dysgu</a:t>
            </a:r>
            <a:r>
              <a:rPr lang="en-GB" sz="2400" dirty="0">
                <a:latin typeface="Comic Sans MS"/>
                <a:cs typeface="Arial"/>
              </a:rPr>
              <a:t> </a:t>
            </a:r>
            <a:r>
              <a:rPr lang="en-GB" sz="2400" dirty="0" err="1">
                <a:latin typeface="Comic Sans MS"/>
                <a:cs typeface="Arial"/>
              </a:rPr>
              <a:t>trawsgwricwlaidd</a:t>
            </a:r>
            <a:r>
              <a:rPr lang="en-GB" sz="2400" dirty="0">
                <a:latin typeface="Comic Sans MS"/>
                <a:cs typeface="Arial"/>
              </a:rPr>
              <a:t> </a:t>
            </a:r>
            <a:r>
              <a:rPr lang="en-GB" sz="2400" dirty="0" err="1">
                <a:latin typeface="Comic Sans MS"/>
                <a:cs typeface="Arial"/>
              </a:rPr>
              <a:t>ddylanwadu</a:t>
            </a:r>
            <a:r>
              <a:rPr lang="en-GB" sz="2400" dirty="0">
                <a:latin typeface="Comic Sans MS"/>
                <a:cs typeface="Arial"/>
              </a:rPr>
              <a:t> </a:t>
            </a:r>
            <a:r>
              <a:rPr lang="en-GB" sz="2400" dirty="0" err="1">
                <a:latin typeface="Comic Sans MS"/>
                <a:cs typeface="Arial"/>
              </a:rPr>
              <a:t>ar</a:t>
            </a:r>
            <a:r>
              <a:rPr lang="en-GB" sz="2400" dirty="0">
                <a:latin typeface="Comic Sans MS"/>
                <a:cs typeface="Arial"/>
              </a:rPr>
              <a:t> </a:t>
            </a:r>
            <a:r>
              <a:rPr lang="en-GB" sz="2400" dirty="0" err="1">
                <a:latin typeface="Comic Sans MS"/>
                <a:cs typeface="Arial"/>
              </a:rPr>
              <a:t>sgiliau</a:t>
            </a:r>
            <a:r>
              <a:rPr lang="en-GB" sz="2400" dirty="0">
                <a:latin typeface="Comic Sans MS"/>
                <a:cs typeface="Arial"/>
              </a:rPr>
              <a:t> a </a:t>
            </a:r>
            <a:r>
              <a:rPr lang="en-GB" sz="2400" dirty="0" err="1">
                <a:latin typeface="Comic Sans MS"/>
                <a:cs typeface="Arial"/>
              </a:rPr>
              <a:t>dealltwriaeth</a:t>
            </a:r>
            <a:r>
              <a:rPr lang="en-GB" sz="2400" dirty="0">
                <a:latin typeface="Comic Sans MS"/>
                <a:cs typeface="Arial"/>
              </a:rPr>
              <a:t> </a:t>
            </a:r>
            <a:r>
              <a:rPr lang="en-GB" sz="2400" dirty="0" err="1">
                <a:latin typeface="Comic Sans MS"/>
                <a:cs typeface="Arial"/>
              </a:rPr>
              <a:t>fanwl</a:t>
            </a:r>
            <a:r>
              <a:rPr lang="en-GB" sz="2400" dirty="0">
                <a:latin typeface="Comic Sans MS"/>
                <a:cs typeface="Arial"/>
              </a:rPr>
              <a:t>. </a:t>
            </a:r>
            <a:r>
              <a:rPr lang="en-GB" sz="2400" dirty="0" err="1">
                <a:latin typeface="Comic Sans MS"/>
                <a:cs typeface="Arial"/>
              </a:rPr>
              <a:t>Ategwch</a:t>
            </a:r>
            <a:r>
              <a:rPr lang="en-GB" sz="2400" dirty="0">
                <a:latin typeface="Comic Sans MS"/>
                <a:cs typeface="Arial"/>
              </a:rPr>
              <a:t> </a:t>
            </a:r>
            <a:r>
              <a:rPr lang="en-GB" sz="2400" dirty="0" err="1">
                <a:latin typeface="Comic Sans MS"/>
                <a:cs typeface="Arial"/>
              </a:rPr>
              <a:t>hyn</a:t>
            </a:r>
            <a:r>
              <a:rPr lang="en-GB" sz="2400" dirty="0">
                <a:latin typeface="Comic Sans MS"/>
                <a:cs typeface="Arial"/>
              </a:rPr>
              <a:t> </a:t>
            </a:r>
            <a:r>
              <a:rPr lang="en-GB" sz="2400" dirty="0" err="1">
                <a:latin typeface="Comic Sans MS"/>
                <a:cs typeface="Arial"/>
              </a:rPr>
              <a:t>gan</a:t>
            </a:r>
            <a:r>
              <a:rPr lang="en-GB" sz="2400" dirty="0">
                <a:latin typeface="Comic Sans MS"/>
                <a:cs typeface="Arial"/>
              </a:rPr>
              <a:t> </a:t>
            </a:r>
            <a:r>
              <a:rPr lang="en-GB" sz="2400" dirty="0" err="1">
                <a:latin typeface="Comic Sans MS"/>
                <a:cs typeface="Arial"/>
              </a:rPr>
              <a:t>gyfeirio</a:t>
            </a:r>
            <a:r>
              <a:rPr lang="en-GB" sz="2400" dirty="0">
                <a:latin typeface="Comic Sans MS"/>
                <a:cs typeface="Arial"/>
              </a:rPr>
              <a:t> at </a:t>
            </a:r>
            <a:r>
              <a:rPr lang="en-GB" sz="2400" dirty="0" err="1">
                <a:latin typeface="Comic Sans MS"/>
                <a:cs typeface="Arial"/>
              </a:rPr>
              <a:t>ymchwil</a:t>
            </a:r>
            <a:r>
              <a:rPr lang="en-GB" sz="2400" dirty="0">
                <a:latin typeface="Comic Sans MS"/>
                <a:cs typeface="Arial"/>
              </a:rPr>
              <a:t> </a:t>
            </a:r>
            <a:r>
              <a:rPr lang="en-GB" sz="2400" dirty="0" err="1">
                <a:latin typeface="Comic Sans MS"/>
                <a:cs typeface="Arial"/>
              </a:rPr>
              <a:t>berthnasol</a:t>
            </a:r>
            <a:r>
              <a:rPr lang="en-GB" sz="2400" dirty="0">
                <a:latin typeface="Comic Sans MS"/>
                <a:cs typeface="Arial"/>
              </a:rPr>
              <a:t>, </a:t>
            </a:r>
            <a:r>
              <a:rPr lang="en-GB" sz="2400" dirty="0" err="1">
                <a:latin typeface="Comic Sans MS"/>
                <a:cs typeface="Arial"/>
              </a:rPr>
              <a:t>cynllun</a:t>
            </a:r>
            <a:r>
              <a:rPr lang="en-GB" sz="2400" dirty="0">
                <a:latin typeface="Comic Sans MS"/>
                <a:cs typeface="Arial"/>
              </a:rPr>
              <a:t> </a:t>
            </a:r>
            <a:r>
              <a:rPr lang="en-GB" sz="2400" dirty="0" err="1">
                <a:latin typeface="Comic Sans MS"/>
                <a:cs typeface="Arial"/>
              </a:rPr>
              <a:t>gwers</a:t>
            </a:r>
            <a:r>
              <a:rPr lang="en-GB" sz="2400" dirty="0">
                <a:latin typeface="Comic Sans MS"/>
                <a:cs typeface="Arial"/>
              </a:rPr>
              <a:t> </a:t>
            </a:r>
            <a:r>
              <a:rPr lang="en-GB" sz="2400" dirty="0" err="1">
                <a:latin typeface="Comic Sans MS"/>
                <a:cs typeface="Arial"/>
              </a:rPr>
              <a:t>manwl</a:t>
            </a:r>
            <a:r>
              <a:rPr lang="en-GB" sz="2400" dirty="0">
                <a:latin typeface="Comic Sans MS"/>
                <a:cs typeface="Arial"/>
              </a:rPr>
              <a:t> a </a:t>
            </a:r>
            <a:r>
              <a:rPr lang="en-GB" sz="2400" dirty="0" err="1">
                <a:latin typeface="Comic Sans MS"/>
                <a:cs typeface="Arial"/>
              </a:rPr>
              <a:t>deunydd</a:t>
            </a:r>
            <a:r>
              <a:rPr lang="en-GB" sz="2400" dirty="0">
                <a:latin typeface="Comic Sans MS"/>
                <a:cs typeface="Arial"/>
              </a:rPr>
              <a:t> </a:t>
            </a:r>
            <a:r>
              <a:rPr lang="en-GB" sz="2400" dirty="0" err="1">
                <a:latin typeface="Comic Sans MS"/>
                <a:cs typeface="Arial"/>
              </a:rPr>
              <a:t>darpariaeth</a:t>
            </a:r>
            <a:r>
              <a:rPr lang="en-GB" sz="2400" dirty="0">
                <a:latin typeface="Comic Sans MS"/>
                <a:cs typeface="Arial"/>
              </a:rPr>
              <a:t> </a:t>
            </a:r>
            <a:r>
              <a:rPr lang="en-GB" sz="2400" dirty="0" err="1">
                <a:latin typeface="Comic Sans MS"/>
                <a:cs typeface="Arial"/>
              </a:rPr>
              <a:t>barhaus</a:t>
            </a:r>
            <a:r>
              <a:rPr lang="en-GB" sz="2400" dirty="0">
                <a:latin typeface="Comic Sans MS"/>
                <a:cs typeface="Arial"/>
              </a:rPr>
              <a:t>.</a:t>
            </a:r>
            <a:endParaRPr lang="en-US"/>
          </a:p>
          <a:p>
            <a:pPr algn="ctr"/>
            <a:r>
              <a:rPr lang="en-GB" sz="2400" b="1" dirty="0">
                <a:solidFill>
                  <a:schemeClr val="tx1"/>
                </a:solidFill>
                <a:latin typeface="Comic Sans MS"/>
                <a:cs typeface="Arial"/>
              </a:rPr>
              <a:t>15.04.24</a:t>
            </a:r>
          </a:p>
        </p:txBody>
      </p:sp>
      <p:sp>
        <p:nvSpPr>
          <p:cNvPr id="3" name="TextBox 2">
            <a:extLst>
              <a:ext uri="{FF2B5EF4-FFF2-40B4-BE49-F238E27FC236}">
                <a16:creationId xmlns:a16="http://schemas.microsoft.com/office/drawing/2014/main" id="{07645CA3-71B3-FC71-248C-FAFCF6AA189C}"/>
              </a:ext>
            </a:extLst>
          </p:cNvPr>
          <p:cNvSpPr txBox="1"/>
          <p:nvPr/>
        </p:nvSpPr>
        <p:spPr>
          <a:xfrm>
            <a:off x="224518" y="3428999"/>
            <a:ext cx="11742963" cy="2123658"/>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150000"/>
              </a:lnSpc>
            </a:pPr>
            <a:r>
              <a:rPr lang="en-GB" sz="2400" dirty="0">
                <a:solidFill>
                  <a:srgbClr val="000000"/>
                </a:solidFill>
                <a:latin typeface="Comic Sans MS"/>
                <a:cs typeface="Arial"/>
              </a:rPr>
              <a:t>Demonstrate how cross-curricular teaching and learning can influence in-depth skills and understanding. Underpin this with reference to relevant research, a detailed lesson plan and an enhanced provision material.</a:t>
            </a:r>
            <a:endParaRPr lang="en-US" dirty="0"/>
          </a:p>
          <a:p>
            <a:pPr algn="ctr"/>
            <a:r>
              <a:rPr lang="en-GB" sz="2400" b="1" dirty="0">
                <a:latin typeface="Comic Sans MS"/>
                <a:cs typeface="Arial"/>
              </a:rPr>
              <a:t>15.04.24</a:t>
            </a:r>
          </a:p>
        </p:txBody>
      </p:sp>
    </p:spTree>
    <p:extLst>
      <p:ext uri="{BB962C8B-B14F-4D97-AF65-F5344CB8AC3E}">
        <p14:creationId xmlns:p14="http://schemas.microsoft.com/office/powerpoint/2010/main" val="35143491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white background with blue text&#10;&#10;Description automatically generated">
            <a:extLst>
              <a:ext uri="{FF2B5EF4-FFF2-40B4-BE49-F238E27FC236}">
                <a16:creationId xmlns:a16="http://schemas.microsoft.com/office/drawing/2014/main" id="{0742229C-AFCA-0D40-7F18-A6B60E33C3FA}"/>
              </a:ext>
            </a:extLst>
          </p:cNvPr>
          <p:cNvPicPr>
            <a:picLocks noChangeAspect="1"/>
          </p:cNvPicPr>
          <p:nvPr/>
        </p:nvPicPr>
        <p:blipFill rotWithShape="1">
          <a:blip r:embed="rId2"/>
          <a:srcRect t="19"/>
          <a:stretch/>
        </p:blipFill>
        <p:spPr>
          <a:xfrm>
            <a:off x="20" y="1282"/>
            <a:ext cx="12191980" cy="6856718"/>
          </a:xfrm>
          <a:prstGeom prst="rect">
            <a:avLst/>
          </a:prstGeom>
        </p:spPr>
      </p:pic>
      <p:sp>
        <p:nvSpPr>
          <p:cNvPr id="6" name="TextBox 5">
            <a:extLst>
              <a:ext uri="{FF2B5EF4-FFF2-40B4-BE49-F238E27FC236}">
                <a16:creationId xmlns:a16="http://schemas.microsoft.com/office/drawing/2014/main" id="{4EE14C86-AC72-C8B7-FD03-0636A1E0D93E}"/>
              </a:ext>
            </a:extLst>
          </p:cNvPr>
          <p:cNvSpPr txBox="1"/>
          <p:nvPr/>
        </p:nvSpPr>
        <p:spPr>
          <a:xfrm>
            <a:off x="44824" y="89647"/>
            <a:ext cx="1207246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err="1">
                <a:solidFill>
                  <a:schemeClr val="accent5"/>
                </a:solidFill>
                <a:latin typeface="Comic Sans MS"/>
                <a:ea typeface="+mn-lt"/>
                <a:cs typeface="+mn-lt"/>
              </a:rPr>
              <a:t>Fframwaith</a:t>
            </a:r>
            <a:r>
              <a:rPr lang="en-US" sz="2800" dirty="0">
                <a:solidFill>
                  <a:schemeClr val="accent5"/>
                </a:solidFill>
                <a:latin typeface="Comic Sans MS"/>
                <a:ea typeface="+mn-lt"/>
                <a:cs typeface="+mn-lt"/>
              </a:rPr>
              <a:t> </a:t>
            </a:r>
            <a:r>
              <a:rPr lang="en-US" sz="2800" dirty="0" err="1">
                <a:solidFill>
                  <a:schemeClr val="accent5"/>
                </a:solidFill>
                <a:latin typeface="Comic Sans MS"/>
                <a:ea typeface="+mn-lt"/>
                <a:cs typeface="+mn-lt"/>
              </a:rPr>
              <a:t>Cwricwlwm</a:t>
            </a:r>
            <a:r>
              <a:rPr lang="en-US" sz="2800" dirty="0">
                <a:solidFill>
                  <a:schemeClr val="accent5"/>
                </a:solidFill>
                <a:latin typeface="Comic Sans MS"/>
                <a:ea typeface="+mn-lt"/>
                <a:cs typeface="+mn-lt"/>
              </a:rPr>
              <a:t> </a:t>
            </a:r>
            <a:r>
              <a:rPr lang="en-US" sz="2800" dirty="0" err="1">
                <a:solidFill>
                  <a:schemeClr val="accent5"/>
                </a:solidFill>
                <a:latin typeface="Comic Sans MS"/>
                <a:ea typeface="+mn-lt"/>
                <a:cs typeface="+mn-lt"/>
              </a:rPr>
              <a:t>i</a:t>
            </a:r>
            <a:r>
              <a:rPr lang="en-US" sz="2800" dirty="0">
                <a:solidFill>
                  <a:schemeClr val="accent5"/>
                </a:solidFill>
                <a:latin typeface="Comic Sans MS"/>
                <a:ea typeface="+mn-lt"/>
                <a:cs typeface="+mn-lt"/>
              </a:rPr>
              <a:t> </a:t>
            </a:r>
            <a:r>
              <a:rPr lang="en-US" sz="2800" dirty="0" err="1">
                <a:solidFill>
                  <a:schemeClr val="accent5"/>
                </a:solidFill>
                <a:latin typeface="Comic Sans MS"/>
                <a:ea typeface="+mn-lt"/>
                <a:cs typeface="+mn-lt"/>
              </a:rPr>
              <a:t>Gymru</a:t>
            </a:r>
            <a:r>
              <a:rPr lang="en-US" sz="2800" dirty="0">
                <a:solidFill>
                  <a:schemeClr val="accent5"/>
                </a:solidFill>
                <a:latin typeface="Comic Sans MS"/>
                <a:ea typeface="+mn-lt"/>
                <a:cs typeface="+mn-lt"/>
              </a:rPr>
              <a:t> </a:t>
            </a:r>
            <a:r>
              <a:rPr lang="en-US" sz="2800" dirty="0">
                <a:solidFill>
                  <a:srgbClr val="514843"/>
                </a:solidFill>
                <a:latin typeface="Comic Sans MS"/>
                <a:ea typeface="+mn-lt"/>
                <a:cs typeface="+mn-lt"/>
              </a:rPr>
              <a:t>                                  </a:t>
            </a:r>
            <a:endParaRPr lang="en-US" dirty="0">
              <a:latin typeface="Comic Sans MS"/>
            </a:endParaRPr>
          </a:p>
        </p:txBody>
      </p:sp>
      <p:pic>
        <p:nvPicPr>
          <p:cNvPr id="2" name="Picture 1" descr="A screenshot of a computer&#10;&#10;Description automatically generated">
            <a:extLst>
              <a:ext uri="{FF2B5EF4-FFF2-40B4-BE49-F238E27FC236}">
                <a16:creationId xmlns:a16="http://schemas.microsoft.com/office/drawing/2014/main" id="{2B48816F-DD1E-0E49-FBD1-F33E840E0DDC}"/>
              </a:ext>
            </a:extLst>
          </p:cNvPr>
          <p:cNvPicPr>
            <a:picLocks noChangeAspect="1"/>
          </p:cNvPicPr>
          <p:nvPr/>
        </p:nvPicPr>
        <p:blipFill>
          <a:blip r:embed="rId3"/>
          <a:stretch>
            <a:fillRect/>
          </a:stretch>
        </p:blipFill>
        <p:spPr>
          <a:xfrm>
            <a:off x="2954818" y="1070588"/>
            <a:ext cx="6769554" cy="4637315"/>
          </a:xfrm>
          <a:prstGeom prst="rect">
            <a:avLst/>
          </a:prstGeom>
        </p:spPr>
      </p:pic>
      <p:sp>
        <p:nvSpPr>
          <p:cNvPr id="3" name="TextBox 2">
            <a:extLst>
              <a:ext uri="{FF2B5EF4-FFF2-40B4-BE49-F238E27FC236}">
                <a16:creationId xmlns:a16="http://schemas.microsoft.com/office/drawing/2014/main" id="{1CA166B4-8769-A7FE-EA09-38A93C26E84E}"/>
              </a:ext>
            </a:extLst>
          </p:cNvPr>
          <p:cNvSpPr txBox="1"/>
          <p:nvPr/>
        </p:nvSpPr>
        <p:spPr>
          <a:xfrm>
            <a:off x="340178" y="673553"/>
            <a:ext cx="11157856"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err="1">
                <a:solidFill>
                  <a:srgbClr val="1F1F1F"/>
                </a:solidFill>
                <a:latin typeface="Comic Sans MS"/>
                <a:cs typeface="Arial"/>
              </a:rPr>
              <a:t>Dyluniwyd</a:t>
            </a:r>
            <a:r>
              <a:rPr lang="en-US" sz="1600" dirty="0">
                <a:solidFill>
                  <a:srgbClr val="1F1F1F"/>
                </a:solidFill>
                <a:latin typeface="Comic Sans MS"/>
                <a:cs typeface="Arial"/>
              </a:rPr>
              <a:t> </a:t>
            </a:r>
            <a:r>
              <a:rPr lang="en-US" sz="1600" err="1">
                <a:solidFill>
                  <a:srgbClr val="1F1F1F"/>
                </a:solidFill>
                <a:latin typeface="Comic Sans MS"/>
                <a:cs typeface="Arial"/>
              </a:rPr>
              <a:t>Fframwaith</a:t>
            </a:r>
            <a:r>
              <a:rPr lang="en-US" sz="1600" dirty="0">
                <a:solidFill>
                  <a:srgbClr val="1F1F1F"/>
                </a:solidFill>
                <a:latin typeface="Comic Sans MS"/>
                <a:cs typeface="Arial"/>
              </a:rPr>
              <a:t> </a:t>
            </a:r>
            <a:r>
              <a:rPr lang="en-US" sz="1600" err="1">
                <a:solidFill>
                  <a:srgbClr val="1F1F1F"/>
                </a:solidFill>
                <a:latin typeface="Comic Sans MS"/>
                <a:cs typeface="Arial"/>
              </a:rPr>
              <a:t>Cwricwlwm</a:t>
            </a:r>
            <a:r>
              <a:rPr lang="en-US" sz="1600" dirty="0">
                <a:solidFill>
                  <a:srgbClr val="1F1F1F"/>
                </a:solidFill>
                <a:latin typeface="Comic Sans MS"/>
                <a:cs typeface="Arial"/>
              </a:rPr>
              <a:t> </a:t>
            </a:r>
            <a:r>
              <a:rPr lang="en-US" sz="1600" err="1">
                <a:solidFill>
                  <a:srgbClr val="1F1F1F"/>
                </a:solidFill>
                <a:latin typeface="Comic Sans MS"/>
                <a:cs typeface="Arial"/>
              </a:rPr>
              <a:t>i</a:t>
            </a:r>
            <a:r>
              <a:rPr lang="en-US" sz="1600" dirty="0">
                <a:solidFill>
                  <a:srgbClr val="1F1F1F"/>
                </a:solidFill>
                <a:latin typeface="Comic Sans MS"/>
                <a:cs typeface="Arial"/>
              </a:rPr>
              <a:t> </a:t>
            </a:r>
            <a:r>
              <a:rPr lang="en-US" sz="1600" err="1">
                <a:solidFill>
                  <a:srgbClr val="1F1F1F"/>
                </a:solidFill>
                <a:latin typeface="Comic Sans MS"/>
                <a:cs typeface="Arial"/>
              </a:rPr>
              <a:t>Gymru</a:t>
            </a:r>
            <a:r>
              <a:rPr lang="en-US" sz="1600" dirty="0">
                <a:solidFill>
                  <a:srgbClr val="1F1F1F"/>
                </a:solidFill>
                <a:latin typeface="Comic Sans MS"/>
                <a:cs typeface="Arial"/>
              </a:rPr>
              <a:t> </a:t>
            </a:r>
            <a:r>
              <a:rPr lang="en-US" sz="1600" err="1">
                <a:solidFill>
                  <a:srgbClr val="1F1F1F"/>
                </a:solidFill>
                <a:latin typeface="Comic Sans MS"/>
                <a:cs typeface="Arial"/>
              </a:rPr>
              <a:t>i</a:t>
            </a:r>
            <a:r>
              <a:rPr lang="en-US" sz="1600" dirty="0">
                <a:solidFill>
                  <a:srgbClr val="1F1F1F"/>
                </a:solidFill>
                <a:latin typeface="Comic Sans MS"/>
                <a:cs typeface="Arial"/>
              </a:rPr>
              <a:t> </a:t>
            </a:r>
            <a:r>
              <a:rPr lang="en-US" sz="1600" err="1">
                <a:solidFill>
                  <a:srgbClr val="1F1F1F"/>
                </a:solidFill>
                <a:latin typeface="Comic Sans MS"/>
                <a:cs typeface="Arial"/>
              </a:rPr>
              <a:t>fod</a:t>
            </a:r>
            <a:r>
              <a:rPr lang="en-US" sz="1600" dirty="0">
                <a:solidFill>
                  <a:srgbClr val="1F1F1F"/>
                </a:solidFill>
                <a:latin typeface="Comic Sans MS"/>
                <a:cs typeface="Arial"/>
              </a:rPr>
              <a:t> o </a:t>
            </a:r>
            <a:r>
              <a:rPr lang="en-US" sz="1600" err="1">
                <a:solidFill>
                  <a:srgbClr val="1F1F1F"/>
                </a:solidFill>
                <a:latin typeface="Comic Sans MS"/>
                <a:cs typeface="Arial"/>
              </a:rPr>
              <a:t>gymorth</a:t>
            </a:r>
            <a:r>
              <a:rPr lang="en-US" sz="1600" dirty="0">
                <a:solidFill>
                  <a:srgbClr val="1F1F1F"/>
                </a:solidFill>
                <a:latin typeface="Comic Sans MS"/>
                <a:cs typeface="Arial"/>
              </a:rPr>
              <a:t> </a:t>
            </a:r>
            <a:r>
              <a:rPr lang="en-US" sz="1600" err="1">
                <a:solidFill>
                  <a:srgbClr val="1F1F1F"/>
                </a:solidFill>
                <a:latin typeface="Comic Sans MS"/>
                <a:cs typeface="Arial"/>
              </a:rPr>
              <a:t>i</a:t>
            </a:r>
            <a:r>
              <a:rPr lang="en-US" sz="1600" dirty="0">
                <a:solidFill>
                  <a:srgbClr val="1F1F1F"/>
                </a:solidFill>
                <a:latin typeface="Comic Sans MS"/>
                <a:cs typeface="Arial"/>
              </a:rPr>
              <a:t> </a:t>
            </a:r>
            <a:r>
              <a:rPr lang="en-US" sz="1600" err="1">
                <a:solidFill>
                  <a:srgbClr val="1F1F1F"/>
                </a:solidFill>
                <a:latin typeface="Comic Sans MS"/>
                <a:cs typeface="Arial"/>
              </a:rPr>
              <a:t>athrawon</a:t>
            </a:r>
            <a:r>
              <a:rPr lang="en-US" sz="1600" dirty="0">
                <a:solidFill>
                  <a:srgbClr val="1F1F1F"/>
                </a:solidFill>
                <a:latin typeface="Comic Sans MS"/>
                <a:cs typeface="Arial"/>
              </a:rPr>
              <a:t> </a:t>
            </a:r>
            <a:r>
              <a:rPr lang="en-US" sz="1600" err="1">
                <a:solidFill>
                  <a:srgbClr val="1F1F1F"/>
                </a:solidFill>
                <a:latin typeface="Comic Sans MS"/>
                <a:cs typeface="Arial"/>
              </a:rPr>
              <a:t>ddatblygu</a:t>
            </a:r>
            <a:r>
              <a:rPr lang="en-US" sz="1600" dirty="0">
                <a:solidFill>
                  <a:srgbClr val="1F1F1F"/>
                </a:solidFill>
                <a:latin typeface="Comic Sans MS"/>
                <a:cs typeface="Arial"/>
              </a:rPr>
              <a:t> dull </a:t>
            </a:r>
            <a:r>
              <a:rPr lang="en-US" sz="1600" err="1">
                <a:solidFill>
                  <a:srgbClr val="1F1F1F"/>
                </a:solidFill>
                <a:latin typeface="Comic Sans MS"/>
                <a:cs typeface="Arial"/>
              </a:rPr>
              <a:t>mwy</a:t>
            </a:r>
            <a:r>
              <a:rPr lang="en-US" sz="1600" dirty="0">
                <a:solidFill>
                  <a:srgbClr val="1F1F1F"/>
                </a:solidFill>
                <a:latin typeface="Comic Sans MS"/>
                <a:cs typeface="Arial"/>
              </a:rPr>
              <a:t> </a:t>
            </a:r>
            <a:r>
              <a:rPr lang="en-US" sz="1600" err="1">
                <a:solidFill>
                  <a:srgbClr val="1F1F1F"/>
                </a:solidFill>
                <a:latin typeface="Comic Sans MS"/>
                <a:cs typeface="Arial"/>
              </a:rPr>
              <a:t>integredig</a:t>
            </a:r>
            <a:r>
              <a:rPr lang="en-US" sz="1600" dirty="0">
                <a:solidFill>
                  <a:srgbClr val="1F1F1F"/>
                </a:solidFill>
                <a:latin typeface="Comic Sans MS"/>
                <a:cs typeface="Arial"/>
              </a:rPr>
              <a:t> o </a:t>
            </a:r>
            <a:r>
              <a:rPr lang="en-US" sz="1600" err="1">
                <a:solidFill>
                  <a:srgbClr val="1F1F1F"/>
                </a:solidFill>
                <a:latin typeface="Comic Sans MS"/>
                <a:cs typeface="Arial"/>
              </a:rPr>
              <a:t>ddysgu</a:t>
            </a:r>
            <a:r>
              <a:rPr lang="en-US" sz="1600" dirty="0">
                <a:solidFill>
                  <a:srgbClr val="1F1F1F"/>
                </a:solidFill>
                <a:latin typeface="Comic Sans MS"/>
                <a:cs typeface="Arial"/>
              </a:rPr>
              <a:t>.</a:t>
            </a:r>
            <a:endParaRPr lang="en-US" sz="1600" dirty="0">
              <a:latin typeface="Comic Sans MS"/>
            </a:endParaRPr>
          </a:p>
        </p:txBody>
      </p:sp>
    </p:spTree>
    <p:extLst>
      <p:ext uri="{BB962C8B-B14F-4D97-AF65-F5344CB8AC3E}">
        <p14:creationId xmlns:p14="http://schemas.microsoft.com/office/powerpoint/2010/main" val="39581261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white background with blue text&#10;&#10;Description automatically generated">
            <a:extLst>
              <a:ext uri="{FF2B5EF4-FFF2-40B4-BE49-F238E27FC236}">
                <a16:creationId xmlns:a16="http://schemas.microsoft.com/office/drawing/2014/main" id="{0742229C-AFCA-0D40-7F18-A6B60E33C3FA}"/>
              </a:ext>
            </a:extLst>
          </p:cNvPr>
          <p:cNvPicPr>
            <a:picLocks noChangeAspect="1"/>
          </p:cNvPicPr>
          <p:nvPr/>
        </p:nvPicPr>
        <p:blipFill rotWithShape="1">
          <a:blip r:embed="rId2"/>
          <a:srcRect t="19"/>
          <a:stretch/>
        </p:blipFill>
        <p:spPr>
          <a:xfrm>
            <a:off x="20" y="1282"/>
            <a:ext cx="12191980" cy="6856718"/>
          </a:xfrm>
          <a:prstGeom prst="rect">
            <a:avLst/>
          </a:prstGeom>
        </p:spPr>
      </p:pic>
      <p:sp>
        <p:nvSpPr>
          <p:cNvPr id="6" name="TextBox 5">
            <a:extLst>
              <a:ext uri="{FF2B5EF4-FFF2-40B4-BE49-F238E27FC236}">
                <a16:creationId xmlns:a16="http://schemas.microsoft.com/office/drawing/2014/main" id="{4EE14C86-AC72-C8B7-FD03-0636A1E0D93E}"/>
              </a:ext>
            </a:extLst>
          </p:cNvPr>
          <p:cNvSpPr txBox="1"/>
          <p:nvPr/>
        </p:nvSpPr>
        <p:spPr>
          <a:xfrm>
            <a:off x="44824" y="89647"/>
            <a:ext cx="1207246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latin typeface="Comic Sans MS"/>
                <a:ea typeface="+mn-lt"/>
                <a:cs typeface="+mn-lt"/>
              </a:rPr>
              <a:t>Curriculum for Wales Framework</a:t>
            </a:r>
            <a:r>
              <a:rPr lang="en-US" sz="2800" dirty="0">
                <a:solidFill>
                  <a:schemeClr val="accent5"/>
                </a:solidFill>
                <a:latin typeface="Comic Sans MS"/>
                <a:ea typeface="+mn-lt"/>
                <a:cs typeface="+mn-lt"/>
              </a:rPr>
              <a:t> </a:t>
            </a:r>
            <a:r>
              <a:rPr lang="en-US" sz="2800" dirty="0">
                <a:solidFill>
                  <a:srgbClr val="514843"/>
                </a:solidFill>
                <a:latin typeface="Comic Sans MS"/>
                <a:ea typeface="+mn-lt"/>
                <a:cs typeface="+mn-lt"/>
              </a:rPr>
              <a:t>                                  </a:t>
            </a:r>
            <a:endParaRPr lang="en-US" dirty="0">
              <a:latin typeface="Comic Sans MS"/>
            </a:endParaRPr>
          </a:p>
        </p:txBody>
      </p:sp>
      <p:pic>
        <p:nvPicPr>
          <p:cNvPr id="3" name="Picture 2">
            <a:extLst>
              <a:ext uri="{FF2B5EF4-FFF2-40B4-BE49-F238E27FC236}">
                <a16:creationId xmlns:a16="http://schemas.microsoft.com/office/drawing/2014/main" id="{B8337D45-CD07-BEFA-1FD9-BBC97BFF330E}"/>
              </a:ext>
            </a:extLst>
          </p:cNvPr>
          <p:cNvPicPr>
            <a:picLocks noChangeAspect="1"/>
          </p:cNvPicPr>
          <p:nvPr/>
        </p:nvPicPr>
        <p:blipFill>
          <a:blip r:embed="rId3"/>
          <a:stretch>
            <a:fillRect/>
          </a:stretch>
        </p:blipFill>
        <p:spPr>
          <a:xfrm>
            <a:off x="2752914" y="850446"/>
            <a:ext cx="6876673" cy="4864555"/>
          </a:xfrm>
          <a:prstGeom prst="rect">
            <a:avLst/>
          </a:prstGeom>
        </p:spPr>
      </p:pic>
      <p:sp>
        <p:nvSpPr>
          <p:cNvPr id="5" name="TextBox 4">
            <a:extLst>
              <a:ext uri="{FF2B5EF4-FFF2-40B4-BE49-F238E27FC236}">
                <a16:creationId xmlns:a16="http://schemas.microsoft.com/office/drawing/2014/main" id="{1CA7989C-2211-AA01-9C27-1289D48A73BE}"/>
              </a:ext>
            </a:extLst>
          </p:cNvPr>
          <p:cNvSpPr txBox="1"/>
          <p:nvPr/>
        </p:nvSpPr>
        <p:spPr>
          <a:xfrm>
            <a:off x="108857" y="551089"/>
            <a:ext cx="11994694"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solidFill>
                  <a:srgbClr val="1F1F1F"/>
                </a:solidFill>
                <a:latin typeface="Comic Sans MS"/>
                <a:cs typeface="Arial"/>
              </a:rPr>
              <a:t>The Curriculum for Wales guidance is a clear statement of what is important in delivering a broad and balanced education.</a:t>
            </a:r>
            <a:endParaRPr lang="en-US" sz="1600" dirty="0">
              <a:latin typeface="Comic Sans MS"/>
            </a:endParaRPr>
          </a:p>
        </p:txBody>
      </p:sp>
    </p:spTree>
    <p:extLst>
      <p:ext uri="{BB962C8B-B14F-4D97-AF65-F5344CB8AC3E}">
        <p14:creationId xmlns:p14="http://schemas.microsoft.com/office/powerpoint/2010/main" val="10413654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white background with blue text&#10;&#10;Description automatically generated">
            <a:extLst>
              <a:ext uri="{FF2B5EF4-FFF2-40B4-BE49-F238E27FC236}">
                <a16:creationId xmlns:a16="http://schemas.microsoft.com/office/drawing/2014/main" id="{0742229C-AFCA-0D40-7F18-A6B60E33C3FA}"/>
              </a:ext>
            </a:extLst>
          </p:cNvPr>
          <p:cNvPicPr>
            <a:picLocks noChangeAspect="1"/>
          </p:cNvPicPr>
          <p:nvPr/>
        </p:nvPicPr>
        <p:blipFill rotWithShape="1">
          <a:blip r:embed="rId2"/>
          <a:srcRect t="19"/>
          <a:stretch/>
        </p:blipFill>
        <p:spPr>
          <a:xfrm>
            <a:off x="20" y="1282"/>
            <a:ext cx="12191980" cy="6856718"/>
          </a:xfrm>
          <a:prstGeom prst="rect">
            <a:avLst/>
          </a:prstGeom>
        </p:spPr>
      </p:pic>
      <p:sp>
        <p:nvSpPr>
          <p:cNvPr id="3" name="TextBox 2">
            <a:extLst>
              <a:ext uri="{FF2B5EF4-FFF2-40B4-BE49-F238E27FC236}">
                <a16:creationId xmlns:a16="http://schemas.microsoft.com/office/drawing/2014/main" id="{2E02C8FB-9FF7-5350-4F44-DFFCD300BB19}"/>
              </a:ext>
            </a:extLst>
          </p:cNvPr>
          <p:cNvSpPr txBox="1"/>
          <p:nvPr/>
        </p:nvSpPr>
        <p:spPr>
          <a:xfrm>
            <a:off x="44824" y="89647"/>
            <a:ext cx="1207246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err="1">
                <a:solidFill>
                  <a:schemeClr val="accent5"/>
                </a:solidFill>
                <a:latin typeface="Comic Sans MS"/>
                <a:ea typeface="+mn-lt"/>
                <a:cs typeface="+mn-lt"/>
              </a:rPr>
              <a:t>Canllawiau</a:t>
            </a:r>
            <a:r>
              <a:rPr lang="en-US" sz="2800" dirty="0">
                <a:solidFill>
                  <a:schemeClr val="accent5"/>
                </a:solidFill>
                <a:latin typeface="Comic Sans MS"/>
                <a:ea typeface="+mn-lt"/>
                <a:cs typeface="+mn-lt"/>
              </a:rPr>
              <a:t> </a:t>
            </a:r>
            <a:r>
              <a:rPr lang="en-US" sz="2800" dirty="0" err="1">
                <a:solidFill>
                  <a:schemeClr val="accent5"/>
                </a:solidFill>
                <a:latin typeface="Comic Sans MS"/>
                <a:ea typeface="+mn-lt"/>
                <a:cs typeface="+mn-lt"/>
              </a:rPr>
              <a:t>Cwricwlwm</a:t>
            </a:r>
            <a:r>
              <a:rPr lang="en-US" sz="2800" dirty="0">
                <a:solidFill>
                  <a:schemeClr val="accent5"/>
                </a:solidFill>
                <a:latin typeface="Comic Sans MS"/>
                <a:ea typeface="+mn-lt"/>
                <a:cs typeface="+mn-lt"/>
              </a:rPr>
              <a:t> </a:t>
            </a:r>
            <a:r>
              <a:rPr lang="en-US" sz="2800" dirty="0" err="1">
                <a:solidFill>
                  <a:schemeClr val="accent5"/>
                </a:solidFill>
                <a:latin typeface="Comic Sans MS"/>
                <a:ea typeface="+mn-lt"/>
                <a:cs typeface="+mn-lt"/>
              </a:rPr>
              <a:t>i</a:t>
            </a:r>
            <a:r>
              <a:rPr lang="en-US" sz="2800" dirty="0">
                <a:solidFill>
                  <a:schemeClr val="accent5"/>
                </a:solidFill>
                <a:latin typeface="Comic Sans MS"/>
                <a:ea typeface="+mn-lt"/>
                <a:cs typeface="+mn-lt"/>
              </a:rPr>
              <a:t> </a:t>
            </a:r>
            <a:r>
              <a:rPr lang="en-US" sz="2800" dirty="0" err="1">
                <a:solidFill>
                  <a:schemeClr val="accent5"/>
                </a:solidFill>
                <a:latin typeface="Comic Sans MS"/>
                <a:ea typeface="+mn-lt"/>
                <a:cs typeface="+mn-lt"/>
              </a:rPr>
              <a:t>Gymru</a:t>
            </a:r>
            <a:r>
              <a:rPr lang="en-US" sz="2800" dirty="0">
                <a:solidFill>
                  <a:schemeClr val="accent5"/>
                </a:solidFill>
                <a:latin typeface="Comic Sans MS"/>
                <a:ea typeface="+mn-lt"/>
                <a:cs typeface="+mn-lt"/>
              </a:rPr>
              <a:t> </a:t>
            </a:r>
            <a:r>
              <a:rPr lang="en-US" sz="2800" dirty="0">
                <a:solidFill>
                  <a:srgbClr val="514843"/>
                </a:solidFill>
                <a:latin typeface="Comic Sans MS"/>
                <a:ea typeface="+mn-lt"/>
                <a:cs typeface="+mn-lt"/>
              </a:rPr>
              <a:t>          Curriculum for Wales Guidance</a:t>
            </a:r>
            <a:endParaRPr lang="en-US" dirty="0">
              <a:latin typeface="Comic Sans MS"/>
            </a:endParaRPr>
          </a:p>
        </p:txBody>
      </p:sp>
      <p:pic>
        <p:nvPicPr>
          <p:cNvPr id="2" name="Picture 1" descr="Curriculum for Wales - Hwb">
            <a:extLst>
              <a:ext uri="{FF2B5EF4-FFF2-40B4-BE49-F238E27FC236}">
                <a16:creationId xmlns:a16="http://schemas.microsoft.com/office/drawing/2014/main" id="{10C6DAEC-C964-D7D2-25D0-A8B26FA0BB03}"/>
              </a:ext>
            </a:extLst>
          </p:cNvPr>
          <p:cNvPicPr>
            <a:picLocks noChangeAspect="1"/>
          </p:cNvPicPr>
          <p:nvPr/>
        </p:nvPicPr>
        <p:blipFill>
          <a:blip r:embed="rId3"/>
          <a:stretch>
            <a:fillRect/>
          </a:stretch>
        </p:blipFill>
        <p:spPr>
          <a:xfrm>
            <a:off x="2826808" y="1147763"/>
            <a:ext cx="4972050" cy="3487208"/>
          </a:xfrm>
          <a:prstGeom prst="rect">
            <a:avLst/>
          </a:prstGeom>
        </p:spPr>
      </p:pic>
      <p:sp>
        <p:nvSpPr>
          <p:cNvPr id="7" name="TextBox 3">
            <a:extLst>
              <a:ext uri="{FF2B5EF4-FFF2-40B4-BE49-F238E27FC236}">
                <a16:creationId xmlns:a16="http://schemas.microsoft.com/office/drawing/2014/main" id="{AEC0DE7E-B612-29B2-7082-65EC5E88DF07}"/>
              </a:ext>
            </a:extLst>
          </p:cNvPr>
          <p:cNvSpPr txBox="1"/>
          <p:nvPr/>
        </p:nvSpPr>
        <p:spPr>
          <a:xfrm>
            <a:off x="1746740" y="4856983"/>
            <a:ext cx="8542551" cy="86177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3200">
                <a:hlinkClick r:id="rId4"/>
              </a:rPr>
              <a:t>https://hwb.gov.wales/curriculum-for-wales</a:t>
            </a:r>
            <a:endParaRPr lang="en-GB" sz="3200"/>
          </a:p>
          <a:p>
            <a:pPr algn="ctr"/>
            <a:endParaRPr lang="en-GB"/>
          </a:p>
        </p:txBody>
      </p:sp>
      <p:sp>
        <p:nvSpPr>
          <p:cNvPr id="5" name="TextBox 4">
            <a:extLst>
              <a:ext uri="{FF2B5EF4-FFF2-40B4-BE49-F238E27FC236}">
                <a16:creationId xmlns:a16="http://schemas.microsoft.com/office/drawing/2014/main" id="{14B6F722-D21C-EB28-FD7E-CCA0F7DBD2DA}"/>
              </a:ext>
            </a:extLst>
          </p:cNvPr>
          <p:cNvSpPr txBox="1"/>
          <p:nvPr/>
        </p:nvSpPr>
        <p:spPr>
          <a:xfrm>
            <a:off x="217714" y="1197428"/>
            <a:ext cx="2340428" cy="32932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solidFill>
                  <a:srgbClr val="1F1F1F"/>
                </a:solidFill>
                <a:latin typeface="Comic Sans MS"/>
                <a:cs typeface="Arial"/>
              </a:rPr>
              <a:t>Nod </a:t>
            </a:r>
            <a:r>
              <a:rPr lang="en-US" sz="1600" err="1">
                <a:solidFill>
                  <a:srgbClr val="1F1F1F"/>
                </a:solidFill>
                <a:latin typeface="Comic Sans MS"/>
                <a:cs typeface="Arial"/>
              </a:rPr>
              <a:t>canllawiau</a:t>
            </a:r>
            <a:r>
              <a:rPr lang="en-US" sz="1600" dirty="0">
                <a:solidFill>
                  <a:srgbClr val="1F1F1F"/>
                </a:solidFill>
                <a:latin typeface="Comic Sans MS"/>
                <a:cs typeface="Arial"/>
              </a:rPr>
              <a:t> </a:t>
            </a:r>
            <a:r>
              <a:rPr lang="en-US" sz="1600" err="1">
                <a:solidFill>
                  <a:srgbClr val="1F1F1F"/>
                </a:solidFill>
                <a:latin typeface="Comic Sans MS"/>
                <a:cs typeface="Arial"/>
              </a:rPr>
              <a:t>Cwricwlwm</a:t>
            </a:r>
            <a:r>
              <a:rPr lang="en-US" sz="1600" dirty="0">
                <a:solidFill>
                  <a:srgbClr val="1F1F1F"/>
                </a:solidFill>
                <a:latin typeface="Comic Sans MS"/>
                <a:cs typeface="Arial"/>
              </a:rPr>
              <a:t> </a:t>
            </a:r>
            <a:r>
              <a:rPr lang="en-US" sz="1600" err="1">
                <a:solidFill>
                  <a:srgbClr val="1F1F1F"/>
                </a:solidFill>
                <a:latin typeface="Comic Sans MS"/>
                <a:cs typeface="Arial"/>
              </a:rPr>
              <a:t>i</a:t>
            </a:r>
            <a:r>
              <a:rPr lang="en-US" sz="1600" dirty="0">
                <a:solidFill>
                  <a:srgbClr val="1F1F1F"/>
                </a:solidFill>
                <a:latin typeface="Comic Sans MS"/>
                <a:cs typeface="Arial"/>
              </a:rPr>
              <a:t> </a:t>
            </a:r>
            <a:r>
              <a:rPr lang="en-US" sz="1600" err="1">
                <a:solidFill>
                  <a:srgbClr val="1F1F1F"/>
                </a:solidFill>
                <a:latin typeface="Comic Sans MS"/>
                <a:cs typeface="Arial"/>
              </a:rPr>
              <a:t>Gymru</a:t>
            </a:r>
            <a:r>
              <a:rPr lang="en-US" sz="1600" dirty="0">
                <a:solidFill>
                  <a:srgbClr val="1F1F1F"/>
                </a:solidFill>
                <a:latin typeface="Comic Sans MS"/>
                <a:cs typeface="Arial"/>
              </a:rPr>
              <a:t> </a:t>
            </a:r>
            <a:r>
              <a:rPr lang="en-US" sz="1600" err="1">
                <a:solidFill>
                  <a:srgbClr val="1F1F1F"/>
                </a:solidFill>
                <a:latin typeface="Comic Sans MS"/>
                <a:cs typeface="Arial"/>
              </a:rPr>
              <a:t>yw</a:t>
            </a:r>
            <a:r>
              <a:rPr lang="en-US" sz="1600" dirty="0">
                <a:solidFill>
                  <a:srgbClr val="1F1F1F"/>
                </a:solidFill>
                <a:latin typeface="Comic Sans MS"/>
                <a:cs typeface="Arial"/>
              </a:rPr>
              <a:t> </a:t>
            </a:r>
            <a:r>
              <a:rPr lang="en-US" sz="1600" err="1">
                <a:solidFill>
                  <a:srgbClr val="1F1F1F"/>
                </a:solidFill>
                <a:latin typeface="Comic Sans MS"/>
                <a:cs typeface="Arial"/>
              </a:rPr>
              <a:t>helpu</a:t>
            </a:r>
            <a:r>
              <a:rPr lang="en-US" sz="1600" dirty="0">
                <a:solidFill>
                  <a:srgbClr val="1F1F1F"/>
                </a:solidFill>
                <a:latin typeface="Comic Sans MS"/>
                <a:cs typeface="Arial"/>
              </a:rPr>
              <a:t> </a:t>
            </a:r>
            <a:r>
              <a:rPr lang="en-US" sz="1600" err="1">
                <a:solidFill>
                  <a:srgbClr val="1F1F1F"/>
                </a:solidFill>
                <a:latin typeface="Comic Sans MS"/>
                <a:cs typeface="Arial"/>
              </a:rPr>
              <a:t>pob</a:t>
            </a:r>
            <a:r>
              <a:rPr lang="en-US" sz="1600" dirty="0">
                <a:solidFill>
                  <a:srgbClr val="1F1F1F"/>
                </a:solidFill>
                <a:latin typeface="Comic Sans MS"/>
                <a:cs typeface="Arial"/>
              </a:rPr>
              <a:t> </a:t>
            </a:r>
            <a:r>
              <a:rPr lang="en-US" sz="1600" err="1">
                <a:solidFill>
                  <a:srgbClr val="1F1F1F"/>
                </a:solidFill>
                <a:latin typeface="Comic Sans MS"/>
                <a:cs typeface="Arial"/>
              </a:rPr>
              <a:t>ysgol</a:t>
            </a:r>
            <a:r>
              <a:rPr lang="en-US" sz="1600" dirty="0">
                <a:solidFill>
                  <a:srgbClr val="1F1F1F"/>
                </a:solidFill>
                <a:latin typeface="Comic Sans MS"/>
                <a:cs typeface="Arial"/>
              </a:rPr>
              <a:t> </a:t>
            </a:r>
            <a:r>
              <a:rPr lang="en-US" sz="1600" err="1">
                <a:solidFill>
                  <a:srgbClr val="1F1F1F"/>
                </a:solidFill>
                <a:latin typeface="Comic Sans MS"/>
                <a:cs typeface="Arial"/>
              </a:rPr>
              <a:t>i</a:t>
            </a:r>
            <a:r>
              <a:rPr lang="en-US" sz="1600" dirty="0">
                <a:solidFill>
                  <a:srgbClr val="1F1F1F"/>
                </a:solidFill>
                <a:latin typeface="Comic Sans MS"/>
                <a:cs typeface="Arial"/>
              </a:rPr>
              <a:t> </a:t>
            </a:r>
            <a:r>
              <a:rPr lang="en-US" sz="1600" err="1">
                <a:solidFill>
                  <a:srgbClr val="1F1F1F"/>
                </a:solidFill>
                <a:latin typeface="Comic Sans MS"/>
                <a:cs typeface="Arial"/>
              </a:rPr>
              <a:t>ddatblygu</a:t>
            </a:r>
            <a:r>
              <a:rPr lang="en-US" sz="1600" dirty="0">
                <a:solidFill>
                  <a:srgbClr val="1F1F1F"/>
                </a:solidFill>
                <a:latin typeface="Comic Sans MS"/>
                <a:cs typeface="Arial"/>
              </a:rPr>
              <a:t> </a:t>
            </a:r>
            <a:r>
              <a:rPr lang="en-US" sz="1600" err="1">
                <a:solidFill>
                  <a:srgbClr val="1F1F1F"/>
                </a:solidFill>
                <a:latin typeface="Comic Sans MS"/>
                <a:cs typeface="Arial"/>
              </a:rPr>
              <a:t>ei</a:t>
            </a:r>
            <a:r>
              <a:rPr lang="en-US" sz="1600" dirty="0">
                <a:solidFill>
                  <a:srgbClr val="1F1F1F"/>
                </a:solidFill>
                <a:latin typeface="Comic Sans MS"/>
                <a:cs typeface="Arial"/>
              </a:rPr>
              <a:t> </a:t>
            </a:r>
            <a:r>
              <a:rPr lang="en-US" sz="1600" err="1">
                <a:solidFill>
                  <a:srgbClr val="1F1F1F"/>
                </a:solidFill>
                <a:latin typeface="Comic Sans MS"/>
                <a:cs typeface="Arial"/>
              </a:rPr>
              <a:t>chwricwlwm</a:t>
            </a:r>
            <a:r>
              <a:rPr lang="en-US" sz="1600" dirty="0">
                <a:solidFill>
                  <a:srgbClr val="1F1F1F"/>
                </a:solidFill>
                <a:latin typeface="Comic Sans MS"/>
                <a:cs typeface="Arial"/>
              </a:rPr>
              <a:t> </a:t>
            </a:r>
            <a:r>
              <a:rPr lang="en-US" sz="1600" err="1">
                <a:solidFill>
                  <a:srgbClr val="1F1F1F"/>
                </a:solidFill>
                <a:latin typeface="Comic Sans MS"/>
                <a:cs typeface="Arial"/>
              </a:rPr>
              <a:t>ei</a:t>
            </a:r>
            <a:r>
              <a:rPr lang="en-US" sz="1600" dirty="0">
                <a:solidFill>
                  <a:srgbClr val="1F1F1F"/>
                </a:solidFill>
                <a:latin typeface="Comic Sans MS"/>
                <a:cs typeface="Arial"/>
              </a:rPr>
              <a:t> </a:t>
            </a:r>
            <a:r>
              <a:rPr lang="en-US" sz="1600" err="1">
                <a:solidFill>
                  <a:srgbClr val="1F1F1F"/>
                </a:solidFill>
                <a:latin typeface="Comic Sans MS"/>
                <a:cs typeface="Arial"/>
              </a:rPr>
              <a:t>hun</a:t>
            </a:r>
            <a:r>
              <a:rPr lang="en-US" sz="1600" dirty="0">
                <a:solidFill>
                  <a:srgbClr val="1F1F1F"/>
                </a:solidFill>
                <a:latin typeface="Comic Sans MS"/>
                <a:cs typeface="Arial"/>
              </a:rPr>
              <a:t>, </a:t>
            </a:r>
            <a:r>
              <a:rPr lang="en-US" sz="1600" err="1">
                <a:solidFill>
                  <a:srgbClr val="1F1F1F"/>
                </a:solidFill>
                <a:latin typeface="Comic Sans MS"/>
                <a:cs typeface="Arial"/>
              </a:rPr>
              <a:t>gan</a:t>
            </a:r>
            <a:r>
              <a:rPr lang="en-US" sz="1600" dirty="0">
                <a:solidFill>
                  <a:srgbClr val="1F1F1F"/>
                </a:solidFill>
                <a:latin typeface="Comic Sans MS"/>
                <a:cs typeface="Arial"/>
              </a:rPr>
              <a:t> </a:t>
            </a:r>
            <a:r>
              <a:rPr lang="en-US" sz="1600" err="1">
                <a:solidFill>
                  <a:srgbClr val="1F1F1F"/>
                </a:solidFill>
                <a:latin typeface="Comic Sans MS"/>
                <a:cs typeface="Arial"/>
              </a:rPr>
              <a:t>alluogi</a:t>
            </a:r>
            <a:r>
              <a:rPr lang="en-US" sz="1600" dirty="0">
                <a:solidFill>
                  <a:srgbClr val="1F1F1F"/>
                </a:solidFill>
                <a:latin typeface="Comic Sans MS"/>
                <a:cs typeface="Arial"/>
              </a:rPr>
              <a:t> </a:t>
            </a:r>
            <a:r>
              <a:rPr lang="en-US" sz="1600" err="1">
                <a:solidFill>
                  <a:srgbClr val="1F1F1F"/>
                </a:solidFill>
                <a:latin typeface="Comic Sans MS"/>
                <a:cs typeface="Arial"/>
              </a:rPr>
              <a:t>ei</a:t>
            </a:r>
            <a:r>
              <a:rPr lang="en-US" sz="1600" dirty="0">
                <a:solidFill>
                  <a:srgbClr val="1F1F1F"/>
                </a:solidFill>
                <a:latin typeface="Comic Sans MS"/>
                <a:cs typeface="Arial"/>
              </a:rPr>
              <a:t> </a:t>
            </a:r>
            <a:r>
              <a:rPr lang="en-US" sz="1600" err="1">
                <a:solidFill>
                  <a:srgbClr val="1F1F1F"/>
                </a:solidFill>
                <a:latin typeface="Comic Sans MS"/>
                <a:cs typeface="Arial"/>
              </a:rPr>
              <a:t>dysgwyr</a:t>
            </a:r>
            <a:r>
              <a:rPr lang="en-US" sz="1600" dirty="0">
                <a:solidFill>
                  <a:srgbClr val="1F1F1F"/>
                </a:solidFill>
                <a:latin typeface="Comic Sans MS"/>
                <a:cs typeface="Arial"/>
              </a:rPr>
              <a:t> </a:t>
            </a:r>
            <a:r>
              <a:rPr lang="en-US" sz="1600" err="1">
                <a:solidFill>
                  <a:srgbClr val="1F1F1F"/>
                </a:solidFill>
                <a:latin typeface="Comic Sans MS"/>
                <a:cs typeface="Arial"/>
              </a:rPr>
              <a:t>i</a:t>
            </a:r>
            <a:r>
              <a:rPr lang="en-US" sz="1600" dirty="0">
                <a:solidFill>
                  <a:srgbClr val="1F1F1F"/>
                </a:solidFill>
                <a:latin typeface="Comic Sans MS"/>
                <a:cs typeface="Arial"/>
              </a:rPr>
              <a:t> </a:t>
            </a:r>
            <a:r>
              <a:rPr lang="en-US" sz="1600" err="1">
                <a:solidFill>
                  <a:srgbClr val="1F1F1F"/>
                </a:solidFill>
                <a:latin typeface="Comic Sans MS"/>
                <a:cs typeface="Arial"/>
              </a:rPr>
              <a:t>ddatblygu</a:t>
            </a:r>
            <a:r>
              <a:rPr lang="en-US" sz="1600" dirty="0">
                <a:solidFill>
                  <a:srgbClr val="1F1F1F"/>
                </a:solidFill>
                <a:latin typeface="Comic Sans MS"/>
                <a:cs typeface="Arial"/>
              </a:rPr>
              <a:t> </a:t>
            </a:r>
            <a:r>
              <a:rPr lang="en-US" sz="1600" err="1">
                <a:solidFill>
                  <a:srgbClr val="1F1F1F"/>
                </a:solidFill>
                <a:latin typeface="Comic Sans MS"/>
                <a:cs typeface="Arial"/>
              </a:rPr>
              <a:t>tuag</a:t>
            </a:r>
            <a:r>
              <a:rPr lang="en-US" sz="1600" dirty="0">
                <a:solidFill>
                  <a:srgbClr val="1F1F1F"/>
                </a:solidFill>
                <a:latin typeface="Comic Sans MS"/>
                <a:cs typeface="Arial"/>
              </a:rPr>
              <a:t> at </a:t>
            </a:r>
            <a:r>
              <a:rPr lang="en-US" sz="1600" b="1" dirty="0">
                <a:solidFill>
                  <a:srgbClr val="0360A6"/>
                </a:solidFill>
                <a:latin typeface="Comic Sans MS"/>
                <a:cs typeface="Arial"/>
                <a:hlinkClick r:id="rId5"/>
              </a:rPr>
              <a:t>bedwar diben</a:t>
            </a:r>
            <a:r>
              <a:rPr lang="en-US" sz="1600" dirty="0">
                <a:solidFill>
                  <a:srgbClr val="1F1F1F"/>
                </a:solidFill>
                <a:latin typeface="Comic Sans MS"/>
                <a:cs typeface="Arial"/>
              </a:rPr>
              <a:t> y </a:t>
            </a:r>
            <a:r>
              <a:rPr lang="en-US" sz="1600" err="1">
                <a:solidFill>
                  <a:srgbClr val="1F1F1F"/>
                </a:solidFill>
                <a:latin typeface="Comic Sans MS"/>
                <a:cs typeface="Arial"/>
              </a:rPr>
              <a:t>cwricwlwm</a:t>
            </a:r>
            <a:r>
              <a:rPr lang="en-US" sz="1600" dirty="0">
                <a:solidFill>
                  <a:srgbClr val="1F1F1F"/>
                </a:solidFill>
                <a:latin typeface="Comic Sans MS"/>
                <a:cs typeface="Arial"/>
              </a:rPr>
              <a:t>, y man </a:t>
            </a:r>
            <a:r>
              <a:rPr lang="en-US" sz="1600" err="1">
                <a:solidFill>
                  <a:srgbClr val="1F1F1F"/>
                </a:solidFill>
                <a:latin typeface="Comic Sans MS"/>
                <a:cs typeface="Arial"/>
              </a:rPr>
              <a:t>cychwyn</a:t>
            </a:r>
            <a:r>
              <a:rPr lang="en-US" sz="1600" dirty="0">
                <a:solidFill>
                  <a:srgbClr val="1F1F1F"/>
                </a:solidFill>
                <a:latin typeface="Comic Sans MS"/>
                <a:cs typeface="Arial"/>
              </a:rPr>
              <a:t> </a:t>
            </a:r>
            <a:r>
              <a:rPr lang="en-US" sz="1600" err="1">
                <a:solidFill>
                  <a:srgbClr val="1F1F1F"/>
                </a:solidFill>
                <a:latin typeface="Comic Sans MS"/>
                <a:cs typeface="Arial"/>
              </a:rPr>
              <a:t>a’r</a:t>
            </a:r>
            <a:r>
              <a:rPr lang="en-US" sz="1600" dirty="0">
                <a:solidFill>
                  <a:srgbClr val="1F1F1F"/>
                </a:solidFill>
                <a:latin typeface="Comic Sans MS"/>
                <a:cs typeface="Arial"/>
              </a:rPr>
              <a:t> </a:t>
            </a:r>
            <a:r>
              <a:rPr lang="en-US" sz="1600" err="1">
                <a:solidFill>
                  <a:srgbClr val="1F1F1F"/>
                </a:solidFill>
                <a:latin typeface="Comic Sans MS"/>
                <a:cs typeface="Arial"/>
              </a:rPr>
              <a:t>dyhead</a:t>
            </a:r>
            <a:r>
              <a:rPr lang="en-US" sz="1600" dirty="0">
                <a:solidFill>
                  <a:srgbClr val="1F1F1F"/>
                </a:solidFill>
                <a:latin typeface="Comic Sans MS"/>
                <a:cs typeface="Arial"/>
              </a:rPr>
              <a:t> </a:t>
            </a:r>
            <a:r>
              <a:rPr lang="en-US" sz="1600" err="1">
                <a:solidFill>
                  <a:srgbClr val="1F1F1F"/>
                </a:solidFill>
                <a:latin typeface="Comic Sans MS"/>
                <a:cs typeface="Arial"/>
              </a:rPr>
              <a:t>ar</a:t>
            </a:r>
            <a:r>
              <a:rPr lang="en-US" sz="1600" dirty="0">
                <a:solidFill>
                  <a:srgbClr val="1F1F1F"/>
                </a:solidFill>
                <a:latin typeface="Comic Sans MS"/>
                <a:cs typeface="Arial"/>
              </a:rPr>
              <a:t> </a:t>
            </a:r>
            <a:r>
              <a:rPr lang="en-US" sz="1600" err="1">
                <a:solidFill>
                  <a:srgbClr val="1F1F1F"/>
                </a:solidFill>
                <a:latin typeface="Comic Sans MS"/>
                <a:cs typeface="Arial"/>
              </a:rPr>
              <a:t>gyfer</a:t>
            </a:r>
            <a:r>
              <a:rPr lang="en-US" sz="1600" dirty="0">
                <a:solidFill>
                  <a:srgbClr val="1F1F1F"/>
                </a:solidFill>
                <a:latin typeface="Comic Sans MS"/>
                <a:cs typeface="Arial"/>
              </a:rPr>
              <a:t> </a:t>
            </a:r>
            <a:r>
              <a:rPr lang="en-US" sz="1600" err="1">
                <a:solidFill>
                  <a:srgbClr val="1F1F1F"/>
                </a:solidFill>
                <a:latin typeface="Comic Sans MS"/>
                <a:cs typeface="Arial"/>
              </a:rPr>
              <a:t>pob</a:t>
            </a:r>
            <a:r>
              <a:rPr lang="en-US" sz="1600" dirty="0">
                <a:solidFill>
                  <a:srgbClr val="1F1F1F"/>
                </a:solidFill>
                <a:latin typeface="Comic Sans MS"/>
                <a:cs typeface="Arial"/>
              </a:rPr>
              <a:t> </a:t>
            </a:r>
            <a:r>
              <a:rPr lang="en-US" sz="1600" err="1">
                <a:solidFill>
                  <a:srgbClr val="1F1F1F"/>
                </a:solidFill>
                <a:latin typeface="Comic Sans MS"/>
                <a:cs typeface="Arial"/>
              </a:rPr>
              <a:t>plentyn</a:t>
            </a:r>
            <a:r>
              <a:rPr lang="en-US" sz="1600" dirty="0">
                <a:solidFill>
                  <a:srgbClr val="1F1F1F"/>
                </a:solidFill>
                <a:latin typeface="Comic Sans MS"/>
                <a:cs typeface="Arial"/>
              </a:rPr>
              <a:t> a </a:t>
            </a:r>
            <a:r>
              <a:rPr lang="en-US" sz="1600" err="1">
                <a:solidFill>
                  <a:srgbClr val="1F1F1F"/>
                </a:solidFill>
                <a:latin typeface="Comic Sans MS"/>
                <a:cs typeface="Arial"/>
              </a:rPr>
              <a:t>pherson</a:t>
            </a:r>
            <a:r>
              <a:rPr lang="en-US" sz="1600" dirty="0">
                <a:solidFill>
                  <a:srgbClr val="1F1F1F"/>
                </a:solidFill>
                <a:latin typeface="Comic Sans MS"/>
                <a:cs typeface="Arial"/>
              </a:rPr>
              <a:t> </a:t>
            </a:r>
            <a:r>
              <a:rPr lang="en-US" sz="1600" err="1">
                <a:solidFill>
                  <a:srgbClr val="1F1F1F"/>
                </a:solidFill>
                <a:latin typeface="Comic Sans MS"/>
                <a:cs typeface="Arial"/>
              </a:rPr>
              <a:t>ifanc</a:t>
            </a:r>
            <a:r>
              <a:rPr lang="en-US" sz="1600" dirty="0">
                <a:solidFill>
                  <a:srgbClr val="1F1F1F"/>
                </a:solidFill>
                <a:latin typeface="Comic Sans MS"/>
                <a:cs typeface="Arial"/>
              </a:rPr>
              <a:t> </a:t>
            </a:r>
            <a:r>
              <a:rPr lang="en-US" sz="1600" err="1">
                <a:solidFill>
                  <a:srgbClr val="1F1F1F"/>
                </a:solidFill>
                <a:latin typeface="Comic Sans MS"/>
                <a:cs typeface="Arial"/>
              </a:rPr>
              <a:t>yng</a:t>
            </a:r>
            <a:r>
              <a:rPr lang="en-US" sz="1600" dirty="0">
                <a:solidFill>
                  <a:srgbClr val="1F1F1F"/>
                </a:solidFill>
                <a:latin typeface="Comic Sans MS"/>
                <a:cs typeface="Arial"/>
              </a:rPr>
              <a:t> </a:t>
            </a:r>
            <a:r>
              <a:rPr lang="en-US" sz="1600" err="1">
                <a:solidFill>
                  <a:srgbClr val="1F1F1F"/>
                </a:solidFill>
                <a:latin typeface="Comic Sans MS"/>
                <a:cs typeface="Arial"/>
              </a:rPr>
              <a:t>Nghymru</a:t>
            </a:r>
            <a:r>
              <a:rPr lang="en-US" sz="1600" dirty="0">
                <a:solidFill>
                  <a:srgbClr val="1F1F1F"/>
                </a:solidFill>
                <a:latin typeface="Comic Sans MS"/>
                <a:cs typeface="Arial"/>
              </a:rPr>
              <a:t>.</a:t>
            </a:r>
            <a:endParaRPr lang="en-US" sz="1600" dirty="0">
              <a:latin typeface="Comic Sans MS"/>
            </a:endParaRPr>
          </a:p>
        </p:txBody>
      </p:sp>
      <p:sp>
        <p:nvSpPr>
          <p:cNvPr id="6" name="TextBox 5">
            <a:extLst>
              <a:ext uri="{FF2B5EF4-FFF2-40B4-BE49-F238E27FC236}">
                <a16:creationId xmlns:a16="http://schemas.microsoft.com/office/drawing/2014/main" id="{2267C02B-19E6-A72F-2D32-49A4DE2E59B4}"/>
              </a:ext>
            </a:extLst>
          </p:cNvPr>
          <p:cNvSpPr txBox="1"/>
          <p:nvPr/>
        </p:nvSpPr>
        <p:spPr>
          <a:xfrm>
            <a:off x="8506894" y="1345162"/>
            <a:ext cx="2307139" cy="32932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solidFill>
                  <a:srgbClr val="1F1F1F"/>
                </a:solidFill>
                <a:latin typeface="Comic Sans MS"/>
                <a:cs typeface="Arial"/>
              </a:rPr>
              <a:t>The Curriculum for Wales guidance aims to help each school develop its own curriculum, enabling their learners to develop towards the </a:t>
            </a:r>
            <a:r>
              <a:rPr lang="en-US" sz="1600" b="1" dirty="0">
                <a:solidFill>
                  <a:srgbClr val="0360A6"/>
                </a:solidFill>
                <a:latin typeface="Comic Sans MS"/>
                <a:cs typeface="Arial"/>
                <a:hlinkClick r:id="rId6"/>
              </a:rPr>
              <a:t>four purposes</a:t>
            </a:r>
            <a:r>
              <a:rPr lang="en-US" sz="1600" dirty="0">
                <a:solidFill>
                  <a:srgbClr val="1F1F1F"/>
                </a:solidFill>
                <a:latin typeface="Comic Sans MS"/>
                <a:cs typeface="Arial"/>
              </a:rPr>
              <a:t> of the curriculum, the starting point and aspiration for every child and young person in Wales.</a:t>
            </a:r>
            <a:endParaRPr lang="en-US" sz="1600" dirty="0">
              <a:latin typeface="Comic Sans MS"/>
            </a:endParaRPr>
          </a:p>
        </p:txBody>
      </p:sp>
    </p:spTree>
    <p:extLst>
      <p:ext uri="{BB962C8B-B14F-4D97-AF65-F5344CB8AC3E}">
        <p14:creationId xmlns:p14="http://schemas.microsoft.com/office/powerpoint/2010/main" val="20135279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white background with blue text&#10;&#10;Description automatically generated">
            <a:extLst>
              <a:ext uri="{FF2B5EF4-FFF2-40B4-BE49-F238E27FC236}">
                <a16:creationId xmlns:a16="http://schemas.microsoft.com/office/drawing/2014/main" id="{0742229C-AFCA-0D40-7F18-A6B60E33C3FA}"/>
              </a:ext>
            </a:extLst>
          </p:cNvPr>
          <p:cNvPicPr>
            <a:picLocks noChangeAspect="1"/>
          </p:cNvPicPr>
          <p:nvPr/>
        </p:nvPicPr>
        <p:blipFill rotWithShape="1">
          <a:blip r:embed="rId2"/>
          <a:srcRect t="19"/>
          <a:stretch/>
        </p:blipFill>
        <p:spPr>
          <a:xfrm>
            <a:off x="20" y="1282"/>
            <a:ext cx="12191980" cy="6856718"/>
          </a:xfrm>
          <a:prstGeom prst="rect">
            <a:avLst/>
          </a:prstGeom>
        </p:spPr>
      </p:pic>
      <p:pic>
        <p:nvPicPr>
          <p:cNvPr id="3" name="Picture 2" descr="Cwricwlwm i Gymru - Curriculum for Wales - Ysgol Bro Ingli">
            <a:extLst>
              <a:ext uri="{FF2B5EF4-FFF2-40B4-BE49-F238E27FC236}">
                <a16:creationId xmlns:a16="http://schemas.microsoft.com/office/drawing/2014/main" id="{E082FE45-5AEE-3828-C8D1-48E884F169DE}"/>
              </a:ext>
            </a:extLst>
          </p:cNvPr>
          <p:cNvPicPr>
            <a:picLocks noChangeAspect="1"/>
          </p:cNvPicPr>
          <p:nvPr/>
        </p:nvPicPr>
        <p:blipFill>
          <a:blip r:embed="rId3"/>
          <a:stretch>
            <a:fillRect/>
          </a:stretch>
        </p:blipFill>
        <p:spPr>
          <a:xfrm>
            <a:off x="3877734" y="86079"/>
            <a:ext cx="8212665" cy="5568241"/>
          </a:xfrm>
          <a:prstGeom prst="rect">
            <a:avLst/>
          </a:prstGeom>
        </p:spPr>
      </p:pic>
      <p:sp>
        <p:nvSpPr>
          <p:cNvPr id="6" name="TextBox 5">
            <a:extLst>
              <a:ext uri="{FF2B5EF4-FFF2-40B4-BE49-F238E27FC236}">
                <a16:creationId xmlns:a16="http://schemas.microsoft.com/office/drawing/2014/main" id="{A0E0BAC4-A34A-22C5-7465-AA6A2BF27564}"/>
              </a:ext>
            </a:extLst>
          </p:cNvPr>
          <p:cNvSpPr txBox="1"/>
          <p:nvPr/>
        </p:nvSpPr>
        <p:spPr>
          <a:xfrm>
            <a:off x="178428" y="1285607"/>
            <a:ext cx="3351304" cy="21852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dirty="0">
                <a:solidFill>
                  <a:schemeClr val="accent5"/>
                </a:solidFill>
                <a:latin typeface="Comic Sans MS"/>
                <a:ea typeface="+mn-lt"/>
                <a:cs typeface="+mn-lt"/>
              </a:rPr>
              <a:t> </a:t>
            </a:r>
            <a:r>
              <a:rPr lang="en-US" sz="2800" dirty="0">
                <a:solidFill>
                  <a:srgbClr val="514843"/>
                </a:solidFill>
                <a:latin typeface="Comic Sans MS"/>
                <a:ea typeface="+mn-lt"/>
                <a:cs typeface="+mn-lt"/>
              </a:rPr>
              <a:t>                                  </a:t>
            </a:r>
            <a:r>
              <a:rPr lang="en-US" sz="4000" dirty="0">
                <a:solidFill>
                  <a:srgbClr val="514843"/>
                </a:solidFill>
                <a:latin typeface="Comic Sans MS"/>
                <a:ea typeface="+mn-lt"/>
                <a:cs typeface="+mn-lt"/>
              </a:rPr>
              <a:t>Y </a:t>
            </a:r>
            <a:r>
              <a:rPr lang="en-US" sz="4000" err="1">
                <a:solidFill>
                  <a:srgbClr val="514843"/>
                </a:solidFill>
                <a:latin typeface="Comic Sans MS"/>
                <a:ea typeface="+mn-lt"/>
                <a:cs typeface="+mn-lt"/>
              </a:rPr>
              <a:t>pedwar</a:t>
            </a:r>
            <a:r>
              <a:rPr lang="en-US" sz="4000" dirty="0">
                <a:solidFill>
                  <a:srgbClr val="514843"/>
                </a:solidFill>
                <a:latin typeface="Comic Sans MS"/>
                <a:ea typeface="+mn-lt"/>
                <a:cs typeface="+mn-lt"/>
              </a:rPr>
              <a:t> </a:t>
            </a:r>
            <a:r>
              <a:rPr lang="en-US" sz="4000" err="1">
                <a:solidFill>
                  <a:srgbClr val="514843"/>
                </a:solidFill>
                <a:latin typeface="Comic Sans MS"/>
                <a:ea typeface="+mn-lt"/>
                <a:cs typeface="+mn-lt"/>
              </a:rPr>
              <a:t>diben</a:t>
            </a:r>
            <a:endParaRPr lang="en-US" sz="4000" err="1">
              <a:solidFill>
                <a:srgbClr val="514843"/>
              </a:solidFill>
              <a:latin typeface="Comic Sans MS"/>
              <a:ea typeface="Calibri"/>
              <a:cs typeface="Calibri"/>
            </a:endParaRPr>
          </a:p>
        </p:txBody>
      </p:sp>
      <p:sp>
        <p:nvSpPr>
          <p:cNvPr id="2" name="TextBox 1">
            <a:extLst>
              <a:ext uri="{FF2B5EF4-FFF2-40B4-BE49-F238E27FC236}">
                <a16:creationId xmlns:a16="http://schemas.microsoft.com/office/drawing/2014/main" id="{B6524D8F-049E-9EE5-67AA-5B314CE06F73}"/>
              </a:ext>
            </a:extLst>
          </p:cNvPr>
          <p:cNvSpPr txBox="1"/>
          <p:nvPr/>
        </p:nvSpPr>
        <p:spPr>
          <a:xfrm>
            <a:off x="176454" y="134315"/>
            <a:ext cx="358508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err="1">
                <a:latin typeface="Comic Sans MS"/>
                <a:cs typeface="Calibri"/>
              </a:rPr>
              <a:t>Dibenion</a:t>
            </a:r>
            <a:r>
              <a:rPr lang="en-US" dirty="0">
                <a:latin typeface="Comic Sans MS"/>
                <a:cs typeface="Calibri"/>
              </a:rPr>
              <a:t> y </a:t>
            </a:r>
            <a:r>
              <a:rPr lang="en-US" dirty="0" err="1">
                <a:latin typeface="Comic Sans MS"/>
                <a:cs typeface="Calibri"/>
              </a:rPr>
              <a:t>Cwricwlwm</a:t>
            </a:r>
            <a:r>
              <a:rPr lang="en-US" dirty="0">
                <a:latin typeface="Comic Sans MS"/>
                <a:cs typeface="Calibri"/>
              </a:rPr>
              <a:t> </a:t>
            </a:r>
            <a:r>
              <a:rPr lang="en-US" dirty="0" err="1">
                <a:latin typeface="Comic Sans MS"/>
                <a:cs typeface="Calibri"/>
              </a:rPr>
              <a:t>yng</a:t>
            </a:r>
            <a:r>
              <a:rPr lang="en-US" dirty="0">
                <a:latin typeface="Comic Sans MS"/>
                <a:cs typeface="Calibri"/>
              </a:rPr>
              <a:t> </a:t>
            </a:r>
            <a:r>
              <a:rPr lang="en-US" dirty="0" err="1">
                <a:latin typeface="Comic Sans MS"/>
                <a:cs typeface="Calibri"/>
              </a:rPr>
              <a:t>Nghymru</a:t>
            </a:r>
            <a:r>
              <a:rPr lang="en-US" dirty="0">
                <a:latin typeface="Comic Sans MS"/>
                <a:cs typeface="Calibri"/>
              </a:rPr>
              <a:t> </a:t>
            </a:r>
            <a:r>
              <a:rPr lang="en-US" dirty="0" err="1">
                <a:latin typeface="Comic Sans MS"/>
                <a:cs typeface="Calibri"/>
              </a:rPr>
              <a:t>yw</a:t>
            </a:r>
            <a:r>
              <a:rPr lang="en-US" dirty="0">
                <a:latin typeface="Comic Sans MS"/>
                <a:cs typeface="Calibri"/>
              </a:rPr>
              <a:t> </a:t>
            </a:r>
            <a:r>
              <a:rPr lang="en-US" dirty="0" err="1">
                <a:latin typeface="Comic Sans MS"/>
                <a:cs typeface="Calibri"/>
              </a:rPr>
              <a:t>ceisio</a:t>
            </a:r>
            <a:r>
              <a:rPr lang="en-US" dirty="0">
                <a:latin typeface="Comic Sans MS"/>
                <a:cs typeface="Calibri"/>
              </a:rPr>
              <a:t> </a:t>
            </a:r>
            <a:r>
              <a:rPr lang="en-US" dirty="0" err="1">
                <a:latin typeface="Comic Sans MS"/>
                <a:cs typeface="Calibri"/>
              </a:rPr>
              <a:t>sicrhau</a:t>
            </a:r>
            <a:r>
              <a:rPr lang="en-US" dirty="0">
                <a:latin typeface="Comic Sans MS"/>
                <a:cs typeface="Calibri"/>
              </a:rPr>
              <a:t> bod plant a </a:t>
            </a:r>
            <a:r>
              <a:rPr lang="en-US" dirty="0" err="1">
                <a:latin typeface="Comic Sans MS"/>
                <a:cs typeface="Calibri"/>
              </a:rPr>
              <a:t>phobl</a:t>
            </a:r>
            <a:r>
              <a:rPr lang="en-US" dirty="0">
                <a:latin typeface="Comic Sans MS"/>
                <a:cs typeface="Calibri"/>
              </a:rPr>
              <a:t> </a:t>
            </a:r>
            <a:r>
              <a:rPr lang="en-US" dirty="0" err="1">
                <a:latin typeface="Comic Sans MS"/>
                <a:cs typeface="Calibri"/>
              </a:rPr>
              <a:t>ifanc</a:t>
            </a:r>
            <a:r>
              <a:rPr lang="en-US" dirty="0">
                <a:latin typeface="Comic Sans MS"/>
                <a:cs typeface="Calibri"/>
              </a:rPr>
              <a:t> </a:t>
            </a:r>
            <a:r>
              <a:rPr lang="en-US" dirty="0" err="1">
                <a:latin typeface="Comic Sans MS"/>
                <a:cs typeface="Calibri"/>
              </a:rPr>
              <a:t>yn</a:t>
            </a:r>
            <a:r>
              <a:rPr lang="en-US" dirty="0">
                <a:latin typeface="Comic Sans MS"/>
                <a:cs typeface="Calibri"/>
              </a:rPr>
              <a:t> ...</a:t>
            </a:r>
          </a:p>
        </p:txBody>
      </p:sp>
    </p:spTree>
    <p:extLst>
      <p:ext uri="{BB962C8B-B14F-4D97-AF65-F5344CB8AC3E}">
        <p14:creationId xmlns:p14="http://schemas.microsoft.com/office/powerpoint/2010/main" val="29500790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white background with blue text&#10;&#10;Description automatically generated">
            <a:extLst>
              <a:ext uri="{FF2B5EF4-FFF2-40B4-BE49-F238E27FC236}">
                <a16:creationId xmlns:a16="http://schemas.microsoft.com/office/drawing/2014/main" id="{0742229C-AFCA-0D40-7F18-A6B60E33C3FA}"/>
              </a:ext>
            </a:extLst>
          </p:cNvPr>
          <p:cNvPicPr>
            <a:picLocks noChangeAspect="1"/>
          </p:cNvPicPr>
          <p:nvPr/>
        </p:nvPicPr>
        <p:blipFill rotWithShape="1">
          <a:blip r:embed="rId2"/>
          <a:srcRect t="19"/>
          <a:stretch/>
        </p:blipFill>
        <p:spPr>
          <a:xfrm>
            <a:off x="20" y="1282"/>
            <a:ext cx="12191980" cy="6856718"/>
          </a:xfrm>
          <a:prstGeom prst="rect">
            <a:avLst/>
          </a:prstGeom>
        </p:spPr>
      </p:pic>
      <p:sp>
        <p:nvSpPr>
          <p:cNvPr id="3" name="TextBox 2">
            <a:extLst>
              <a:ext uri="{FF2B5EF4-FFF2-40B4-BE49-F238E27FC236}">
                <a16:creationId xmlns:a16="http://schemas.microsoft.com/office/drawing/2014/main" id="{4E550CCF-A054-032D-58DE-970FE83223B3}"/>
              </a:ext>
            </a:extLst>
          </p:cNvPr>
          <p:cNvSpPr txBox="1"/>
          <p:nvPr/>
        </p:nvSpPr>
        <p:spPr>
          <a:xfrm>
            <a:off x="383989" y="868580"/>
            <a:ext cx="3351304" cy="21852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dirty="0">
                <a:solidFill>
                  <a:schemeClr val="accent5"/>
                </a:solidFill>
                <a:latin typeface="Comic Sans MS"/>
                <a:ea typeface="+mn-lt"/>
                <a:cs typeface="+mn-lt"/>
              </a:rPr>
              <a:t> </a:t>
            </a:r>
            <a:r>
              <a:rPr lang="en-US" sz="2800" dirty="0">
                <a:solidFill>
                  <a:srgbClr val="514843"/>
                </a:solidFill>
                <a:latin typeface="Comic Sans MS"/>
                <a:ea typeface="+mn-lt"/>
                <a:cs typeface="+mn-lt"/>
              </a:rPr>
              <a:t>                                  </a:t>
            </a:r>
            <a:r>
              <a:rPr lang="en-US" sz="4000" dirty="0">
                <a:solidFill>
                  <a:srgbClr val="514843"/>
                </a:solidFill>
                <a:latin typeface="Comic Sans MS"/>
                <a:ea typeface="+mn-lt"/>
                <a:cs typeface="+mn-lt"/>
              </a:rPr>
              <a:t>The Four Purposes</a:t>
            </a:r>
            <a:endParaRPr lang="en-US" sz="4000" dirty="0">
              <a:latin typeface="Comic Sans MS"/>
            </a:endParaRPr>
          </a:p>
        </p:txBody>
      </p:sp>
      <p:pic>
        <p:nvPicPr>
          <p:cNvPr id="8" name="Picture 7" descr="A Curriculum Revolution Is Happening In Wales - TeachingTimes">
            <a:extLst>
              <a:ext uri="{FF2B5EF4-FFF2-40B4-BE49-F238E27FC236}">
                <a16:creationId xmlns:a16="http://schemas.microsoft.com/office/drawing/2014/main" id="{09312258-1BC3-EBF9-1F24-FF188E618607}"/>
              </a:ext>
            </a:extLst>
          </p:cNvPr>
          <p:cNvPicPr>
            <a:picLocks noChangeAspect="1"/>
          </p:cNvPicPr>
          <p:nvPr/>
        </p:nvPicPr>
        <p:blipFill>
          <a:blip r:embed="rId3"/>
          <a:stretch>
            <a:fillRect/>
          </a:stretch>
        </p:blipFill>
        <p:spPr>
          <a:xfrm>
            <a:off x="4140201" y="85462"/>
            <a:ext cx="7899398" cy="5561009"/>
          </a:xfrm>
          <a:prstGeom prst="rect">
            <a:avLst/>
          </a:prstGeom>
        </p:spPr>
      </p:pic>
      <p:sp>
        <p:nvSpPr>
          <p:cNvPr id="2" name="TextBox 1">
            <a:extLst>
              <a:ext uri="{FF2B5EF4-FFF2-40B4-BE49-F238E27FC236}">
                <a16:creationId xmlns:a16="http://schemas.microsoft.com/office/drawing/2014/main" id="{4766F26D-BFF7-C9C5-C098-700DFAABFC46}"/>
              </a:ext>
            </a:extLst>
          </p:cNvPr>
          <p:cNvSpPr txBox="1"/>
          <p:nvPr/>
        </p:nvSpPr>
        <p:spPr>
          <a:xfrm>
            <a:off x="421821" y="217714"/>
            <a:ext cx="327932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solidFill>
                  <a:srgbClr val="1F1F1F"/>
                </a:solidFill>
                <a:latin typeface="Comic Sans MS"/>
                <a:cs typeface="Arial"/>
              </a:rPr>
              <a:t>Ultimately, the aim of a school’s curriculum is to support its learners to become ...</a:t>
            </a:r>
            <a:endParaRPr lang="en-US" dirty="0">
              <a:latin typeface="Comic Sans MS"/>
            </a:endParaRPr>
          </a:p>
        </p:txBody>
      </p:sp>
    </p:spTree>
    <p:extLst>
      <p:ext uri="{BB962C8B-B14F-4D97-AF65-F5344CB8AC3E}">
        <p14:creationId xmlns:p14="http://schemas.microsoft.com/office/powerpoint/2010/main" val="31662269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white background with blue text&#10;&#10;Description automatically generated">
            <a:extLst>
              <a:ext uri="{FF2B5EF4-FFF2-40B4-BE49-F238E27FC236}">
                <a16:creationId xmlns:a16="http://schemas.microsoft.com/office/drawing/2014/main" id="{0742229C-AFCA-0D40-7F18-A6B60E33C3FA}"/>
              </a:ext>
            </a:extLst>
          </p:cNvPr>
          <p:cNvPicPr>
            <a:picLocks noChangeAspect="1"/>
          </p:cNvPicPr>
          <p:nvPr/>
        </p:nvPicPr>
        <p:blipFill rotWithShape="1">
          <a:blip r:embed="rId2"/>
          <a:srcRect t="19"/>
          <a:stretch/>
        </p:blipFill>
        <p:spPr>
          <a:xfrm>
            <a:off x="14961" y="1282"/>
            <a:ext cx="12191980" cy="6856718"/>
          </a:xfrm>
          <a:prstGeom prst="rect">
            <a:avLst/>
          </a:prstGeom>
        </p:spPr>
      </p:pic>
      <p:sp>
        <p:nvSpPr>
          <p:cNvPr id="3" name="TextBox 2">
            <a:extLst>
              <a:ext uri="{FF2B5EF4-FFF2-40B4-BE49-F238E27FC236}">
                <a16:creationId xmlns:a16="http://schemas.microsoft.com/office/drawing/2014/main" id="{3256853A-4426-724E-C501-193BD8F12A4D}"/>
              </a:ext>
            </a:extLst>
          </p:cNvPr>
          <p:cNvSpPr txBox="1"/>
          <p:nvPr/>
        </p:nvSpPr>
        <p:spPr>
          <a:xfrm>
            <a:off x="44824" y="89647"/>
            <a:ext cx="1207246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err="1">
                <a:solidFill>
                  <a:schemeClr val="accent5"/>
                </a:solidFill>
                <a:latin typeface="Comic Sans MS"/>
                <a:ea typeface="+mn-lt"/>
                <a:cs typeface="+mn-lt"/>
              </a:rPr>
              <a:t>Meysydd</a:t>
            </a:r>
            <a:r>
              <a:rPr lang="en-US" sz="2800" dirty="0">
                <a:solidFill>
                  <a:schemeClr val="accent5"/>
                </a:solidFill>
                <a:latin typeface="Comic Sans MS"/>
                <a:ea typeface="+mn-lt"/>
                <a:cs typeface="+mn-lt"/>
              </a:rPr>
              <a:t> </a:t>
            </a:r>
            <a:r>
              <a:rPr lang="en-US" sz="2800" dirty="0" err="1">
                <a:solidFill>
                  <a:schemeClr val="accent5"/>
                </a:solidFill>
                <a:latin typeface="Comic Sans MS"/>
                <a:ea typeface="+mn-lt"/>
                <a:cs typeface="+mn-lt"/>
              </a:rPr>
              <a:t>dysgu</a:t>
            </a:r>
            <a:r>
              <a:rPr lang="en-US" sz="2800" dirty="0">
                <a:solidFill>
                  <a:schemeClr val="accent5"/>
                </a:solidFill>
                <a:latin typeface="Comic Sans MS"/>
                <a:ea typeface="+mn-lt"/>
                <a:cs typeface="+mn-lt"/>
              </a:rPr>
              <a:t> a </a:t>
            </a:r>
            <a:r>
              <a:rPr lang="en-US" sz="2800" dirty="0" err="1">
                <a:solidFill>
                  <a:schemeClr val="accent5"/>
                </a:solidFill>
                <a:latin typeface="Comic Sans MS"/>
                <a:ea typeface="+mn-lt"/>
                <a:cs typeface="+mn-lt"/>
              </a:rPr>
              <a:t>phrofiad</a:t>
            </a:r>
            <a:r>
              <a:rPr lang="en-US" sz="2800" dirty="0">
                <a:solidFill>
                  <a:srgbClr val="514843"/>
                </a:solidFill>
                <a:latin typeface="Comic Sans MS"/>
                <a:ea typeface="+mn-lt"/>
                <a:cs typeface="+mn-lt"/>
              </a:rPr>
              <a:t>   </a:t>
            </a:r>
            <a:endParaRPr lang="en-US" dirty="0">
              <a:solidFill>
                <a:srgbClr val="000000"/>
              </a:solidFill>
              <a:latin typeface="Comic Sans MS"/>
            </a:endParaRPr>
          </a:p>
        </p:txBody>
      </p:sp>
      <p:pic>
        <p:nvPicPr>
          <p:cNvPr id="5" name="Picture 4" descr="A group of people jumping&#10;&#10;Description automatically generated">
            <a:extLst>
              <a:ext uri="{FF2B5EF4-FFF2-40B4-BE49-F238E27FC236}">
                <a16:creationId xmlns:a16="http://schemas.microsoft.com/office/drawing/2014/main" id="{7AC85847-3C4F-70AC-B60D-5B7512EF4E3B}"/>
              </a:ext>
            </a:extLst>
          </p:cNvPr>
          <p:cNvPicPr>
            <a:picLocks noChangeAspect="1"/>
          </p:cNvPicPr>
          <p:nvPr/>
        </p:nvPicPr>
        <p:blipFill rotWithShape="1">
          <a:blip r:embed="rId3"/>
          <a:srcRect t="7679" r="-109" b="-167"/>
          <a:stretch/>
        </p:blipFill>
        <p:spPr>
          <a:xfrm>
            <a:off x="4343400" y="670219"/>
            <a:ext cx="7764906" cy="4691527"/>
          </a:xfrm>
          <a:prstGeom prst="rect">
            <a:avLst/>
          </a:prstGeom>
        </p:spPr>
      </p:pic>
      <p:sp>
        <p:nvSpPr>
          <p:cNvPr id="2" name="TextBox 1">
            <a:extLst>
              <a:ext uri="{FF2B5EF4-FFF2-40B4-BE49-F238E27FC236}">
                <a16:creationId xmlns:a16="http://schemas.microsoft.com/office/drawing/2014/main" id="{74618A4F-509A-9D48-A22D-E151927D8BBA}"/>
              </a:ext>
            </a:extLst>
          </p:cNvPr>
          <p:cNvSpPr txBox="1"/>
          <p:nvPr/>
        </p:nvSpPr>
        <p:spPr>
          <a:xfrm>
            <a:off x="190499" y="721178"/>
            <a:ext cx="4150179" cy="49789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400" dirty="0">
                <a:solidFill>
                  <a:srgbClr val="3C4043"/>
                </a:solidFill>
                <a:latin typeface="Comic Sans MS"/>
                <a:ea typeface="+mn-lt"/>
                <a:cs typeface="+mn-lt"/>
              </a:rPr>
              <a:t>Mae </a:t>
            </a:r>
            <a:r>
              <a:rPr lang="en-US" sz="1400" dirty="0" err="1">
                <a:solidFill>
                  <a:srgbClr val="3C4043"/>
                </a:solidFill>
                <a:latin typeface="Comic Sans MS"/>
                <a:ea typeface="+mn-lt"/>
                <a:cs typeface="+mn-lt"/>
              </a:rPr>
              <a:t>pob</a:t>
            </a:r>
            <a:r>
              <a:rPr lang="en-US" sz="1400" dirty="0">
                <a:solidFill>
                  <a:srgbClr val="3C4043"/>
                </a:solidFill>
                <a:latin typeface="Comic Sans MS"/>
                <a:ea typeface="+mn-lt"/>
                <a:cs typeface="+mn-lt"/>
              </a:rPr>
              <a:t> Maes </a:t>
            </a:r>
            <a:r>
              <a:rPr lang="en-US" sz="1400" dirty="0" err="1">
                <a:solidFill>
                  <a:srgbClr val="3C4043"/>
                </a:solidFill>
                <a:latin typeface="Comic Sans MS"/>
                <a:ea typeface="+mn-lt"/>
                <a:cs typeface="+mn-lt"/>
              </a:rPr>
              <a:t>Dysgu</a:t>
            </a:r>
            <a:r>
              <a:rPr lang="en-US" sz="1400" dirty="0">
                <a:solidFill>
                  <a:srgbClr val="3C4043"/>
                </a:solidFill>
                <a:latin typeface="Comic Sans MS"/>
                <a:ea typeface="+mn-lt"/>
                <a:cs typeface="+mn-lt"/>
              </a:rPr>
              <a:t> a </a:t>
            </a:r>
            <a:r>
              <a:rPr lang="en-US" sz="1400" dirty="0" err="1">
                <a:solidFill>
                  <a:srgbClr val="3C4043"/>
                </a:solidFill>
                <a:latin typeface="Comic Sans MS"/>
                <a:ea typeface="+mn-lt"/>
                <a:cs typeface="+mn-lt"/>
              </a:rPr>
              <a:t>Phrofiad</a:t>
            </a:r>
            <a:r>
              <a:rPr lang="en-US" sz="1400" dirty="0">
                <a:solidFill>
                  <a:srgbClr val="3C4043"/>
                </a:solidFill>
                <a:latin typeface="Comic Sans MS"/>
                <a:ea typeface="+mn-lt"/>
                <a:cs typeface="+mn-lt"/>
              </a:rPr>
              <a:t> </a:t>
            </a:r>
            <a:r>
              <a:rPr lang="en-US" sz="1400" dirty="0" err="1">
                <a:solidFill>
                  <a:srgbClr val="3C4043"/>
                </a:solidFill>
                <a:latin typeface="Comic Sans MS"/>
                <a:ea typeface="+mn-lt"/>
                <a:cs typeface="+mn-lt"/>
              </a:rPr>
              <a:t>yn</a:t>
            </a:r>
            <a:r>
              <a:rPr lang="en-US" sz="1400" dirty="0">
                <a:solidFill>
                  <a:srgbClr val="3C4043"/>
                </a:solidFill>
                <a:latin typeface="Comic Sans MS"/>
                <a:ea typeface="+mn-lt"/>
                <a:cs typeface="+mn-lt"/>
              </a:rPr>
              <a:t> </a:t>
            </a:r>
            <a:r>
              <a:rPr lang="en-US" sz="1400" dirty="0" err="1">
                <a:solidFill>
                  <a:srgbClr val="3C4043"/>
                </a:solidFill>
                <a:latin typeface="Comic Sans MS"/>
                <a:ea typeface="+mn-lt"/>
                <a:cs typeface="+mn-lt"/>
              </a:rPr>
              <a:t>cynnwys</a:t>
            </a:r>
            <a:r>
              <a:rPr lang="en-US" sz="1400" dirty="0">
                <a:solidFill>
                  <a:srgbClr val="3C4043"/>
                </a:solidFill>
                <a:latin typeface="Comic Sans MS"/>
                <a:ea typeface="+mn-lt"/>
                <a:cs typeface="+mn-lt"/>
              </a:rPr>
              <a:t>: </a:t>
            </a:r>
            <a:endParaRPr lang="en-US" sz="1400" dirty="0">
              <a:solidFill>
                <a:srgbClr val="000000"/>
              </a:solidFill>
              <a:latin typeface="Comic Sans MS"/>
              <a:ea typeface="+mn-lt"/>
              <a:cs typeface="+mn-lt"/>
            </a:endParaRPr>
          </a:p>
          <a:p>
            <a:pPr marL="285750" indent="-285750">
              <a:lnSpc>
                <a:spcPct val="150000"/>
              </a:lnSpc>
              <a:buFont typeface="Arial"/>
              <a:buChar char="•"/>
            </a:pPr>
            <a:r>
              <a:rPr lang="en-US" sz="1400" dirty="0" err="1">
                <a:solidFill>
                  <a:srgbClr val="3C4043"/>
                </a:solidFill>
                <a:latin typeface="Comic Sans MS"/>
                <a:ea typeface="+mn-lt"/>
                <a:cs typeface="+mn-lt"/>
              </a:rPr>
              <a:t>Esboniad</a:t>
            </a:r>
            <a:r>
              <a:rPr lang="en-US" sz="1400" dirty="0">
                <a:solidFill>
                  <a:srgbClr val="3C4043"/>
                </a:solidFill>
                <a:latin typeface="Comic Sans MS"/>
                <a:ea typeface="+mn-lt"/>
                <a:cs typeface="+mn-lt"/>
              </a:rPr>
              <a:t> o </a:t>
            </a:r>
            <a:r>
              <a:rPr lang="en-US" sz="1400" dirty="0" err="1">
                <a:solidFill>
                  <a:srgbClr val="3C4043"/>
                </a:solidFill>
                <a:latin typeface="Comic Sans MS"/>
                <a:ea typeface="+mn-lt"/>
                <a:cs typeface="+mn-lt"/>
              </a:rPr>
              <a:t>sut</a:t>
            </a:r>
            <a:r>
              <a:rPr lang="en-US" sz="1400" dirty="0">
                <a:solidFill>
                  <a:srgbClr val="3C4043"/>
                </a:solidFill>
                <a:latin typeface="Comic Sans MS"/>
                <a:ea typeface="+mn-lt"/>
                <a:cs typeface="+mn-lt"/>
              </a:rPr>
              <a:t> </a:t>
            </a:r>
            <a:r>
              <a:rPr lang="en-US" sz="1400" dirty="0" err="1">
                <a:solidFill>
                  <a:srgbClr val="3C4043"/>
                </a:solidFill>
                <a:latin typeface="Comic Sans MS"/>
                <a:ea typeface="+mn-lt"/>
                <a:cs typeface="+mn-lt"/>
              </a:rPr>
              <a:t>mae'n</a:t>
            </a:r>
            <a:r>
              <a:rPr lang="en-US" sz="1400" dirty="0">
                <a:solidFill>
                  <a:srgbClr val="3C4043"/>
                </a:solidFill>
                <a:latin typeface="Comic Sans MS"/>
                <a:ea typeface="+mn-lt"/>
                <a:cs typeface="+mn-lt"/>
              </a:rPr>
              <a:t> </a:t>
            </a:r>
            <a:r>
              <a:rPr lang="en-US" sz="1400" dirty="0" err="1">
                <a:solidFill>
                  <a:srgbClr val="3C4043"/>
                </a:solidFill>
                <a:latin typeface="Comic Sans MS"/>
                <a:ea typeface="+mn-lt"/>
                <a:cs typeface="+mn-lt"/>
              </a:rPr>
              <a:t>cefnogi'r</a:t>
            </a:r>
            <a:r>
              <a:rPr lang="en-US" sz="1400" dirty="0">
                <a:solidFill>
                  <a:srgbClr val="3C4043"/>
                </a:solidFill>
                <a:latin typeface="Comic Sans MS"/>
                <a:ea typeface="+mn-lt"/>
                <a:cs typeface="+mn-lt"/>
              </a:rPr>
              <a:t> </a:t>
            </a:r>
            <a:r>
              <a:rPr lang="en-US" sz="1400" dirty="0" err="1">
                <a:solidFill>
                  <a:srgbClr val="3C4043"/>
                </a:solidFill>
                <a:latin typeface="Comic Sans MS"/>
                <a:ea typeface="+mn-lt"/>
                <a:cs typeface="+mn-lt"/>
              </a:rPr>
              <a:t>pedwar</a:t>
            </a:r>
            <a:r>
              <a:rPr lang="en-US" sz="1400" dirty="0">
                <a:solidFill>
                  <a:srgbClr val="3C4043"/>
                </a:solidFill>
                <a:latin typeface="Comic Sans MS"/>
                <a:ea typeface="+mn-lt"/>
                <a:cs typeface="+mn-lt"/>
              </a:rPr>
              <a:t> </a:t>
            </a:r>
            <a:r>
              <a:rPr lang="en-US" sz="1400" dirty="0" err="1">
                <a:solidFill>
                  <a:srgbClr val="3C4043"/>
                </a:solidFill>
                <a:latin typeface="Comic Sans MS"/>
                <a:ea typeface="+mn-lt"/>
                <a:cs typeface="+mn-lt"/>
              </a:rPr>
              <a:t>diben</a:t>
            </a:r>
            <a:endParaRPr lang="en-US" dirty="0" err="1">
              <a:solidFill>
                <a:srgbClr val="000000"/>
              </a:solidFill>
              <a:latin typeface="Comic Sans MS"/>
              <a:ea typeface="+mn-lt"/>
              <a:cs typeface="+mn-lt"/>
            </a:endParaRPr>
          </a:p>
          <a:p>
            <a:pPr marL="285750" indent="-285750">
              <a:lnSpc>
                <a:spcPct val="150000"/>
              </a:lnSpc>
              <a:buFont typeface="Arial"/>
              <a:buChar char="•"/>
            </a:pPr>
            <a:r>
              <a:rPr lang="en-US" sz="1400" err="1">
                <a:solidFill>
                  <a:srgbClr val="3C4043"/>
                </a:solidFill>
                <a:latin typeface="Comic Sans MS"/>
                <a:ea typeface="+mn-lt"/>
                <a:cs typeface="+mn-lt"/>
              </a:rPr>
              <a:t>Datganiadau</a:t>
            </a:r>
            <a:r>
              <a:rPr lang="en-US" sz="1400" dirty="0">
                <a:solidFill>
                  <a:srgbClr val="3C4043"/>
                </a:solidFill>
                <a:latin typeface="Comic Sans MS"/>
                <a:ea typeface="+mn-lt"/>
                <a:cs typeface="+mn-lt"/>
              </a:rPr>
              <a:t> a </a:t>
            </a:r>
            <a:r>
              <a:rPr lang="en-US" sz="1400" err="1">
                <a:solidFill>
                  <a:srgbClr val="3C4043"/>
                </a:solidFill>
                <a:latin typeface="Comic Sans MS"/>
                <a:ea typeface="+mn-lt"/>
                <a:cs typeface="+mn-lt"/>
              </a:rPr>
              <a:t>rhesymeg</a:t>
            </a:r>
            <a:r>
              <a:rPr lang="en-US" sz="1400" dirty="0">
                <a:solidFill>
                  <a:srgbClr val="3C4043"/>
                </a:solidFill>
                <a:latin typeface="Comic Sans MS"/>
                <a:ea typeface="+mn-lt"/>
                <a:cs typeface="+mn-lt"/>
              </a:rPr>
              <a:t> ‘Beth </a:t>
            </a:r>
            <a:r>
              <a:rPr lang="en-US" sz="1400" err="1">
                <a:solidFill>
                  <a:srgbClr val="3C4043"/>
                </a:solidFill>
                <a:latin typeface="Comic Sans MS"/>
                <a:ea typeface="+mn-lt"/>
                <a:cs typeface="+mn-lt"/>
              </a:rPr>
              <a:t>sy’n</a:t>
            </a:r>
            <a:r>
              <a:rPr lang="en-US" sz="1400" dirty="0">
                <a:solidFill>
                  <a:srgbClr val="3C4043"/>
                </a:solidFill>
                <a:latin typeface="Comic Sans MS"/>
                <a:ea typeface="+mn-lt"/>
                <a:cs typeface="+mn-lt"/>
              </a:rPr>
              <a:t> </a:t>
            </a:r>
            <a:r>
              <a:rPr lang="en-US" sz="1400" err="1">
                <a:solidFill>
                  <a:srgbClr val="3C4043"/>
                </a:solidFill>
                <a:latin typeface="Comic Sans MS"/>
                <a:ea typeface="+mn-lt"/>
                <a:cs typeface="+mn-lt"/>
              </a:rPr>
              <a:t>Bwysig</a:t>
            </a:r>
            <a:r>
              <a:rPr lang="en-US" sz="1400" dirty="0">
                <a:solidFill>
                  <a:srgbClr val="3C4043"/>
                </a:solidFill>
                <a:latin typeface="Comic Sans MS"/>
                <a:ea typeface="+mn-lt"/>
                <a:cs typeface="+mn-lt"/>
              </a:rPr>
              <a:t>’ – </a:t>
            </a:r>
            <a:r>
              <a:rPr lang="en-US" sz="1400" err="1">
                <a:solidFill>
                  <a:srgbClr val="3C4043"/>
                </a:solidFill>
                <a:latin typeface="Comic Sans MS"/>
                <a:ea typeface="+mn-lt"/>
                <a:cs typeface="+mn-lt"/>
              </a:rPr>
              <a:t>sy’n</a:t>
            </a:r>
            <a:r>
              <a:rPr lang="en-US" sz="1400" dirty="0">
                <a:solidFill>
                  <a:srgbClr val="3C4043"/>
                </a:solidFill>
                <a:latin typeface="Comic Sans MS"/>
                <a:ea typeface="+mn-lt"/>
                <a:cs typeface="+mn-lt"/>
              </a:rPr>
              <a:t> </a:t>
            </a:r>
            <a:r>
              <a:rPr lang="en-US" sz="1400" err="1">
                <a:solidFill>
                  <a:srgbClr val="3C4043"/>
                </a:solidFill>
                <a:latin typeface="Comic Sans MS"/>
                <a:ea typeface="+mn-lt"/>
                <a:cs typeface="+mn-lt"/>
              </a:rPr>
              <a:t>darparu’r</a:t>
            </a:r>
            <a:r>
              <a:rPr lang="en-US" sz="1400" dirty="0">
                <a:solidFill>
                  <a:srgbClr val="3C4043"/>
                </a:solidFill>
                <a:latin typeface="Comic Sans MS"/>
                <a:ea typeface="+mn-lt"/>
                <a:cs typeface="+mn-lt"/>
              </a:rPr>
              <a:t> </a:t>
            </a:r>
            <a:r>
              <a:rPr lang="en-US" sz="1400" err="1">
                <a:solidFill>
                  <a:srgbClr val="3C4043"/>
                </a:solidFill>
                <a:latin typeface="Comic Sans MS"/>
                <a:ea typeface="+mn-lt"/>
                <a:cs typeface="+mn-lt"/>
              </a:rPr>
              <a:t>sylfaen</a:t>
            </a:r>
            <a:r>
              <a:rPr lang="en-US" sz="1400" dirty="0">
                <a:solidFill>
                  <a:srgbClr val="3C4043"/>
                </a:solidFill>
                <a:latin typeface="Comic Sans MS"/>
                <a:ea typeface="+mn-lt"/>
                <a:cs typeface="+mn-lt"/>
              </a:rPr>
              <a:t> </a:t>
            </a:r>
            <a:r>
              <a:rPr lang="en-US" sz="1400" err="1">
                <a:solidFill>
                  <a:srgbClr val="3C4043"/>
                </a:solidFill>
                <a:latin typeface="Comic Sans MS"/>
                <a:ea typeface="+mn-lt"/>
                <a:cs typeface="+mn-lt"/>
              </a:rPr>
              <a:t>ar</a:t>
            </a:r>
            <a:r>
              <a:rPr lang="en-US" sz="1400" dirty="0">
                <a:solidFill>
                  <a:srgbClr val="3C4043"/>
                </a:solidFill>
                <a:latin typeface="Comic Sans MS"/>
                <a:ea typeface="+mn-lt"/>
                <a:cs typeface="+mn-lt"/>
              </a:rPr>
              <a:t> </a:t>
            </a:r>
            <a:r>
              <a:rPr lang="en-US" sz="1400" err="1">
                <a:solidFill>
                  <a:srgbClr val="3C4043"/>
                </a:solidFill>
                <a:latin typeface="Comic Sans MS"/>
                <a:ea typeface="+mn-lt"/>
                <a:cs typeface="+mn-lt"/>
              </a:rPr>
              <a:t>gyfer</a:t>
            </a:r>
            <a:r>
              <a:rPr lang="en-US" sz="1400" dirty="0">
                <a:solidFill>
                  <a:srgbClr val="3C4043"/>
                </a:solidFill>
                <a:latin typeface="Comic Sans MS"/>
                <a:ea typeface="+mn-lt"/>
                <a:cs typeface="+mn-lt"/>
              </a:rPr>
              <a:t> </a:t>
            </a:r>
            <a:r>
              <a:rPr lang="en-US" sz="1400" err="1">
                <a:solidFill>
                  <a:srgbClr val="3C4043"/>
                </a:solidFill>
                <a:latin typeface="Comic Sans MS"/>
                <a:ea typeface="+mn-lt"/>
                <a:cs typeface="+mn-lt"/>
              </a:rPr>
              <a:t>dysgu</a:t>
            </a:r>
            <a:r>
              <a:rPr lang="en-US" sz="1400" dirty="0">
                <a:solidFill>
                  <a:srgbClr val="3C4043"/>
                </a:solidFill>
                <a:latin typeface="Comic Sans MS"/>
                <a:ea typeface="+mn-lt"/>
                <a:cs typeface="+mn-lt"/>
              </a:rPr>
              <a:t> </a:t>
            </a:r>
            <a:r>
              <a:rPr lang="en-US" sz="1400" err="1">
                <a:solidFill>
                  <a:srgbClr val="3C4043"/>
                </a:solidFill>
                <a:latin typeface="Comic Sans MS"/>
                <a:ea typeface="+mn-lt"/>
                <a:cs typeface="+mn-lt"/>
              </a:rPr>
              <a:t>yn</a:t>
            </a:r>
            <a:r>
              <a:rPr lang="en-US" sz="1400" dirty="0">
                <a:solidFill>
                  <a:srgbClr val="3C4043"/>
                </a:solidFill>
                <a:latin typeface="Comic Sans MS"/>
                <a:ea typeface="+mn-lt"/>
                <a:cs typeface="+mn-lt"/>
              </a:rPr>
              <a:t> y Maes, ac </a:t>
            </a:r>
            <a:r>
              <a:rPr lang="en-US" sz="1400" err="1">
                <a:solidFill>
                  <a:srgbClr val="3C4043"/>
                </a:solidFill>
                <a:latin typeface="Comic Sans MS"/>
                <a:ea typeface="+mn-lt"/>
                <a:cs typeface="+mn-lt"/>
              </a:rPr>
              <a:t>sy’n</a:t>
            </a:r>
            <a:r>
              <a:rPr lang="en-US" sz="1400" dirty="0">
                <a:solidFill>
                  <a:srgbClr val="3C4043"/>
                </a:solidFill>
                <a:latin typeface="Comic Sans MS"/>
                <a:ea typeface="+mn-lt"/>
                <a:cs typeface="+mn-lt"/>
              </a:rPr>
              <a:t> </a:t>
            </a:r>
            <a:r>
              <a:rPr lang="en-US" sz="1400" err="1">
                <a:solidFill>
                  <a:srgbClr val="3C4043"/>
                </a:solidFill>
                <a:latin typeface="Comic Sans MS"/>
                <a:ea typeface="+mn-lt"/>
                <a:cs typeface="+mn-lt"/>
              </a:rPr>
              <a:t>nodi’r</a:t>
            </a:r>
            <a:r>
              <a:rPr lang="en-US" sz="1400" dirty="0">
                <a:solidFill>
                  <a:srgbClr val="3C4043"/>
                </a:solidFill>
                <a:latin typeface="Comic Sans MS"/>
                <a:ea typeface="+mn-lt"/>
                <a:cs typeface="+mn-lt"/>
              </a:rPr>
              <a:t> ‘</a:t>
            </a:r>
            <a:r>
              <a:rPr lang="en-US" sz="1400" err="1">
                <a:solidFill>
                  <a:srgbClr val="3C4043"/>
                </a:solidFill>
                <a:latin typeface="Comic Sans MS"/>
                <a:ea typeface="+mn-lt"/>
                <a:cs typeface="+mn-lt"/>
              </a:rPr>
              <a:t>syniadau</a:t>
            </a:r>
            <a:r>
              <a:rPr lang="en-US" sz="1400" dirty="0">
                <a:solidFill>
                  <a:srgbClr val="3C4043"/>
                </a:solidFill>
                <a:latin typeface="Comic Sans MS"/>
                <a:ea typeface="+mn-lt"/>
                <a:cs typeface="+mn-lt"/>
              </a:rPr>
              <a:t> </a:t>
            </a:r>
            <a:r>
              <a:rPr lang="en-US" sz="1400" err="1">
                <a:solidFill>
                  <a:srgbClr val="3C4043"/>
                </a:solidFill>
                <a:latin typeface="Comic Sans MS"/>
                <a:ea typeface="+mn-lt"/>
                <a:cs typeface="+mn-lt"/>
              </a:rPr>
              <a:t>mawr</a:t>
            </a:r>
            <a:r>
              <a:rPr lang="en-US" sz="1400" dirty="0">
                <a:solidFill>
                  <a:srgbClr val="3C4043"/>
                </a:solidFill>
                <a:latin typeface="Comic Sans MS"/>
                <a:ea typeface="+mn-lt"/>
                <a:cs typeface="+mn-lt"/>
              </a:rPr>
              <a:t>’ </a:t>
            </a:r>
            <a:r>
              <a:rPr lang="en-US" sz="1400" err="1">
                <a:solidFill>
                  <a:srgbClr val="3C4043"/>
                </a:solidFill>
                <a:latin typeface="Comic Sans MS"/>
                <a:ea typeface="+mn-lt"/>
                <a:cs typeface="+mn-lt"/>
              </a:rPr>
              <a:t>sy’n</a:t>
            </a:r>
            <a:r>
              <a:rPr lang="en-US" sz="1400" dirty="0">
                <a:solidFill>
                  <a:srgbClr val="3C4043"/>
                </a:solidFill>
                <a:latin typeface="Comic Sans MS"/>
                <a:ea typeface="+mn-lt"/>
                <a:cs typeface="+mn-lt"/>
              </a:rPr>
              <a:t> sail </a:t>
            </a:r>
            <a:r>
              <a:rPr lang="en-US" sz="1400" err="1">
                <a:solidFill>
                  <a:srgbClr val="3C4043"/>
                </a:solidFill>
                <a:latin typeface="Comic Sans MS"/>
                <a:ea typeface="+mn-lt"/>
                <a:cs typeface="+mn-lt"/>
              </a:rPr>
              <a:t>iddo</a:t>
            </a:r>
            <a:r>
              <a:rPr lang="en-US" sz="1400" dirty="0">
                <a:solidFill>
                  <a:srgbClr val="3C4043"/>
                </a:solidFill>
                <a:latin typeface="Comic Sans MS"/>
                <a:ea typeface="+mn-lt"/>
                <a:cs typeface="+mn-lt"/>
              </a:rPr>
              <a:t>. </a:t>
            </a:r>
            <a:endParaRPr lang="en-US">
              <a:solidFill>
                <a:srgbClr val="000000"/>
              </a:solidFill>
              <a:latin typeface="Comic Sans MS"/>
              <a:ea typeface="+mn-lt"/>
              <a:cs typeface="+mn-lt"/>
            </a:endParaRPr>
          </a:p>
          <a:p>
            <a:pPr marL="285750" indent="-285750">
              <a:lnSpc>
                <a:spcPct val="150000"/>
              </a:lnSpc>
              <a:buFont typeface="Arial"/>
              <a:buChar char="•"/>
            </a:pPr>
            <a:r>
              <a:rPr lang="en-US" sz="1400" dirty="0" err="1">
                <a:solidFill>
                  <a:srgbClr val="3C4043"/>
                </a:solidFill>
                <a:latin typeface="Comic Sans MS"/>
                <a:ea typeface="+mn-lt"/>
                <a:cs typeface="+mn-lt"/>
              </a:rPr>
              <a:t>Egwyddorion</a:t>
            </a:r>
            <a:r>
              <a:rPr lang="en-US" sz="1400" dirty="0">
                <a:solidFill>
                  <a:srgbClr val="3C4043"/>
                </a:solidFill>
                <a:latin typeface="Comic Sans MS"/>
                <a:ea typeface="+mn-lt"/>
                <a:cs typeface="+mn-lt"/>
              </a:rPr>
              <a:t> </a:t>
            </a:r>
            <a:r>
              <a:rPr lang="en-US" sz="1400" dirty="0" err="1">
                <a:solidFill>
                  <a:srgbClr val="3C4043"/>
                </a:solidFill>
                <a:latin typeface="Comic Sans MS"/>
                <a:ea typeface="+mn-lt"/>
                <a:cs typeface="+mn-lt"/>
              </a:rPr>
              <a:t>dilyniant</a:t>
            </a:r>
            <a:r>
              <a:rPr lang="en-US" sz="1400" dirty="0">
                <a:solidFill>
                  <a:srgbClr val="3C4043"/>
                </a:solidFill>
                <a:latin typeface="Comic Sans MS"/>
                <a:ea typeface="+mn-lt"/>
                <a:cs typeface="+mn-lt"/>
              </a:rPr>
              <a:t>/</a:t>
            </a:r>
            <a:r>
              <a:rPr lang="en-US" sz="1400" dirty="0" err="1">
                <a:solidFill>
                  <a:srgbClr val="3C4043"/>
                </a:solidFill>
                <a:latin typeface="Comic Sans MS"/>
                <a:ea typeface="+mn-lt"/>
                <a:cs typeface="+mn-lt"/>
              </a:rPr>
              <a:t>cynnydd</a:t>
            </a:r>
            <a:r>
              <a:rPr lang="en-US" sz="1400" dirty="0">
                <a:solidFill>
                  <a:srgbClr val="3C4043"/>
                </a:solidFill>
                <a:latin typeface="Comic Sans MS"/>
                <a:ea typeface="+mn-lt"/>
                <a:cs typeface="+mn-lt"/>
              </a:rPr>
              <a:t> </a:t>
            </a:r>
            <a:r>
              <a:rPr lang="en-US" sz="1400" dirty="0" err="1">
                <a:solidFill>
                  <a:srgbClr val="3C4043"/>
                </a:solidFill>
                <a:latin typeface="Comic Sans MS"/>
                <a:ea typeface="+mn-lt"/>
                <a:cs typeface="+mn-lt"/>
              </a:rPr>
              <a:t>sy’n</a:t>
            </a:r>
            <a:r>
              <a:rPr lang="en-US" sz="1400" dirty="0">
                <a:solidFill>
                  <a:srgbClr val="3C4043"/>
                </a:solidFill>
                <a:latin typeface="Comic Sans MS"/>
                <a:ea typeface="+mn-lt"/>
                <a:cs typeface="+mn-lt"/>
              </a:rPr>
              <a:t> nodi </a:t>
            </a:r>
            <a:r>
              <a:rPr lang="en-US" sz="1400" dirty="0" err="1">
                <a:solidFill>
                  <a:srgbClr val="3C4043"/>
                </a:solidFill>
                <a:latin typeface="Comic Sans MS"/>
                <a:ea typeface="+mn-lt"/>
                <a:cs typeface="+mn-lt"/>
              </a:rPr>
              <a:t>sut</a:t>
            </a:r>
            <a:r>
              <a:rPr lang="en-US" sz="1400" dirty="0">
                <a:solidFill>
                  <a:srgbClr val="3C4043"/>
                </a:solidFill>
                <a:latin typeface="Comic Sans MS"/>
                <a:ea typeface="+mn-lt"/>
                <a:cs typeface="+mn-lt"/>
              </a:rPr>
              <a:t> y </a:t>
            </a:r>
            <a:r>
              <a:rPr lang="en-US" sz="1400" dirty="0" err="1">
                <a:solidFill>
                  <a:srgbClr val="3C4043"/>
                </a:solidFill>
                <a:latin typeface="Comic Sans MS"/>
                <a:ea typeface="+mn-lt"/>
                <a:cs typeface="+mn-lt"/>
              </a:rPr>
              <a:t>dylai</a:t>
            </a:r>
            <a:r>
              <a:rPr lang="en-US" sz="1400" dirty="0">
                <a:solidFill>
                  <a:srgbClr val="3C4043"/>
                </a:solidFill>
                <a:latin typeface="Comic Sans MS"/>
                <a:ea typeface="+mn-lt"/>
                <a:cs typeface="+mn-lt"/>
              </a:rPr>
              <a:t> </a:t>
            </a:r>
            <a:r>
              <a:rPr lang="en-US" sz="1400" dirty="0" err="1">
                <a:solidFill>
                  <a:srgbClr val="3C4043"/>
                </a:solidFill>
                <a:latin typeface="Comic Sans MS"/>
                <a:ea typeface="+mn-lt"/>
                <a:cs typeface="+mn-lt"/>
              </a:rPr>
              <a:t>dysgwyr</a:t>
            </a:r>
            <a:r>
              <a:rPr lang="en-US" sz="1400" dirty="0">
                <a:solidFill>
                  <a:srgbClr val="3C4043"/>
                </a:solidFill>
                <a:latin typeface="Comic Sans MS"/>
                <a:ea typeface="+mn-lt"/>
                <a:cs typeface="+mn-lt"/>
              </a:rPr>
              <a:t> </a:t>
            </a:r>
            <a:r>
              <a:rPr lang="en-US" sz="1400" dirty="0" err="1">
                <a:solidFill>
                  <a:srgbClr val="3C4043"/>
                </a:solidFill>
                <a:latin typeface="Comic Sans MS"/>
                <a:ea typeface="+mn-lt"/>
                <a:cs typeface="+mn-lt"/>
              </a:rPr>
              <a:t>wneud</a:t>
            </a:r>
            <a:r>
              <a:rPr lang="en-US" sz="1400" dirty="0">
                <a:solidFill>
                  <a:srgbClr val="3C4043"/>
                </a:solidFill>
                <a:latin typeface="Comic Sans MS"/>
                <a:ea typeface="+mn-lt"/>
                <a:cs typeface="+mn-lt"/>
              </a:rPr>
              <a:t> </a:t>
            </a:r>
            <a:r>
              <a:rPr lang="en-US" sz="1400" dirty="0" err="1">
                <a:solidFill>
                  <a:srgbClr val="3C4043"/>
                </a:solidFill>
                <a:latin typeface="Comic Sans MS"/>
                <a:ea typeface="+mn-lt"/>
                <a:cs typeface="+mn-lt"/>
              </a:rPr>
              <a:t>cynnydd</a:t>
            </a:r>
            <a:r>
              <a:rPr lang="en-US" sz="1400" dirty="0">
                <a:solidFill>
                  <a:srgbClr val="3C4043"/>
                </a:solidFill>
                <a:latin typeface="Comic Sans MS"/>
                <a:ea typeface="+mn-lt"/>
                <a:cs typeface="+mn-lt"/>
              </a:rPr>
              <a:t>, a </a:t>
            </a:r>
            <a:r>
              <a:rPr lang="en-US" sz="1400" dirty="0" err="1">
                <a:solidFill>
                  <a:srgbClr val="3C4043"/>
                </a:solidFill>
                <a:latin typeface="Comic Sans MS"/>
                <a:ea typeface="+mn-lt"/>
                <a:cs typeface="+mn-lt"/>
              </a:rPr>
              <a:t>chyfrannu</a:t>
            </a:r>
            <a:r>
              <a:rPr lang="en-US" sz="1400" dirty="0">
                <a:solidFill>
                  <a:srgbClr val="3C4043"/>
                </a:solidFill>
                <a:latin typeface="Comic Sans MS"/>
                <a:ea typeface="+mn-lt"/>
                <a:cs typeface="+mn-lt"/>
              </a:rPr>
              <a:t> at y </a:t>
            </a:r>
            <a:r>
              <a:rPr lang="en-US" sz="1400" dirty="0" err="1">
                <a:solidFill>
                  <a:srgbClr val="3C4043"/>
                </a:solidFill>
                <a:latin typeface="Comic Sans MS"/>
                <a:ea typeface="+mn-lt"/>
                <a:cs typeface="+mn-lt"/>
              </a:rPr>
              <a:t>Pedwar</a:t>
            </a:r>
            <a:r>
              <a:rPr lang="en-US" sz="1400" dirty="0">
                <a:solidFill>
                  <a:srgbClr val="3C4043"/>
                </a:solidFill>
                <a:latin typeface="Comic Sans MS"/>
                <a:ea typeface="+mn-lt"/>
                <a:cs typeface="+mn-lt"/>
              </a:rPr>
              <a:t> </a:t>
            </a:r>
            <a:r>
              <a:rPr lang="en-US" sz="1400" dirty="0" err="1">
                <a:solidFill>
                  <a:srgbClr val="3C4043"/>
                </a:solidFill>
                <a:latin typeface="Comic Sans MS"/>
                <a:ea typeface="+mn-lt"/>
                <a:cs typeface="+mn-lt"/>
              </a:rPr>
              <a:t>Diben</a:t>
            </a:r>
            <a:endParaRPr lang="en-US" dirty="0" err="1">
              <a:solidFill>
                <a:srgbClr val="000000"/>
              </a:solidFill>
              <a:latin typeface="Comic Sans MS"/>
              <a:ea typeface="+mn-lt"/>
              <a:cs typeface="+mn-lt"/>
            </a:endParaRPr>
          </a:p>
          <a:p>
            <a:pPr marL="285750" indent="-285750">
              <a:lnSpc>
                <a:spcPct val="150000"/>
              </a:lnSpc>
              <a:buFont typeface="Arial"/>
              <a:buChar char="•"/>
            </a:pPr>
            <a:r>
              <a:rPr lang="en-US" sz="1400" err="1">
                <a:solidFill>
                  <a:srgbClr val="3C4043"/>
                </a:solidFill>
                <a:latin typeface="Comic Sans MS"/>
                <a:ea typeface="+mn-lt"/>
                <a:cs typeface="+mn-lt"/>
              </a:rPr>
              <a:t>Disgrifiadau</a:t>
            </a:r>
            <a:r>
              <a:rPr lang="en-US" sz="1400" dirty="0">
                <a:solidFill>
                  <a:srgbClr val="3C4043"/>
                </a:solidFill>
                <a:latin typeface="Comic Sans MS"/>
                <a:ea typeface="+mn-lt"/>
                <a:cs typeface="+mn-lt"/>
              </a:rPr>
              <a:t> o </a:t>
            </a:r>
            <a:r>
              <a:rPr lang="en-US" sz="1400" err="1">
                <a:solidFill>
                  <a:srgbClr val="3C4043"/>
                </a:solidFill>
                <a:latin typeface="Comic Sans MS"/>
                <a:ea typeface="+mn-lt"/>
                <a:cs typeface="+mn-lt"/>
              </a:rPr>
              <a:t>Ddysgu</a:t>
            </a:r>
            <a:r>
              <a:rPr lang="en-US" sz="1400" dirty="0">
                <a:solidFill>
                  <a:srgbClr val="3C4043"/>
                </a:solidFill>
                <a:latin typeface="Comic Sans MS"/>
                <a:ea typeface="+mn-lt"/>
                <a:cs typeface="+mn-lt"/>
              </a:rPr>
              <a:t> – </a:t>
            </a:r>
            <a:r>
              <a:rPr lang="en-US" sz="1400" err="1">
                <a:solidFill>
                  <a:srgbClr val="3C4043"/>
                </a:solidFill>
                <a:latin typeface="Comic Sans MS"/>
                <a:ea typeface="+mn-lt"/>
                <a:cs typeface="+mn-lt"/>
              </a:rPr>
              <a:t>sy’n</a:t>
            </a:r>
            <a:r>
              <a:rPr lang="en-US" sz="1400" dirty="0">
                <a:solidFill>
                  <a:srgbClr val="3C4043"/>
                </a:solidFill>
                <a:latin typeface="Comic Sans MS"/>
                <a:ea typeface="+mn-lt"/>
                <a:cs typeface="+mn-lt"/>
              </a:rPr>
              <a:t> </a:t>
            </a:r>
            <a:r>
              <a:rPr lang="en-US" sz="1400" err="1">
                <a:solidFill>
                  <a:srgbClr val="3C4043"/>
                </a:solidFill>
                <a:latin typeface="Comic Sans MS"/>
                <a:ea typeface="+mn-lt"/>
                <a:cs typeface="+mn-lt"/>
              </a:rPr>
              <a:t>cyfleu</a:t>
            </a:r>
            <a:r>
              <a:rPr lang="en-US" sz="1400" dirty="0">
                <a:solidFill>
                  <a:srgbClr val="3C4043"/>
                </a:solidFill>
                <a:latin typeface="Comic Sans MS"/>
                <a:ea typeface="+mn-lt"/>
                <a:cs typeface="+mn-lt"/>
              </a:rPr>
              <a:t> </a:t>
            </a:r>
            <a:r>
              <a:rPr lang="en-US" sz="1400" err="1">
                <a:solidFill>
                  <a:srgbClr val="3C4043"/>
                </a:solidFill>
                <a:latin typeface="Comic Sans MS"/>
                <a:ea typeface="+mn-lt"/>
                <a:cs typeface="+mn-lt"/>
              </a:rPr>
              <a:t>hanfod</a:t>
            </a:r>
            <a:r>
              <a:rPr lang="en-US" sz="1400" dirty="0">
                <a:solidFill>
                  <a:srgbClr val="3C4043"/>
                </a:solidFill>
                <a:latin typeface="Comic Sans MS"/>
                <a:ea typeface="+mn-lt"/>
                <a:cs typeface="+mn-lt"/>
              </a:rPr>
              <a:t> </a:t>
            </a:r>
            <a:r>
              <a:rPr lang="en-US" sz="1400" err="1">
                <a:solidFill>
                  <a:srgbClr val="3C4043"/>
                </a:solidFill>
                <a:latin typeface="Comic Sans MS"/>
                <a:ea typeface="+mn-lt"/>
                <a:cs typeface="+mn-lt"/>
              </a:rPr>
              <a:t>dysgu</a:t>
            </a:r>
            <a:r>
              <a:rPr lang="en-US" sz="1400" dirty="0">
                <a:solidFill>
                  <a:srgbClr val="3C4043"/>
                </a:solidFill>
                <a:latin typeface="Comic Sans MS"/>
                <a:ea typeface="+mn-lt"/>
                <a:cs typeface="+mn-lt"/>
              </a:rPr>
              <a:t> </a:t>
            </a:r>
            <a:r>
              <a:rPr lang="en-US" sz="1400" err="1">
                <a:solidFill>
                  <a:srgbClr val="3C4043"/>
                </a:solidFill>
                <a:latin typeface="Comic Sans MS"/>
                <a:ea typeface="+mn-lt"/>
                <a:cs typeface="+mn-lt"/>
              </a:rPr>
              <a:t>yn</a:t>
            </a:r>
            <a:r>
              <a:rPr lang="en-US" sz="1400" dirty="0">
                <a:solidFill>
                  <a:srgbClr val="3C4043"/>
                </a:solidFill>
                <a:latin typeface="Comic Sans MS"/>
                <a:ea typeface="+mn-lt"/>
                <a:cs typeface="+mn-lt"/>
              </a:rPr>
              <a:t> y Maes </a:t>
            </a:r>
            <a:r>
              <a:rPr lang="en-US" sz="1400" err="1">
                <a:solidFill>
                  <a:srgbClr val="3C4043"/>
                </a:solidFill>
                <a:latin typeface="Comic Sans MS"/>
                <a:ea typeface="+mn-lt"/>
                <a:cs typeface="+mn-lt"/>
              </a:rPr>
              <a:t>ar</a:t>
            </a:r>
            <a:r>
              <a:rPr lang="en-US" sz="1400" dirty="0">
                <a:solidFill>
                  <a:srgbClr val="3C4043"/>
                </a:solidFill>
                <a:latin typeface="Comic Sans MS"/>
                <a:ea typeface="+mn-lt"/>
                <a:cs typeface="+mn-lt"/>
              </a:rPr>
              <a:t> draws y </a:t>
            </a:r>
            <a:r>
              <a:rPr lang="en-US" sz="1400" err="1">
                <a:solidFill>
                  <a:srgbClr val="3C4043"/>
                </a:solidFill>
                <a:latin typeface="Comic Sans MS"/>
                <a:ea typeface="+mn-lt"/>
                <a:cs typeface="+mn-lt"/>
              </a:rPr>
              <a:t>pum</a:t>
            </a:r>
            <a:r>
              <a:rPr lang="en-US" sz="1400" dirty="0">
                <a:solidFill>
                  <a:srgbClr val="3C4043"/>
                </a:solidFill>
                <a:latin typeface="Comic Sans MS"/>
                <a:ea typeface="+mn-lt"/>
                <a:cs typeface="+mn-lt"/>
              </a:rPr>
              <a:t> cam </a:t>
            </a:r>
            <a:r>
              <a:rPr lang="en-US" sz="1400" err="1">
                <a:solidFill>
                  <a:srgbClr val="3C4043"/>
                </a:solidFill>
                <a:latin typeface="Comic Sans MS"/>
                <a:ea typeface="+mn-lt"/>
                <a:cs typeface="+mn-lt"/>
              </a:rPr>
              <a:t>cynnydd</a:t>
            </a:r>
            <a:r>
              <a:rPr lang="en-US" sz="1400" dirty="0">
                <a:solidFill>
                  <a:srgbClr val="3C4043"/>
                </a:solidFill>
                <a:latin typeface="Comic Sans MS"/>
                <a:ea typeface="+mn-lt"/>
                <a:cs typeface="+mn-lt"/>
              </a:rPr>
              <a:t> </a:t>
            </a:r>
            <a:endParaRPr lang="en-US" dirty="0">
              <a:solidFill>
                <a:srgbClr val="000000"/>
              </a:solidFill>
              <a:latin typeface="Comic Sans MS"/>
              <a:ea typeface="+mn-lt"/>
              <a:cs typeface="+mn-lt"/>
            </a:endParaRPr>
          </a:p>
          <a:p>
            <a:pPr marL="285750" indent="-285750">
              <a:lnSpc>
                <a:spcPct val="150000"/>
              </a:lnSpc>
              <a:buFont typeface="Arial"/>
              <a:buChar char="•"/>
            </a:pPr>
            <a:r>
              <a:rPr lang="en-US" sz="1400" dirty="0" err="1">
                <a:solidFill>
                  <a:srgbClr val="3C4043"/>
                </a:solidFill>
                <a:latin typeface="Comic Sans MS"/>
                <a:ea typeface="+mn-lt"/>
                <a:cs typeface="+mn-lt"/>
              </a:rPr>
              <a:t>Cynllunio</a:t>
            </a:r>
            <a:r>
              <a:rPr lang="en-US" sz="1400" dirty="0">
                <a:solidFill>
                  <a:srgbClr val="3C4043"/>
                </a:solidFill>
                <a:latin typeface="Comic Sans MS"/>
                <a:ea typeface="+mn-lt"/>
                <a:cs typeface="+mn-lt"/>
              </a:rPr>
              <a:t> </a:t>
            </a:r>
            <a:r>
              <a:rPr lang="en-US" sz="1400" dirty="0" err="1">
                <a:solidFill>
                  <a:srgbClr val="3C4043"/>
                </a:solidFill>
                <a:latin typeface="Comic Sans MS"/>
                <a:ea typeface="+mn-lt"/>
                <a:cs typeface="+mn-lt"/>
              </a:rPr>
              <a:t>eich</a:t>
            </a:r>
            <a:r>
              <a:rPr lang="en-US" sz="1400" dirty="0">
                <a:solidFill>
                  <a:srgbClr val="3C4043"/>
                </a:solidFill>
                <a:latin typeface="Comic Sans MS"/>
                <a:ea typeface="+mn-lt"/>
                <a:cs typeface="+mn-lt"/>
              </a:rPr>
              <a:t> </a:t>
            </a:r>
            <a:r>
              <a:rPr lang="en-US" sz="1400" dirty="0" err="1">
                <a:solidFill>
                  <a:srgbClr val="3C4043"/>
                </a:solidFill>
                <a:latin typeface="Comic Sans MS"/>
                <a:ea typeface="+mn-lt"/>
                <a:cs typeface="+mn-lt"/>
              </a:rPr>
              <a:t>cwricwlwm</a:t>
            </a:r>
            <a:r>
              <a:rPr lang="en-US" sz="1400" dirty="0">
                <a:solidFill>
                  <a:srgbClr val="3C4043"/>
                </a:solidFill>
                <a:latin typeface="Comic Sans MS"/>
                <a:ea typeface="+mn-lt"/>
                <a:cs typeface="+mn-lt"/>
              </a:rPr>
              <a:t> – </a:t>
            </a:r>
            <a:r>
              <a:rPr lang="en-US" sz="1400" dirty="0" err="1">
                <a:solidFill>
                  <a:srgbClr val="3C4043"/>
                </a:solidFill>
                <a:latin typeface="Comic Sans MS"/>
                <a:ea typeface="+mn-lt"/>
                <a:cs typeface="+mn-lt"/>
              </a:rPr>
              <a:t>ystyriaethau</a:t>
            </a:r>
            <a:r>
              <a:rPr lang="en-US" sz="1400" dirty="0">
                <a:solidFill>
                  <a:srgbClr val="3C4043"/>
                </a:solidFill>
                <a:latin typeface="Comic Sans MS"/>
                <a:ea typeface="+mn-lt"/>
                <a:cs typeface="+mn-lt"/>
              </a:rPr>
              <a:t> </a:t>
            </a:r>
            <a:r>
              <a:rPr lang="en-US" sz="1400" dirty="0" err="1">
                <a:solidFill>
                  <a:srgbClr val="3C4043"/>
                </a:solidFill>
                <a:latin typeface="Comic Sans MS"/>
                <a:ea typeface="+mn-lt"/>
                <a:cs typeface="+mn-lt"/>
              </a:rPr>
              <a:t>penodol</a:t>
            </a:r>
            <a:r>
              <a:rPr lang="en-US" sz="1400" dirty="0">
                <a:solidFill>
                  <a:srgbClr val="3C4043"/>
                </a:solidFill>
                <a:latin typeface="Comic Sans MS"/>
                <a:ea typeface="+mn-lt"/>
                <a:cs typeface="+mn-lt"/>
              </a:rPr>
              <a:t> </a:t>
            </a:r>
            <a:r>
              <a:rPr lang="en-US" sz="1400" dirty="0" err="1">
                <a:solidFill>
                  <a:srgbClr val="3C4043"/>
                </a:solidFill>
                <a:latin typeface="Comic Sans MS"/>
                <a:ea typeface="+mn-lt"/>
                <a:cs typeface="+mn-lt"/>
              </a:rPr>
              <a:t>i</a:t>
            </a:r>
            <a:r>
              <a:rPr lang="en-US" sz="1400" dirty="0">
                <a:solidFill>
                  <a:srgbClr val="3C4043"/>
                </a:solidFill>
                <a:latin typeface="Comic Sans MS"/>
                <a:ea typeface="+mn-lt"/>
                <a:cs typeface="+mn-lt"/>
              </a:rPr>
              <a:t> </a:t>
            </a:r>
            <a:r>
              <a:rPr lang="en-US" sz="1400" dirty="0" err="1">
                <a:solidFill>
                  <a:srgbClr val="3C4043"/>
                </a:solidFill>
                <a:latin typeface="Comic Sans MS"/>
                <a:ea typeface="+mn-lt"/>
                <a:cs typeface="+mn-lt"/>
              </a:rPr>
              <a:t>MDPh</a:t>
            </a:r>
            <a:endParaRPr lang="en-US">
              <a:latin typeface="Comic Sans MS"/>
            </a:endParaRPr>
          </a:p>
        </p:txBody>
      </p:sp>
    </p:spTree>
    <p:extLst>
      <p:ext uri="{BB962C8B-B14F-4D97-AF65-F5344CB8AC3E}">
        <p14:creationId xmlns:p14="http://schemas.microsoft.com/office/powerpoint/2010/main" val="41955549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white background with blue text&#10;&#10;Description automatically generated">
            <a:extLst>
              <a:ext uri="{FF2B5EF4-FFF2-40B4-BE49-F238E27FC236}">
                <a16:creationId xmlns:a16="http://schemas.microsoft.com/office/drawing/2014/main" id="{0742229C-AFCA-0D40-7F18-A6B60E33C3FA}"/>
              </a:ext>
            </a:extLst>
          </p:cNvPr>
          <p:cNvPicPr>
            <a:picLocks noChangeAspect="1"/>
          </p:cNvPicPr>
          <p:nvPr/>
        </p:nvPicPr>
        <p:blipFill rotWithShape="1">
          <a:blip r:embed="rId2"/>
          <a:srcRect t="19"/>
          <a:stretch/>
        </p:blipFill>
        <p:spPr>
          <a:xfrm>
            <a:off x="20" y="1282"/>
            <a:ext cx="12191980" cy="6856718"/>
          </a:xfrm>
          <a:prstGeom prst="rect">
            <a:avLst/>
          </a:prstGeom>
        </p:spPr>
      </p:pic>
      <p:sp>
        <p:nvSpPr>
          <p:cNvPr id="3" name="TextBox 2">
            <a:extLst>
              <a:ext uri="{FF2B5EF4-FFF2-40B4-BE49-F238E27FC236}">
                <a16:creationId xmlns:a16="http://schemas.microsoft.com/office/drawing/2014/main" id="{655213E8-E6E9-EDF7-CD3B-C3C38B913300}"/>
              </a:ext>
            </a:extLst>
          </p:cNvPr>
          <p:cNvSpPr txBox="1"/>
          <p:nvPr/>
        </p:nvSpPr>
        <p:spPr>
          <a:xfrm>
            <a:off x="44824" y="89647"/>
            <a:ext cx="1207246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800" dirty="0">
              <a:solidFill>
                <a:srgbClr val="514843"/>
              </a:solidFill>
              <a:latin typeface="Comic Sans MS"/>
              <a:cs typeface="Calibri"/>
            </a:endParaRPr>
          </a:p>
        </p:txBody>
      </p:sp>
      <p:sp>
        <p:nvSpPr>
          <p:cNvPr id="11" name="TextBox 10">
            <a:extLst>
              <a:ext uri="{FF2B5EF4-FFF2-40B4-BE49-F238E27FC236}">
                <a16:creationId xmlns:a16="http://schemas.microsoft.com/office/drawing/2014/main" id="{78BB72E9-ACA1-40A7-3961-C5CFFCD6DE66}"/>
              </a:ext>
            </a:extLst>
          </p:cNvPr>
          <p:cNvSpPr txBox="1"/>
          <p:nvPr/>
        </p:nvSpPr>
        <p:spPr>
          <a:xfrm>
            <a:off x="62753" y="92635"/>
            <a:ext cx="1207246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latin typeface="Comic Sans MS"/>
                <a:ea typeface="+mn-lt"/>
                <a:cs typeface="+mn-lt"/>
              </a:rPr>
              <a:t>Areas</a:t>
            </a:r>
            <a:r>
              <a:rPr lang="en-US" sz="2800" dirty="0">
                <a:solidFill>
                  <a:srgbClr val="000000"/>
                </a:solidFill>
                <a:latin typeface="Comic Sans MS"/>
                <a:ea typeface="+mn-lt"/>
                <a:cs typeface="+mn-lt"/>
              </a:rPr>
              <a:t> of learning and experience   </a:t>
            </a:r>
            <a:endParaRPr lang="en-US" sz="2800" dirty="0">
              <a:solidFill>
                <a:srgbClr val="000000"/>
              </a:solidFill>
              <a:latin typeface="Comic Sans MS"/>
              <a:cs typeface="Calibri"/>
            </a:endParaRPr>
          </a:p>
        </p:txBody>
      </p:sp>
      <p:pic>
        <p:nvPicPr>
          <p:cNvPr id="12" name="Picture 11" descr="A collage of images of kids jumping&#10;&#10;Description automatically generated">
            <a:extLst>
              <a:ext uri="{FF2B5EF4-FFF2-40B4-BE49-F238E27FC236}">
                <a16:creationId xmlns:a16="http://schemas.microsoft.com/office/drawing/2014/main" id="{AA3FB65A-4CFA-3F69-0456-5A8E3D5201AA}"/>
              </a:ext>
            </a:extLst>
          </p:cNvPr>
          <p:cNvPicPr>
            <a:picLocks noChangeAspect="1"/>
          </p:cNvPicPr>
          <p:nvPr/>
        </p:nvPicPr>
        <p:blipFill rotWithShape="1">
          <a:blip r:embed="rId3"/>
          <a:srcRect t="7711" r="118" b="-185"/>
          <a:stretch/>
        </p:blipFill>
        <p:spPr>
          <a:xfrm>
            <a:off x="4841422" y="981815"/>
            <a:ext cx="7277806" cy="4328551"/>
          </a:xfrm>
          <a:prstGeom prst="rect">
            <a:avLst/>
          </a:prstGeom>
        </p:spPr>
      </p:pic>
      <p:sp>
        <p:nvSpPr>
          <p:cNvPr id="2" name="TextBox 1">
            <a:extLst>
              <a:ext uri="{FF2B5EF4-FFF2-40B4-BE49-F238E27FC236}">
                <a16:creationId xmlns:a16="http://schemas.microsoft.com/office/drawing/2014/main" id="{68CB6C88-EC93-EE5D-734A-3484FF57C189}"/>
              </a:ext>
            </a:extLst>
          </p:cNvPr>
          <p:cNvSpPr txBox="1"/>
          <p:nvPr/>
        </p:nvSpPr>
        <p:spPr>
          <a:xfrm>
            <a:off x="122463" y="857249"/>
            <a:ext cx="4762499"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400" dirty="0">
                <a:solidFill>
                  <a:srgbClr val="1F1F1F"/>
                </a:solidFill>
                <a:latin typeface="Comic Sans MS"/>
                <a:cs typeface="Arial"/>
              </a:rPr>
              <a:t>Each </a:t>
            </a:r>
            <a:r>
              <a:rPr lang="en-US" sz="1400" dirty="0" err="1">
                <a:solidFill>
                  <a:srgbClr val="1F1F1F"/>
                </a:solidFill>
                <a:latin typeface="Comic Sans MS"/>
                <a:cs typeface="Arial"/>
              </a:rPr>
              <a:t>AoLE</a:t>
            </a:r>
            <a:r>
              <a:rPr lang="en-US" sz="1400" dirty="0">
                <a:solidFill>
                  <a:srgbClr val="1F1F1F"/>
                </a:solidFill>
                <a:latin typeface="Comic Sans MS"/>
                <a:cs typeface="Arial"/>
              </a:rPr>
              <a:t> comprises:</a:t>
            </a:r>
            <a:endParaRPr lang="en-US" sz="1400" dirty="0">
              <a:latin typeface="Comic Sans MS"/>
            </a:endParaRPr>
          </a:p>
          <a:p>
            <a:pPr marL="285750" indent="-285750">
              <a:lnSpc>
                <a:spcPct val="150000"/>
              </a:lnSpc>
              <a:buFont typeface="Arial"/>
              <a:buChar char="•"/>
            </a:pPr>
            <a:r>
              <a:rPr lang="en-US" sz="1400" dirty="0">
                <a:solidFill>
                  <a:srgbClr val="1F1F1F"/>
                </a:solidFill>
                <a:latin typeface="Comic Sans MS"/>
                <a:cs typeface="Arial"/>
              </a:rPr>
              <a:t>An explanation of how it supports the </a:t>
            </a:r>
            <a:r>
              <a:rPr lang="en-US" sz="1400" b="1" dirty="0">
                <a:solidFill>
                  <a:srgbClr val="0360A6"/>
                </a:solidFill>
                <a:latin typeface="Comic Sans MS"/>
                <a:cs typeface="Arial"/>
                <a:hlinkClick r:id="rId4"/>
              </a:rPr>
              <a:t>four purposes</a:t>
            </a:r>
            <a:endParaRPr lang="en-US" sz="1400">
              <a:latin typeface="Comic Sans MS"/>
            </a:endParaRPr>
          </a:p>
          <a:p>
            <a:pPr marL="285750" indent="-285750">
              <a:lnSpc>
                <a:spcPct val="150000"/>
              </a:lnSpc>
              <a:buFont typeface="Arial"/>
              <a:buChar char="•"/>
            </a:pPr>
            <a:r>
              <a:rPr lang="en-US" sz="1400" dirty="0">
                <a:solidFill>
                  <a:srgbClr val="1F1F1F"/>
                </a:solidFill>
                <a:latin typeface="Comic Sans MS"/>
                <a:cs typeface="Arial"/>
              </a:rPr>
              <a:t>‘What Matters’ statements and rationales – which provide the foundation for learning in the Area, and set out the ‘big ideas’ that underpin it.</a:t>
            </a:r>
            <a:endParaRPr lang="en-US" sz="1400">
              <a:latin typeface="Comic Sans MS"/>
            </a:endParaRPr>
          </a:p>
          <a:p>
            <a:pPr marL="285750" indent="-285750">
              <a:lnSpc>
                <a:spcPct val="150000"/>
              </a:lnSpc>
              <a:buFont typeface="Arial"/>
              <a:buChar char="•"/>
            </a:pPr>
            <a:r>
              <a:rPr lang="en-US" sz="1400" dirty="0">
                <a:solidFill>
                  <a:srgbClr val="1F1F1F"/>
                </a:solidFill>
                <a:latin typeface="Comic Sans MS"/>
                <a:cs typeface="Arial"/>
              </a:rPr>
              <a:t>Principles of Progression which set out how learners should make progress, and contribute to the Four Purposes</a:t>
            </a:r>
            <a:endParaRPr lang="en-US" sz="1400">
              <a:latin typeface="Comic Sans MS"/>
            </a:endParaRPr>
          </a:p>
          <a:p>
            <a:pPr marL="285750" indent="-285750">
              <a:lnSpc>
                <a:spcPct val="150000"/>
              </a:lnSpc>
              <a:buFont typeface="Arial"/>
              <a:buChar char="•"/>
            </a:pPr>
            <a:r>
              <a:rPr lang="en-US" sz="1400" dirty="0">
                <a:solidFill>
                  <a:srgbClr val="1F1F1F"/>
                </a:solidFill>
                <a:latin typeface="Comic Sans MS"/>
                <a:cs typeface="Arial"/>
              </a:rPr>
              <a:t>Descriptions of Learning- which articulate the essence of learning in the Area across the five progression steps</a:t>
            </a:r>
            <a:endParaRPr lang="en-US" sz="1400">
              <a:latin typeface="Comic Sans MS"/>
            </a:endParaRPr>
          </a:p>
          <a:p>
            <a:pPr marL="285750" indent="-285750">
              <a:lnSpc>
                <a:spcPct val="150000"/>
              </a:lnSpc>
              <a:buFont typeface="Arial"/>
              <a:buChar char="•"/>
            </a:pPr>
            <a:r>
              <a:rPr lang="en-US" sz="1400" dirty="0">
                <a:solidFill>
                  <a:srgbClr val="1F1F1F"/>
                </a:solidFill>
                <a:latin typeface="Comic Sans MS"/>
                <a:cs typeface="Arial"/>
              </a:rPr>
              <a:t>Designing your curriculum – </a:t>
            </a:r>
            <a:r>
              <a:rPr lang="en-US" sz="1400" err="1">
                <a:solidFill>
                  <a:srgbClr val="1F1F1F"/>
                </a:solidFill>
                <a:latin typeface="Comic Sans MS"/>
                <a:cs typeface="Arial"/>
              </a:rPr>
              <a:t>AoLE</a:t>
            </a:r>
            <a:r>
              <a:rPr lang="en-US" sz="1400" dirty="0">
                <a:solidFill>
                  <a:srgbClr val="1F1F1F"/>
                </a:solidFill>
                <a:latin typeface="Comic Sans MS"/>
                <a:cs typeface="Arial"/>
              </a:rPr>
              <a:t>-specific considerations</a:t>
            </a:r>
            <a:endParaRPr lang="en-US" sz="1400" dirty="0">
              <a:latin typeface="Comic Sans MS"/>
            </a:endParaRPr>
          </a:p>
          <a:p>
            <a:pPr algn="l"/>
            <a:endParaRPr lang="en-US" dirty="0">
              <a:cs typeface="Calibri"/>
            </a:endParaRPr>
          </a:p>
        </p:txBody>
      </p:sp>
    </p:spTree>
    <p:extLst>
      <p:ext uri="{BB962C8B-B14F-4D97-AF65-F5344CB8AC3E}">
        <p14:creationId xmlns:p14="http://schemas.microsoft.com/office/powerpoint/2010/main" val="24093115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white background with blue text&#10;&#10;Description automatically generated">
            <a:extLst>
              <a:ext uri="{FF2B5EF4-FFF2-40B4-BE49-F238E27FC236}">
                <a16:creationId xmlns:a16="http://schemas.microsoft.com/office/drawing/2014/main" id="{0742229C-AFCA-0D40-7F18-A6B60E33C3FA}"/>
              </a:ext>
            </a:extLst>
          </p:cNvPr>
          <p:cNvPicPr>
            <a:picLocks noChangeAspect="1"/>
          </p:cNvPicPr>
          <p:nvPr/>
        </p:nvPicPr>
        <p:blipFill rotWithShape="1">
          <a:blip r:embed="rId2"/>
          <a:srcRect t="19"/>
          <a:stretch/>
        </p:blipFill>
        <p:spPr>
          <a:xfrm>
            <a:off x="20" y="1282"/>
            <a:ext cx="12191980" cy="6856718"/>
          </a:xfrm>
          <a:prstGeom prst="rect">
            <a:avLst/>
          </a:prstGeom>
        </p:spPr>
      </p:pic>
      <p:sp>
        <p:nvSpPr>
          <p:cNvPr id="6" name="TextBox 5">
            <a:extLst>
              <a:ext uri="{FF2B5EF4-FFF2-40B4-BE49-F238E27FC236}">
                <a16:creationId xmlns:a16="http://schemas.microsoft.com/office/drawing/2014/main" id="{370C694B-FDB6-4603-3FA0-5EF96E069569}"/>
              </a:ext>
            </a:extLst>
          </p:cNvPr>
          <p:cNvSpPr txBox="1"/>
          <p:nvPr/>
        </p:nvSpPr>
        <p:spPr>
          <a:xfrm>
            <a:off x="44824" y="89647"/>
            <a:ext cx="1207246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solidFill>
                  <a:schemeClr val="accent5"/>
                </a:solidFill>
                <a:latin typeface="Comic Sans MS"/>
                <a:ea typeface="+mn-lt"/>
                <a:cs typeface="+mn-lt"/>
              </a:rPr>
              <a:t>Y </a:t>
            </a:r>
            <a:r>
              <a:rPr lang="en-US" sz="2800" dirty="0" err="1">
                <a:solidFill>
                  <a:schemeClr val="accent5"/>
                </a:solidFill>
                <a:latin typeface="Comic Sans MS"/>
                <a:ea typeface="+mn-lt"/>
                <a:cs typeface="+mn-lt"/>
              </a:rPr>
              <a:t>deuddeg</a:t>
            </a:r>
            <a:r>
              <a:rPr lang="en-US" sz="2800" dirty="0">
                <a:solidFill>
                  <a:schemeClr val="accent5"/>
                </a:solidFill>
                <a:latin typeface="Comic Sans MS"/>
                <a:ea typeface="+mn-lt"/>
                <a:cs typeface="+mn-lt"/>
              </a:rPr>
              <a:t> </a:t>
            </a:r>
            <a:r>
              <a:rPr lang="en-US" sz="2800" dirty="0" err="1">
                <a:solidFill>
                  <a:schemeClr val="accent5"/>
                </a:solidFill>
                <a:latin typeface="Comic Sans MS"/>
                <a:ea typeface="+mn-lt"/>
                <a:cs typeface="+mn-lt"/>
              </a:rPr>
              <a:t>egwyddor</a:t>
            </a:r>
            <a:r>
              <a:rPr lang="en-US" sz="2800" dirty="0">
                <a:solidFill>
                  <a:schemeClr val="accent5"/>
                </a:solidFill>
                <a:latin typeface="Comic Sans MS"/>
                <a:ea typeface="+mn-lt"/>
                <a:cs typeface="+mn-lt"/>
              </a:rPr>
              <a:t> </a:t>
            </a:r>
            <a:r>
              <a:rPr lang="en-US" sz="2800" dirty="0" err="1">
                <a:solidFill>
                  <a:schemeClr val="accent5"/>
                </a:solidFill>
                <a:latin typeface="Comic Sans MS"/>
                <a:ea typeface="+mn-lt"/>
                <a:cs typeface="+mn-lt"/>
              </a:rPr>
              <a:t>addysgegol</a:t>
            </a:r>
            <a:endParaRPr lang="en-US" sz="2800" dirty="0" err="1">
              <a:solidFill>
                <a:schemeClr val="accent5"/>
              </a:solidFill>
              <a:latin typeface="Comic Sans MS"/>
              <a:cs typeface="Calibri"/>
            </a:endParaRPr>
          </a:p>
        </p:txBody>
      </p:sp>
      <p:pic>
        <p:nvPicPr>
          <p:cNvPr id="2" name="Picture 1" descr="A table with blue squares&#10;&#10;Description automatically generated">
            <a:extLst>
              <a:ext uri="{FF2B5EF4-FFF2-40B4-BE49-F238E27FC236}">
                <a16:creationId xmlns:a16="http://schemas.microsoft.com/office/drawing/2014/main" id="{5295BD21-D20E-ED2F-FF9E-E7A1579FAFDD}"/>
              </a:ext>
            </a:extLst>
          </p:cNvPr>
          <p:cNvPicPr>
            <a:picLocks noChangeAspect="1"/>
          </p:cNvPicPr>
          <p:nvPr/>
        </p:nvPicPr>
        <p:blipFill>
          <a:blip r:embed="rId3"/>
          <a:stretch>
            <a:fillRect/>
          </a:stretch>
        </p:blipFill>
        <p:spPr>
          <a:xfrm>
            <a:off x="1476375" y="690563"/>
            <a:ext cx="8342057" cy="4942246"/>
          </a:xfrm>
          <a:prstGeom prst="rect">
            <a:avLst/>
          </a:prstGeom>
        </p:spPr>
      </p:pic>
    </p:spTree>
    <p:extLst>
      <p:ext uri="{BB962C8B-B14F-4D97-AF65-F5344CB8AC3E}">
        <p14:creationId xmlns:p14="http://schemas.microsoft.com/office/powerpoint/2010/main" val="33714987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white background with blue text&#10;&#10;Description automatically generated">
            <a:extLst>
              <a:ext uri="{FF2B5EF4-FFF2-40B4-BE49-F238E27FC236}">
                <a16:creationId xmlns:a16="http://schemas.microsoft.com/office/drawing/2014/main" id="{0742229C-AFCA-0D40-7F18-A6B60E33C3FA}"/>
              </a:ext>
            </a:extLst>
          </p:cNvPr>
          <p:cNvPicPr>
            <a:picLocks noChangeAspect="1"/>
          </p:cNvPicPr>
          <p:nvPr/>
        </p:nvPicPr>
        <p:blipFill rotWithShape="1">
          <a:blip r:embed="rId2"/>
          <a:srcRect t="19"/>
          <a:stretch/>
        </p:blipFill>
        <p:spPr>
          <a:xfrm>
            <a:off x="20" y="1282"/>
            <a:ext cx="12191980" cy="6856718"/>
          </a:xfrm>
          <a:prstGeom prst="rect">
            <a:avLst/>
          </a:prstGeom>
        </p:spPr>
      </p:pic>
      <p:sp>
        <p:nvSpPr>
          <p:cNvPr id="3" name="TextBox 2">
            <a:extLst>
              <a:ext uri="{FF2B5EF4-FFF2-40B4-BE49-F238E27FC236}">
                <a16:creationId xmlns:a16="http://schemas.microsoft.com/office/drawing/2014/main" id="{0E3E3945-5D00-239A-62FB-0CD259CC78EA}"/>
              </a:ext>
            </a:extLst>
          </p:cNvPr>
          <p:cNvSpPr txBox="1"/>
          <p:nvPr/>
        </p:nvSpPr>
        <p:spPr>
          <a:xfrm>
            <a:off x="44824" y="89647"/>
            <a:ext cx="1207246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solidFill>
                  <a:srgbClr val="514843"/>
                </a:solidFill>
                <a:latin typeface="Comic Sans MS"/>
                <a:ea typeface="+mn-lt"/>
                <a:cs typeface="+mn-lt"/>
              </a:rPr>
              <a:t>The Twelve Pedagogical Principles</a:t>
            </a:r>
            <a:endParaRPr lang="en-US" sz="2800" dirty="0">
              <a:solidFill>
                <a:srgbClr val="514843"/>
              </a:solidFill>
              <a:latin typeface="Comic Sans MS"/>
              <a:cs typeface="Calibri"/>
            </a:endParaRPr>
          </a:p>
        </p:txBody>
      </p:sp>
      <p:pic>
        <p:nvPicPr>
          <p:cNvPr id="2" name="Picture 1" descr="Impact on X: &quot;The 12 Pedagogical Principles of Curriculum for Wales. Our  most searched for sketchnote. https://t.co/apBm09WIQK&quot; / X">
            <a:extLst>
              <a:ext uri="{FF2B5EF4-FFF2-40B4-BE49-F238E27FC236}">
                <a16:creationId xmlns:a16="http://schemas.microsoft.com/office/drawing/2014/main" id="{DCC95D71-0C84-EA57-F1F6-C253D669FC50}"/>
              </a:ext>
            </a:extLst>
          </p:cNvPr>
          <p:cNvPicPr>
            <a:picLocks noChangeAspect="1"/>
          </p:cNvPicPr>
          <p:nvPr/>
        </p:nvPicPr>
        <p:blipFill rotWithShape="1">
          <a:blip r:embed="rId3"/>
          <a:srcRect l="3932" t="50071" r="4120" b="2970"/>
          <a:stretch/>
        </p:blipFill>
        <p:spPr>
          <a:xfrm>
            <a:off x="405012" y="1136850"/>
            <a:ext cx="11348203" cy="3839596"/>
          </a:xfrm>
          <a:prstGeom prst="rect">
            <a:avLst/>
          </a:prstGeom>
        </p:spPr>
      </p:pic>
    </p:spTree>
    <p:extLst>
      <p:ext uri="{BB962C8B-B14F-4D97-AF65-F5344CB8AC3E}">
        <p14:creationId xmlns:p14="http://schemas.microsoft.com/office/powerpoint/2010/main" val="30235165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white background with blue text&#10;&#10;Description automatically generated">
            <a:extLst>
              <a:ext uri="{FF2B5EF4-FFF2-40B4-BE49-F238E27FC236}">
                <a16:creationId xmlns:a16="http://schemas.microsoft.com/office/drawing/2014/main" id="{0742229C-AFCA-0D40-7F18-A6B60E33C3FA}"/>
              </a:ext>
            </a:extLst>
          </p:cNvPr>
          <p:cNvPicPr>
            <a:picLocks noChangeAspect="1"/>
          </p:cNvPicPr>
          <p:nvPr/>
        </p:nvPicPr>
        <p:blipFill rotWithShape="1">
          <a:blip r:embed="rId2"/>
          <a:srcRect t="19"/>
          <a:stretch/>
        </p:blipFill>
        <p:spPr>
          <a:xfrm>
            <a:off x="20" y="1282"/>
            <a:ext cx="12191980" cy="6856718"/>
          </a:xfrm>
          <a:prstGeom prst="rect">
            <a:avLst/>
          </a:prstGeom>
        </p:spPr>
      </p:pic>
      <p:sp>
        <p:nvSpPr>
          <p:cNvPr id="3" name="TextBox 2">
            <a:extLst>
              <a:ext uri="{FF2B5EF4-FFF2-40B4-BE49-F238E27FC236}">
                <a16:creationId xmlns:a16="http://schemas.microsoft.com/office/drawing/2014/main" id="{B0506920-B119-6403-9E8A-583DD2496699}"/>
              </a:ext>
            </a:extLst>
          </p:cNvPr>
          <p:cNvSpPr txBox="1"/>
          <p:nvPr/>
        </p:nvSpPr>
        <p:spPr>
          <a:xfrm>
            <a:off x="44824" y="89647"/>
            <a:ext cx="1092266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solidFill>
                  <a:schemeClr val="accent5"/>
                </a:solidFill>
                <a:latin typeface="Comic Sans MS"/>
                <a:ea typeface="+mn-lt"/>
                <a:cs typeface="+mn-lt"/>
              </a:rPr>
              <a:t>O </a:t>
            </a:r>
            <a:r>
              <a:rPr lang="en-US" sz="2800" dirty="0" err="1">
                <a:solidFill>
                  <a:schemeClr val="accent5"/>
                </a:solidFill>
                <a:latin typeface="Comic Sans MS"/>
                <a:ea typeface="+mn-lt"/>
                <a:cs typeface="+mn-lt"/>
              </a:rPr>
              <a:t>ble</a:t>
            </a:r>
            <a:r>
              <a:rPr lang="en-US" sz="2800" dirty="0">
                <a:solidFill>
                  <a:schemeClr val="accent5"/>
                </a:solidFill>
                <a:latin typeface="Comic Sans MS"/>
                <a:ea typeface="+mn-lt"/>
                <a:cs typeface="+mn-lt"/>
              </a:rPr>
              <a:t> </a:t>
            </a:r>
            <a:r>
              <a:rPr lang="en-US" sz="2800" dirty="0" err="1">
                <a:solidFill>
                  <a:schemeClr val="accent5"/>
                </a:solidFill>
                <a:latin typeface="Comic Sans MS"/>
                <a:ea typeface="+mn-lt"/>
                <a:cs typeface="+mn-lt"/>
              </a:rPr>
              <a:t>ddaeth</a:t>
            </a:r>
            <a:r>
              <a:rPr lang="en-US" sz="2800" dirty="0">
                <a:solidFill>
                  <a:schemeClr val="accent5"/>
                </a:solidFill>
                <a:latin typeface="Comic Sans MS"/>
                <a:ea typeface="+mn-lt"/>
                <a:cs typeface="+mn-lt"/>
              </a:rPr>
              <a:t> y </a:t>
            </a:r>
            <a:r>
              <a:rPr lang="en-US" sz="2800" dirty="0" err="1">
                <a:solidFill>
                  <a:schemeClr val="accent5"/>
                </a:solidFill>
                <a:latin typeface="Comic Sans MS"/>
                <a:ea typeface="+mn-lt"/>
                <a:cs typeface="+mn-lt"/>
              </a:rPr>
              <a:t>syniad</a:t>
            </a:r>
            <a:r>
              <a:rPr lang="en-US" sz="2800" dirty="0">
                <a:solidFill>
                  <a:schemeClr val="accent5"/>
                </a:solidFill>
                <a:latin typeface="Comic Sans MS"/>
                <a:ea typeface="+mn-lt"/>
                <a:cs typeface="+mn-lt"/>
              </a:rPr>
              <a:t>? </a:t>
            </a:r>
            <a:r>
              <a:rPr lang="en-US" sz="2800" dirty="0">
                <a:solidFill>
                  <a:srgbClr val="514843"/>
                </a:solidFill>
                <a:latin typeface="Comic Sans MS"/>
                <a:ea typeface="+mn-lt"/>
                <a:cs typeface="+mn-lt"/>
              </a:rPr>
              <a:t>                      </a:t>
            </a:r>
            <a:endParaRPr lang="en-US" sz="2800" dirty="0">
              <a:solidFill>
                <a:srgbClr val="514843"/>
              </a:solidFill>
              <a:latin typeface="Comic Sans MS"/>
              <a:ea typeface="Calibri"/>
              <a:cs typeface="Calibri"/>
            </a:endParaRPr>
          </a:p>
        </p:txBody>
      </p:sp>
      <p:sp>
        <p:nvSpPr>
          <p:cNvPr id="5" name="Text Placeholder 2">
            <a:extLst>
              <a:ext uri="{FF2B5EF4-FFF2-40B4-BE49-F238E27FC236}">
                <a16:creationId xmlns:a16="http://schemas.microsoft.com/office/drawing/2014/main" id="{995763CF-A80D-484C-AD32-BF5E06542DB6}"/>
              </a:ext>
            </a:extLst>
          </p:cNvPr>
          <p:cNvSpPr txBox="1">
            <a:spLocks/>
          </p:cNvSpPr>
          <p:nvPr/>
        </p:nvSpPr>
        <p:spPr>
          <a:xfrm>
            <a:off x="2681184" y="463671"/>
            <a:ext cx="9368460" cy="2735805"/>
          </a:xfrm>
          <a:prstGeom prst="rect">
            <a:avLst/>
          </a:prstGeom>
        </p:spPr>
        <p:txBody>
          <a:bodyPr lIns="91440" tIns="45720" rIns="91440" bIns="45720" anchor="t">
            <a:normAutofit fontScale="77500" lnSpcReduction="2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nSpc>
                <a:spcPct val="150000"/>
              </a:lnSpc>
              <a:buFont typeface="Arial" panose="020B0604020202020204" pitchFamily="34" charset="0"/>
              <a:buNone/>
            </a:pPr>
            <a:r>
              <a:rPr lang="en-GB" sz="2600" i="1" dirty="0">
                <a:solidFill>
                  <a:srgbClr val="222220"/>
                </a:solidFill>
              </a:rPr>
              <a:t>“The Review therefore recommends that literacy, numeracy and digital competence should be Cross-curriculum Responsibilities for all teachers and people who work with children and young people. The curriculum structure needs to ensure that children and young people develop high levels of competence in these aspects and have frequent opportunities to develop, extend and apply them across the curriculum.”</a:t>
            </a:r>
          </a:p>
          <a:p>
            <a:pPr marL="0" indent="0">
              <a:lnSpc>
                <a:spcPct val="150000"/>
              </a:lnSpc>
              <a:buFont typeface="Arial" panose="020B0604020202020204" pitchFamily="34" charset="0"/>
              <a:buNone/>
            </a:pPr>
            <a:r>
              <a:rPr lang="en-GB" sz="2600" dirty="0">
                <a:solidFill>
                  <a:srgbClr val="222220"/>
                </a:solidFill>
              </a:rPr>
              <a:t>						(Donaldson, 2015, t.40</a:t>
            </a:r>
            <a:r>
              <a:rPr lang="en-GB" sz="1800" dirty="0">
                <a:solidFill>
                  <a:srgbClr val="222220"/>
                </a:solidFill>
              </a:rPr>
              <a:t>)</a:t>
            </a:r>
            <a:endParaRPr lang="en-GB" dirty="0"/>
          </a:p>
        </p:txBody>
      </p:sp>
      <p:sp>
        <p:nvSpPr>
          <p:cNvPr id="6" name="TextBox 5">
            <a:extLst>
              <a:ext uri="{FF2B5EF4-FFF2-40B4-BE49-F238E27FC236}">
                <a16:creationId xmlns:a16="http://schemas.microsoft.com/office/drawing/2014/main" id="{24D72977-18AD-0D64-1AE7-451A79787BA8}"/>
              </a:ext>
            </a:extLst>
          </p:cNvPr>
          <p:cNvSpPr txBox="1"/>
          <p:nvPr/>
        </p:nvSpPr>
        <p:spPr>
          <a:xfrm>
            <a:off x="175200" y="3731308"/>
            <a:ext cx="11846757" cy="1815882"/>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2800" b="0" i="0" dirty="0">
                <a:solidFill>
                  <a:srgbClr val="FF0000"/>
                </a:solidFill>
                <a:effectLst/>
                <a:latin typeface="Comic Sans MS"/>
                <a:ea typeface="Roboto"/>
                <a:cs typeface="Roboto"/>
              </a:rPr>
              <a:t>Mae </a:t>
            </a:r>
            <a:r>
              <a:rPr lang="en-GB" sz="2800" b="0" i="0" err="1">
                <a:solidFill>
                  <a:srgbClr val="FF0000"/>
                </a:solidFill>
                <a:effectLst/>
                <a:latin typeface="Comic Sans MS"/>
                <a:ea typeface="Roboto"/>
                <a:cs typeface="Roboto"/>
              </a:rPr>
              <a:t>hyn</a:t>
            </a:r>
            <a:r>
              <a:rPr lang="en-GB" sz="2800" b="0" i="0" dirty="0">
                <a:solidFill>
                  <a:srgbClr val="FF0000"/>
                </a:solidFill>
                <a:effectLst/>
                <a:latin typeface="Comic Sans MS"/>
                <a:ea typeface="Roboto"/>
                <a:cs typeface="Roboto"/>
              </a:rPr>
              <a:t> </a:t>
            </a:r>
            <a:r>
              <a:rPr lang="en-GB" sz="2800" b="0" i="0" err="1">
                <a:solidFill>
                  <a:srgbClr val="FF0000"/>
                </a:solidFill>
                <a:effectLst/>
                <a:latin typeface="Comic Sans MS"/>
                <a:ea typeface="Roboto"/>
                <a:cs typeface="Roboto"/>
              </a:rPr>
              <a:t>wedi’i</a:t>
            </a:r>
            <a:r>
              <a:rPr lang="en-GB" sz="2800" dirty="0">
                <a:solidFill>
                  <a:srgbClr val="FF0000"/>
                </a:solidFill>
                <a:latin typeface="Comic Sans MS"/>
                <a:ea typeface="Roboto"/>
                <a:cs typeface="Roboto"/>
              </a:rPr>
              <a:t> </a:t>
            </a:r>
            <a:r>
              <a:rPr lang="en-GB" sz="2800" err="1">
                <a:solidFill>
                  <a:srgbClr val="FF0000"/>
                </a:solidFill>
                <a:latin typeface="Comic Sans MS"/>
                <a:ea typeface="Roboto"/>
                <a:cs typeface="Roboto"/>
              </a:rPr>
              <a:t>hymgorffori</a:t>
            </a:r>
            <a:r>
              <a:rPr lang="en-GB" sz="2800" b="0" i="0" dirty="0">
                <a:solidFill>
                  <a:srgbClr val="FF0000"/>
                </a:solidFill>
                <a:effectLst/>
                <a:latin typeface="Comic Sans MS"/>
                <a:ea typeface="Roboto"/>
                <a:cs typeface="Roboto"/>
              </a:rPr>
              <a:t> </a:t>
            </a:r>
            <a:r>
              <a:rPr lang="en-GB" sz="2800" b="0" i="0" err="1">
                <a:solidFill>
                  <a:srgbClr val="FF0000"/>
                </a:solidFill>
                <a:effectLst/>
                <a:latin typeface="Comic Sans MS"/>
                <a:ea typeface="Roboto"/>
                <a:cs typeface="Roboto"/>
              </a:rPr>
              <a:t>yn</a:t>
            </a:r>
            <a:r>
              <a:rPr lang="en-GB" sz="2800" b="0" i="0" dirty="0">
                <a:solidFill>
                  <a:srgbClr val="FF0000"/>
                </a:solidFill>
                <a:effectLst/>
                <a:latin typeface="Comic Sans MS"/>
                <a:ea typeface="Roboto"/>
                <a:cs typeface="Roboto"/>
              </a:rPr>
              <a:t> un </a:t>
            </a:r>
            <a:r>
              <a:rPr lang="en-GB" sz="2800" b="0" i="0" err="1">
                <a:solidFill>
                  <a:srgbClr val="FF0000"/>
                </a:solidFill>
                <a:effectLst/>
                <a:latin typeface="Comic Sans MS"/>
                <a:ea typeface="Roboto"/>
                <a:cs typeface="Roboto"/>
              </a:rPr>
              <a:t>o’r</a:t>
            </a:r>
            <a:r>
              <a:rPr lang="en-GB" sz="2800" b="0" i="0" dirty="0">
                <a:solidFill>
                  <a:srgbClr val="FF0000"/>
                </a:solidFill>
                <a:effectLst/>
                <a:latin typeface="Comic Sans MS"/>
                <a:ea typeface="Roboto"/>
                <a:cs typeface="Roboto"/>
              </a:rPr>
              <a:t> </a:t>
            </a:r>
            <a:r>
              <a:rPr lang="en-GB" sz="2800" b="0" i="0" err="1">
                <a:solidFill>
                  <a:srgbClr val="FF0000"/>
                </a:solidFill>
                <a:effectLst/>
                <a:latin typeface="Comic Sans MS"/>
                <a:ea typeface="Roboto"/>
                <a:cs typeface="Roboto"/>
              </a:rPr>
              <a:t>deuddeg</a:t>
            </a:r>
            <a:r>
              <a:rPr lang="en-GB" sz="2800" b="0" i="0" dirty="0">
                <a:solidFill>
                  <a:srgbClr val="FF0000"/>
                </a:solidFill>
                <a:effectLst/>
                <a:latin typeface="Comic Sans MS"/>
                <a:ea typeface="Roboto"/>
                <a:cs typeface="Roboto"/>
              </a:rPr>
              <a:t> </a:t>
            </a:r>
            <a:r>
              <a:rPr lang="en-GB" sz="2800" b="0" i="0" err="1">
                <a:solidFill>
                  <a:srgbClr val="FF0000"/>
                </a:solidFill>
                <a:effectLst/>
                <a:latin typeface="Comic Sans MS"/>
                <a:ea typeface="Roboto"/>
                <a:cs typeface="Roboto"/>
              </a:rPr>
              <a:t>egwyddor</a:t>
            </a:r>
            <a:r>
              <a:rPr lang="en-GB" sz="2800" b="0" i="0" dirty="0">
                <a:solidFill>
                  <a:srgbClr val="FF0000"/>
                </a:solidFill>
                <a:effectLst/>
                <a:latin typeface="Comic Sans MS"/>
                <a:ea typeface="Roboto"/>
                <a:cs typeface="Roboto"/>
              </a:rPr>
              <a:t> </a:t>
            </a:r>
            <a:r>
              <a:rPr lang="en-GB" sz="2800" b="0" i="0" err="1">
                <a:solidFill>
                  <a:srgbClr val="FF0000"/>
                </a:solidFill>
                <a:effectLst/>
                <a:latin typeface="Comic Sans MS"/>
                <a:ea typeface="Roboto"/>
                <a:cs typeface="Roboto"/>
              </a:rPr>
              <a:t>addysgeg</a:t>
            </a:r>
            <a:r>
              <a:rPr lang="en-GB" sz="2800" b="0" i="0" dirty="0">
                <a:solidFill>
                  <a:srgbClr val="FF0000"/>
                </a:solidFill>
                <a:effectLst/>
                <a:latin typeface="Comic Sans MS"/>
                <a:ea typeface="Roboto"/>
                <a:cs typeface="Roboto"/>
              </a:rPr>
              <a:t>:</a:t>
            </a:r>
            <a:endParaRPr lang="en-GB" sz="2800" b="0" i="0">
              <a:solidFill>
                <a:srgbClr val="FF0000"/>
              </a:solidFill>
              <a:effectLst/>
              <a:latin typeface="Comic Sans MS"/>
              <a:ea typeface="Roboto"/>
              <a:cs typeface="Roboto"/>
            </a:endParaRPr>
          </a:p>
          <a:p>
            <a:pPr algn="ctr"/>
            <a:endParaRPr lang="en-GB" sz="2800" dirty="0">
              <a:solidFill>
                <a:srgbClr val="0070C0"/>
              </a:solidFill>
              <a:latin typeface="Comic Sans MS" panose="030F0702030302020204" pitchFamily="66" charset="0"/>
            </a:endParaRPr>
          </a:p>
          <a:p>
            <a:pPr algn="ctr"/>
            <a:r>
              <a:rPr lang="en-GB" sz="2800" b="0" i="0" dirty="0">
                <a:solidFill>
                  <a:srgbClr val="0070C0"/>
                </a:solidFill>
                <a:effectLst/>
                <a:latin typeface="Comic Sans MS"/>
              </a:rPr>
              <a:t>Mae </a:t>
            </a:r>
            <a:r>
              <a:rPr lang="en-GB" sz="2800" b="0" i="0" err="1">
                <a:solidFill>
                  <a:srgbClr val="0070C0"/>
                </a:solidFill>
                <a:effectLst/>
                <a:latin typeface="Comic Sans MS"/>
              </a:rPr>
              <a:t>addysgu</a:t>
            </a:r>
            <a:r>
              <a:rPr lang="en-GB" sz="2800" b="0" i="0" dirty="0">
                <a:solidFill>
                  <a:srgbClr val="0070C0"/>
                </a:solidFill>
                <a:effectLst/>
                <a:latin typeface="Comic Sans MS"/>
              </a:rPr>
              <a:t> da </a:t>
            </a:r>
            <a:r>
              <a:rPr lang="en-GB" sz="2800" b="0" i="0" err="1">
                <a:solidFill>
                  <a:srgbClr val="0070C0"/>
                </a:solidFill>
                <a:effectLst/>
                <a:latin typeface="Comic Sans MS"/>
              </a:rPr>
              <a:t>yn</a:t>
            </a:r>
            <a:r>
              <a:rPr lang="en-GB" sz="2800" b="0" i="0" dirty="0">
                <a:solidFill>
                  <a:srgbClr val="0070C0"/>
                </a:solidFill>
                <a:effectLst/>
                <a:latin typeface="Comic Sans MS"/>
              </a:rPr>
              <a:t> </a:t>
            </a:r>
            <a:r>
              <a:rPr lang="en-GB" sz="2800" b="0" i="0" err="1">
                <a:solidFill>
                  <a:srgbClr val="0070C0"/>
                </a:solidFill>
                <a:effectLst/>
                <a:latin typeface="Comic Sans MS"/>
              </a:rPr>
              <a:t>atgyfnerthu</a:t>
            </a:r>
            <a:r>
              <a:rPr lang="en-GB" sz="2800" b="0" i="0" dirty="0">
                <a:solidFill>
                  <a:srgbClr val="0070C0"/>
                </a:solidFill>
                <a:effectLst/>
                <a:latin typeface="Comic Sans MS"/>
              </a:rPr>
              <a:t> </a:t>
            </a:r>
            <a:r>
              <a:rPr lang="en-GB" sz="2800" b="0" i="0" err="1">
                <a:solidFill>
                  <a:srgbClr val="0070C0"/>
                </a:solidFill>
                <a:effectLst/>
                <a:latin typeface="Comic Sans MS"/>
              </a:rPr>
              <a:t>medrau</a:t>
            </a:r>
            <a:r>
              <a:rPr lang="en-GB" sz="2800" b="0" i="0" dirty="0">
                <a:solidFill>
                  <a:srgbClr val="0070C0"/>
                </a:solidFill>
                <a:effectLst/>
                <a:latin typeface="Comic Sans MS"/>
              </a:rPr>
              <a:t> </a:t>
            </a:r>
            <a:r>
              <a:rPr lang="en-GB" sz="2800" b="0" i="0" err="1">
                <a:solidFill>
                  <a:srgbClr val="0070C0"/>
                </a:solidFill>
                <a:effectLst/>
                <a:latin typeface="Comic Sans MS"/>
              </a:rPr>
              <a:t>trawsgwricwlaidd</a:t>
            </a:r>
            <a:r>
              <a:rPr lang="en-GB" sz="2800" b="0" i="0" dirty="0">
                <a:solidFill>
                  <a:srgbClr val="0070C0"/>
                </a:solidFill>
                <a:effectLst/>
                <a:latin typeface="Comic Sans MS"/>
              </a:rPr>
              <a:t> </a:t>
            </a:r>
            <a:r>
              <a:rPr lang="en-GB" sz="2800" b="0" i="0" err="1">
                <a:solidFill>
                  <a:srgbClr val="0070C0"/>
                </a:solidFill>
                <a:effectLst/>
                <a:latin typeface="Comic Sans MS"/>
              </a:rPr>
              <a:t>llythrennedd</a:t>
            </a:r>
            <a:r>
              <a:rPr lang="en-GB" sz="2800" b="0" i="0" dirty="0">
                <a:solidFill>
                  <a:srgbClr val="0070C0"/>
                </a:solidFill>
                <a:effectLst/>
                <a:latin typeface="Comic Sans MS"/>
              </a:rPr>
              <a:t>, </a:t>
            </a:r>
            <a:r>
              <a:rPr lang="en-GB" sz="2800" b="0" i="0" err="1">
                <a:solidFill>
                  <a:srgbClr val="0070C0"/>
                </a:solidFill>
                <a:effectLst/>
                <a:latin typeface="Comic Sans MS"/>
              </a:rPr>
              <a:t>rhifedd</a:t>
            </a:r>
            <a:r>
              <a:rPr lang="en-GB" sz="2800" b="0" i="0" dirty="0">
                <a:solidFill>
                  <a:srgbClr val="0070C0"/>
                </a:solidFill>
                <a:effectLst/>
                <a:latin typeface="Comic Sans MS"/>
              </a:rPr>
              <a:t> a </a:t>
            </a:r>
            <a:r>
              <a:rPr lang="en-GB" sz="2800" b="0" i="0" err="1">
                <a:solidFill>
                  <a:srgbClr val="0070C0"/>
                </a:solidFill>
                <a:effectLst/>
                <a:latin typeface="Comic Sans MS"/>
              </a:rPr>
              <a:t>chymhwysedd</a:t>
            </a:r>
            <a:r>
              <a:rPr lang="en-GB" sz="2800" b="0" i="0" dirty="0">
                <a:solidFill>
                  <a:srgbClr val="0070C0"/>
                </a:solidFill>
                <a:effectLst/>
                <a:latin typeface="Comic Sans MS"/>
              </a:rPr>
              <a:t> </a:t>
            </a:r>
            <a:r>
              <a:rPr lang="en-GB" sz="2800" b="0" i="0" err="1">
                <a:solidFill>
                  <a:srgbClr val="0070C0"/>
                </a:solidFill>
                <a:effectLst/>
                <a:latin typeface="Comic Sans MS"/>
              </a:rPr>
              <a:t>digidol</a:t>
            </a:r>
            <a:r>
              <a:rPr lang="en-GB" sz="2800" b="0" i="0" dirty="0">
                <a:solidFill>
                  <a:srgbClr val="0070C0"/>
                </a:solidFill>
                <a:effectLst/>
                <a:latin typeface="Comic Sans MS"/>
              </a:rPr>
              <a:t> </a:t>
            </a:r>
            <a:r>
              <a:rPr lang="en-GB" sz="2800" b="0" i="0" err="1">
                <a:solidFill>
                  <a:srgbClr val="0070C0"/>
                </a:solidFill>
                <a:effectLst/>
                <a:latin typeface="Comic Sans MS"/>
              </a:rPr>
              <a:t>yn</a:t>
            </a:r>
            <a:r>
              <a:rPr lang="en-GB" sz="2800" b="0" i="0" dirty="0">
                <a:solidFill>
                  <a:srgbClr val="0070C0"/>
                </a:solidFill>
                <a:effectLst/>
                <a:latin typeface="Comic Sans MS"/>
              </a:rPr>
              <a:t> </a:t>
            </a:r>
            <a:r>
              <a:rPr lang="en-GB" sz="2800" b="0" i="0" err="1">
                <a:solidFill>
                  <a:srgbClr val="0070C0"/>
                </a:solidFill>
                <a:effectLst/>
                <a:latin typeface="Comic Sans MS"/>
              </a:rPr>
              <a:t>rheolaidd</a:t>
            </a:r>
            <a:r>
              <a:rPr lang="en-GB" sz="2800" b="0" i="0" dirty="0">
                <a:solidFill>
                  <a:srgbClr val="0070C0"/>
                </a:solidFill>
                <a:effectLst/>
                <a:latin typeface="Comic Sans MS"/>
              </a:rPr>
              <a:t>.</a:t>
            </a:r>
            <a:endParaRPr lang="en-GB" sz="2800" dirty="0">
              <a:solidFill>
                <a:srgbClr val="0070C0"/>
              </a:solidFill>
              <a:latin typeface="Comic Sans MS"/>
            </a:endParaRPr>
          </a:p>
        </p:txBody>
      </p:sp>
    </p:spTree>
    <p:extLst>
      <p:ext uri="{BB962C8B-B14F-4D97-AF65-F5344CB8AC3E}">
        <p14:creationId xmlns:p14="http://schemas.microsoft.com/office/powerpoint/2010/main" val="1622094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white background with blue text&#10;&#10;Description automatically generated">
            <a:extLst>
              <a:ext uri="{FF2B5EF4-FFF2-40B4-BE49-F238E27FC236}">
                <a16:creationId xmlns:a16="http://schemas.microsoft.com/office/drawing/2014/main" id="{0742229C-AFCA-0D40-7F18-A6B60E33C3FA}"/>
              </a:ext>
            </a:extLst>
          </p:cNvPr>
          <p:cNvPicPr>
            <a:picLocks noChangeAspect="1"/>
          </p:cNvPicPr>
          <p:nvPr/>
        </p:nvPicPr>
        <p:blipFill rotWithShape="1">
          <a:blip r:embed="rId2"/>
          <a:srcRect t="19"/>
          <a:stretch/>
        </p:blipFill>
        <p:spPr>
          <a:xfrm>
            <a:off x="20" y="1282"/>
            <a:ext cx="12191980" cy="6856718"/>
          </a:xfrm>
          <a:prstGeom prst="rect">
            <a:avLst/>
          </a:prstGeom>
        </p:spPr>
      </p:pic>
      <p:sp>
        <p:nvSpPr>
          <p:cNvPr id="3" name="TextBox 2">
            <a:extLst>
              <a:ext uri="{FF2B5EF4-FFF2-40B4-BE49-F238E27FC236}">
                <a16:creationId xmlns:a16="http://schemas.microsoft.com/office/drawing/2014/main" id="{372E47C6-875A-EBAF-71CB-93BC39D9CE78}"/>
              </a:ext>
            </a:extLst>
          </p:cNvPr>
          <p:cNvSpPr txBox="1"/>
          <p:nvPr/>
        </p:nvSpPr>
        <p:spPr>
          <a:xfrm>
            <a:off x="44824" y="89647"/>
            <a:ext cx="1207246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solidFill>
                  <a:srgbClr val="514843"/>
                </a:solidFill>
                <a:latin typeface="Comic Sans MS"/>
                <a:ea typeface="+mn-lt"/>
                <a:cs typeface="+mn-lt"/>
              </a:rPr>
              <a:t>                                             Where did the idea come from?</a:t>
            </a:r>
            <a:endParaRPr lang="en-US" dirty="0">
              <a:latin typeface="Comic Sans MS"/>
            </a:endParaRPr>
          </a:p>
        </p:txBody>
      </p:sp>
      <p:sp>
        <p:nvSpPr>
          <p:cNvPr id="2" name="Text Placeholder 2">
            <a:extLst>
              <a:ext uri="{FF2B5EF4-FFF2-40B4-BE49-F238E27FC236}">
                <a16:creationId xmlns:a16="http://schemas.microsoft.com/office/drawing/2014/main" id="{383D5ACE-9F2A-17A5-E378-F2984F002961}"/>
              </a:ext>
            </a:extLst>
          </p:cNvPr>
          <p:cNvSpPr>
            <a:spLocks noGrp="1"/>
          </p:cNvSpPr>
          <p:nvPr/>
        </p:nvSpPr>
        <p:spPr>
          <a:xfrm>
            <a:off x="349380" y="707269"/>
            <a:ext cx="11325334" cy="2155627"/>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None/>
            </a:pPr>
            <a:r>
              <a:rPr lang="en-GB" sz="1800" b="0" i="1" u="none" strike="noStrike" baseline="0" dirty="0">
                <a:solidFill>
                  <a:srgbClr val="222220"/>
                </a:solidFill>
              </a:rPr>
              <a:t>“The Review therefore recommends that literacy, numeracy and digital competence should be Cross-curriculum Responsibilities for all teachers and people who work with children and young people. The curriculum structure needs to ensure that children and young people develop high levels of competence in these aspects and have frequent opportunities to develop, extend and apply them across the curriculum.”</a:t>
            </a:r>
            <a:endParaRPr lang="en-US" dirty="0"/>
          </a:p>
          <a:p>
            <a:pPr marL="0" indent="0" algn="r">
              <a:lnSpc>
                <a:spcPct val="150000"/>
              </a:lnSpc>
              <a:buNone/>
            </a:pPr>
            <a:r>
              <a:rPr lang="en-GB" sz="1800" dirty="0">
                <a:solidFill>
                  <a:srgbClr val="222220"/>
                </a:solidFill>
              </a:rPr>
              <a:t>(Donaldson, 2015, p.40)</a:t>
            </a:r>
            <a:endParaRPr lang="en-GB" dirty="0">
              <a:ea typeface="Calibri" panose="020F0502020204030204"/>
              <a:cs typeface="Calibri" panose="020F0502020204030204"/>
            </a:endParaRPr>
          </a:p>
        </p:txBody>
      </p:sp>
      <p:sp>
        <p:nvSpPr>
          <p:cNvPr id="5" name="TextBox 4">
            <a:extLst>
              <a:ext uri="{FF2B5EF4-FFF2-40B4-BE49-F238E27FC236}">
                <a16:creationId xmlns:a16="http://schemas.microsoft.com/office/drawing/2014/main" id="{B71C505A-4C72-B062-03FB-8A744AE7B2C4}"/>
              </a:ext>
            </a:extLst>
          </p:cNvPr>
          <p:cNvSpPr txBox="1"/>
          <p:nvPr/>
        </p:nvSpPr>
        <p:spPr>
          <a:xfrm>
            <a:off x="114194" y="3022772"/>
            <a:ext cx="11935815" cy="2339102"/>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2000" dirty="0">
                <a:solidFill>
                  <a:srgbClr val="FF0000"/>
                </a:solidFill>
                <a:effectLst/>
                <a:latin typeface="Comic Sans MS"/>
                <a:ea typeface="DengXian"/>
                <a:cs typeface="Times New Roman"/>
              </a:rPr>
              <a:t>This is embodied in one of the twelve pedagogical principles:</a:t>
            </a:r>
          </a:p>
          <a:p>
            <a:pPr algn="ctr"/>
            <a:endParaRPr lang="en-GB" sz="1800" dirty="0">
              <a:solidFill>
                <a:srgbClr val="1F1F1F"/>
              </a:solidFill>
              <a:effectLst/>
              <a:latin typeface="Comic Sans MS"/>
              <a:ea typeface="DengXian" panose="02010600030101010101" pitchFamily="2" charset="-122"/>
              <a:cs typeface="Times New Roman" panose="02020603050405020304" pitchFamily="18" charset="0"/>
            </a:endParaRPr>
          </a:p>
          <a:p>
            <a:pPr algn="ctr"/>
            <a:r>
              <a:rPr lang="en-GB" sz="3600" dirty="0">
                <a:solidFill>
                  <a:schemeClr val="accent1"/>
                </a:solidFill>
                <a:latin typeface="Comic Sans MS"/>
                <a:ea typeface="DengXian"/>
                <a:cs typeface="Times New Roman"/>
              </a:rPr>
              <a:t>Good teaching </a:t>
            </a:r>
            <a:r>
              <a:rPr lang="en-GB" sz="3600" dirty="0">
                <a:solidFill>
                  <a:schemeClr val="accent1"/>
                </a:solidFill>
                <a:effectLst/>
                <a:latin typeface="Comic Sans MS"/>
                <a:ea typeface="DengXian"/>
                <a:cs typeface="Times New Roman"/>
              </a:rPr>
              <a:t>regularly reinforces the cross-curricular skills of literacy, numeracy and digital competency.</a:t>
            </a:r>
            <a:endParaRPr lang="en-GB" sz="3600" dirty="0">
              <a:solidFill>
                <a:schemeClr val="accent1"/>
              </a:solidFill>
              <a:latin typeface="Comic Sans MS"/>
              <a:ea typeface="DengXian"/>
              <a:cs typeface="Times New Roman"/>
            </a:endParaRPr>
          </a:p>
        </p:txBody>
      </p:sp>
    </p:spTree>
    <p:extLst>
      <p:ext uri="{BB962C8B-B14F-4D97-AF65-F5344CB8AC3E}">
        <p14:creationId xmlns:p14="http://schemas.microsoft.com/office/powerpoint/2010/main" val="18455248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white background with blue text&#10;&#10;Description automatically generated">
            <a:extLst>
              <a:ext uri="{FF2B5EF4-FFF2-40B4-BE49-F238E27FC236}">
                <a16:creationId xmlns:a16="http://schemas.microsoft.com/office/drawing/2014/main" id="{0742229C-AFCA-0D40-7F18-A6B60E33C3FA}"/>
              </a:ext>
            </a:extLst>
          </p:cNvPr>
          <p:cNvPicPr>
            <a:picLocks noChangeAspect="1"/>
          </p:cNvPicPr>
          <p:nvPr/>
        </p:nvPicPr>
        <p:blipFill rotWithShape="1">
          <a:blip r:embed="rId2"/>
          <a:srcRect t="19"/>
          <a:stretch/>
        </p:blipFill>
        <p:spPr>
          <a:xfrm>
            <a:off x="20" y="1282"/>
            <a:ext cx="12191980" cy="6856718"/>
          </a:xfrm>
          <a:prstGeom prst="rect">
            <a:avLst/>
          </a:prstGeom>
        </p:spPr>
      </p:pic>
      <p:sp>
        <p:nvSpPr>
          <p:cNvPr id="3" name="TextBox 2">
            <a:extLst>
              <a:ext uri="{FF2B5EF4-FFF2-40B4-BE49-F238E27FC236}">
                <a16:creationId xmlns:a16="http://schemas.microsoft.com/office/drawing/2014/main" id="{FAFC220F-BFBC-541F-2026-3EF80A498CAD}"/>
              </a:ext>
            </a:extLst>
          </p:cNvPr>
          <p:cNvSpPr txBox="1"/>
          <p:nvPr/>
        </p:nvSpPr>
        <p:spPr>
          <a:xfrm>
            <a:off x="44824" y="89647"/>
            <a:ext cx="1207246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err="1">
                <a:solidFill>
                  <a:schemeClr val="accent5"/>
                </a:solidFill>
                <a:latin typeface="Comic Sans MS"/>
                <a:ea typeface="+mn-lt"/>
                <a:cs typeface="+mn-lt"/>
              </a:rPr>
              <a:t>Datganiadau</a:t>
            </a:r>
            <a:r>
              <a:rPr lang="en-US" sz="2800" dirty="0">
                <a:solidFill>
                  <a:schemeClr val="accent5"/>
                </a:solidFill>
                <a:latin typeface="Comic Sans MS"/>
                <a:ea typeface="+mn-lt"/>
                <a:cs typeface="+mn-lt"/>
              </a:rPr>
              <a:t> </a:t>
            </a:r>
            <a:r>
              <a:rPr lang="en-US" sz="2800" dirty="0" err="1">
                <a:solidFill>
                  <a:schemeClr val="accent5"/>
                </a:solidFill>
                <a:latin typeface="Comic Sans MS"/>
                <a:ea typeface="+mn-lt"/>
                <a:cs typeface="+mn-lt"/>
              </a:rPr>
              <a:t>o'r</a:t>
            </a:r>
            <a:r>
              <a:rPr lang="en-US" sz="2800" dirty="0">
                <a:solidFill>
                  <a:schemeClr val="accent5"/>
                </a:solidFill>
                <a:latin typeface="Comic Sans MS"/>
                <a:ea typeface="+mn-lt"/>
                <a:cs typeface="+mn-lt"/>
              </a:rPr>
              <a:t> Hyn </a:t>
            </a:r>
            <a:r>
              <a:rPr lang="en-US" sz="2800" dirty="0" err="1">
                <a:solidFill>
                  <a:schemeClr val="accent5"/>
                </a:solidFill>
                <a:latin typeface="Comic Sans MS"/>
                <a:ea typeface="+mn-lt"/>
                <a:cs typeface="+mn-lt"/>
              </a:rPr>
              <a:t>sy'n</a:t>
            </a:r>
            <a:r>
              <a:rPr lang="en-US" sz="2800" dirty="0">
                <a:solidFill>
                  <a:schemeClr val="accent5"/>
                </a:solidFill>
                <a:latin typeface="Comic Sans MS"/>
                <a:ea typeface="+mn-lt"/>
                <a:cs typeface="+mn-lt"/>
              </a:rPr>
              <a:t> </a:t>
            </a:r>
            <a:r>
              <a:rPr lang="en-US" sz="2800" dirty="0" err="1">
                <a:solidFill>
                  <a:schemeClr val="accent5"/>
                </a:solidFill>
                <a:latin typeface="Comic Sans MS"/>
                <a:ea typeface="+mn-lt"/>
                <a:cs typeface="+mn-lt"/>
              </a:rPr>
              <a:t>Bwysig</a:t>
            </a:r>
            <a:endParaRPr lang="en-US" sz="2800" dirty="0" err="1">
              <a:solidFill>
                <a:schemeClr val="accent5"/>
              </a:solidFill>
              <a:latin typeface="Comic Sans MS"/>
              <a:ea typeface="Calibri"/>
              <a:cs typeface="Calibri"/>
            </a:endParaRPr>
          </a:p>
        </p:txBody>
      </p:sp>
      <p:pic>
        <p:nvPicPr>
          <p:cNvPr id="2" name="Picture 1" descr="A chart with text on it&#10;&#10;Description automatically generated">
            <a:extLst>
              <a:ext uri="{FF2B5EF4-FFF2-40B4-BE49-F238E27FC236}">
                <a16:creationId xmlns:a16="http://schemas.microsoft.com/office/drawing/2014/main" id="{7F48E8ED-00B8-9F42-53A1-FDDE20908B0E}"/>
              </a:ext>
            </a:extLst>
          </p:cNvPr>
          <p:cNvPicPr>
            <a:picLocks noChangeAspect="1"/>
          </p:cNvPicPr>
          <p:nvPr/>
        </p:nvPicPr>
        <p:blipFill rotWithShape="1">
          <a:blip r:embed="rId3"/>
          <a:srcRect r="1946" b="9785"/>
          <a:stretch/>
        </p:blipFill>
        <p:spPr>
          <a:xfrm>
            <a:off x="4250347" y="571499"/>
            <a:ext cx="7882370" cy="5143501"/>
          </a:xfrm>
          <a:prstGeom prst="rect">
            <a:avLst/>
          </a:prstGeom>
        </p:spPr>
      </p:pic>
      <p:sp>
        <p:nvSpPr>
          <p:cNvPr id="5" name="TextBox 4">
            <a:extLst>
              <a:ext uri="{FF2B5EF4-FFF2-40B4-BE49-F238E27FC236}">
                <a16:creationId xmlns:a16="http://schemas.microsoft.com/office/drawing/2014/main" id="{870A6B7B-DA41-79EC-191B-C4DE38A0A21F}"/>
              </a:ext>
            </a:extLst>
          </p:cNvPr>
          <p:cNvSpPr txBox="1"/>
          <p:nvPr/>
        </p:nvSpPr>
        <p:spPr>
          <a:xfrm>
            <a:off x="149679" y="1864178"/>
            <a:ext cx="383721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a:cs typeface="Calibri"/>
                <a:hlinkClick r:id="rId4"/>
              </a:rPr>
              <a:t>Poster un dudalen</a:t>
            </a:r>
          </a:p>
          <a:p>
            <a:endParaRPr lang="en-US" dirty="0">
              <a:ea typeface="Calibri"/>
              <a:cs typeface="Calibri"/>
            </a:endParaRPr>
          </a:p>
          <a:p>
            <a:r>
              <a:rPr lang="en-US" dirty="0">
                <a:ea typeface="Calibri"/>
                <a:cs typeface="Calibri"/>
                <a:hlinkClick r:id="rId5"/>
              </a:rPr>
              <a:t>Datganiadau o'r Hyn sy'n Bwysig HWB</a:t>
            </a:r>
            <a:endParaRPr lang="en-US" dirty="0">
              <a:ea typeface="Calibri"/>
              <a:cs typeface="Calibri"/>
            </a:endParaRPr>
          </a:p>
        </p:txBody>
      </p:sp>
    </p:spTree>
    <p:extLst>
      <p:ext uri="{BB962C8B-B14F-4D97-AF65-F5344CB8AC3E}">
        <p14:creationId xmlns:p14="http://schemas.microsoft.com/office/powerpoint/2010/main" val="10505299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white background with blue text&#10;&#10;Description automatically generated">
            <a:extLst>
              <a:ext uri="{FF2B5EF4-FFF2-40B4-BE49-F238E27FC236}">
                <a16:creationId xmlns:a16="http://schemas.microsoft.com/office/drawing/2014/main" id="{0742229C-AFCA-0D40-7F18-A6B60E33C3FA}"/>
              </a:ext>
            </a:extLst>
          </p:cNvPr>
          <p:cNvPicPr>
            <a:picLocks noChangeAspect="1"/>
          </p:cNvPicPr>
          <p:nvPr/>
        </p:nvPicPr>
        <p:blipFill rotWithShape="1">
          <a:blip r:embed="rId2"/>
          <a:srcRect t="19"/>
          <a:stretch/>
        </p:blipFill>
        <p:spPr>
          <a:xfrm>
            <a:off x="20" y="1282"/>
            <a:ext cx="12191980" cy="6856718"/>
          </a:xfrm>
          <a:prstGeom prst="rect">
            <a:avLst/>
          </a:prstGeom>
        </p:spPr>
      </p:pic>
      <p:sp>
        <p:nvSpPr>
          <p:cNvPr id="3" name="TextBox 2">
            <a:extLst>
              <a:ext uri="{FF2B5EF4-FFF2-40B4-BE49-F238E27FC236}">
                <a16:creationId xmlns:a16="http://schemas.microsoft.com/office/drawing/2014/main" id="{4D26437A-872D-48B5-7914-9A9AAA17FF8C}"/>
              </a:ext>
            </a:extLst>
          </p:cNvPr>
          <p:cNvSpPr txBox="1"/>
          <p:nvPr/>
        </p:nvSpPr>
        <p:spPr>
          <a:xfrm>
            <a:off x="44824" y="89647"/>
            <a:ext cx="1207246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solidFill>
                  <a:schemeClr val="accent5"/>
                </a:solidFill>
                <a:latin typeface="Comic Sans MS"/>
                <a:ea typeface="+mn-lt"/>
                <a:cs typeface="+mn-lt"/>
              </a:rPr>
              <a:t> </a:t>
            </a:r>
            <a:r>
              <a:rPr lang="en-US" sz="2800" dirty="0">
                <a:solidFill>
                  <a:srgbClr val="514843"/>
                </a:solidFill>
                <a:latin typeface="Comic Sans MS"/>
                <a:ea typeface="+mn-lt"/>
                <a:cs typeface="+mn-lt"/>
              </a:rPr>
              <a:t>                                             What Matters Statements</a:t>
            </a:r>
            <a:endParaRPr lang="en-US" sz="2800" dirty="0">
              <a:solidFill>
                <a:srgbClr val="514843"/>
              </a:solidFill>
              <a:latin typeface="Comic Sans MS"/>
              <a:ea typeface="Calibri"/>
              <a:cs typeface="Calibri"/>
            </a:endParaRPr>
          </a:p>
        </p:txBody>
      </p:sp>
      <p:pic>
        <p:nvPicPr>
          <p:cNvPr id="2" name="Picture 1" descr="A screen shot of a chart&#10;&#10;Description automatically generated">
            <a:extLst>
              <a:ext uri="{FF2B5EF4-FFF2-40B4-BE49-F238E27FC236}">
                <a16:creationId xmlns:a16="http://schemas.microsoft.com/office/drawing/2014/main" id="{599BD5B6-2BC3-00F6-6CB7-46F52A4A47E3}"/>
              </a:ext>
            </a:extLst>
          </p:cNvPr>
          <p:cNvPicPr>
            <a:picLocks noChangeAspect="1"/>
          </p:cNvPicPr>
          <p:nvPr/>
        </p:nvPicPr>
        <p:blipFill>
          <a:blip r:embed="rId3"/>
          <a:stretch>
            <a:fillRect/>
          </a:stretch>
        </p:blipFill>
        <p:spPr>
          <a:xfrm>
            <a:off x="111578" y="172811"/>
            <a:ext cx="7383235" cy="5308147"/>
          </a:xfrm>
          <a:prstGeom prst="rect">
            <a:avLst/>
          </a:prstGeom>
        </p:spPr>
      </p:pic>
      <p:sp>
        <p:nvSpPr>
          <p:cNvPr id="5" name="TextBox 4">
            <a:extLst>
              <a:ext uri="{FF2B5EF4-FFF2-40B4-BE49-F238E27FC236}">
                <a16:creationId xmlns:a16="http://schemas.microsoft.com/office/drawing/2014/main" id="{939B2DC3-71F5-1FE6-4C79-91BC198F855B}"/>
              </a:ext>
            </a:extLst>
          </p:cNvPr>
          <p:cNvSpPr txBox="1"/>
          <p:nvPr/>
        </p:nvSpPr>
        <p:spPr>
          <a:xfrm>
            <a:off x="8300357" y="1877785"/>
            <a:ext cx="348342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omic Sans MS"/>
                <a:ea typeface="Calibri"/>
                <a:cs typeface="Calibri"/>
                <a:hlinkClick r:id="rId4"/>
              </a:rPr>
              <a:t>What Matters Statements in the Curriculum</a:t>
            </a:r>
          </a:p>
          <a:p>
            <a:endParaRPr lang="en-US" dirty="0">
              <a:latin typeface="Comic Sans MS"/>
              <a:ea typeface="Calibri"/>
              <a:cs typeface="Calibri"/>
            </a:endParaRPr>
          </a:p>
          <a:p>
            <a:r>
              <a:rPr lang="en-US" dirty="0">
                <a:latin typeface="Comic Sans MS"/>
                <a:ea typeface="Calibri"/>
                <a:cs typeface="Calibri"/>
                <a:hlinkClick r:id="rId5"/>
              </a:rPr>
              <a:t>One page display</a:t>
            </a:r>
            <a:endParaRPr lang="en-US" dirty="0">
              <a:latin typeface="Comic Sans MS"/>
              <a:ea typeface="Calibri"/>
              <a:cs typeface="Calibri"/>
            </a:endParaRPr>
          </a:p>
        </p:txBody>
      </p:sp>
    </p:spTree>
    <p:extLst>
      <p:ext uri="{BB962C8B-B14F-4D97-AF65-F5344CB8AC3E}">
        <p14:creationId xmlns:p14="http://schemas.microsoft.com/office/powerpoint/2010/main" val="27851705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white background with blue text&#10;&#10;Description automatically generated">
            <a:extLst>
              <a:ext uri="{FF2B5EF4-FFF2-40B4-BE49-F238E27FC236}">
                <a16:creationId xmlns:a16="http://schemas.microsoft.com/office/drawing/2014/main" id="{0742229C-AFCA-0D40-7F18-A6B60E33C3FA}"/>
              </a:ext>
            </a:extLst>
          </p:cNvPr>
          <p:cNvPicPr>
            <a:picLocks noChangeAspect="1"/>
          </p:cNvPicPr>
          <p:nvPr/>
        </p:nvPicPr>
        <p:blipFill rotWithShape="1">
          <a:blip r:embed="rId2"/>
          <a:srcRect t="19"/>
          <a:stretch/>
        </p:blipFill>
        <p:spPr>
          <a:xfrm>
            <a:off x="20" y="1282"/>
            <a:ext cx="12191980" cy="6856718"/>
          </a:xfrm>
          <a:prstGeom prst="rect">
            <a:avLst/>
          </a:prstGeom>
        </p:spPr>
      </p:pic>
      <p:sp>
        <p:nvSpPr>
          <p:cNvPr id="3" name="TextBox 2">
            <a:extLst>
              <a:ext uri="{FF2B5EF4-FFF2-40B4-BE49-F238E27FC236}">
                <a16:creationId xmlns:a16="http://schemas.microsoft.com/office/drawing/2014/main" id="{07EE07DC-F85A-07AC-A15E-14E98CBC5225}"/>
              </a:ext>
            </a:extLst>
          </p:cNvPr>
          <p:cNvSpPr txBox="1"/>
          <p:nvPr/>
        </p:nvSpPr>
        <p:spPr>
          <a:xfrm>
            <a:off x="44824" y="89647"/>
            <a:ext cx="1207246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err="1">
                <a:solidFill>
                  <a:schemeClr val="accent5"/>
                </a:solidFill>
                <a:latin typeface="Comic Sans MS"/>
                <a:ea typeface="Calibri"/>
                <a:cs typeface="Calibri"/>
              </a:rPr>
              <a:t>Egwyddorion</a:t>
            </a:r>
            <a:r>
              <a:rPr lang="en-US" sz="2800" dirty="0">
                <a:solidFill>
                  <a:schemeClr val="accent5"/>
                </a:solidFill>
                <a:latin typeface="Comic Sans MS"/>
                <a:ea typeface="Calibri"/>
                <a:cs typeface="Calibri"/>
              </a:rPr>
              <a:t> </a:t>
            </a:r>
            <a:r>
              <a:rPr lang="en-US" sz="2800" dirty="0" err="1">
                <a:solidFill>
                  <a:schemeClr val="accent5"/>
                </a:solidFill>
                <a:latin typeface="Comic Sans MS"/>
                <a:ea typeface="Calibri"/>
                <a:cs typeface="Calibri"/>
              </a:rPr>
              <a:t>Cynnydd</a:t>
            </a:r>
          </a:p>
        </p:txBody>
      </p:sp>
      <p:pic>
        <p:nvPicPr>
          <p:cNvPr id="2" name="Picture 1" descr="Gwerthuso cynnydd dysgwyr - Hwb">
            <a:extLst>
              <a:ext uri="{FF2B5EF4-FFF2-40B4-BE49-F238E27FC236}">
                <a16:creationId xmlns:a16="http://schemas.microsoft.com/office/drawing/2014/main" id="{5D753AE6-815A-0C76-2524-93E79A544BBA}"/>
              </a:ext>
            </a:extLst>
          </p:cNvPr>
          <p:cNvPicPr>
            <a:picLocks noChangeAspect="1"/>
          </p:cNvPicPr>
          <p:nvPr/>
        </p:nvPicPr>
        <p:blipFill>
          <a:blip r:embed="rId3"/>
          <a:stretch>
            <a:fillRect/>
          </a:stretch>
        </p:blipFill>
        <p:spPr>
          <a:xfrm>
            <a:off x="4874079" y="155121"/>
            <a:ext cx="7131503" cy="5343524"/>
          </a:xfrm>
          <a:prstGeom prst="rect">
            <a:avLst/>
          </a:prstGeom>
        </p:spPr>
      </p:pic>
      <p:sp>
        <p:nvSpPr>
          <p:cNvPr id="6" name="TextBox 5">
            <a:extLst>
              <a:ext uri="{FF2B5EF4-FFF2-40B4-BE49-F238E27FC236}">
                <a16:creationId xmlns:a16="http://schemas.microsoft.com/office/drawing/2014/main" id="{E3C44EBB-762B-BFAC-ED32-DA66FC274276}"/>
              </a:ext>
            </a:extLst>
          </p:cNvPr>
          <p:cNvSpPr txBox="1"/>
          <p:nvPr/>
        </p:nvSpPr>
        <p:spPr>
          <a:xfrm>
            <a:off x="272143" y="1762125"/>
            <a:ext cx="3864427" cy="21238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150000"/>
              </a:lnSpc>
            </a:pPr>
            <a:r>
              <a:rPr lang="en-US" dirty="0">
                <a:solidFill>
                  <a:srgbClr val="1F1F1F"/>
                </a:solidFill>
                <a:latin typeface="Comic Sans MS"/>
                <a:cs typeface="Arial"/>
              </a:rPr>
              <a:t>Dylai </a:t>
            </a:r>
            <a:r>
              <a:rPr lang="en-US" err="1">
                <a:solidFill>
                  <a:srgbClr val="1F1F1F"/>
                </a:solidFill>
                <a:latin typeface="Comic Sans MS"/>
                <a:cs typeface="Arial"/>
              </a:rPr>
              <a:t>cynnydd</a:t>
            </a:r>
            <a:r>
              <a:rPr lang="en-US" dirty="0">
                <a:solidFill>
                  <a:srgbClr val="1F1F1F"/>
                </a:solidFill>
                <a:latin typeface="Comic Sans MS"/>
                <a:cs typeface="Arial"/>
              </a:rPr>
              <a:t> </a:t>
            </a:r>
            <a:r>
              <a:rPr lang="en-US" err="1">
                <a:solidFill>
                  <a:srgbClr val="1F1F1F"/>
                </a:solidFill>
                <a:latin typeface="Comic Sans MS"/>
                <a:cs typeface="Arial"/>
              </a:rPr>
              <a:t>mewn</a:t>
            </a:r>
            <a:r>
              <a:rPr lang="en-US" dirty="0">
                <a:solidFill>
                  <a:srgbClr val="1F1F1F"/>
                </a:solidFill>
                <a:latin typeface="Comic Sans MS"/>
                <a:cs typeface="Arial"/>
              </a:rPr>
              <a:t> </a:t>
            </a:r>
            <a:r>
              <a:rPr lang="en-US" err="1">
                <a:solidFill>
                  <a:srgbClr val="1F1F1F"/>
                </a:solidFill>
                <a:latin typeface="Comic Sans MS"/>
                <a:cs typeface="Arial"/>
              </a:rPr>
              <a:t>dysgu</a:t>
            </a:r>
            <a:r>
              <a:rPr lang="en-US" dirty="0">
                <a:solidFill>
                  <a:srgbClr val="1F1F1F"/>
                </a:solidFill>
                <a:latin typeface="Comic Sans MS"/>
                <a:cs typeface="Arial"/>
              </a:rPr>
              <a:t> bob </a:t>
            </a:r>
            <a:r>
              <a:rPr lang="en-US" err="1">
                <a:solidFill>
                  <a:srgbClr val="1F1F1F"/>
                </a:solidFill>
                <a:latin typeface="Comic Sans MS"/>
                <a:cs typeface="Arial"/>
              </a:rPr>
              <a:t>amser</a:t>
            </a:r>
            <a:r>
              <a:rPr lang="en-US" dirty="0">
                <a:solidFill>
                  <a:srgbClr val="1F1F1F"/>
                </a:solidFill>
                <a:latin typeface="Comic Sans MS"/>
                <a:cs typeface="Arial"/>
              </a:rPr>
              <a:t> </a:t>
            </a:r>
            <a:r>
              <a:rPr lang="en-US" err="1">
                <a:solidFill>
                  <a:srgbClr val="1F1F1F"/>
                </a:solidFill>
                <a:latin typeface="Comic Sans MS"/>
                <a:cs typeface="Arial"/>
              </a:rPr>
              <a:t>fod</a:t>
            </a:r>
            <a:r>
              <a:rPr lang="en-US" dirty="0">
                <a:solidFill>
                  <a:srgbClr val="1F1F1F"/>
                </a:solidFill>
                <a:latin typeface="Comic Sans MS"/>
                <a:cs typeface="Arial"/>
              </a:rPr>
              <a:t> </a:t>
            </a:r>
            <a:r>
              <a:rPr lang="en-US" err="1">
                <a:solidFill>
                  <a:srgbClr val="1F1F1F"/>
                </a:solidFill>
                <a:latin typeface="Comic Sans MS"/>
                <a:cs typeface="Arial"/>
              </a:rPr>
              <a:t>wrth</a:t>
            </a:r>
            <a:r>
              <a:rPr lang="en-US" dirty="0">
                <a:solidFill>
                  <a:srgbClr val="1F1F1F"/>
                </a:solidFill>
                <a:latin typeface="Comic Sans MS"/>
                <a:cs typeface="Arial"/>
              </a:rPr>
              <a:t> </a:t>
            </a:r>
            <a:r>
              <a:rPr lang="en-US" err="1">
                <a:solidFill>
                  <a:srgbClr val="1F1F1F"/>
                </a:solidFill>
                <a:latin typeface="Comic Sans MS"/>
                <a:cs typeface="Arial"/>
              </a:rPr>
              <a:t>wraidd</a:t>
            </a:r>
            <a:r>
              <a:rPr lang="en-US" dirty="0">
                <a:solidFill>
                  <a:srgbClr val="1F1F1F"/>
                </a:solidFill>
                <a:latin typeface="Comic Sans MS"/>
                <a:cs typeface="Arial"/>
              </a:rPr>
              <a:t> y broses o </a:t>
            </a:r>
            <a:r>
              <a:rPr lang="en-US" err="1">
                <a:solidFill>
                  <a:srgbClr val="1F1F1F"/>
                </a:solidFill>
                <a:latin typeface="Comic Sans MS"/>
                <a:cs typeface="Arial"/>
              </a:rPr>
              <a:t>gynllunio’r</a:t>
            </a:r>
            <a:r>
              <a:rPr lang="en-US" dirty="0">
                <a:solidFill>
                  <a:srgbClr val="1F1F1F"/>
                </a:solidFill>
                <a:latin typeface="Comic Sans MS"/>
                <a:cs typeface="Arial"/>
              </a:rPr>
              <a:t> </a:t>
            </a:r>
            <a:r>
              <a:rPr lang="en-US" err="1">
                <a:solidFill>
                  <a:srgbClr val="1F1F1F"/>
                </a:solidFill>
                <a:latin typeface="Comic Sans MS"/>
                <a:cs typeface="Arial"/>
              </a:rPr>
              <a:t>cwricwlwm</a:t>
            </a:r>
            <a:r>
              <a:rPr lang="en-US" dirty="0">
                <a:solidFill>
                  <a:srgbClr val="1F1F1F"/>
                </a:solidFill>
                <a:latin typeface="Comic Sans MS"/>
                <a:cs typeface="Arial"/>
              </a:rPr>
              <a:t> </a:t>
            </a:r>
            <a:r>
              <a:rPr lang="en-US" err="1">
                <a:solidFill>
                  <a:srgbClr val="1F1F1F"/>
                </a:solidFill>
                <a:latin typeface="Comic Sans MS"/>
                <a:cs typeface="Arial"/>
              </a:rPr>
              <a:t>yn</a:t>
            </a:r>
            <a:r>
              <a:rPr lang="en-US" dirty="0">
                <a:solidFill>
                  <a:srgbClr val="1F1F1F"/>
                </a:solidFill>
                <a:latin typeface="Comic Sans MS"/>
                <a:cs typeface="Arial"/>
              </a:rPr>
              <a:t> </a:t>
            </a:r>
            <a:r>
              <a:rPr lang="en-US" err="1">
                <a:solidFill>
                  <a:srgbClr val="1F1F1F"/>
                </a:solidFill>
                <a:latin typeface="Comic Sans MS"/>
                <a:cs typeface="Arial"/>
              </a:rPr>
              <a:t>hytrach</a:t>
            </a:r>
            <a:r>
              <a:rPr lang="en-US" dirty="0">
                <a:solidFill>
                  <a:srgbClr val="1F1F1F"/>
                </a:solidFill>
                <a:latin typeface="Comic Sans MS"/>
                <a:cs typeface="Arial"/>
              </a:rPr>
              <a:t> </a:t>
            </a:r>
            <a:r>
              <a:rPr lang="en-US" err="1">
                <a:solidFill>
                  <a:srgbClr val="1F1F1F"/>
                </a:solidFill>
                <a:latin typeface="Comic Sans MS"/>
                <a:cs typeface="Arial"/>
              </a:rPr>
              <a:t>na</a:t>
            </a:r>
            <a:r>
              <a:rPr lang="en-US" dirty="0">
                <a:solidFill>
                  <a:srgbClr val="1F1F1F"/>
                </a:solidFill>
                <a:latin typeface="Comic Sans MS"/>
                <a:cs typeface="Arial"/>
              </a:rPr>
              <a:t> </a:t>
            </a:r>
            <a:r>
              <a:rPr lang="en-US" err="1">
                <a:solidFill>
                  <a:srgbClr val="1F1F1F"/>
                </a:solidFill>
                <a:latin typeface="Comic Sans MS"/>
                <a:cs typeface="Arial"/>
              </a:rPr>
              <a:t>dechrau</a:t>
            </a:r>
            <a:r>
              <a:rPr lang="en-US" dirty="0">
                <a:solidFill>
                  <a:srgbClr val="1F1F1F"/>
                </a:solidFill>
                <a:latin typeface="Comic Sans MS"/>
                <a:cs typeface="Arial"/>
              </a:rPr>
              <a:t> </a:t>
            </a:r>
            <a:r>
              <a:rPr lang="en-US" err="1">
                <a:solidFill>
                  <a:srgbClr val="1F1F1F"/>
                </a:solidFill>
                <a:latin typeface="Comic Sans MS"/>
                <a:cs typeface="Arial"/>
              </a:rPr>
              <a:t>gyda</a:t>
            </a:r>
            <a:r>
              <a:rPr lang="en-US" dirty="0">
                <a:solidFill>
                  <a:srgbClr val="1F1F1F"/>
                </a:solidFill>
                <a:latin typeface="Comic Sans MS"/>
                <a:cs typeface="Arial"/>
              </a:rPr>
              <a:t> </a:t>
            </a:r>
            <a:r>
              <a:rPr lang="en-US" err="1">
                <a:solidFill>
                  <a:srgbClr val="1F1F1F"/>
                </a:solidFill>
                <a:latin typeface="Comic Sans MS"/>
                <a:cs typeface="Arial"/>
              </a:rPr>
              <a:t>thema</a:t>
            </a:r>
            <a:r>
              <a:rPr lang="en-US" dirty="0">
                <a:solidFill>
                  <a:srgbClr val="1F1F1F"/>
                </a:solidFill>
                <a:latin typeface="Comic Sans MS"/>
                <a:cs typeface="Arial"/>
              </a:rPr>
              <a:t> ac </a:t>
            </a:r>
            <a:r>
              <a:rPr lang="en-US" err="1">
                <a:solidFill>
                  <a:srgbClr val="1F1F1F"/>
                </a:solidFill>
                <a:latin typeface="Comic Sans MS"/>
                <a:cs typeface="Arial"/>
              </a:rPr>
              <a:t>addasu'r</a:t>
            </a:r>
            <a:r>
              <a:rPr lang="en-US" dirty="0">
                <a:solidFill>
                  <a:srgbClr val="1F1F1F"/>
                </a:solidFill>
                <a:latin typeface="Comic Sans MS"/>
                <a:cs typeface="Arial"/>
              </a:rPr>
              <a:t> </a:t>
            </a:r>
            <a:r>
              <a:rPr lang="en-US" err="1">
                <a:solidFill>
                  <a:srgbClr val="1F1F1F"/>
                </a:solidFill>
                <a:latin typeface="Comic Sans MS"/>
                <a:cs typeface="Arial"/>
              </a:rPr>
              <a:t>dysgu</a:t>
            </a:r>
            <a:r>
              <a:rPr lang="en-US" dirty="0">
                <a:solidFill>
                  <a:srgbClr val="1F1F1F"/>
                </a:solidFill>
                <a:latin typeface="Comic Sans MS"/>
                <a:cs typeface="Arial"/>
              </a:rPr>
              <a:t> </a:t>
            </a:r>
            <a:r>
              <a:rPr lang="en-US" err="1">
                <a:solidFill>
                  <a:srgbClr val="1F1F1F"/>
                </a:solidFill>
                <a:latin typeface="Comic Sans MS"/>
                <a:cs typeface="Arial"/>
              </a:rPr>
              <a:t>i</a:t>
            </a:r>
            <a:r>
              <a:rPr lang="en-US" dirty="0">
                <a:solidFill>
                  <a:srgbClr val="1F1F1F"/>
                </a:solidFill>
                <a:latin typeface="Comic Sans MS"/>
                <a:cs typeface="Arial"/>
              </a:rPr>
              <a:t> </a:t>
            </a:r>
            <a:r>
              <a:rPr lang="en-US" err="1">
                <a:solidFill>
                  <a:srgbClr val="1F1F1F"/>
                </a:solidFill>
                <a:latin typeface="Comic Sans MS"/>
                <a:cs typeface="Arial"/>
              </a:rPr>
              <a:t>gydweddu</a:t>
            </a:r>
            <a:r>
              <a:rPr lang="en-US" dirty="0">
                <a:solidFill>
                  <a:srgbClr val="1F1F1F"/>
                </a:solidFill>
                <a:latin typeface="Comic Sans MS"/>
                <a:cs typeface="Arial"/>
              </a:rPr>
              <a:t> â hi.</a:t>
            </a:r>
            <a:endParaRPr lang="en-US" dirty="0">
              <a:latin typeface="Comic Sans MS"/>
            </a:endParaRPr>
          </a:p>
        </p:txBody>
      </p:sp>
    </p:spTree>
    <p:extLst>
      <p:ext uri="{BB962C8B-B14F-4D97-AF65-F5344CB8AC3E}">
        <p14:creationId xmlns:p14="http://schemas.microsoft.com/office/powerpoint/2010/main" val="21463346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white background with blue text&#10;&#10;Description automatically generated">
            <a:extLst>
              <a:ext uri="{FF2B5EF4-FFF2-40B4-BE49-F238E27FC236}">
                <a16:creationId xmlns:a16="http://schemas.microsoft.com/office/drawing/2014/main" id="{0742229C-AFCA-0D40-7F18-A6B60E33C3FA}"/>
              </a:ext>
            </a:extLst>
          </p:cNvPr>
          <p:cNvPicPr>
            <a:picLocks noChangeAspect="1"/>
          </p:cNvPicPr>
          <p:nvPr/>
        </p:nvPicPr>
        <p:blipFill rotWithShape="1">
          <a:blip r:embed="rId2"/>
          <a:srcRect t="19"/>
          <a:stretch/>
        </p:blipFill>
        <p:spPr>
          <a:xfrm>
            <a:off x="20" y="1282"/>
            <a:ext cx="12191980" cy="6856718"/>
          </a:xfrm>
          <a:prstGeom prst="rect">
            <a:avLst/>
          </a:prstGeom>
        </p:spPr>
      </p:pic>
      <p:sp>
        <p:nvSpPr>
          <p:cNvPr id="3" name="TextBox 2">
            <a:extLst>
              <a:ext uri="{FF2B5EF4-FFF2-40B4-BE49-F238E27FC236}">
                <a16:creationId xmlns:a16="http://schemas.microsoft.com/office/drawing/2014/main" id="{1439AA4C-6324-74C3-7EDD-34F0F63630D5}"/>
              </a:ext>
            </a:extLst>
          </p:cNvPr>
          <p:cNvSpPr txBox="1"/>
          <p:nvPr/>
        </p:nvSpPr>
        <p:spPr>
          <a:xfrm>
            <a:off x="44824" y="89647"/>
            <a:ext cx="1207246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solidFill>
                  <a:srgbClr val="514843"/>
                </a:solidFill>
                <a:latin typeface="Comic Sans MS"/>
                <a:ea typeface="+mn-lt"/>
                <a:cs typeface="+mn-lt"/>
              </a:rPr>
              <a:t>                                                                Principles of Progression</a:t>
            </a:r>
            <a:endParaRPr lang="en-US" dirty="0">
              <a:latin typeface="Comic Sans MS"/>
            </a:endParaRPr>
          </a:p>
        </p:txBody>
      </p:sp>
      <p:pic>
        <p:nvPicPr>
          <p:cNvPr id="2" name="Picture 1">
            <a:extLst>
              <a:ext uri="{FF2B5EF4-FFF2-40B4-BE49-F238E27FC236}">
                <a16:creationId xmlns:a16="http://schemas.microsoft.com/office/drawing/2014/main" id="{BCEF319B-27D8-2086-B680-CB130B2F3035}"/>
              </a:ext>
            </a:extLst>
          </p:cNvPr>
          <p:cNvPicPr>
            <a:picLocks noChangeAspect="1"/>
          </p:cNvPicPr>
          <p:nvPr/>
        </p:nvPicPr>
        <p:blipFill rotWithShape="1">
          <a:blip r:embed="rId3"/>
          <a:srcRect l="2725" t="3972" r="4315" b="4469"/>
          <a:stretch/>
        </p:blipFill>
        <p:spPr>
          <a:xfrm>
            <a:off x="120447" y="122464"/>
            <a:ext cx="7290860" cy="5483114"/>
          </a:xfrm>
          <a:prstGeom prst="rect">
            <a:avLst/>
          </a:prstGeom>
        </p:spPr>
      </p:pic>
      <p:sp>
        <p:nvSpPr>
          <p:cNvPr id="6" name="TextBox 5">
            <a:extLst>
              <a:ext uri="{FF2B5EF4-FFF2-40B4-BE49-F238E27FC236}">
                <a16:creationId xmlns:a16="http://schemas.microsoft.com/office/drawing/2014/main" id="{43CE7D32-65AD-31FC-689B-70AF61D8A85B}"/>
              </a:ext>
            </a:extLst>
          </p:cNvPr>
          <p:cNvSpPr txBox="1"/>
          <p:nvPr/>
        </p:nvSpPr>
        <p:spPr>
          <a:xfrm>
            <a:off x="8504464" y="1170214"/>
            <a:ext cx="3320142" cy="21238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150000"/>
              </a:lnSpc>
            </a:pPr>
            <a:r>
              <a:rPr lang="en-US" dirty="0">
                <a:solidFill>
                  <a:srgbClr val="1F1F1F"/>
                </a:solidFill>
                <a:latin typeface="Comic Sans MS"/>
                <a:cs typeface="Arial"/>
              </a:rPr>
              <a:t>Progression in learning should always be at the heart of curriculum design rather than starting with a theme and fitting the learning to it.</a:t>
            </a:r>
            <a:endParaRPr lang="en-US" dirty="0">
              <a:latin typeface="Comic Sans MS"/>
            </a:endParaRPr>
          </a:p>
        </p:txBody>
      </p:sp>
    </p:spTree>
    <p:extLst>
      <p:ext uri="{BB962C8B-B14F-4D97-AF65-F5344CB8AC3E}">
        <p14:creationId xmlns:p14="http://schemas.microsoft.com/office/powerpoint/2010/main" val="6573821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white background with blue text&#10;&#10;Description automatically generated">
            <a:extLst>
              <a:ext uri="{FF2B5EF4-FFF2-40B4-BE49-F238E27FC236}">
                <a16:creationId xmlns:a16="http://schemas.microsoft.com/office/drawing/2014/main" id="{0742229C-AFCA-0D40-7F18-A6B60E33C3FA}"/>
              </a:ext>
            </a:extLst>
          </p:cNvPr>
          <p:cNvPicPr>
            <a:picLocks noChangeAspect="1"/>
          </p:cNvPicPr>
          <p:nvPr/>
        </p:nvPicPr>
        <p:blipFill rotWithShape="1">
          <a:blip r:embed="rId2"/>
          <a:srcRect t="19"/>
          <a:stretch/>
        </p:blipFill>
        <p:spPr>
          <a:xfrm>
            <a:off x="20" y="1282"/>
            <a:ext cx="12191980" cy="6856718"/>
          </a:xfrm>
          <a:prstGeom prst="rect">
            <a:avLst/>
          </a:prstGeom>
        </p:spPr>
      </p:pic>
      <p:pic>
        <p:nvPicPr>
          <p:cNvPr id="2" name="Picture 1" descr="Curriculum for Wales | PACEY">
            <a:extLst>
              <a:ext uri="{FF2B5EF4-FFF2-40B4-BE49-F238E27FC236}">
                <a16:creationId xmlns:a16="http://schemas.microsoft.com/office/drawing/2014/main" id="{6DEA42F9-E0CE-947C-B3E6-6F65590EEBC4}"/>
              </a:ext>
            </a:extLst>
          </p:cNvPr>
          <p:cNvPicPr>
            <a:picLocks noChangeAspect="1"/>
          </p:cNvPicPr>
          <p:nvPr/>
        </p:nvPicPr>
        <p:blipFill rotWithShape="1">
          <a:blip r:embed="rId3"/>
          <a:srcRect l="19622" r="18750" b="-129"/>
          <a:stretch/>
        </p:blipFill>
        <p:spPr>
          <a:xfrm>
            <a:off x="383722" y="942975"/>
            <a:ext cx="4616923" cy="4224317"/>
          </a:xfrm>
          <a:prstGeom prst="rect">
            <a:avLst/>
          </a:prstGeom>
        </p:spPr>
      </p:pic>
      <p:pic>
        <p:nvPicPr>
          <p:cNvPr id="3" name="Picture 2" descr="Foundation Learning Early Years Wales, 52% OFF">
            <a:extLst>
              <a:ext uri="{FF2B5EF4-FFF2-40B4-BE49-F238E27FC236}">
                <a16:creationId xmlns:a16="http://schemas.microsoft.com/office/drawing/2014/main" id="{076CD80C-7D7D-499B-5D37-56E52000A1A7}"/>
              </a:ext>
            </a:extLst>
          </p:cNvPr>
          <p:cNvPicPr>
            <a:picLocks noChangeAspect="1"/>
          </p:cNvPicPr>
          <p:nvPr/>
        </p:nvPicPr>
        <p:blipFill rotWithShape="1">
          <a:blip r:embed="rId4"/>
          <a:srcRect l="3970" r="10670" b="-313"/>
          <a:stretch/>
        </p:blipFill>
        <p:spPr>
          <a:xfrm>
            <a:off x="6685145" y="942942"/>
            <a:ext cx="4532344" cy="4221318"/>
          </a:xfrm>
          <a:prstGeom prst="rect">
            <a:avLst/>
          </a:prstGeom>
        </p:spPr>
      </p:pic>
      <p:sp>
        <p:nvSpPr>
          <p:cNvPr id="6" name="TextBox 5">
            <a:extLst>
              <a:ext uri="{FF2B5EF4-FFF2-40B4-BE49-F238E27FC236}">
                <a16:creationId xmlns:a16="http://schemas.microsoft.com/office/drawing/2014/main" id="{62445984-5173-ED28-A3AA-D51D15B2266B}"/>
              </a:ext>
            </a:extLst>
          </p:cNvPr>
          <p:cNvSpPr txBox="1"/>
          <p:nvPr/>
        </p:nvSpPr>
        <p:spPr>
          <a:xfrm>
            <a:off x="44824" y="89647"/>
            <a:ext cx="1318825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err="1">
                <a:solidFill>
                  <a:schemeClr val="accent5"/>
                </a:solidFill>
                <a:latin typeface="Comic Sans MS"/>
                <a:ea typeface="+mn-lt"/>
                <a:cs typeface="+mn-lt"/>
              </a:rPr>
              <a:t>Dysgu</a:t>
            </a:r>
            <a:r>
              <a:rPr lang="en-US" sz="2800" dirty="0">
                <a:solidFill>
                  <a:schemeClr val="accent5"/>
                </a:solidFill>
                <a:latin typeface="Comic Sans MS"/>
                <a:ea typeface="+mn-lt"/>
                <a:cs typeface="+mn-lt"/>
              </a:rPr>
              <a:t> Sylfaen </a:t>
            </a:r>
            <a:r>
              <a:rPr lang="en-US" sz="2800" dirty="0">
                <a:solidFill>
                  <a:srgbClr val="514843"/>
                </a:solidFill>
                <a:latin typeface="Comic Sans MS"/>
                <a:ea typeface="+mn-lt"/>
                <a:cs typeface="+mn-lt"/>
              </a:rPr>
              <a:t>                                   Foundation Learning </a:t>
            </a:r>
            <a:endParaRPr lang="en-US" sz="2800" dirty="0">
              <a:solidFill>
                <a:srgbClr val="514843"/>
              </a:solidFill>
              <a:latin typeface="Comic Sans MS"/>
              <a:cs typeface="Calibri"/>
            </a:endParaRPr>
          </a:p>
        </p:txBody>
      </p:sp>
    </p:spTree>
    <p:extLst>
      <p:ext uri="{BB962C8B-B14F-4D97-AF65-F5344CB8AC3E}">
        <p14:creationId xmlns:p14="http://schemas.microsoft.com/office/powerpoint/2010/main" val="42418848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white background with blue text&#10;&#10;Description automatically generated">
            <a:extLst>
              <a:ext uri="{FF2B5EF4-FFF2-40B4-BE49-F238E27FC236}">
                <a16:creationId xmlns:a16="http://schemas.microsoft.com/office/drawing/2014/main" id="{0742229C-AFCA-0D40-7F18-A6B60E33C3FA}"/>
              </a:ext>
            </a:extLst>
          </p:cNvPr>
          <p:cNvPicPr>
            <a:picLocks noChangeAspect="1"/>
          </p:cNvPicPr>
          <p:nvPr/>
        </p:nvPicPr>
        <p:blipFill rotWithShape="1">
          <a:blip r:embed="rId2"/>
          <a:srcRect t="19"/>
          <a:stretch/>
        </p:blipFill>
        <p:spPr>
          <a:xfrm>
            <a:off x="20" y="1282"/>
            <a:ext cx="12191980" cy="6856718"/>
          </a:xfrm>
          <a:prstGeom prst="rect">
            <a:avLst/>
          </a:prstGeom>
        </p:spPr>
      </p:pic>
      <p:sp>
        <p:nvSpPr>
          <p:cNvPr id="3" name="TextBox 2">
            <a:extLst>
              <a:ext uri="{FF2B5EF4-FFF2-40B4-BE49-F238E27FC236}">
                <a16:creationId xmlns:a16="http://schemas.microsoft.com/office/drawing/2014/main" id="{5C70091A-D213-F2A9-6DA4-14A828E9EA7C}"/>
              </a:ext>
            </a:extLst>
          </p:cNvPr>
          <p:cNvSpPr txBox="1"/>
          <p:nvPr/>
        </p:nvSpPr>
        <p:spPr>
          <a:xfrm>
            <a:off x="44824" y="89647"/>
            <a:ext cx="1207246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err="1">
                <a:solidFill>
                  <a:schemeClr val="accent5"/>
                </a:solidFill>
                <a:latin typeface="Comic Sans MS"/>
                <a:ea typeface="+mn-lt"/>
                <a:cs typeface="+mn-lt"/>
              </a:rPr>
              <a:t>Disgrifiadau</a:t>
            </a:r>
            <a:r>
              <a:rPr lang="en-US" sz="2800" dirty="0">
                <a:solidFill>
                  <a:schemeClr val="accent5"/>
                </a:solidFill>
                <a:latin typeface="Comic Sans MS"/>
                <a:ea typeface="+mn-lt"/>
                <a:cs typeface="+mn-lt"/>
              </a:rPr>
              <a:t> </a:t>
            </a:r>
            <a:r>
              <a:rPr lang="en-US" sz="2800" dirty="0" err="1">
                <a:solidFill>
                  <a:schemeClr val="accent5"/>
                </a:solidFill>
                <a:latin typeface="Comic Sans MS"/>
                <a:ea typeface="+mn-lt"/>
                <a:cs typeface="+mn-lt"/>
              </a:rPr>
              <a:t>Dysgu</a:t>
            </a:r>
            <a:r>
              <a:rPr lang="en-US" sz="2800" dirty="0">
                <a:solidFill>
                  <a:schemeClr val="accent5"/>
                </a:solidFill>
                <a:latin typeface="Comic Sans MS"/>
                <a:ea typeface="+mn-lt"/>
                <a:cs typeface="+mn-lt"/>
              </a:rPr>
              <a:t> </a:t>
            </a:r>
            <a:r>
              <a:rPr lang="en-US" sz="2800" dirty="0">
                <a:solidFill>
                  <a:srgbClr val="514843"/>
                </a:solidFill>
                <a:latin typeface="Comic Sans MS"/>
                <a:ea typeface="+mn-lt"/>
                <a:cs typeface="+mn-lt"/>
              </a:rPr>
              <a:t>                                    </a:t>
            </a:r>
            <a:endParaRPr lang="en-US" sz="2800" dirty="0">
              <a:solidFill>
                <a:srgbClr val="514843"/>
              </a:solidFill>
              <a:latin typeface="Comic Sans MS"/>
              <a:cs typeface="Calibri"/>
            </a:endParaRPr>
          </a:p>
        </p:txBody>
      </p:sp>
      <p:sp>
        <p:nvSpPr>
          <p:cNvPr id="5" name="TextBox 4">
            <a:extLst>
              <a:ext uri="{FF2B5EF4-FFF2-40B4-BE49-F238E27FC236}">
                <a16:creationId xmlns:a16="http://schemas.microsoft.com/office/drawing/2014/main" id="{9F339FDA-E0BB-4260-2E82-2A3731DAD501}"/>
              </a:ext>
            </a:extLst>
          </p:cNvPr>
          <p:cNvSpPr txBox="1"/>
          <p:nvPr/>
        </p:nvSpPr>
        <p:spPr>
          <a:xfrm>
            <a:off x="42279" y="717291"/>
            <a:ext cx="1206370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err="1">
                <a:solidFill>
                  <a:srgbClr val="1F1F1F"/>
                </a:solidFill>
                <a:latin typeface="Comic Sans MS"/>
                <a:cs typeface="Arial"/>
              </a:rPr>
              <a:t>Mae’r</a:t>
            </a:r>
            <a:r>
              <a:rPr lang="en-US" dirty="0">
                <a:solidFill>
                  <a:srgbClr val="1F1F1F"/>
                </a:solidFill>
                <a:latin typeface="Comic Sans MS"/>
                <a:cs typeface="Arial"/>
              </a:rPr>
              <a:t> </a:t>
            </a:r>
            <a:r>
              <a:rPr lang="en-US" err="1">
                <a:solidFill>
                  <a:srgbClr val="1F1F1F"/>
                </a:solidFill>
                <a:latin typeface="Comic Sans MS"/>
                <a:cs typeface="Arial"/>
              </a:rPr>
              <a:t>disgrifiadau</a:t>
            </a:r>
            <a:r>
              <a:rPr lang="en-US" dirty="0">
                <a:solidFill>
                  <a:srgbClr val="1F1F1F"/>
                </a:solidFill>
                <a:latin typeface="Comic Sans MS"/>
                <a:cs typeface="Arial"/>
              </a:rPr>
              <a:t> </a:t>
            </a:r>
            <a:r>
              <a:rPr lang="en-US" err="1">
                <a:solidFill>
                  <a:srgbClr val="1F1F1F"/>
                </a:solidFill>
                <a:latin typeface="Comic Sans MS"/>
                <a:cs typeface="Arial"/>
              </a:rPr>
              <a:t>dysgu</a:t>
            </a:r>
            <a:r>
              <a:rPr lang="en-US" dirty="0">
                <a:solidFill>
                  <a:srgbClr val="1F1F1F"/>
                </a:solidFill>
                <a:latin typeface="Comic Sans MS"/>
                <a:cs typeface="Arial"/>
              </a:rPr>
              <a:t> </a:t>
            </a:r>
            <a:r>
              <a:rPr lang="en-US" err="1">
                <a:solidFill>
                  <a:srgbClr val="1F1F1F"/>
                </a:solidFill>
                <a:latin typeface="Comic Sans MS"/>
                <a:cs typeface="Arial"/>
              </a:rPr>
              <a:t>yn</a:t>
            </a:r>
            <a:r>
              <a:rPr lang="en-US" dirty="0">
                <a:solidFill>
                  <a:srgbClr val="1F1F1F"/>
                </a:solidFill>
                <a:latin typeface="Comic Sans MS"/>
                <a:cs typeface="Arial"/>
              </a:rPr>
              <a:t> </a:t>
            </a:r>
            <a:r>
              <a:rPr lang="en-US" err="1">
                <a:solidFill>
                  <a:srgbClr val="1F1F1F"/>
                </a:solidFill>
                <a:latin typeface="Comic Sans MS"/>
                <a:cs typeface="Arial"/>
              </a:rPr>
              <a:t>rhoi</a:t>
            </a:r>
            <a:r>
              <a:rPr lang="en-US" dirty="0">
                <a:solidFill>
                  <a:srgbClr val="1F1F1F"/>
                </a:solidFill>
                <a:latin typeface="Comic Sans MS"/>
                <a:cs typeface="Arial"/>
              </a:rPr>
              <a:t> </a:t>
            </a:r>
            <a:r>
              <a:rPr lang="en-US" err="1">
                <a:solidFill>
                  <a:srgbClr val="1F1F1F"/>
                </a:solidFill>
                <a:latin typeface="Comic Sans MS"/>
                <a:cs typeface="Arial"/>
              </a:rPr>
              <a:t>canllawiau</a:t>
            </a:r>
            <a:r>
              <a:rPr lang="en-US" dirty="0">
                <a:solidFill>
                  <a:srgbClr val="1F1F1F"/>
                </a:solidFill>
                <a:latin typeface="Comic Sans MS"/>
                <a:cs typeface="Arial"/>
              </a:rPr>
              <a:t> </a:t>
            </a:r>
            <a:r>
              <a:rPr lang="en-US" err="1">
                <a:solidFill>
                  <a:srgbClr val="1F1F1F"/>
                </a:solidFill>
                <a:latin typeface="Comic Sans MS"/>
                <a:cs typeface="Arial"/>
              </a:rPr>
              <a:t>ar</a:t>
            </a:r>
            <a:r>
              <a:rPr lang="en-US" dirty="0">
                <a:solidFill>
                  <a:srgbClr val="1F1F1F"/>
                </a:solidFill>
                <a:latin typeface="Comic Sans MS"/>
                <a:cs typeface="Arial"/>
              </a:rPr>
              <a:t> </a:t>
            </a:r>
            <a:r>
              <a:rPr lang="en-US" err="1">
                <a:solidFill>
                  <a:srgbClr val="1F1F1F"/>
                </a:solidFill>
                <a:latin typeface="Comic Sans MS"/>
                <a:cs typeface="Arial"/>
              </a:rPr>
              <a:t>sut</a:t>
            </a:r>
            <a:r>
              <a:rPr lang="en-US" dirty="0">
                <a:solidFill>
                  <a:srgbClr val="1F1F1F"/>
                </a:solidFill>
                <a:latin typeface="Comic Sans MS"/>
                <a:cs typeface="Arial"/>
              </a:rPr>
              <a:t> y </a:t>
            </a:r>
            <a:r>
              <a:rPr lang="en-US" err="1">
                <a:solidFill>
                  <a:srgbClr val="1F1F1F"/>
                </a:solidFill>
                <a:latin typeface="Comic Sans MS"/>
                <a:cs typeface="Arial"/>
              </a:rPr>
              <a:t>dylai</a:t>
            </a:r>
            <a:r>
              <a:rPr lang="en-US" dirty="0">
                <a:solidFill>
                  <a:srgbClr val="1F1F1F"/>
                </a:solidFill>
                <a:latin typeface="Comic Sans MS"/>
                <a:cs typeface="Arial"/>
              </a:rPr>
              <a:t> </a:t>
            </a:r>
            <a:r>
              <a:rPr lang="en-US" err="1">
                <a:solidFill>
                  <a:srgbClr val="1F1F1F"/>
                </a:solidFill>
                <a:latin typeface="Comic Sans MS"/>
                <a:cs typeface="Arial"/>
              </a:rPr>
              <a:t>dysgwyr</a:t>
            </a:r>
            <a:r>
              <a:rPr lang="en-US" dirty="0">
                <a:solidFill>
                  <a:srgbClr val="1F1F1F"/>
                </a:solidFill>
                <a:latin typeface="Comic Sans MS"/>
                <a:cs typeface="Arial"/>
              </a:rPr>
              <a:t> </a:t>
            </a:r>
            <a:r>
              <a:rPr lang="en-US" err="1">
                <a:solidFill>
                  <a:srgbClr val="1F1F1F"/>
                </a:solidFill>
                <a:latin typeface="Comic Sans MS"/>
                <a:cs typeface="Arial"/>
              </a:rPr>
              <a:t>wneud</a:t>
            </a:r>
            <a:r>
              <a:rPr lang="en-US" dirty="0">
                <a:solidFill>
                  <a:srgbClr val="1F1F1F"/>
                </a:solidFill>
                <a:latin typeface="Comic Sans MS"/>
                <a:cs typeface="Arial"/>
              </a:rPr>
              <a:t> </a:t>
            </a:r>
            <a:r>
              <a:rPr lang="en-US" err="1">
                <a:solidFill>
                  <a:srgbClr val="1F1F1F"/>
                </a:solidFill>
                <a:latin typeface="Comic Sans MS"/>
                <a:cs typeface="Arial"/>
              </a:rPr>
              <a:t>cynnydd</a:t>
            </a:r>
            <a:r>
              <a:rPr lang="en-US" dirty="0">
                <a:solidFill>
                  <a:srgbClr val="1F1F1F"/>
                </a:solidFill>
                <a:latin typeface="Comic Sans MS"/>
                <a:cs typeface="Arial"/>
              </a:rPr>
              <a:t> o </a:t>
            </a:r>
            <a:r>
              <a:rPr lang="en-US" err="1">
                <a:solidFill>
                  <a:srgbClr val="1F1F1F"/>
                </a:solidFill>
                <a:latin typeface="Comic Sans MS"/>
                <a:cs typeface="Arial"/>
              </a:rPr>
              <a:t>fewn</a:t>
            </a:r>
            <a:r>
              <a:rPr lang="en-US" dirty="0">
                <a:solidFill>
                  <a:srgbClr val="1F1F1F"/>
                </a:solidFill>
                <a:latin typeface="Comic Sans MS"/>
                <a:cs typeface="Arial"/>
              </a:rPr>
              <a:t> </a:t>
            </a:r>
            <a:r>
              <a:rPr lang="en-US" err="1">
                <a:solidFill>
                  <a:srgbClr val="1F1F1F"/>
                </a:solidFill>
                <a:latin typeface="Comic Sans MS"/>
                <a:cs typeface="Arial"/>
              </a:rPr>
              <a:t>pob</a:t>
            </a:r>
            <a:r>
              <a:rPr lang="en-US" dirty="0">
                <a:solidFill>
                  <a:srgbClr val="1F1F1F"/>
                </a:solidFill>
                <a:latin typeface="Comic Sans MS"/>
                <a:cs typeface="Arial"/>
              </a:rPr>
              <a:t> </a:t>
            </a:r>
            <a:r>
              <a:rPr lang="en-US" err="1">
                <a:solidFill>
                  <a:srgbClr val="1F1F1F"/>
                </a:solidFill>
                <a:latin typeface="Comic Sans MS"/>
                <a:cs typeface="Arial"/>
              </a:rPr>
              <a:t>datganiad</a:t>
            </a:r>
            <a:r>
              <a:rPr lang="en-US" dirty="0">
                <a:solidFill>
                  <a:srgbClr val="1F1F1F"/>
                </a:solidFill>
                <a:latin typeface="Comic Sans MS"/>
                <a:cs typeface="Arial"/>
              </a:rPr>
              <a:t> </a:t>
            </a:r>
            <a:r>
              <a:rPr lang="en-US" err="1">
                <a:solidFill>
                  <a:srgbClr val="1F1F1F"/>
                </a:solidFill>
                <a:latin typeface="Comic Sans MS"/>
                <a:cs typeface="Arial"/>
              </a:rPr>
              <a:t>o’r</a:t>
            </a:r>
            <a:r>
              <a:rPr lang="en-US" dirty="0">
                <a:solidFill>
                  <a:srgbClr val="1F1F1F"/>
                </a:solidFill>
                <a:latin typeface="Comic Sans MS"/>
                <a:cs typeface="Arial"/>
              </a:rPr>
              <a:t> </a:t>
            </a:r>
            <a:r>
              <a:rPr lang="en-US" err="1">
                <a:solidFill>
                  <a:srgbClr val="1F1F1F"/>
                </a:solidFill>
                <a:latin typeface="Comic Sans MS"/>
                <a:cs typeface="Arial"/>
              </a:rPr>
              <a:t>hyn</a:t>
            </a:r>
            <a:r>
              <a:rPr lang="en-US" dirty="0">
                <a:solidFill>
                  <a:srgbClr val="1F1F1F"/>
                </a:solidFill>
                <a:latin typeface="Comic Sans MS"/>
                <a:cs typeface="Arial"/>
              </a:rPr>
              <a:t> </a:t>
            </a:r>
            <a:r>
              <a:rPr lang="en-US" err="1">
                <a:solidFill>
                  <a:srgbClr val="1F1F1F"/>
                </a:solidFill>
                <a:latin typeface="Comic Sans MS"/>
                <a:cs typeface="Arial"/>
              </a:rPr>
              <a:t>sy’n</a:t>
            </a:r>
            <a:r>
              <a:rPr lang="en-US" dirty="0">
                <a:solidFill>
                  <a:srgbClr val="1F1F1F"/>
                </a:solidFill>
                <a:latin typeface="Comic Sans MS"/>
                <a:cs typeface="Arial"/>
              </a:rPr>
              <a:t> </a:t>
            </a:r>
            <a:r>
              <a:rPr lang="en-US" err="1">
                <a:solidFill>
                  <a:srgbClr val="1F1F1F"/>
                </a:solidFill>
                <a:latin typeface="Comic Sans MS"/>
                <a:cs typeface="Arial"/>
              </a:rPr>
              <a:t>bwysig</a:t>
            </a:r>
            <a:r>
              <a:rPr lang="en-US" dirty="0">
                <a:solidFill>
                  <a:srgbClr val="1F1F1F"/>
                </a:solidFill>
                <a:latin typeface="Comic Sans MS"/>
                <a:cs typeface="Arial"/>
              </a:rPr>
              <a:t> </a:t>
            </a:r>
            <a:r>
              <a:rPr lang="en-US" err="1">
                <a:solidFill>
                  <a:srgbClr val="1F1F1F"/>
                </a:solidFill>
                <a:latin typeface="Comic Sans MS"/>
                <a:cs typeface="Arial"/>
              </a:rPr>
              <a:t>ar</a:t>
            </a:r>
            <a:r>
              <a:rPr lang="en-US" dirty="0">
                <a:solidFill>
                  <a:srgbClr val="1F1F1F"/>
                </a:solidFill>
                <a:latin typeface="Comic Sans MS"/>
                <a:cs typeface="Arial"/>
              </a:rPr>
              <a:t> </a:t>
            </a:r>
            <a:r>
              <a:rPr lang="en-US" err="1">
                <a:solidFill>
                  <a:srgbClr val="1F1F1F"/>
                </a:solidFill>
                <a:latin typeface="Comic Sans MS"/>
                <a:cs typeface="Arial"/>
              </a:rPr>
              <a:t>eu</a:t>
            </a:r>
            <a:r>
              <a:rPr lang="en-US" dirty="0">
                <a:solidFill>
                  <a:srgbClr val="1F1F1F"/>
                </a:solidFill>
                <a:latin typeface="Comic Sans MS"/>
                <a:cs typeface="Arial"/>
              </a:rPr>
              <a:t> </a:t>
            </a:r>
            <a:r>
              <a:rPr lang="en-US" err="1">
                <a:solidFill>
                  <a:srgbClr val="1F1F1F"/>
                </a:solidFill>
                <a:latin typeface="Comic Sans MS"/>
                <a:cs typeface="Arial"/>
              </a:rPr>
              <a:t>taith</a:t>
            </a:r>
            <a:r>
              <a:rPr lang="en-US" dirty="0">
                <a:solidFill>
                  <a:srgbClr val="1F1F1F"/>
                </a:solidFill>
                <a:latin typeface="Comic Sans MS"/>
                <a:cs typeface="Arial"/>
              </a:rPr>
              <a:t> </a:t>
            </a:r>
            <a:r>
              <a:rPr lang="en-US" err="1">
                <a:solidFill>
                  <a:srgbClr val="1F1F1F"/>
                </a:solidFill>
                <a:latin typeface="Comic Sans MS"/>
                <a:cs typeface="Arial"/>
              </a:rPr>
              <a:t>ar</a:t>
            </a:r>
            <a:r>
              <a:rPr lang="en-US" dirty="0">
                <a:solidFill>
                  <a:srgbClr val="1F1F1F"/>
                </a:solidFill>
                <a:latin typeface="Comic Sans MS"/>
                <a:cs typeface="Arial"/>
              </a:rPr>
              <a:t> </a:t>
            </a:r>
            <a:r>
              <a:rPr lang="en-US" err="1">
                <a:solidFill>
                  <a:srgbClr val="1F1F1F"/>
                </a:solidFill>
                <a:latin typeface="Comic Sans MS"/>
                <a:cs typeface="Arial"/>
              </a:rPr>
              <a:t>hyd</a:t>
            </a:r>
            <a:r>
              <a:rPr lang="en-US" dirty="0">
                <a:solidFill>
                  <a:srgbClr val="1F1F1F"/>
                </a:solidFill>
                <a:latin typeface="Comic Sans MS"/>
                <a:cs typeface="Arial"/>
              </a:rPr>
              <a:t> y </a:t>
            </a:r>
            <a:r>
              <a:rPr lang="en-US" err="1">
                <a:solidFill>
                  <a:srgbClr val="1F1F1F"/>
                </a:solidFill>
                <a:latin typeface="Comic Sans MS"/>
                <a:cs typeface="Arial"/>
              </a:rPr>
              <a:t>continwwm</a:t>
            </a:r>
            <a:r>
              <a:rPr lang="en-US" dirty="0">
                <a:solidFill>
                  <a:srgbClr val="1F1F1F"/>
                </a:solidFill>
                <a:latin typeface="Comic Sans MS"/>
                <a:cs typeface="Arial"/>
              </a:rPr>
              <a:t> </a:t>
            </a:r>
            <a:r>
              <a:rPr lang="en-US" err="1">
                <a:solidFill>
                  <a:srgbClr val="1F1F1F"/>
                </a:solidFill>
                <a:latin typeface="Comic Sans MS"/>
                <a:cs typeface="Arial"/>
              </a:rPr>
              <a:t>Dysgu</a:t>
            </a:r>
            <a:r>
              <a:rPr lang="en-US" sz="1600" dirty="0">
                <a:solidFill>
                  <a:srgbClr val="1F1F1F"/>
                </a:solidFill>
                <a:latin typeface="Comic Sans MS"/>
                <a:cs typeface="Arial"/>
              </a:rPr>
              <a:t>.</a:t>
            </a:r>
            <a:endParaRPr lang="en-US" sz="1600" dirty="0">
              <a:latin typeface="Comic Sans MS"/>
            </a:endParaRPr>
          </a:p>
        </p:txBody>
      </p:sp>
      <p:pic>
        <p:nvPicPr>
          <p:cNvPr id="6" name="Picture 5" descr="A screenshot of a computer&#10;&#10;Description automatically generated">
            <a:extLst>
              <a:ext uri="{FF2B5EF4-FFF2-40B4-BE49-F238E27FC236}">
                <a16:creationId xmlns:a16="http://schemas.microsoft.com/office/drawing/2014/main" id="{C40E3BF7-DA3C-3620-F55E-C0D12695638F}"/>
              </a:ext>
            </a:extLst>
          </p:cNvPr>
          <p:cNvPicPr>
            <a:picLocks noChangeAspect="1"/>
          </p:cNvPicPr>
          <p:nvPr/>
        </p:nvPicPr>
        <p:blipFill>
          <a:blip r:embed="rId3"/>
          <a:stretch>
            <a:fillRect/>
          </a:stretch>
        </p:blipFill>
        <p:spPr>
          <a:xfrm>
            <a:off x="2958896" y="1360714"/>
            <a:ext cx="6233385" cy="4231822"/>
          </a:xfrm>
          <a:prstGeom prst="rect">
            <a:avLst/>
          </a:prstGeom>
        </p:spPr>
      </p:pic>
      <p:sp>
        <p:nvSpPr>
          <p:cNvPr id="7" name="TextBox 6">
            <a:extLst>
              <a:ext uri="{FF2B5EF4-FFF2-40B4-BE49-F238E27FC236}">
                <a16:creationId xmlns:a16="http://schemas.microsoft.com/office/drawing/2014/main" id="{E64A6403-9968-6755-EFD4-DAC54F65B2E6}"/>
              </a:ext>
            </a:extLst>
          </p:cNvPr>
          <p:cNvSpPr txBox="1"/>
          <p:nvPr/>
        </p:nvSpPr>
        <p:spPr>
          <a:xfrm>
            <a:off x="9688286" y="2204356"/>
            <a:ext cx="227239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latin typeface="Comic Sans MS"/>
                <a:ea typeface="Calibri"/>
                <a:cs typeface="Calibri"/>
                <a:hlinkClick r:id="rId4"/>
              </a:rPr>
              <a:t>HWB</a:t>
            </a:r>
            <a:endParaRPr lang="en-US">
              <a:latin typeface="Comic Sans MS"/>
            </a:endParaRPr>
          </a:p>
        </p:txBody>
      </p:sp>
    </p:spTree>
    <p:extLst>
      <p:ext uri="{BB962C8B-B14F-4D97-AF65-F5344CB8AC3E}">
        <p14:creationId xmlns:p14="http://schemas.microsoft.com/office/powerpoint/2010/main" val="2446733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white background with blue text&#10;&#10;Description automatically generated">
            <a:extLst>
              <a:ext uri="{FF2B5EF4-FFF2-40B4-BE49-F238E27FC236}">
                <a16:creationId xmlns:a16="http://schemas.microsoft.com/office/drawing/2014/main" id="{0742229C-AFCA-0D40-7F18-A6B60E33C3FA}"/>
              </a:ext>
            </a:extLst>
          </p:cNvPr>
          <p:cNvPicPr>
            <a:picLocks noChangeAspect="1"/>
          </p:cNvPicPr>
          <p:nvPr/>
        </p:nvPicPr>
        <p:blipFill rotWithShape="1">
          <a:blip r:embed="rId2"/>
          <a:srcRect t="19"/>
          <a:stretch/>
        </p:blipFill>
        <p:spPr>
          <a:xfrm>
            <a:off x="20" y="1282"/>
            <a:ext cx="12191980" cy="6856718"/>
          </a:xfrm>
          <a:prstGeom prst="rect">
            <a:avLst/>
          </a:prstGeom>
        </p:spPr>
      </p:pic>
      <p:sp>
        <p:nvSpPr>
          <p:cNvPr id="3" name="TextBox 2">
            <a:extLst>
              <a:ext uri="{FF2B5EF4-FFF2-40B4-BE49-F238E27FC236}">
                <a16:creationId xmlns:a16="http://schemas.microsoft.com/office/drawing/2014/main" id="{37B44E91-A154-ECAB-048C-19626F7829C6}"/>
              </a:ext>
            </a:extLst>
          </p:cNvPr>
          <p:cNvSpPr txBox="1"/>
          <p:nvPr/>
        </p:nvSpPr>
        <p:spPr>
          <a:xfrm>
            <a:off x="44824" y="89647"/>
            <a:ext cx="1207246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solidFill>
                  <a:schemeClr val="accent5"/>
                </a:solidFill>
                <a:latin typeface="Comic Sans MS"/>
                <a:ea typeface="+mn-lt"/>
                <a:cs typeface="+mn-lt"/>
              </a:rPr>
              <a:t> </a:t>
            </a:r>
            <a:r>
              <a:rPr lang="en-US" sz="2800" dirty="0">
                <a:solidFill>
                  <a:srgbClr val="514843"/>
                </a:solidFill>
                <a:latin typeface="Comic Sans MS"/>
                <a:ea typeface="+mn-lt"/>
                <a:cs typeface="+mn-lt"/>
              </a:rPr>
              <a:t>                                                        Descriptions of Learning</a:t>
            </a:r>
            <a:endParaRPr lang="en-US" sz="2800" dirty="0">
              <a:solidFill>
                <a:srgbClr val="514843"/>
              </a:solidFill>
              <a:latin typeface="Comic Sans MS"/>
              <a:cs typeface="Calibri"/>
            </a:endParaRPr>
          </a:p>
        </p:txBody>
      </p:sp>
      <p:sp>
        <p:nvSpPr>
          <p:cNvPr id="7" name="TextBox 6">
            <a:extLst>
              <a:ext uri="{FF2B5EF4-FFF2-40B4-BE49-F238E27FC236}">
                <a16:creationId xmlns:a16="http://schemas.microsoft.com/office/drawing/2014/main" id="{7313A68A-4568-E9CF-936E-6F1F7194641D}"/>
              </a:ext>
            </a:extLst>
          </p:cNvPr>
          <p:cNvSpPr txBox="1"/>
          <p:nvPr/>
        </p:nvSpPr>
        <p:spPr>
          <a:xfrm>
            <a:off x="54428" y="619125"/>
            <a:ext cx="12069535" cy="65313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1F1F1F"/>
                </a:solidFill>
                <a:latin typeface="Comic Sans MS"/>
                <a:cs typeface="Arial"/>
              </a:rPr>
              <a:t>Descriptions of learning provide guidance on how learners should progress within each statement of what matters as they journey through the continuum of learning.</a:t>
            </a:r>
            <a:endParaRPr lang="en-US" dirty="0">
              <a:latin typeface="Comic Sans MS"/>
            </a:endParaRPr>
          </a:p>
        </p:txBody>
      </p:sp>
      <p:pic>
        <p:nvPicPr>
          <p:cNvPr id="8" name="Picture 7" descr="A screenshot of a computer&#10;&#10;Description automatically generated">
            <a:extLst>
              <a:ext uri="{FF2B5EF4-FFF2-40B4-BE49-F238E27FC236}">
                <a16:creationId xmlns:a16="http://schemas.microsoft.com/office/drawing/2014/main" id="{0CF6DBFC-8AE5-1A90-67D1-B623F6620EF8}"/>
              </a:ext>
            </a:extLst>
          </p:cNvPr>
          <p:cNvPicPr>
            <a:picLocks noChangeAspect="1"/>
          </p:cNvPicPr>
          <p:nvPr/>
        </p:nvPicPr>
        <p:blipFill>
          <a:blip r:embed="rId3"/>
          <a:stretch>
            <a:fillRect/>
          </a:stretch>
        </p:blipFill>
        <p:spPr>
          <a:xfrm>
            <a:off x="5524125" y="1224643"/>
            <a:ext cx="6253232" cy="4408716"/>
          </a:xfrm>
          <a:prstGeom prst="rect">
            <a:avLst/>
          </a:prstGeom>
        </p:spPr>
      </p:pic>
      <p:sp>
        <p:nvSpPr>
          <p:cNvPr id="10" name="TextBox 9">
            <a:extLst>
              <a:ext uri="{FF2B5EF4-FFF2-40B4-BE49-F238E27FC236}">
                <a16:creationId xmlns:a16="http://schemas.microsoft.com/office/drawing/2014/main" id="{C5A165EF-1308-6B77-B0F2-46FD78B78100}"/>
              </a:ext>
            </a:extLst>
          </p:cNvPr>
          <p:cNvSpPr txBox="1"/>
          <p:nvPr/>
        </p:nvSpPr>
        <p:spPr>
          <a:xfrm>
            <a:off x="1823357" y="2605768"/>
            <a:ext cx="27350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latin typeface="Comic Sans MS"/>
                <a:cs typeface="Calibri"/>
                <a:hlinkClick r:id="rId4"/>
              </a:rPr>
              <a:t>HWB</a:t>
            </a:r>
            <a:endParaRPr lang="en-US">
              <a:latin typeface="Comic Sans MS"/>
            </a:endParaRPr>
          </a:p>
        </p:txBody>
      </p:sp>
    </p:spTree>
    <p:extLst>
      <p:ext uri="{BB962C8B-B14F-4D97-AF65-F5344CB8AC3E}">
        <p14:creationId xmlns:p14="http://schemas.microsoft.com/office/powerpoint/2010/main" val="42547957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white background with blue text&#10;&#10;Description automatically generated">
            <a:extLst>
              <a:ext uri="{FF2B5EF4-FFF2-40B4-BE49-F238E27FC236}">
                <a16:creationId xmlns:a16="http://schemas.microsoft.com/office/drawing/2014/main" id="{0742229C-AFCA-0D40-7F18-A6B60E33C3FA}"/>
              </a:ext>
            </a:extLst>
          </p:cNvPr>
          <p:cNvPicPr>
            <a:picLocks noChangeAspect="1"/>
          </p:cNvPicPr>
          <p:nvPr/>
        </p:nvPicPr>
        <p:blipFill rotWithShape="1">
          <a:blip r:embed="rId2"/>
          <a:srcRect t="19"/>
          <a:stretch/>
        </p:blipFill>
        <p:spPr>
          <a:xfrm>
            <a:off x="20" y="1282"/>
            <a:ext cx="12191980" cy="6856718"/>
          </a:xfrm>
          <a:prstGeom prst="rect">
            <a:avLst/>
          </a:prstGeom>
        </p:spPr>
      </p:pic>
      <p:sp>
        <p:nvSpPr>
          <p:cNvPr id="3" name="TextBox 2">
            <a:extLst>
              <a:ext uri="{FF2B5EF4-FFF2-40B4-BE49-F238E27FC236}">
                <a16:creationId xmlns:a16="http://schemas.microsoft.com/office/drawing/2014/main" id="{0FC563E7-7EED-2138-4BDA-D9657BA96F06}"/>
              </a:ext>
            </a:extLst>
          </p:cNvPr>
          <p:cNvSpPr txBox="1"/>
          <p:nvPr/>
        </p:nvSpPr>
        <p:spPr>
          <a:xfrm>
            <a:off x="44824" y="89647"/>
            <a:ext cx="12072469"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err="1">
                <a:solidFill>
                  <a:schemeClr val="accent5"/>
                </a:solidFill>
                <a:latin typeface="Comic Sans MS"/>
                <a:ea typeface="+mn-lt"/>
                <a:cs typeface="+mn-lt"/>
              </a:rPr>
              <a:t>Fframweithiau</a:t>
            </a:r>
            <a:r>
              <a:rPr lang="en-US" sz="2800" dirty="0">
                <a:solidFill>
                  <a:schemeClr val="accent5"/>
                </a:solidFill>
                <a:latin typeface="Comic Sans MS"/>
                <a:ea typeface="+mn-lt"/>
                <a:cs typeface="+mn-lt"/>
              </a:rPr>
              <a:t> </a:t>
            </a:r>
            <a:r>
              <a:rPr lang="en-US" sz="2800" dirty="0" err="1">
                <a:solidFill>
                  <a:schemeClr val="accent5"/>
                </a:solidFill>
                <a:latin typeface="Comic Sans MS"/>
                <a:ea typeface="+mn-lt"/>
                <a:cs typeface="+mn-lt"/>
              </a:rPr>
              <a:t>sgiliau</a:t>
            </a:r>
            <a:r>
              <a:rPr lang="en-US" sz="2800" dirty="0">
                <a:solidFill>
                  <a:schemeClr val="accent5"/>
                </a:solidFill>
                <a:latin typeface="Comic Sans MS"/>
                <a:ea typeface="+mn-lt"/>
                <a:cs typeface="+mn-lt"/>
              </a:rPr>
              <a:t> </a:t>
            </a:r>
            <a:r>
              <a:rPr lang="en-US" sz="2800" dirty="0" err="1">
                <a:solidFill>
                  <a:schemeClr val="accent5"/>
                </a:solidFill>
                <a:latin typeface="Comic Sans MS"/>
                <a:ea typeface="+mn-lt"/>
                <a:cs typeface="+mn-lt"/>
              </a:rPr>
              <a:t>trawsgwricwlaidd</a:t>
            </a:r>
            <a:r>
              <a:rPr lang="en-US" sz="2800" dirty="0">
                <a:solidFill>
                  <a:schemeClr val="accent5"/>
                </a:solidFill>
                <a:latin typeface="Comic Sans MS"/>
                <a:ea typeface="+mn-lt"/>
                <a:cs typeface="+mn-lt"/>
              </a:rPr>
              <a:t> </a:t>
            </a:r>
            <a:r>
              <a:rPr lang="en-US" sz="2800" dirty="0">
                <a:solidFill>
                  <a:srgbClr val="514843"/>
                </a:solidFill>
                <a:latin typeface="Comic Sans MS"/>
                <a:ea typeface="+mn-lt"/>
                <a:cs typeface="+mn-lt"/>
              </a:rPr>
              <a:t>                           </a:t>
            </a:r>
            <a:endParaRPr lang="en-US" sz="2800">
              <a:solidFill>
                <a:srgbClr val="514843"/>
              </a:solidFill>
              <a:latin typeface="Comic Sans MS"/>
              <a:ea typeface="Calibri"/>
              <a:cs typeface="Calibri"/>
            </a:endParaRPr>
          </a:p>
        </p:txBody>
      </p:sp>
      <p:sp>
        <p:nvSpPr>
          <p:cNvPr id="6" name="TextBox 5">
            <a:extLst>
              <a:ext uri="{FF2B5EF4-FFF2-40B4-BE49-F238E27FC236}">
                <a16:creationId xmlns:a16="http://schemas.microsoft.com/office/drawing/2014/main" id="{68063F47-70E2-B210-F2E2-EEBDDA7C57C7}"/>
              </a:ext>
            </a:extLst>
          </p:cNvPr>
          <p:cNvSpPr txBox="1"/>
          <p:nvPr/>
        </p:nvSpPr>
        <p:spPr>
          <a:xfrm>
            <a:off x="1" y="791883"/>
            <a:ext cx="5789704"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US" sz="2800" err="1">
                <a:solidFill>
                  <a:schemeClr val="accent5"/>
                </a:solidFill>
                <a:latin typeface="Comic Sans MS"/>
                <a:ea typeface="+mn-lt"/>
                <a:cs typeface="+mn-lt"/>
              </a:rPr>
              <a:t>Fframwaith</a:t>
            </a:r>
            <a:r>
              <a:rPr lang="en-US" sz="2800" dirty="0">
                <a:solidFill>
                  <a:schemeClr val="accent5"/>
                </a:solidFill>
                <a:latin typeface="Comic Sans MS"/>
                <a:ea typeface="+mn-lt"/>
                <a:cs typeface="+mn-lt"/>
              </a:rPr>
              <a:t> </a:t>
            </a:r>
            <a:r>
              <a:rPr lang="en-US" sz="2800" err="1">
                <a:solidFill>
                  <a:schemeClr val="accent5"/>
                </a:solidFill>
                <a:latin typeface="Comic Sans MS"/>
                <a:ea typeface="+mn-lt"/>
                <a:cs typeface="+mn-lt"/>
              </a:rPr>
              <a:t>Llythrennedd</a:t>
            </a:r>
            <a:endParaRPr lang="en-US" err="1">
              <a:solidFill>
                <a:schemeClr val="accent5"/>
              </a:solidFill>
              <a:latin typeface="Comic Sans MS"/>
              <a:ea typeface="+mn-lt"/>
              <a:cs typeface="+mn-lt"/>
            </a:endParaRPr>
          </a:p>
          <a:p>
            <a:pPr marL="457200" indent="-457200">
              <a:buFont typeface="Arial"/>
              <a:buChar char="•"/>
            </a:pPr>
            <a:r>
              <a:rPr lang="en-US" sz="2800" err="1">
                <a:solidFill>
                  <a:schemeClr val="accent5"/>
                </a:solidFill>
                <a:latin typeface="Comic Sans MS"/>
                <a:ea typeface="+mn-lt"/>
                <a:cs typeface="+mn-lt"/>
              </a:rPr>
              <a:t>Fframwaith</a:t>
            </a:r>
            <a:r>
              <a:rPr lang="en-US" sz="2800" dirty="0">
                <a:solidFill>
                  <a:schemeClr val="accent5"/>
                </a:solidFill>
                <a:latin typeface="Comic Sans MS"/>
                <a:ea typeface="+mn-lt"/>
                <a:cs typeface="+mn-lt"/>
              </a:rPr>
              <a:t> </a:t>
            </a:r>
            <a:r>
              <a:rPr lang="en-US" sz="2800" err="1">
                <a:solidFill>
                  <a:schemeClr val="accent5"/>
                </a:solidFill>
                <a:latin typeface="Comic Sans MS"/>
                <a:ea typeface="+mn-lt"/>
                <a:cs typeface="+mn-lt"/>
              </a:rPr>
              <a:t>Rhifedd</a:t>
            </a:r>
            <a:endParaRPr lang="en-US" err="1">
              <a:solidFill>
                <a:schemeClr val="accent5"/>
              </a:solidFill>
              <a:latin typeface="Comic Sans MS"/>
              <a:ea typeface="+mn-lt"/>
              <a:cs typeface="+mn-lt"/>
            </a:endParaRPr>
          </a:p>
          <a:p>
            <a:pPr marL="457200" indent="-457200">
              <a:buFont typeface="Arial"/>
              <a:buChar char="•"/>
            </a:pPr>
            <a:r>
              <a:rPr lang="en-US" sz="2800" dirty="0" err="1">
                <a:solidFill>
                  <a:schemeClr val="accent5"/>
                </a:solidFill>
                <a:latin typeface="Comic Sans MS"/>
                <a:ea typeface="+mn-lt"/>
                <a:cs typeface="+mn-lt"/>
              </a:rPr>
              <a:t>Fframwaith</a:t>
            </a:r>
            <a:r>
              <a:rPr lang="en-US" sz="2800" dirty="0">
                <a:solidFill>
                  <a:schemeClr val="accent5"/>
                </a:solidFill>
                <a:latin typeface="Comic Sans MS"/>
                <a:ea typeface="+mn-lt"/>
                <a:cs typeface="+mn-lt"/>
              </a:rPr>
              <a:t> </a:t>
            </a:r>
            <a:r>
              <a:rPr lang="en-US" sz="2800" dirty="0" err="1">
                <a:solidFill>
                  <a:schemeClr val="accent5"/>
                </a:solidFill>
                <a:latin typeface="Comic Sans MS"/>
                <a:ea typeface="+mn-lt"/>
                <a:cs typeface="+mn-lt"/>
              </a:rPr>
              <a:t>Cymhwysedd</a:t>
            </a:r>
            <a:r>
              <a:rPr lang="en-US" sz="2800" dirty="0">
                <a:solidFill>
                  <a:schemeClr val="accent5"/>
                </a:solidFill>
                <a:latin typeface="Comic Sans MS"/>
                <a:ea typeface="+mn-lt"/>
                <a:cs typeface="+mn-lt"/>
              </a:rPr>
              <a:t> </a:t>
            </a:r>
            <a:r>
              <a:rPr lang="en-US" sz="2800" dirty="0" err="1">
                <a:solidFill>
                  <a:schemeClr val="accent5"/>
                </a:solidFill>
                <a:latin typeface="Comic Sans MS"/>
                <a:ea typeface="+mn-lt"/>
                <a:cs typeface="+mn-lt"/>
              </a:rPr>
              <a:t>Digidol</a:t>
            </a:r>
            <a:r>
              <a:rPr lang="en-US" sz="2800" dirty="0">
                <a:solidFill>
                  <a:schemeClr val="accent5"/>
                </a:solidFill>
                <a:latin typeface="Comic Sans MS"/>
                <a:ea typeface="+mn-lt"/>
                <a:cs typeface="+mn-lt"/>
              </a:rPr>
              <a:t> </a:t>
            </a:r>
            <a:r>
              <a:rPr lang="en-US" sz="2800" dirty="0">
                <a:solidFill>
                  <a:srgbClr val="514843"/>
                </a:solidFill>
                <a:latin typeface="Comic Sans MS"/>
                <a:ea typeface="+mn-lt"/>
                <a:cs typeface="+mn-lt"/>
              </a:rPr>
              <a:t>                                </a:t>
            </a:r>
            <a:endParaRPr lang="en-US" sz="2800" dirty="0">
              <a:solidFill>
                <a:srgbClr val="514843"/>
              </a:solidFill>
              <a:latin typeface="Comic Sans MS"/>
              <a:ea typeface="Calibri"/>
              <a:cs typeface="Calibri"/>
            </a:endParaRPr>
          </a:p>
        </p:txBody>
      </p:sp>
      <p:pic>
        <p:nvPicPr>
          <p:cNvPr id="2" name="Picture 1" descr="A screenshot of a computer&#10;&#10;Description automatically generated">
            <a:extLst>
              <a:ext uri="{FF2B5EF4-FFF2-40B4-BE49-F238E27FC236}">
                <a16:creationId xmlns:a16="http://schemas.microsoft.com/office/drawing/2014/main" id="{236D0A8F-AECF-8A5A-BE94-4FB7449B3ACC}"/>
              </a:ext>
            </a:extLst>
          </p:cNvPr>
          <p:cNvPicPr>
            <a:picLocks noChangeAspect="1"/>
          </p:cNvPicPr>
          <p:nvPr/>
        </p:nvPicPr>
        <p:blipFill>
          <a:blip r:embed="rId3"/>
          <a:stretch>
            <a:fillRect/>
          </a:stretch>
        </p:blipFill>
        <p:spPr>
          <a:xfrm>
            <a:off x="5202893" y="795618"/>
            <a:ext cx="6746687" cy="4295588"/>
          </a:xfrm>
          <a:prstGeom prst="rect">
            <a:avLst/>
          </a:prstGeom>
        </p:spPr>
      </p:pic>
      <p:sp>
        <p:nvSpPr>
          <p:cNvPr id="11" name="TextBox 6">
            <a:extLst>
              <a:ext uri="{FF2B5EF4-FFF2-40B4-BE49-F238E27FC236}">
                <a16:creationId xmlns:a16="http://schemas.microsoft.com/office/drawing/2014/main" id="{D2E51B4C-E300-E557-0394-954D24B82421}"/>
              </a:ext>
            </a:extLst>
          </p:cNvPr>
          <p:cNvSpPr txBox="1"/>
          <p:nvPr/>
        </p:nvSpPr>
        <p:spPr>
          <a:xfrm>
            <a:off x="1623426" y="5087916"/>
            <a:ext cx="5112689"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err="1">
                <a:hlinkClick r:id="rId4"/>
              </a:rPr>
              <a:t>Fframweithiau</a:t>
            </a:r>
            <a:endParaRPr lang="en-GB"/>
          </a:p>
        </p:txBody>
      </p:sp>
      <p:sp>
        <p:nvSpPr>
          <p:cNvPr id="5" name="TextBox 4">
            <a:extLst>
              <a:ext uri="{FF2B5EF4-FFF2-40B4-BE49-F238E27FC236}">
                <a16:creationId xmlns:a16="http://schemas.microsoft.com/office/drawing/2014/main" id="{606BBEB5-4A23-7A81-8FA2-DA5C0C7460D1}"/>
              </a:ext>
            </a:extLst>
          </p:cNvPr>
          <p:cNvSpPr txBox="1"/>
          <p:nvPr/>
        </p:nvSpPr>
        <p:spPr>
          <a:xfrm>
            <a:off x="639097" y="2940460"/>
            <a:ext cx="3796392"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dirty="0">
                <a:latin typeface="Comic Sans MS"/>
                <a:ea typeface="+mn-lt"/>
                <a:cs typeface="+mn-lt"/>
              </a:rPr>
              <a:t>Mae </a:t>
            </a:r>
            <a:r>
              <a:rPr lang="en-US" b="1" err="1">
                <a:latin typeface="Comic Sans MS"/>
                <a:ea typeface="+mn-lt"/>
                <a:cs typeface="+mn-lt"/>
              </a:rPr>
              <a:t>llythrennedd</a:t>
            </a:r>
            <a:r>
              <a:rPr lang="en-US" b="1" dirty="0">
                <a:latin typeface="Comic Sans MS"/>
                <a:ea typeface="+mn-lt"/>
                <a:cs typeface="+mn-lt"/>
              </a:rPr>
              <a:t>, </a:t>
            </a:r>
            <a:r>
              <a:rPr lang="en-US" b="1" err="1">
                <a:latin typeface="Comic Sans MS"/>
                <a:ea typeface="+mn-lt"/>
                <a:cs typeface="+mn-lt"/>
              </a:rPr>
              <a:t>rhifedd</a:t>
            </a:r>
            <a:r>
              <a:rPr lang="en-US" b="1" dirty="0">
                <a:latin typeface="Comic Sans MS"/>
                <a:ea typeface="+mn-lt"/>
                <a:cs typeface="+mn-lt"/>
              </a:rPr>
              <a:t> a </a:t>
            </a:r>
            <a:r>
              <a:rPr lang="en-US" b="1" err="1">
                <a:latin typeface="Comic Sans MS"/>
                <a:ea typeface="+mn-lt"/>
                <a:cs typeface="+mn-lt"/>
              </a:rPr>
              <a:t>chymhwysedd</a:t>
            </a:r>
            <a:r>
              <a:rPr lang="en-US" b="1" dirty="0">
                <a:latin typeface="Comic Sans MS"/>
                <a:ea typeface="+mn-lt"/>
                <a:cs typeface="+mn-lt"/>
              </a:rPr>
              <a:t> </a:t>
            </a:r>
            <a:r>
              <a:rPr lang="en-US" b="1" err="1">
                <a:latin typeface="Comic Sans MS"/>
                <a:ea typeface="+mn-lt"/>
                <a:cs typeface="+mn-lt"/>
              </a:rPr>
              <a:t>digidol</a:t>
            </a:r>
            <a:r>
              <a:rPr lang="en-US" b="1" dirty="0">
                <a:latin typeface="Comic Sans MS"/>
                <a:ea typeface="+mn-lt"/>
                <a:cs typeface="+mn-lt"/>
              </a:rPr>
              <a:t> </a:t>
            </a:r>
            <a:r>
              <a:rPr lang="en-US" b="1" err="1">
                <a:latin typeface="Comic Sans MS"/>
                <a:ea typeface="+mn-lt"/>
                <a:cs typeface="+mn-lt"/>
              </a:rPr>
              <a:t>yn</a:t>
            </a:r>
            <a:r>
              <a:rPr lang="en-US" b="1" dirty="0">
                <a:latin typeface="Comic Sans MS"/>
                <a:ea typeface="+mn-lt"/>
                <a:cs typeface="+mn-lt"/>
              </a:rPr>
              <a:t> </a:t>
            </a:r>
            <a:r>
              <a:rPr lang="en-US" b="1" err="1">
                <a:latin typeface="Comic Sans MS"/>
                <a:ea typeface="+mn-lt"/>
                <a:cs typeface="+mn-lt"/>
              </a:rPr>
              <a:t>sgiliau</a:t>
            </a:r>
            <a:r>
              <a:rPr lang="en-US" b="1" dirty="0">
                <a:latin typeface="Comic Sans MS"/>
                <a:ea typeface="+mn-lt"/>
                <a:cs typeface="+mn-lt"/>
              </a:rPr>
              <a:t> </a:t>
            </a:r>
            <a:r>
              <a:rPr lang="en-US" b="1" err="1">
                <a:latin typeface="Comic Sans MS"/>
                <a:ea typeface="+mn-lt"/>
                <a:cs typeface="+mn-lt"/>
              </a:rPr>
              <a:t>trawsgwricwlaidd</a:t>
            </a:r>
            <a:r>
              <a:rPr lang="en-US" b="1" dirty="0">
                <a:latin typeface="Comic Sans MS"/>
                <a:ea typeface="+mn-lt"/>
                <a:cs typeface="+mn-lt"/>
              </a:rPr>
              <a:t> </a:t>
            </a:r>
            <a:r>
              <a:rPr lang="en-US" b="1" err="1">
                <a:latin typeface="Comic Sans MS"/>
                <a:ea typeface="+mn-lt"/>
                <a:cs typeface="+mn-lt"/>
              </a:rPr>
              <a:t>gorfodol</a:t>
            </a:r>
            <a:r>
              <a:rPr lang="en-US" b="1" dirty="0">
                <a:latin typeface="Comic Sans MS"/>
                <a:ea typeface="+mn-lt"/>
                <a:cs typeface="+mn-lt"/>
              </a:rPr>
              <a:t> o </a:t>
            </a:r>
            <a:r>
              <a:rPr lang="en-US" b="1" err="1">
                <a:latin typeface="Comic Sans MS"/>
                <a:ea typeface="+mn-lt"/>
                <a:cs typeface="+mn-lt"/>
              </a:rPr>
              <a:t>fewn</a:t>
            </a:r>
            <a:r>
              <a:rPr lang="en-US" b="1" dirty="0">
                <a:latin typeface="Comic Sans MS"/>
                <a:ea typeface="+mn-lt"/>
                <a:cs typeface="+mn-lt"/>
              </a:rPr>
              <a:t> </a:t>
            </a:r>
            <a:r>
              <a:rPr lang="en-US" b="1" err="1">
                <a:latin typeface="Comic Sans MS"/>
                <a:ea typeface="+mn-lt"/>
                <a:cs typeface="+mn-lt"/>
              </a:rPr>
              <a:t>Cwricwlwm</a:t>
            </a:r>
            <a:r>
              <a:rPr lang="en-US" b="1" dirty="0">
                <a:latin typeface="Comic Sans MS"/>
                <a:ea typeface="+mn-lt"/>
                <a:cs typeface="+mn-lt"/>
              </a:rPr>
              <a:t> </a:t>
            </a:r>
            <a:r>
              <a:rPr lang="en-US" b="1" err="1">
                <a:latin typeface="Comic Sans MS"/>
                <a:ea typeface="+mn-lt"/>
                <a:cs typeface="+mn-lt"/>
              </a:rPr>
              <a:t>i</a:t>
            </a:r>
            <a:r>
              <a:rPr lang="en-US" b="1" dirty="0">
                <a:latin typeface="Comic Sans MS"/>
                <a:ea typeface="+mn-lt"/>
                <a:cs typeface="+mn-lt"/>
              </a:rPr>
              <a:t> </a:t>
            </a:r>
            <a:r>
              <a:rPr lang="en-US" b="1" err="1">
                <a:latin typeface="Comic Sans MS"/>
                <a:ea typeface="+mn-lt"/>
                <a:cs typeface="+mn-lt"/>
              </a:rPr>
              <a:t>Gymru</a:t>
            </a:r>
            <a:r>
              <a:rPr lang="en-US" b="1" dirty="0">
                <a:latin typeface="Comic Sans MS"/>
                <a:ea typeface="+mn-lt"/>
                <a:cs typeface="+mn-lt"/>
              </a:rPr>
              <a:t>. Mae </a:t>
            </a:r>
            <a:r>
              <a:rPr lang="en-US" b="1" err="1">
                <a:latin typeface="Comic Sans MS"/>
                <a:ea typeface="+mn-lt"/>
                <a:cs typeface="+mn-lt"/>
              </a:rPr>
              <a:t>hyn</a:t>
            </a:r>
            <a:r>
              <a:rPr lang="en-US" b="1" dirty="0">
                <a:latin typeface="Comic Sans MS"/>
                <a:ea typeface="+mn-lt"/>
                <a:cs typeface="+mn-lt"/>
              </a:rPr>
              <a:t> </a:t>
            </a:r>
            <a:r>
              <a:rPr lang="en-US" b="1" err="1">
                <a:latin typeface="Comic Sans MS"/>
                <a:ea typeface="+mn-lt"/>
                <a:cs typeface="+mn-lt"/>
              </a:rPr>
              <a:t>yn</a:t>
            </a:r>
            <a:r>
              <a:rPr lang="en-US" b="1" dirty="0">
                <a:latin typeface="Comic Sans MS"/>
                <a:ea typeface="+mn-lt"/>
                <a:cs typeface="+mn-lt"/>
              </a:rPr>
              <a:t> </a:t>
            </a:r>
            <a:r>
              <a:rPr lang="en-US" b="1" err="1">
                <a:latin typeface="Comic Sans MS"/>
                <a:ea typeface="+mn-lt"/>
                <a:cs typeface="+mn-lt"/>
              </a:rPr>
              <a:t>golygu</a:t>
            </a:r>
            <a:r>
              <a:rPr lang="en-US" b="1" dirty="0">
                <a:latin typeface="Comic Sans MS"/>
                <a:ea typeface="+mn-lt"/>
                <a:cs typeface="+mn-lt"/>
              </a:rPr>
              <a:t> </a:t>
            </a:r>
            <a:r>
              <a:rPr lang="en-US" b="1" err="1">
                <a:latin typeface="Comic Sans MS"/>
                <a:ea typeface="+mn-lt"/>
                <a:cs typeface="+mn-lt"/>
              </a:rPr>
              <a:t>fod</a:t>
            </a:r>
            <a:r>
              <a:rPr lang="en-US" b="1" dirty="0">
                <a:latin typeface="Comic Sans MS"/>
                <a:ea typeface="+mn-lt"/>
                <a:cs typeface="+mn-lt"/>
              </a:rPr>
              <a:t> </a:t>
            </a:r>
            <a:r>
              <a:rPr lang="en-US" b="1" err="1">
                <a:latin typeface="Comic Sans MS"/>
                <a:ea typeface="+mn-lt"/>
                <a:cs typeface="+mn-lt"/>
              </a:rPr>
              <a:t>rhaid</a:t>
            </a:r>
            <a:r>
              <a:rPr lang="en-US" b="1" dirty="0">
                <a:latin typeface="Comic Sans MS"/>
                <a:ea typeface="+mn-lt"/>
                <a:cs typeface="+mn-lt"/>
              </a:rPr>
              <a:t> </a:t>
            </a:r>
            <a:r>
              <a:rPr lang="en-US" b="1" err="1">
                <a:latin typeface="Comic Sans MS"/>
                <a:ea typeface="+mn-lt"/>
                <a:cs typeface="+mn-lt"/>
              </a:rPr>
              <a:t>sicrhau</a:t>
            </a:r>
            <a:r>
              <a:rPr lang="en-US" b="1" dirty="0">
                <a:latin typeface="Comic Sans MS"/>
                <a:ea typeface="+mn-lt"/>
                <a:cs typeface="+mn-lt"/>
              </a:rPr>
              <a:t> </a:t>
            </a:r>
            <a:r>
              <a:rPr lang="en-US" b="1" err="1">
                <a:latin typeface="Comic Sans MS"/>
                <a:ea typeface="+mn-lt"/>
                <a:cs typeface="+mn-lt"/>
              </a:rPr>
              <a:t>cynnydd</a:t>
            </a:r>
            <a:r>
              <a:rPr lang="en-US" b="1" dirty="0">
                <a:latin typeface="Comic Sans MS"/>
                <a:ea typeface="+mn-lt"/>
                <a:cs typeface="+mn-lt"/>
              </a:rPr>
              <a:t> </a:t>
            </a:r>
            <a:r>
              <a:rPr lang="en-US" b="1" err="1">
                <a:latin typeface="Comic Sans MS"/>
                <a:ea typeface="+mn-lt"/>
                <a:cs typeface="+mn-lt"/>
              </a:rPr>
              <a:t>yn</a:t>
            </a:r>
            <a:r>
              <a:rPr lang="en-US" b="1" dirty="0">
                <a:latin typeface="Comic Sans MS"/>
                <a:ea typeface="+mn-lt"/>
                <a:cs typeface="+mn-lt"/>
              </a:rPr>
              <a:t> y </a:t>
            </a:r>
            <a:r>
              <a:rPr lang="en-US" b="1" err="1">
                <a:latin typeface="Comic Sans MS"/>
                <a:ea typeface="+mn-lt"/>
                <a:cs typeface="+mn-lt"/>
              </a:rPr>
              <a:t>sgiliau</a:t>
            </a:r>
            <a:r>
              <a:rPr lang="en-US" b="1" dirty="0">
                <a:latin typeface="Comic Sans MS"/>
                <a:ea typeface="+mn-lt"/>
                <a:cs typeface="+mn-lt"/>
              </a:rPr>
              <a:t> </a:t>
            </a:r>
            <a:r>
              <a:rPr lang="en-US" b="1" err="1">
                <a:latin typeface="Comic Sans MS"/>
                <a:ea typeface="+mn-lt"/>
                <a:cs typeface="+mn-lt"/>
              </a:rPr>
              <a:t>ar</a:t>
            </a:r>
            <a:r>
              <a:rPr lang="en-US" b="1" dirty="0">
                <a:latin typeface="Comic Sans MS"/>
                <a:ea typeface="+mn-lt"/>
                <a:cs typeface="+mn-lt"/>
              </a:rPr>
              <a:t> draws </a:t>
            </a:r>
            <a:r>
              <a:rPr lang="en-US" b="1" err="1">
                <a:latin typeface="Comic Sans MS"/>
                <a:ea typeface="+mn-lt"/>
                <a:cs typeface="+mn-lt"/>
              </a:rPr>
              <a:t>pob</a:t>
            </a:r>
            <a:r>
              <a:rPr lang="en-US" b="1" dirty="0">
                <a:latin typeface="Comic Sans MS"/>
                <a:ea typeface="+mn-lt"/>
                <a:cs typeface="+mn-lt"/>
              </a:rPr>
              <a:t> </a:t>
            </a:r>
            <a:r>
              <a:rPr lang="en-US" b="1" err="1">
                <a:latin typeface="Comic Sans MS"/>
                <a:ea typeface="+mn-lt"/>
                <a:cs typeface="+mn-lt"/>
              </a:rPr>
              <a:t>maes</a:t>
            </a:r>
            <a:r>
              <a:rPr lang="en-US" b="1" dirty="0">
                <a:latin typeface="Comic Sans MS"/>
                <a:ea typeface="+mn-lt"/>
                <a:cs typeface="+mn-lt"/>
              </a:rPr>
              <a:t> y </a:t>
            </a:r>
            <a:r>
              <a:rPr lang="en-US" b="1" err="1">
                <a:latin typeface="Comic Sans MS"/>
                <a:ea typeface="+mn-lt"/>
                <a:cs typeface="+mn-lt"/>
              </a:rPr>
              <a:t>cwricwlwm</a:t>
            </a:r>
            <a:r>
              <a:rPr lang="en-US" b="1" dirty="0">
                <a:latin typeface="Comic Sans MS"/>
                <a:ea typeface="+mn-lt"/>
                <a:cs typeface="+mn-lt"/>
              </a:rPr>
              <a:t>.</a:t>
            </a:r>
            <a:endParaRPr lang="en-US" b="1" dirty="0">
              <a:latin typeface="Comic Sans MS"/>
            </a:endParaRPr>
          </a:p>
        </p:txBody>
      </p:sp>
    </p:spTree>
    <p:extLst>
      <p:ext uri="{BB962C8B-B14F-4D97-AF65-F5344CB8AC3E}">
        <p14:creationId xmlns:p14="http://schemas.microsoft.com/office/powerpoint/2010/main" val="34129736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white background with blue text&#10;&#10;Description automatically generated">
            <a:extLst>
              <a:ext uri="{FF2B5EF4-FFF2-40B4-BE49-F238E27FC236}">
                <a16:creationId xmlns:a16="http://schemas.microsoft.com/office/drawing/2014/main" id="{0742229C-AFCA-0D40-7F18-A6B60E33C3FA}"/>
              </a:ext>
            </a:extLst>
          </p:cNvPr>
          <p:cNvPicPr>
            <a:picLocks noChangeAspect="1"/>
          </p:cNvPicPr>
          <p:nvPr/>
        </p:nvPicPr>
        <p:blipFill rotWithShape="1">
          <a:blip r:embed="rId2"/>
          <a:srcRect t="19"/>
          <a:stretch/>
        </p:blipFill>
        <p:spPr>
          <a:xfrm>
            <a:off x="20" y="1282"/>
            <a:ext cx="12191980" cy="6856718"/>
          </a:xfrm>
          <a:prstGeom prst="rect">
            <a:avLst/>
          </a:prstGeom>
        </p:spPr>
      </p:pic>
      <p:pic>
        <p:nvPicPr>
          <p:cNvPr id="2" name="Picture 1" descr="A screenshot of a computer screen&#10;&#10;Description automatically generated">
            <a:extLst>
              <a:ext uri="{FF2B5EF4-FFF2-40B4-BE49-F238E27FC236}">
                <a16:creationId xmlns:a16="http://schemas.microsoft.com/office/drawing/2014/main" id="{0E8496D7-6B42-4F57-C7FB-3AB18A0E2570}"/>
              </a:ext>
            </a:extLst>
          </p:cNvPr>
          <p:cNvPicPr>
            <a:picLocks noChangeAspect="1"/>
          </p:cNvPicPr>
          <p:nvPr/>
        </p:nvPicPr>
        <p:blipFill>
          <a:blip r:embed="rId3"/>
          <a:stretch>
            <a:fillRect/>
          </a:stretch>
        </p:blipFill>
        <p:spPr>
          <a:xfrm>
            <a:off x="5373465" y="1180756"/>
            <a:ext cx="6607449" cy="4318001"/>
          </a:xfrm>
          <a:prstGeom prst="rect">
            <a:avLst/>
          </a:prstGeom>
          <a:ln w="57150">
            <a:solidFill>
              <a:srgbClr val="4472C4"/>
            </a:solidFill>
          </a:ln>
        </p:spPr>
      </p:pic>
      <p:sp>
        <p:nvSpPr>
          <p:cNvPr id="5" name="TextBox 4">
            <a:extLst>
              <a:ext uri="{FF2B5EF4-FFF2-40B4-BE49-F238E27FC236}">
                <a16:creationId xmlns:a16="http://schemas.microsoft.com/office/drawing/2014/main" id="{0833FDE7-1F82-A47D-451A-154A272FB50A}"/>
              </a:ext>
            </a:extLst>
          </p:cNvPr>
          <p:cNvSpPr txBox="1"/>
          <p:nvPr/>
        </p:nvSpPr>
        <p:spPr>
          <a:xfrm>
            <a:off x="119892" y="751035"/>
            <a:ext cx="5144407"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US" sz="2800" dirty="0">
                <a:solidFill>
                  <a:schemeClr val="accent5"/>
                </a:solidFill>
                <a:latin typeface="Comic Sans MS"/>
                <a:ea typeface="+mn-lt"/>
                <a:cs typeface="+mn-lt"/>
              </a:rPr>
              <a:t>Literacy Framework</a:t>
            </a:r>
          </a:p>
          <a:p>
            <a:pPr marL="457200" indent="-457200">
              <a:buFont typeface="Arial"/>
              <a:buChar char="•"/>
            </a:pPr>
            <a:r>
              <a:rPr lang="en-US" sz="2800" dirty="0">
                <a:solidFill>
                  <a:schemeClr val="accent5"/>
                </a:solidFill>
                <a:latin typeface="Comic Sans MS"/>
                <a:ea typeface="+mn-lt"/>
                <a:cs typeface="+mn-lt"/>
              </a:rPr>
              <a:t>Numeracy Framework</a:t>
            </a:r>
          </a:p>
          <a:p>
            <a:pPr marL="457200" indent="-457200">
              <a:buFont typeface="Arial"/>
              <a:buChar char="•"/>
            </a:pPr>
            <a:r>
              <a:rPr lang="en-US" sz="2800" dirty="0">
                <a:solidFill>
                  <a:schemeClr val="accent5"/>
                </a:solidFill>
                <a:latin typeface="Comic Sans MS"/>
                <a:ea typeface="+mn-lt"/>
                <a:cs typeface="+mn-lt"/>
              </a:rPr>
              <a:t>Digital Competency  Framework</a:t>
            </a:r>
          </a:p>
          <a:p>
            <a:r>
              <a:rPr lang="en-US" sz="2800" dirty="0">
                <a:solidFill>
                  <a:schemeClr val="accent5"/>
                </a:solidFill>
                <a:latin typeface="Comic Sans MS"/>
                <a:ea typeface="+mn-lt"/>
                <a:cs typeface="+mn-lt"/>
              </a:rPr>
              <a:t> </a:t>
            </a:r>
            <a:r>
              <a:rPr lang="en-US" sz="2800" dirty="0">
                <a:solidFill>
                  <a:srgbClr val="514843"/>
                </a:solidFill>
                <a:latin typeface="Comic Sans MS"/>
                <a:ea typeface="+mn-lt"/>
                <a:cs typeface="+mn-lt"/>
              </a:rPr>
              <a:t>                                </a:t>
            </a:r>
            <a:endParaRPr lang="en-US" sz="2800" dirty="0">
              <a:solidFill>
                <a:srgbClr val="514843"/>
              </a:solidFill>
              <a:latin typeface="Comic Sans MS"/>
              <a:ea typeface="Calibri"/>
              <a:cs typeface="Calibri"/>
            </a:endParaRPr>
          </a:p>
        </p:txBody>
      </p:sp>
      <p:sp>
        <p:nvSpPr>
          <p:cNvPr id="6" name="TextBox 6">
            <a:extLst>
              <a:ext uri="{FF2B5EF4-FFF2-40B4-BE49-F238E27FC236}">
                <a16:creationId xmlns:a16="http://schemas.microsoft.com/office/drawing/2014/main" id="{83D8F841-CF87-B7C6-DA7E-57AD801FD7A6}"/>
              </a:ext>
            </a:extLst>
          </p:cNvPr>
          <p:cNvSpPr txBox="1"/>
          <p:nvPr/>
        </p:nvSpPr>
        <p:spPr>
          <a:xfrm>
            <a:off x="747241" y="4799614"/>
            <a:ext cx="3260215" cy="83099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1200">
                <a:hlinkClick r:id="rId4"/>
              </a:rPr>
              <a:t>https://hwb.gov.wales/curriculum-for-wales/cross-curricular-skills-frameworks/#literacy-and-numeracy-framework</a:t>
            </a:r>
            <a:endParaRPr lang="en-GB" sz="1200"/>
          </a:p>
          <a:p>
            <a:pPr algn="ctr"/>
            <a:endParaRPr lang="en-GB" sz="1200"/>
          </a:p>
        </p:txBody>
      </p:sp>
      <p:sp>
        <p:nvSpPr>
          <p:cNvPr id="7" name="TextBox 6">
            <a:extLst>
              <a:ext uri="{FF2B5EF4-FFF2-40B4-BE49-F238E27FC236}">
                <a16:creationId xmlns:a16="http://schemas.microsoft.com/office/drawing/2014/main" id="{D666BFF1-6929-5500-C179-60F2DBAF53B6}"/>
              </a:ext>
            </a:extLst>
          </p:cNvPr>
          <p:cNvSpPr txBox="1"/>
          <p:nvPr/>
        </p:nvSpPr>
        <p:spPr>
          <a:xfrm>
            <a:off x="44824" y="89647"/>
            <a:ext cx="1207246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latin typeface="Comic Sans MS"/>
                <a:ea typeface="+mn-lt"/>
                <a:cs typeface="+mn-lt"/>
              </a:rPr>
              <a:t>Cross-curricular skills framework                           </a:t>
            </a:r>
            <a:endParaRPr lang="en-US" sz="2800" dirty="0">
              <a:latin typeface="Comic Sans MS"/>
              <a:ea typeface="Calibri"/>
              <a:cs typeface="Calibri"/>
            </a:endParaRPr>
          </a:p>
        </p:txBody>
      </p:sp>
      <p:sp>
        <p:nvSpPr>
          <p:cNvPr id="8" name="TextBox 7">
            <a:extLst>
              <a:ext uri="{FF2B5EF4-FFF2-40B4-BE49-F238E27FC236}">
                <a16:creationId xmlns:a16="http://schemas.microsoft.com/office/drawing/2014/main" id="{03C7EFB3-0BBB-EA14-355D-69BE0073F306}"/>
              </a:ext>
            </a:extLst>
          </p:cNvPr>
          <p:cNvSpPr txBox="1"/>
          <p:nvPr/>
        </p:nvSpPr>
        <p:spPr>
          <a:xfrm>
            <a:off x="749709" y="2488791"/>
            <a:ext cx="3456214"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dirty="0">
                <a:latin typeface="Comic Sans MS"/>
                <a:ea typeface="+mn-lt"/>
                <a:cs typeface="+mn-lt"/>
              </a:rPr>
              <a:t>Literacy, numeracy and digital competence are mandatory cross-curricular skills within the Curriculum for Wales. This means that progress must be ensured in the skills across all areas of the curriculum.</a:t>
            </a:r>
            <a:endParaRPr lang="en-US" b="1" dirty="0">
              <a:latin typeface="Comic Sans MS"/>
            </a:endParaRPr>
          </a:p>
        </p:txBody>
      </p:sp>
    </p:spTree>
    <p:extLst>
      <p:ext uri="{BB962C8B-B14F-4D97-AF65-F5344CB8AC3E}">
        <p14:creationId xmlns:p14="http://schemas.microsoft.com/office/powerpoint/2010/main" val="24942447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white background with blue text&#10;&#10;Description automatically generated">
            <a:extLst>
              <a:ext uri="{FF2B5EF4-FFF2-40B4-BE49-F238E27FC236}">
                <a16:creationId xmlns:a16="http://schemas.microsoft.com/office/drawing/2014/main" id="{0742229C-AFCA-0D40-7F18-A6B60E33C3FA}"/>
              </a:ext>
            </a:extLst>
          </p:cNvPr>
          <p:cNvPicPr>
            <a:picLocks noChangeAspect="1"/>
          </p:cNvPicPr>
          <p:nvPr/>
        </p:nvPicPr>
        <p:blipFill rotWithShape="1">
          <a:blip r:embed="rId2"/>
          <a:srcRect t="19"/>
          <a:stretch/>
        </p:blipFill>
        <p:spPr>
          <a:xfrm>
            <a:off x="20" y="1282"/>
            <a:ext cx="12191980" cy="6856718"/>
          </a:xfrm>
          <a:prstGeom prst="rect">
            <a:avLst/>
          </a:prstGeom>
        </p:spPr>
      </p:pic>
      <p:sp>
        <p:nvSpPr>
          <p:cNvPr id="2" name="TextBox 1">
            <a:extLst>
              <a:ext uri="{FF2B5EF4-FFF2-40B4-BE49-F238E27FC236}">
                <a16:creationId xmlns:a16="http://schemas.microsoft.com/office/drawing/2014/main" id="{E708D8FB-22D9-80C3-89C5-D08D067FF8F9}"/>
              </a:ext>
            </a:extLst>
          </p:cNvPr>
          <p:cNvSpPr txBox="1"/>
          <p:nvPr/>
        </p:nvSpPr>
        <p:spPr>
          <a:xfrm>
            <a:off x="194235" y="164353"/>
            <a:ext cx="11429999" cy="566308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dirty="0">
                <a:latin typeface="Comic Sans MS"/>
                <a:ea typeface="Calibri"/>
                <a:cs typeface="Calibri"/>
              </a:rPr>
              <a:t>Beth </a:t>
            </a:r>
            <a:r>
              <a:rPr lang="en-US" sz="2800" err="1">
                <a:latin typeface="Comic Sans MS"/>
                <a:ea typeface="Calibri"/>
                <a:cs typeface="Calibri"/>
              </a:rPr>
              <a:t>yw</a:t>
            </a:r>
            <a:r>
              <a:rPr lang="en-US" sz="2800" dirty="0">
                <a:latin typeface="Comic Sans MS"/>
                <a:ea typeface="Calibri"/>
                <a:cs typeface="Calibri"/>
              </a:rPr>
              <a:t> </a:t>
            </a:r>
            <a:r>
              <a:rPr lang="en-US" sz="2800" err="1">
                <a:latin typeface="Comic Sans MS"/>
                <a:ea typeface="Calibri"/>
                <a:cs typeface="Calibri"/>
              </a:rPr>
              <a:t>dysgu</a:t>
            </a:r>
            <a:r>
              <a:rPr lang="en-US" sz="2800" dirty="0">
                <a:latin typeface="Comic Sans MS"/>
                <a:ea typeface="Calibri"/>
                <a:cs typeface="Calibri"/>
              </a:rPr>
              <a:t> </a:t>
            </a:r>
            <a:r>
              <a:rPr lang="en-US" sz="2800" err="1">
                <a:latin typeface="Comic Sans MS"/>
                <a:ea typeface="Calibri"/>
                <a:cs typeface="Calibri"/>
              </a:rPr>
              <a:t>trawsgwricwlaidd</a:t>
            </a:r>
            <a:r>
              <a:rPr lang="en-US" sz="2800" dirty="0">
                <a:latin typeface="Comic Sans MS"/>
                <a:ea typeface="Calibri"/>
                <a:cs typeface="Calibri"/>
              </a:rPr>
              <a:t>?</a:t>
            </a:r>
            <a:endParaRPr lang="en-US"/>
          </a:p>
          <a:p>
            <a:endParaRPr lang="en-US" sz="2800" dirty="0">
              <a:latin typeface="Comic Sans MS"/>
              <a:ea typeface="Calibri"/>
              <a:cs typeface="Calibri"/>
            </a:endParaRPr>
          </a:p>
          <a:p>
            <a:endParaRPr lang="en-US" sz="2800" dirty="0">
              <a:latin typeface="Comic Sans MS"/>
              <a:ea typeface="Calibri"/>
              <a:cs typeface="Calibri"/>
            </a:endParaRPr>
          </a:p>
          <a:p>
            <a:endParaRPr lang="en-US" sz="2800" dirty="0">
              <a:latin typeface="Comic Sans MS"/>
              <a:ea typeface="Calibri"/>
              <a:cs typeface="Calibri"/>
            </a:endParaRPr>
          </a:p>
          <a:p>
            <a:endParaRPr lang="en-US" sz="2800" dirty="0">
              <a:latin typeface="Comic Sans MS"/>
              <a:ea typeface="Calibri"/>
              <a:cs typeface="Calibri"/>
            </a:endParaRPr>
          </a:p>
          <a:p>
            <a:endParaRPr lang="en-US" sz="2800" dirty="0">
              <a:latin typeface="Comic Sans MS"/>
              <a:ea typeface="Calibri"/>
              <a:cs typeface="Calibri"/>
            </a:endParaRPr>
          </a:p>
          <a:p>
            <a:endParaRPr lang="en-US" sz="2800" dirty="0">
              <a:latin typeface="Comic Sans MS"/>
              <a:ea typeface="Calibri"/>
              <a:cs typeface="Calibri"/>
            </a:endParaRPr>
          </a:p>
          <a:p>
            <a:endParaRPr lang="en-US" sz="2800" dirty="0">
              <a:latin typeface="Comic Sans MS"/>
              <a:ea typeface="Calibri"/>
              <a:cs typeface="Calibri"/>
            </a:endParaRPr>
          </a:p>
          <a:p>
            <a:endParaRPr lang="en-US" sz="2800" dirty="0">
              <a:latin typeface="Comic Sans MS"/>
              <a:ea typeface="Calibri"/>
              <a:cs typeface="Calibri"/>
            </a:endParaRPr>
          </a:p>
          <a:p>
            <a:endParaRPr lang="en-US" sz="2800" dirty="0">
              <a:latin typeface="Comic Sans MS"/>
              <a:ea typeface="Calibri"/>
              <a:cs typeface="Calibri"/>
            </a:endParaRPr>
          </a:p>
          <a:p>
            <a:endParaRPr lang="en-US" dirty="0">
              <a:latin typeface="Calibri" panose="020F0502020204030204"/>
              <a:ea typeface="Calibri"/>
              <a:cs typeface="Calibri"/>
            </a:endParaRPr>
          </a:p>
          <a:p>
            <a:pPr algn="ctr"/>
            <a:r>
              <a:rPr lang="en-US" sz="2800" dirty="0">
                <a:latin typeface="Comic Sans MS"/>
                <a:ea typeface="Calibri"/>
                <a:cs typeface="Calibri"/>
              </a:rPr>
              <a:t>Oes </a:t>
            </a:r>
            <a:r>
              <a:rPr lang="en-US" sz="2800" dirty="0" err="1">
                <a:latin typeface="Comic Sans MS"/>
                <a:ea typeface="Calibri"/>
                <a:cs typeface="Calibri"/>
              </a:rPr>
              <a:t>buddion</a:t>
            </a:r>
            <a:r>
              <a:rPr lang="en-US" sz="2800" dirty="0">
                <a:latin typeface="Comic Sans MS"/>
                <a:ea typeface="Calibri"/>
                <a:cs typeface="Calibri"/>
              </a:rPr>
              <a:t> </a:t>
            </a:r>
            <a:r>
              <a:rPr lang="en-US" sz="2800" dirty="0" err="1">
                <a:latin typeface="Comic Sans MS"/>
                <a:ea typeface="Calibri"/>
                <a:cs typeface="Calibri"/>
              </a:rPr>
              <a:t>dysgu</a:t>
            </a:r>
            <a:r>
              <a:rPr lang="en-US" sz="2800" dirty="0">
                <a:latin typeface="Comic Sans MS"/>
                <a:ea typeface="Calibri"/>
                <a:cs typeface="Calibri"/>
              </a:rPr>
              <a:t> </a:t>
            </a:r>
            <a:r>
              <a:rPr lang="en-US" sz="2800" dirty="0" err="1">
                <a:latin typeface="Comic Sans MS"/>
                <a:ea typeface="Calibri"/>
                <a:cs typeface="Calibri"/>
              </a:rPr>
              <a:t>yn</a:t>
            </a:r>
            <a:r>
              <a:rPr lang="en-US" sz="2800" dirty="0">
                <a:latin typeface="Comic Sans MS"/>
                <a:ea typeface="Calibri"/>
                <a:cs typeface="Calibri"/>
              </a:rPr>
              <a:t> </a:t>
            </a:r>
            <a:r>
              <a:rPr lang="en-US" sz="2800" dirty="0" err="1">
                <a:latin typeface="Comic Sans MS"/>
                <a:ea typeface="Calibri"/>
                <a:cs typeface="Calibri"/>
              </a:rPr>
              <a:t>drawsgwricwlaidd</a:t>
            </a:r>
            <a:r>
              <a:rPr lang="en-US" sz="2800" dirty="0">
                <a:latin typeface="Comic Sans MS"/>
                <a:ea typeface="Calibri"/>
                <a:cs typeface="Calibri"/>
              </a:rPr>
              <a:t>? </a:t>
            </a:r>
          </a:p>
          <a:p>
            <a:endParaRPr lang="en-US" dirty="0">
              <a:ea typeface="Calibri"/>
              <a:cs typeface="Calibri"/>
            </a:endParaRPr>
          </a:p>
          <a:p>
            <a:endParaRPr lang="en-US" dirty="0">
              <a:ea typeface="Calibri"/>
              <a:cs typeface="Calibri"/>
            </a:endParaRPr>
          </a:p>
        </p:txBody>
      </p:sp>
      <p:pic>
        <p:nvPicPr>
          <p:cNvPr id="3" name="Picture 2" descr="What are Cross-Curricular Skills? – Cilffriw Primary School">
            <a:extLst>
              <a:ext uri="{FF2B5EF4-FFF2-40B4-BE49-F238E27FC236}">
                <a16:creationId xmlns:a16="http://schemas.microsoft.com/office/drawing/2014/main" id="{750CF652-1286-6D89-AE11-9ADB7F3C1013}"/>
              </a:ext>
            </a:extLst>
          </p:cNvPr>
          <p:cNvPicPr>
            <a:picLocks noChangeAspect="1"/>
          </p:cNvPicPr>
          <p:nvPr/>
        </p:nvPicPr>
        <p:blipFill>
          <a:blip r:embed="rId3"/>
          <a:stretch>
            <a:fillRect/>
          </a:stretch>
        </p:blipFill>
        <p:spPr>
          <a:xfrm>
            <a:off x="2821641" y="748178"/>
            <a:ext cx="5667687" cy="3978587"/>
          </a:xfrm>
          <a:prstGeom prst="rect">
            <a:avLst/>
          </a:prstGeom>
        </p:spPr>
      </p:pic>
      <p:pic>
        <p:nvPicPr>
          <p:cNvPr id="7" name="Picture 6" descr="Premium Vector | Five minutes stopwatch icon timer symbol 5 min waiting  time vector illustration">
            <a:extLst>
              <a:ext uri="{FF2B5EF4-FFF2-40B4-BE49-F238E27FC236}">
                <a16:creationId xmlns:a16="http://schemas.microsoft.com/office/drawing/2014/main" id="{241F9858-6DC2-C605-3F8A-0B1F0562901E}"/>
              </a:ext>
            </a:extLst>
          </p:cNvPr>
          <p:cNvPicPr>
            <a:picLocks noChangeAspect="1"/>
          </p:cNvPicPr>
          <p:nvPr/>
        </p:nvPicPr>
        <p:blipFill>
          <a:blip r:embed="rId4"/>
          <a:stretch>
            <a:fillRect/>
          </a:stretch>
        </p:blipFill>
        <p:spPr>
          <a:xfrm>
            <a:off x="81615" y="74145"/>
            <a:ext cx="1360769" cy="1360769"/>
          </a:xfrm>
          <a:prstGeom prst="rect">
            <a:avLst/>
          </a:prstGeom>
        </p:spPr>
      </p:pic>
      <p:pic>
        <p:nvPicPr>
          <p:cNvPr id="5" name="Picture 4" descr="The Top 3 - YouTube">
            <a:extLst>
              <a:ext uri="{FF2B5EF4-FFF2-40B4-BE49-F238E27FC236}">
                <a16:creationId xmlns:a16="http://schemas.microsoft.com/office/drawing/2014/main" id="{82ED505E-590A-418C-166B-DD64565F3E3F}"/>
              </a:ext>
            </a:extLst>
          </p:cNvPr>
          <p:cNvPicPr>
            <a:picLocks noChangeAspect="1"/>
          </p:cNvPicPr>
          <p:nvPr/>
        </p:nvPicPr>
        <p:blipFill>
          <a:blip r:embed="rId5"/>
          <a:stretch>
            <a:fillRect/>
          </a:stretch>
        </p:blipFill>
        <p:spPr>
          <a:xfrm>
            <a:off x="9566555" y="1670143"/>
            <a:ext cx="2143125" cy="2143125"/>
          </a:xfrm>
          <a:prstGeom prst="rect">
            <a:avLst/>
          </a:prstGeom>
        </p:spPr>
      </p:pic>
    </p:spTree>
    <p:extLst>
      <p:ext uri="{BB962C8B-B14F-4D97-AF65-F5344CB8AC3E}">
        <p14:creationId xmlns:p14="http://schemas.microsoft.com/office/powerpoint/2010/main" val="23564163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white background with blue text&#10;&#10;Description automatically generated">
            <a:extLst>
              <a:ext uri="{FF2B5EF4-FFF2-40B4-BE49-F238E27FC236}">
                <a16:creationId xmlns:a16="http://schemas.microsoft.com/office/drawing/2014/main" id="{0742229C-AFCA-0D40-7F18-A6B60E33C3FA}"/>
              </a:ext>
            </a:extLst>
          </p:cNvPr>
          <p:cNvPicPr>
            <a:picLocks noChangeAspect="1"/>
          </p:cNvPicPr>
          <p:nvPr/>
        </p:nvPicPr>
        <p:blipFill rotWithShape="1">
          <a:blip r:embed="rId2"/>
          <a:srcRect t="19"/>
          <a:stretch/>
        </p:blipFill>
        <p:spPr>
          <a:xfrm>
            <a:off x="20" y="1282"/>
            <a:ext cx="12191980" cy="6856718"/>
          </a:xfrm>
          <a:prstGeom prst="rect">
            <a:avLst/>
          </a:prstGeom>
        </p:spPr>
      </p:pic>
      <p:sp>
        <p:nvSpPr>
          <p:cNvPr id="3" name="TextBox 2">
            <a:extLst>
              <a:ext uri="{FF2B5EF4-FFF2-40B4-BE49-F238E27FC236}">
                <a16:creationId xmlns:a16="http://schemas.microsoft.com/office/drawing/2014/main" id="{7EE7475D-1A32-B54A-DF78-3E8389D7F3B6}"/>
              </a:ext>
            </a:extLst>
          </p:cNvPr>
          <p:cNvSpPr txBox="1"/>
          <p:nvPr/>
        </p:nvSpPr>
        <p:spPr>
          <a:xfrm>
            <a:off x="194235" y="164353"/>
            <a:ext cx="11429999" cy="566308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dirty="0">
                <a:latin typeface="Comic Sans MS"/>
                <a:ea typeface="Calibri"/>
                <a:cs typeface="Calibri"/>
              </a:rPr>
              <a:t>What is cross-curricular teaching?</a:t>
            </a:r>
            <a:endParaRPr lang="en-US" dirty="0"/>
          </a:p>
          <a:p>
            <a:endParaRPr lang="en-US" sz="2800" dirty="0">
              <a:latin typeface="Comic Sans MS"/>
              <a:ea typeface="Calibri"/>
              <a:cs typeface="Calibri"/>
            </a:endParaRPr>
          </a:p>
          <a:p>
            <a:endParaRPr lang="en-US" sz="2800" dirty="0">
              <a:latin typeface="Comic Sans MS"/>
              <a:ea typeface="Calibri"/>
              <a:cs typeface="Calibri"/>
            </a:endParaRPr>
          </a:p>
          <a:p>
            <a:endParaRPr lang="en-US" sz="2800" dirty="0">
              <a:latin typeface="Comic Sans MS"/>
              <a:ea typeface="Calibri"/>
              <a:cs typeface="Calibri"/>
            </a:endParaRPr>
          </a:p>
          <a:p>
            <a:endParaRPr lang="en-US" sz="2800" dirty="0">
              <a:latin typeface="Comic Sans MS"/>
              <a:ea typeface="Calibri"/>
              <a:cs typeface="Calibri"/>
            </a:endParaRPr>
          </a:p>
          <a:p>
            <a:endParaRPr lang="en-US" sz="2800" dirty="0">
              <a:latin typeface="Comic Sans MS"/>
              <a:ea typeface="Calibri"/>
              <a:cs typeface="Calibri"/>
            </a:endParaRPr>
          </a:p>
          <a:p>
            <a:endParaRPr lang="en-US" sz="2800" dirty="0">
              <a:latin typeface="Comic Sans MS"/>
              <a:ea typeface="Calibri"/>
              <a:cs typeface="Calibri"/>
            </a:endParaRPr>
          </a:p>
          <a:p>
            <a:endParaRPr lang="en-US" sz="2800" dirty="0">
              <a:latin typeface="Comic Sans MS"/>
              <a:ea typeface="Calibri"/>
              <a:cs typeface="Calibri"/>
            </a:endParaRPr>
          </a:p>
          <a:p>
            <a:endParaRPr lang="en-US" sz="2800" dirty="0">
              <a:latin typeface="Comic Sans MS"/>
              <a:ea typeface="Calibri"/>
              <a:cs typeface="Calibri"/>
            </a:endParaRPr>
          </a:p>
          <a:p>
            <a:endParaRPr lang="en-US" sz="2800" dirty="0">
              <a:latin typeface="Comic Sans MS"/>
              <a:ea typeface="Calibri"/>
              <a:cs typeface="Calibri"/>
            </a:endParaRPr>
          </a:p>
          <a:p>
            <a:endParaRPr lang="en-US" dirty="0">
              <a:latin typeface="Calibri" panose="020F0502020204030204"/>
              <a:ea typeface="Calibri"/>
              <a:cs typeface="Calibri"/>
            </a:endParaRPr>
          </a:p>
          <a:p>
            <a:pPr algn="ctr"/>
            <a:r>
              <a:rPr lang="en-US" sz="2800" dirty="0">
                <a:latin typeface="Comic Sans MS"/>
                <a:ea typeface="Calibri"/>
                <a:cs typeface="Calibri"/>
              </a:rPr>
              <a:t>Are there benefits in cross-curricular teaching?</a:t>
            </a:r>
          </a:p>
          <a:p>
            <a:endParaRPr lang="en-US" dirty="0">
              <a:ea typeface="Calibri"/>
              <a:cs typeface="Calibri"/>
            </a:endParaRPr>
          </a:p>
          <a:p>
            <a:endParaRPr lang="en-US" dirty="0">
              <a:ea typeface="Calibri"/>
              <a:cs typeface="Calibri"/>
            </a:endParaRPr>
          </a:p>
        </p:txBody>
      </p:sp>
      <p:pic>
        <p:nvPicPr>
          <p:cNvPr id="6" name="Picture 5" descr="What are Cross-Curricular Skills? – Cilffriw Primary School">
            <a:extLst>
              <a:ext uri="{FF2B5EF4-FFF2-40B4-BE49-F238E27FC236}">
                <a16:creationId xmlns:a16="http://schemas.microsoft.com/office/drawing/2014/main" id="{96A3495F-0AE7-BD70-165A-3B56D9E54487}"/>
              </a:ext>
            </a:extLst>
          </p:cNvPr>
          <p:cNvPicPr>
            <a:picLocks noChangeAspect="1"/>
          </p:cNvPicPr>
          <p:nvPr/>
        </p:nvPicPr>
        <p:blipFill>
          <a:blip r:embed="rId3"/>
          <a:stretch>
            <a:fillRect/>
          </a:stretch>
        </p:blipFill>
        <p:spPr>
          <a:xfrm>
            <a:off x="2821641" y="748178"/>
            <a:ext cx="5667687" cy="3978587"/>
          </a:xfrm>
          <a:prstGeom prst="rect">
            <a:avLst/>
          </a:prstGeom>
        </p:spPr>
      </p:pic>
      <p:pic>
        <p:nvPicPr>
          <p:cNvPr id="7" name="Picture 6" descr="Premium Vector | Five minutes stopwatch icon timer symbol 5 min waiting  time vector illustration">
            <a:extLst>
              <a:ext uri="{FF2B5EF4-FFF2-40B4-BE49-F238E27FC236}">
                <a16:creationId xmlns:a16="http://schemas.microsoft.com/office/drawing/2014/main" id="{1D268EB3-99D9-D871-A84B-A91815B65484}"/>
              </a:ext>
            </a:extLst>
          </p:cNvPr>
          <p:cNvPicPr>
            <a:picLocks noChangeAspect="1"/>
          </p:cNvPicPr>
          <p:nvPr/>
        </p:nvPicPr>
        <p:blipFill>
          <a:blip r:embed="rId4"/>
          <a:stretch>
            <a:fillRect/>
          </a:stretch>
        </p:blipFill>
        <p:spPr>
          <a:xfrm>
            <a:off x="81615" y="74145"/>
            <a:ext cx="1360769" cy="1360769"/>
          </a:xfrm>
          <a:prstGeom prst="rect">
            <a:avLst/>
          </a:prstGeom>
        </p:spPr>
      </p:pic>
      <p:pic>
        <p:nvPicPr>
          <p:cNvPr id="5" name="Picture 4" descr="The Top 3 - YouTube">
            <a:extLst>
              <a:ext uri="{FF2B5EF4-FFF2-40B4-BE49-F238E27FC236}">
                <a16:creationId xmlns:a16="http://schemas.microsoft.com/office/drawing/2014/main" id="{46B416E0-ECED-7D76-AA4F-B0E2AE1ACB65}"/>
              </a:ext>
            </a:extLst>
          </p:cNvPr>
          <p:cNvPicPr>
            <a:picLocks noChangeAspect="1"/>
          </p:cNvPicPr>
          <p:nvPr/>
        </p:nvPicPr>
        <p:blipFill>
          <a:blip r:embed="rId5"/>
          <a:stretch>
            <a:fillRect/>
          </a:stretch>
        </p:blipFill>
        <p:spPr>
          <a:xfrm>
            <a:off x="9566555" y="1670143"/>
            <a:ext cx="2143125" cy="2143125"/>
          </a:xfrm>
          <a:prstGeom prst="rect">
            <a:avLst/>
          </a:prstGeom>
        </p:spPr>
      </p:pic>
    </p:spTree>
    <p:extLst>
      <p:ext uri="{BB962C8B-B14F-4D97-AF65-F5344CB8AC3E}">
        <p14:creationId xmlns:p14="http://schemas.microsoft.com/office/powerpoint/2010/main" val="9475218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white background with blue text&#10;&#10;Description automatically generated">
            <a:extLst>
              <a:ext uri="{FF2B5EF4-FFF2-40B4-BE49-F238E27FC236}">
                <a16:creationId xmlns:a16="http://schemas.microsoft.com/office/drawing/2014/main" id="{0742229C-AFCA-0D40-7F18-A6B60E33C3FA}"/>
              </a:ext>
            </a:extLst>
          </p:cNvPr>
          <p:cNvPicPr>
            <a:picLocks noChangeAspect="1"/>
          </p:cNvPicPr>
          <p:nvPr/>
        </p:nvPicPr>
        <p:blipFill rotWithShape="1">
          <a:blip r:embed="rId2"/>
          <a:srcRect t="19"/>
          <a:stretch/>
        </p:blipFill>
        <p:spPr>
          <a:xfrm>
            <a:off x="7491" y="1282"/>
            <a:ext cx="12191980" cy="6856718"/>
          </a:xfrm>
          <a:prstGeom prst="rect">
            <a:avLst/>
          </a:prstGeom>
        </p:spPr>
      </p:pic>
      <p:sp>
        <p:nvSpPr>
          <p:cNvPr id="2" name="TextBox 1">
            <a:extLst>
              <a:ext uri="{FF2B5EF4-FFF2-40B4-BE49-F238E27FC236}">
                <a16:creationId xmlns:a16="http://schemas.microsoft.com/office/drawing/2014/main" id="{837921EA-E100-FB4F-8248-4E5A0CBAC9B8}"/>
              </a:ext>
            </a:extLst>
          </p:cNvPr>
          <p:cNvSpPr txBox="1"/>
          <p:nvPr/>
        </p:nvSpPr>
        <p:spPr>
          <a:xfrm>
            <a:off x="3725601" y="161728"/>
            <a:ext cx="475048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err="1">
                <a:solidFill>
                  <a:schemeClr val="accent1"/>
                </a:solidFill>
                <a:latin typeface="Comic Sans MS"/>
                <a:ea typeface="Calibri"/>
                <a:cs typeface="Calibri"/>
              </a:rPr>
              <a:t>Bachyn</a:t>
            </a:r>
            <a:r>
              <a:rPr lang="en-US" sz="3600" dirty="0">
                <a:latin typeface="Comic Sans MS"/>
                <a:ea typeface="Calibri"/>
                <a:cs typeface="Calibri"/>
              </a:rPr>
              <a:t> </a:t>
            </a:r>
            <a:endParaRPr lang="en-US" sz="3600" dirty="0">
              <a:latin typeface="Comic Sans MS"/>
            </a:endParaRPr>
          </a:p>
        </p:txBody>
      </p:sp>
      <p:pic>
        <p:nvPicPr>
          <p:cNvPr id="5" name="Picture 4" descr="Ymweliad a Amgueddfa Abergwili">
            <a:extLst>
              <a:ext uri="{FF2B5EF4-FFF2-40B4-BE49-F238E27FC236}">
                <a16:creationId xmlns:a16="http://schemas.microsoft.com/office/drawing/2014/main" id="{7A8A5DBE-8E84-FB4E-A7CE-AA072814BE2D}"/>
              </a:ext>
            </a:extLst>
          </p:cNvPr>
          <p:cNvPicPr>
            <a:picLocks noChangeAspect="1"/>
          </p:cNvPicPr>
          <p:nvPr/>
        </p:nvPicPr>
        <p:blipFill>
          <a:blip r:embed="rId3"/>
          <a:stretch>
            <a:fillRect/>
          </a:stretch>
        </p:blipFill>
        <p:spPr>
          <a:xfrm>
            <a:off x="4395694" y="1794034"/>
            <a:ext cx="3251199" cy="2156811"/>
          </a:xfrm>
          <a:prstGeom prst="rect">
            <a:avLst/>
          </a:prstGeom>
        </p:spPr>
      </p:pic>
      <p:sp>
        <p:nvSpPr>
          <p:cNvPr id="6" name="TextBox 5">
            <a:extLst>
              <a:ext uri="{FF2B5EF4-FFF2-40B4-BE49-F238E27FC236}">
                <a16:creationId xmlns:a16="http://schemas.microsoft.com/office/drawing/2014/main" id="{2B3541D9-4255-20C3-30DA-D183D17D422F}"/>
              </a:ext>
            </a:extLst>
          </p:cNvPr>
          <p:cNvSpPr txBox="1"/>
          <p:nvPr/>
        </p:nvSpPr>
        <p:spPr>
          <a:xfrm>
            <a:off x="315783" y="439351"/>
            <a:ext cx="432466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err="1">
                <a:latin typeface="Comic Sans MS"/>
                <a:ea typeface="Calibri"/>
                <a:cs typeface="Calibri"/>
              </a:rPr>
              <a:t>Ieithoedd</a:t>
            </a:r>
            <a:r>
              <a:rPr lang="en-GB" sz="2000" b="1" dirty="0">
                <a:latin typeface="Comic Sans MS"/>
                <a:ea typeface="Calibri"/>
                <a:cs typeface="Calibri"/>
              </a:rPr>
              <a:t>, </a:t>
            </a:r>
            <a:r>
              <a:rPr lang="en-GB" sz="2000" b="1" err="1">
                <a:latin typeface="Comic Sans MS"/>
                <a:ea typeface="Calibri"/>
                <a:cs typeface="Calibri"/>
              </a:rPr>
              <a:t>Llafar</a:t>
            </a:r>
            <a:r>
              <a:rPr lang="en-GB" sz="2000" b="1" dirty="0">
                <a:latin typeface="Comic Sans MS"/>
                <a:ea typeface="Calibri"/>
                <a:cs typeface="Calibri"/>
              </a:rPr>
              <a:t> a </a:t>
            </a:r>
            <a:r>
              <a:rPr lang="en-GB" sz="2000" b="1" err="1">
                <a:latin typeface="Comic Sans MS"/>
                <a:ea typeface="Calibri"/>
                <a:cs typeface="Calibri"/>
              </a:rPr>
              <a:t>Chyfathrebu</a:t>
            </a:r>
            <a:endParaRPr lang="en-US" sz="2000" b="1" err="1">
              <a:latin typeface="Comic Sans MS"/>
            </a:endParaRPr>
          </a:p>
        </p:txBody>
      </p:sp>
      <p:sp>
        <p:nvSpPr>
          <p:cNvPr id="7" name="TextBox 6">
            <a:extLst>
              <a:ext uri="{FF2B5EF4-FFF2-40B4-BE49-F238E27FC236}">
                <a16:creationId xmlns:a16="http://schemas.microsoft.com/office/drawing/2014/main" id="{1DBF3EAF-DD7E-2185-3DB1-640C0AF82FE8}"/>
              </a:ext>
            </a:extLst>
          </p:cNvPr>
          <p:cNvSpPr txBox="1"/>
          <p:nvPr/>
        </p:nvSpPr>
        <p:spPr>
          <a:xfrm>
            <a:off x="7584665" y="282468"/>
            <a:ext cx="432466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latin typeface="Comic Sans MS"/>
                <a:ea typeface="Calibri"/>
                <a:cs typeface="Calibri"/>
              </a:rPr>
              <a:t>Y </a:t>
            </a:r>
            <a:r>
              <a:rPr lang="en-GB" sz="2000" b="1" dirty="0" err="1">
                <a:latin typeface="Comic Sans MS"/>
                <a:ea typeface="Calibri"/>
                <a:cs typeface="Calibri"/>
              </a:rPr>
              <a:t>Dyniaethau</a:t>
            </a:r>
            <a:endParaRPr lang="en-US" sz="2000" b="1" dirty="0" err="1">
              <a:latin typeface="Comic Sans MS"/>
            </a:endParaRPr>
          </a:p>
        </p:txBody>
      </p:sp>
      <p:sp>
        <p:nvSpPr>
          <p:cNvPr id="8" name="TextBox 7">
            <a:extLst>
              <a:ext uri="{FF2B5EF4-FFF2-40B4-BE49-F238E27FC236}">
                <a16:creationId xmlns:a16="http://schemas.microsoft.com/office/drawing/2014/main" id="{70C47778-B47D-3C0B-A95A-725D420C096D}"/>
              </a:ext>
            </a:extLst>
          </p:cNvPr>
          <p:cNvSpPr txBox="1"/>
          <p:nvPr/>
        </p:nvSpPr>
        <p:spPr>
          <a:xfrm>
            <a:off x="1130077" y="1978291"/>
            <a:ext cx="255413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latin typeface="Comic Sans MS"/>
                <a:ea typeface="Calibri"/>
                <a:cs typeface="Calibri"/>
              </a:rPr>
              <a:t>Iechyd a Lles</a:t>
            </a:r>
            <a:endParaRPr lang="en-US" sz="2000">
              <a:latin typeface="Comic Sans MS"/>
              <a:ea typeface="Calibri" panose="020F0502020204030204"/>
              <a:cs typeface="Calibri" panose="020F0502020204030204"/>
            </a:endParaRPr>
          </a:p>
        </p:txBody>
      </p:sp>
      <p:sp>
        <p:nvSpPr>
          <p:cNvPr id="10" name="TextBox 9">
            <a:extLst>
              <a:ext uri="{FF2B5EF4-FFF2-40B4-BE49-F238E27FC236}">
                <a16:creationId xmlns:a16="http://schemas.microsoft.com/office/drawing/2014/main" id="{CE51E3A3-BC8F-21D3-D31B-46D29EF3597D}"/>
              </a:ext>
            </a:extLst>
          </p:cNvPr>
          <p:cNvSpPr txBox="1"/>
          <p:nvPr/>
        </p:nvSpPr>
        <p:spPr>
          <a:xfrm>
            <a:off x="5492900" y="4734939"/>
            <a:ext cx="432466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err="1">
                <a:latin typeface="Comic Sans MS"/>
                <a:ea typeface="Calibri"/>
                <a:cs typeface="Calibri"/>
              </a:rPr>
              <a:t>Celfyddydau</a:t>
            </a:r>
            <a:r>
              <a:rPr lang="en-GB" sz="2000" b="1" dirty="0">
                <a:latin typeface="Comic Sans MS"/>
                <a:ea typeface="Calibri"/>
                <a:cs typeface="Calibri"/>
              </a:rPr>
              <a:t> </a:t>
            </a:r>
            <a:r>
              <a:rPr lang="en-GB" sz="2000" b="1" err="1">
                <a:latin typeface="Comic Sans MS"/>
                <a:ea typeface="Calibri"/>
                <a:cs typeface="Calibri"/>
              </a:rPr>
              <a:t>Mynegiannol</a:t>
            </a:r>
            <a:endParaRPr lang="en-US" sz="2000" b="1" err="1">
              <a:latin typeface="Comic Sans MS"/>
            </a:endParaRPr>
          </a:p>
        </p:txBody>
      </p:sp>
      <p:sp>
        <p:nvSpPr>
          <p:cNvPr id="11" name="TextBox 10">
            <a:extLst>
              <a:ext uri="{FF2B5EF4-FFF2-40B4-BE49-F238E27FC236}">
                <a16:creationId xmlns:a16="http://schemas.microsoft.com/office/drawing/2014/main" id="{D2BEE089-67B2-BC85-0B38-102609A6D7CE}"/>
              </a:ext>
            </a:extLst>
          </p:cNvPr>
          <p:cNvSpPr txBox="1"/>
          <p:nvPr/>
        </p:nvSpPr>
        <p:spPr>
          <a:xfrm>
            <a:off x="2018" y="3950527"/>
            <a:ext cx="432466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err="1">
                <a:latin typeface="Comic Sans MS"/>
                <a:ea typeface="Calibri"/>
                <a:cs typeface="Calibri"/>
              </a:rPr>
              <a:t>Gwyddoniaeth</a:t>
            </a:r>
            <a:r>
              <a:rPr lang="en-GB" sz="2000" b="1" dirty="0">
                <a:latin typeface="Comic Sans MS"/>
                <a:ea typeface="Calibri"/>
                <a:cs typeface="Calibri"/>
              </a:rPr>
              <a:t> a </a:t>
            </a:r>
            <a:r>
              <a:rPr lang="en-GB" sz="2000" b="1" err="1">
                <a:latin typeface="Comic Sans MS"/>
                <a:ea typeface="Calibri"/>
                <a:cs typeface="Calibri"/>
              </a:rPr>
              <a:t>Thechnoleg</a:t>
            </a:r>
            <a:endParaRPr lang="en-US" sz="2000" b="1" err="1">
              <a:latin typeface="Comic Sans MS"/>
            </a:endParaRPr>
          </a:p>
        </p:txBody>
      </p:sp>
      <p:sp>
        <p:nvSpPr>
          <p:cNvPr id="12" name="TextBox 11">
            <a:extLst>
              <a:ext uri="{FF2B5EF4-FFF2-40B4-BE49-F238E27FC236}">
                <a16:creationId xmlns:a16="http://schemas.microsoft.com/office/drawing/2014/main" id="{82066ABD-CC82-C7B8-58B8-484B67597CE7}"/>
              </a:ext>
            </a:extLst>
          </p:cNvPr>
          <p:cNvSpPr txBox="1"/>
          <p:nvPr/>
        </p:nvSpPr>
        <p:spPr>
          <a:xfrm>
            <a:off x="8779959" y="2015645"/>
            <a:ext cx="307707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err="1">
                <a:latin typeface="Comic Sans MS"/>
                <a:ea typeface="Calibri"/>
                <a:cs typeface="Calibri"/>
              </a:rPr>
              <a:t>Mathemateg</a:t>
            </a:r>
            <a:r>
              <a:rPr lang="en-GB" sz="2000" b="1" dirty="0">
                <a:latin typeface="Comic Sans MS"/>
                <a:ea typeface="Calibri"/>
                <a:cs typeface="Calibri"/>
              </a:rPr>
              <a:t> a </a:t>
            </a:r>
            <a:r>
              <a:rPr lang="en-GB" sz="2000" b="1" dirty="0" err="1">
                <a:latin typeface="Comic Sans MS"/>
                <a:ea typeface="Calibri"/>
                <a:cs typeface="Calibri"/>
              </a:rPr>
              <a:t>Rhifedd</a:t>
            </a:r>
          </a:p>
          <a:p>
            <a:endParaRPr lang="en-GB" sz="2000" b="1" dirty="0">
              <a:latin typeface="Comic Sans MS"/>
              <a:ea typeface="Calibri"/>
              <a:cs typeface="Calibri"/>
            </a:endParaRPr>
          </a:p>
        </p:txBody>
      </p:sp>
      <p:cxnSp>
        <p:nvCxnSpPr>
          <p:cNvPr id="14" name="Straight Arrow Connector 13">
            <a:extLst>
              <a:ext uri="{FF2B5EF4-FFF2-40B4-BE49-F238E27FC236}">
                <a16:creationId xmlns:a16="http://schemas.microsoft.com/office/drawing/2014/main" id="{1FF9C369-32DB-D37B-B09E-064F3079389E}"/>
              </a:ext>
            </a:extLst>
          </p:cNvPr>
          <p:cNvCxnSpPr/>
          <p:nvPr/>
        </p:nvCxnSpPr>
        <p:spPr>
          <a:xfrm flipV="1">
            <a:off x="7284197" y="825127"/>
            <a:ext cx="525930" cy="8785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0DA316B9-DC0A-CB92-0700-1A6A59878452}"/>
              </a:ext>
            </a:extLst>
          </p:cNvPr>
          <p:cNvCxnSpPr>
            <a:cxnSpLocks/>
          </p:cNvCxnSpPr>
          <p:nvPr/>
        </p:nvCxnSpPr>
        <p:spPr>
          <a:xfrm flipV="1">
            <a:off x="7702550" y="2431303"/>
            <a:ext cx="966694" cy="4975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D2BAA5E8-D4C9-6F36-3112-FD59EFC4431D}"/>
              </a:ext>
            </a:extLst>
          </p:cNvPr>
          <p:cNvCxnSpPr>
            <a:cxnSpLocks/>
          </p:cNvCxnSpPr>
          <p:nvPr/>
        </p:nvCxnSpPr>
        <p:spPr>
          <a:xfrm>
            <a:off x="7403726" y="4041961"/>
            <a:ext cx="555812" cy="72763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CF5EFDFF-912B-F422-788C-C44BA8B86D3A}"/>
              </a:ext>
            </a:extLst>
          </p:cNvPr>
          <p:cNvCxnSpPr>
            <a:cxnSpLocks/>
          </p:cNvCxnSpPr>
          <p:nvPr/>
        </p:nvCxnSpPr>
        <p:spPr>
          <a:xfrm flipH="1">
            <a:off x="3282950" y="3182843"/>
            <a:ext cx="1013011" cy="76498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A1D6C099-A304-077B-CB79-D0D784C3DD13}"/>
              </a:ext>
            </a:extLst>
          </p:cNvPr>
          <p:cNvCxnSpPr>
            <a:cxnSpLocks/>
          </p:cNvCxnSpPr>
          <p:nvPr/>
        </p:nvCxnSpPr>
        <p:spPr>
          <a:xfrm flipH="1">
            <a:off x="3253068" y="1868020"/>
            <a:ext cx="1087716" cy="21963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AC11F538-E3B1-9CA0-040F-422C2672F958}"/>
              </a:ext>
            </a:extLst>
          </p:cNvPr>
          <p:cNvCxnSpPr>
            <a:cxnSpLocks/>
          </p:cNvCxnSpPr>
          <p:nvPr/>
        </p:nvCxnSpPr>
        <p:spPr>
          <a:xfrm flipH="1" flipV="1">
            <a:off x="4246655" y="899832"/>
            <a:ext cx="833717" cy="7963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3" name="Picture 2" descr="10 Minutes Images – Browse 19,055 Stock Photos, Vectors, and ...">
            <a:extLst>
              <a:ext uri="{FF2B5EF4-FFF2-40B4-BE49-F238E27FC236}">
                <a16:creationId xmlns:a16="http://schemas.microsoft.com/office/drawing/2014/main" id="{D55E3CC8-0217-1FD4-7C20-B9627E6841F2}"/>
              </a:ext>
            </a:extLst>
          </p:cNvPr>
          <p:cNvPicPr>
            <a:picLocks noChangeAspect="1"/>
          </p:cNvPicPr>
          <p:nvPr/>
        </p:nvPicPr>
        <p:blipFill>
          <a:blip r:embed="rId4"/>
          <a:stretch>
            <a:fillRect/>
          </a:stretch>
        </p:blipFill>
        <p:spPr>
          <a:xfrm>
            <a:off x="10704979" y="4270188"/>
            <a:ext cx="1390277" cy="1335741"/>
          </a:xfrm>
          <a:prstGeom prst="rect">
            <a:avLst/>
          </a:prstGeom>
        </p:spPr>
      </p:pic>
    </p:spTree>
    <p:extLst>
      <p:ext uri="{BB962C8B-B14F-4D97-AF65-F5344CB8AC3E}">
        <p14:creationId xmlns:p14="http://schemas.microsoft.com/office/powerpoint/2010/main" val="20324500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white background with blue text&#10;&#10;Description automatically generated">
            <a:extLst>
              <a:ext uri="{FF2B5EF4-FFF2-40B4-BE49-F238E27FC236}">
                <a16:creationId xmlns:a16="http://schemas.microsoft.com/office/drawing/2014/main" id="{0742229C-AFCA-0D40-7F18-A6B60E33C3FA}"/>
              </a:ext>
            </a:extLst>
          </p:cNvPr>
          <p:cNvPicPr>
            <a:picLocks noChangeAspect="1"/>
          </p:cNvPicPr>
          <p:nvPr/>
        </p:nvPicPr>
        <p:blipFill rotWithShape="1">
          <a:blip r:embed="rId3"/>
          <a:srcRect t="19"/>
          <a:stretch/>
        </p:blipFill>
        <p:spPr>
          <a:xfrm>
            <a:off x="20" y="1282"/>
            <a:ext cx="12191980" cy="6856718"/>
          </a:xfrm>
          <a:prstGeom prst="rect">
            <a:avLst/>
          </a:prstGeom>
        </p:spPr>
      </p:pic>
      <p:sp>
        <p:nvSpPr>
          <p:cNvPr id="3" name="Rectangle 2">
            <a:extLst>
              <a:ext uri="{FF2B5EF4-FFF2-40B4-BE49-F238E27FC236}">
                <a16:creationId xmlns:a16="http://schemas.microsoft.com/office/drawing/2014/main" id="{32F09B0B-259C-38DD-E713-891040306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3924" y="15240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5" descr="A white background with blue text&#10;&#10;Description automatically generated">
            <a:extLst>
              <a:ext uri="{FF2B5EF4-FFF2-40B4-BE49-F238E27FC236}">
                <a16:creationId xmlns:a16="http://schemas.microsoft.com/office/drawing/2014/main" id="{04851A44-187E-91C0-97F1-F8E2B2A56C2A}"/>
              </a:ext>
            </a:extLst>
          </p:cNvPr>
          <p:cNvPicPr>
            <a:picLocks noChangeAspect="1"/>
          </p:cNvPicPr>
          <p:nvPr/>
        </p:nvPicPr>
        <p:blipFill rotWithShape="1">
          <a:blip r:embed="rId3"/>
          <a:srcRect t="19"/>
          <a:stretch/>
        </p:blipFill>
        <p:spPr>
          <a:xfrm>
            <a:off x="7491" y="1282"/>
            <a:ext cx="12191980" cy="6856718"/>
          </a:xfrm>
          <a:prstGeom prst="rect">
            <a:avLst/>
          </a:prstGeom>
        </p:spPr>
      </p:pic>
      <p:sp>
        <p:nvSpPr>
          <p:cNvPr id="8" name="TextBox 7">
            <a:extLst>
              <a:ext uri="{FF2B5EF4-FFF2-40B4-BE49-F238E27FC236}">
                <a16:creationId xmlns:a16="http://schemas.microsoft.com/office/drawing/2014/main" id="{AF3CABB0-E080-324F-9993-E64F12AB1E1A}"/>
              </a:ext>
            </a:extLst>
          </p:cNvPr>
          <p:cNvSpPr txBox="1"/>
          <p:nvPr/>
        </p:nvSpPr>
        <p:spPr>
          <a:xfrm>
            <a:off x="3725601" y="161728"/>
            <a:ext cx="475048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dirty="0">
                <a:solidFill>
                  <a:schemeClr val="accent1"/>
                </a:solidFill>
                <a:latin typeface="Comic Sans MS"/>
              </a:rPr>
              <a:t>Hook</a:t>
            </a:r>
          </a:p>
        </p:txBody>
      </p:sp>
      <p:pic>
        <p:nvPicPr>
          <p:cNvPr id="11" name="Picture 10" descr="Ymweliad a Amgueddfa Abergwili">
            <a:extLst>
              <a:ext uri="{FF2B5EF4-FFF2-40B4-BE49-F238E27FC236}">
                <a16:creationId xmlns:a16="http://schemas.microsoft.com/office/drawing/2014/main" id="{0E5206B4-434C-88D0-74CF-09596769F318}"/>
              </a:ext>
            </a:extLst>
          </p:cNvPr>
          <p:cNvPicPr>
            <a:picLocks noChangeAspect="1"/>
          </p:cNvPicPr>
          <p:nvPr/>
        </p:nvPicPr>
        <p:blipFill>
          <a:blip r:embed="rId4"/>
          <a:stretch>
            <a:fillRect/>
          </a:stretch>
        </p:blipFill>
        <p:spPr>
          <a:xfrm>
            <a:off x="4395694" y="1794034"/>
            <a:ext cx="3251199" cy="2156811"/>
          </a:xfrm>
          <a:prstGeom prst="rect">
            <a:avLst/>
          </a:prstGeom>
        </p:spPr>
      </p:pic>
      <p:sp>
        <p:nvSpPr>
          <p:cNvPr id="13" name="TextBox 12">
            <a:extLst>
              <a:ext uri="{FF2B5EF4-FFF2-40B4-BE49-F238E27FC236}">
                <a16:creationId xmlns:a16="http://schemas.microsoft.com/office/drawing/2014/main" id="{078F60B3-42B5-2C52-2052-2406ADA21B90}"/>
              </a:ext>
            </a:extLst>
          </p:cNvPr>
          <p:cNvSpPr txBox="1"/>
          <p:nvPr/>
        </p:nvSpPr>
        <p:spPr>
          <a:xfrm>
            <a:off x="156009" y="230416"/>
            <a:ext cx="524029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latin typeface="Comic Sans MS"/>
                <a:ea typeface="Calibri"/>
                <a:cs typeface="Calibri"/>
              </a:rPr>
              <a:t>Languages, literacy and communication</a:t>
            </a:r>
          </a:p>
        </p:txBody>
      </p:sp>
      <p:sp>
        <p:nvSpPr>
          <p:cNvPr id="15" name="TextBox 14">
            <a:extLst>
              <a:ext uri="{FF2B5EF4-FFF2-40B4-BE49-F238E27FC236}">
                <a16:creationId xmlns:a16="http://schemas.microsoft.com/office/drawing/2014/main" id="{ECAA303C-3CB3-8880-0FCF-796C62830D81}"/>
              </a:ext>
            </a:extLst>
          </p:cNvPr>
          <p:cNvSpPr txBox="1"/>
          <p:nvPr/>
        </p:nvSpPr>
        <p:spPr>
          <a:xfrm>
            <a:off x="7584665" y="282468"/>
            <a:ext cx="432466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latin typeface="Comic Sans MS"/>
                <a:ea typeface="Calibri"/>
                <a:cs typeface="Calibri"/>
              </a:rPr>
              <a:t>Humanities</a:t>
            </a:r>
          </a:p>
        </p:txBody>
      </p:sp>
      <p:sp>
        <p:nvSpPr>
          <p:cNvPr id="17" name="TextBox 16">
            <a:extLst>
              <a:ext uri="{FF2B5EF4-FFF2-40B4-BE49-F238E27FC236}">
                <a16:creationId xmlns:a16="http://schemas.microsoft.com/office/drawing/2014/main" id="{48BA8551-97F4-F2F7-35D7-D25762DD62FA}"/>
              </a:ext>
            </a:extLst>
          </p:cNvPr>
          <p:cNvSpPr txBox="1"/>
          <p:nvPr/>
        </p:nvSpPr>
        <p:spPr>
          <a:xfrm>
            <a:off x="693771" y="1996726"/>
            <a:ext cx="300887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latin typeface="Comic Sans MS"/>
                <a:ea typeface="Calibri"/>
                <a:cs typeface="Calibri"/>
              </a:rPr>
              <a:t>Health and Wellbeing</a:t>
            </a:r>
            <a:endParaRPr lang="en-US" sz="2000" dirty="0">
              <a:latin typeface="Comic Sans MS"/>
              <a:ea typeface="Calibri" panose="020F0502020204030204"/>
              <a:cs typeface="Calibri" panose="020F0502020204030204"/>
            </a:endParaRPr>
          </a:p>
        </p:txBody>
      </p:sp>
      <p:sp>
        <p:nvSpPr>
          <p:cNvPr id="19" name="TextBox 18">
            <a:extLst>
              <a:ext uri="{FF2B5EF4-FFF2-40B4-BE49-F238E27FC236}">
                <a16:creationId xmlns:a16="http://schemas.microsoft.com/office/drawing/2014/main" id="{EEEC1BA0-1A5B-270F-899D-B7A48EDB25E3}"/>
              </a:ext>
            </a:extLst>
          </p:cNvPr>
          <p:cNvSpPr txBox="1"/>
          <p:nvPr/>
        </p:nvSpPr>
        <p:spPr>
          <a:xfrm>
            <a:off x="7133658" y="4888568"/>
            <a:ext cx="234592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latin typeface="Comic Sans MS"/>
                <a:ea typeface="Calibri"/>
                <a:cs typeface="Calibri"/>
              </a:rPr>
              <a:t>Expressive Arts</a:t>
            </a:r>
          </a:p>
        </p:txBody>
      </p:sp>
      <p:sp>
        <p:nvSpPr>
          <p:cNvPr id="21" name="TextBox 20">
            <a:extLst>
              <a:ext uri="{FF2B5EF4-FFF2-40B4-BE49-F238E27FC236}">
                <a16:creationId xmlns:a16="http://schemas.microsoft.com/office/drawing/2014/main" id="{8263D1B3-482F-F349-64C0-B392A8F333FE}"/>
              </a:ext>
            </a:extLst>
          </p:cNvPr>
          <p:cNvSpPr txBox="1"/>
          <p:nvPr/>
        </p:nvSpPr>
        <p:spPr>
          <a:xfrm>
            <a:off x="2018" y="3950527"/>
            <a:ext cx="432466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latin typeface="Comic Sans MS"/>
                <a:ea typeface="Calibri"/>
                <a:cs typeface="Calibri"/>
              </a:rPr>
              <a:t>Science and Technology</a:t>
            </a:r>
          </a:p>
        </p:txBody>
      </p:sp>
      <p:sp>
        <p:nvSpPr>
          <p:cNvPr id="23" name="TextBox 22">
            <a:extLst>
              <a:ext uri="{FF2B5EF4-FFF2-40B4-BE49-F238E27FC236}">
                <a16:creationId xmlns:a16="http://schemas.microsoft.com/office/drawing/2014/main" id="{1D1B5E1C-D269-40A5-863B-DE7AA68D233B}"/>
              </a:ext>
            </a:extLst>
          </p:cNvPr>
          <p:cNvSpPr txBox="1"/>
          <p:nvPr/>
        </p:nvSpPr>
        <p:spPr>
          <a:xfrm>
            <a:off x="8779959" y="2015645"/>
            <a:ext cx="307707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latin typeface="Comic Sans MS"/>
                <a:ea typeface="Calibri"/>
                <a:cs typeface="Calibri"/>
              </a:rPr>
              <a:t>Maths and Numeracy</a:t>
            </a:r>
          </a:p>
          <a:p>
            <a:endParaRPr lang="en-GB" sz="2000" b="1" dirty="0">
              <a:latin typeface="Comic Sans MS"/>
              <a:ea typeface="Calibri"/>
              <a:cs typeface="Calibri"/>
            </a:endParaRPr>
          </a:p>
        </p:txBody>
      </p:sp>
      <p:cxnSp>
        <p:nvCxnSpPr>
          <p:cNvPr id="25" name="Straight Arrow Connector 24">
            <a:extLst>
              <a:ext uri="{FF2B5EF4-FFF2-40B4-BE49-F238E27FC236}">
                <a16:creationId xmlns:a16="http://schemas.microsoft.com/office/drawing/2014/main" id="{81A879FD-13C8-1621-B763-7498D3A898FC}"/>
              </a:ext>
            </a:extLst>
          </p:cNvPr>
          <p:cNvCxnSpPr/>
          <p:nvPr/>
        </p:nvCxnSpPr>
        <p:spPr>
          <a:xfrm flipV="1">
            <a:off x="7284197" y="825127"/>
            <a:ext cx="525930" cy="8785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8B742B49-56BA-6A60-F14D-324E56A3280F}"/>
              </a:ext>
            </a:extLst>
          </p:cNvPr>
          <p:cNvCxnSpPr>
            <a:cxnSpLocks/>
          </p:cNvCxnSpPr>
          <p:nvPr/>
        </p:nvCxnSpPr>
        <p:spPr>
          <a:xfrm flipV="1">
            <a:off x="7702550" y="2431303"/>
            <a:ext cx="966694" cy="4975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2C576915-BDDF-796E-F139-D93E3A37EB12}"/>
              </a:ext>
            </a:extLst>
          </p:cNvPr>
          <p:cNvCxnSpPr>
            <a:cxnSpLocks/>
          </p:cNvCxnSpPr>
          <p:nvPr/>
        </p:nvCxnSpPr>
        <p:spPr>
          <a:xfrm>
            <a:off x="7403726" y="4041961"/>
            <a:ext cx="555812" cy="72763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5591742B-2B8C-D99C-0985-DD6F53D112B1}"/>
              </a:ext>
            </a:extLst>
          </p:cNvPr>
          <p:cNvCxnSpPr>
            <a:cxnSpLocks/>
          </p:cNvCxnSpPr>
          <p:nvPr/>
        </p:nvCxnSpPr>
        <p:spPr>
          <a:xfrm flipH="1">
            <a:off x="3282950" y="3182843"/>
            <a:ext cx="1013011" cy="76498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D929DDAE-D8AA-D8A0-AD22-08556D5F058E}"/>
              </a:ext>
            </a:extLst>
          </p:cNvPr>
          <p:cNvCxnSpPr>
            <a:cxnSpLocks/>
          </p:cNvCxnSpPr>
          <p:nvPr/>
        </p:nvCxnSpPr>
        <p:spPr>
          <a:xfrm flipH="1">
            <a:off x="3253068" y="1868020"/>
            <a:ext cx="1087716" cy="21963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A7F6CC10-0DAA-07CA-95F3-AAB70D8A7395}"/>
              </a:ext>
            </a:extLst>
          </p:cNvPr>
          <p:cNvCxnSpPr>
            <a:cxnSpLocks/>
          </p:cNvCxnSpPr>
          <p:nvPr/>
        </p:nvCxnSpPr>
        <p:spPr>
          <a:xfrm flipH="1" flipV="1">
            <a:off x="4246655" y="899832"/>
            <a:ext cx="833717" cy="7963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5" name="Picture 4" descr="10 Minutes Images – Browse 19,055 Stock Photos, Vectors, and ...">
            <a:extLst>
              <a:ext uri="{FF2B5EF4-FFF2-40B4-BE49-F238E27FC236}">
                <a16:creationId xmlns:a16="http://schemas.microsoft.com/office/drawing/2014/main" id="{5E4ABF6F-05EC-D9CF-3FA4-38C0D48C9AEF}"/>
              </a:ext>
            </a:extLst>
          </p:cNvPr>
          <p:cNvPicPr>
            <a:picLocks noChangeAspect="1"/>
          </p:cNvPicPr>
          <p:nvPr/>
        </p:nvPicPr>
        <p:blipFill>
          <a:blip r:embed="rId5"/>
          <a:stretch>
            <a:fillRect/>
          </a:stretch>
        </p:blipFill>
        <p:spPr>
          <a:xfrm>
            <a:off x="10704979" y="4270188"/>
            <a:ext cx="1390277" cy="1335741"/>
          </a:xfrm>
          <a:prstGeom prst="rect">
            <a:avLst/>
          </a:prstGeom>
        </p:spPr>
      </p:pic>
    </p:spTree>
    <p:extLst>
      <p:ext uri="{BB962C8B-B14F-4D97-AF65-F5344CB8AC3E}">
        <p14:creationId xmlns:p14="http://schemas.microsoft.com/office/powerpoint/2010/main" val="416355509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white background with blue text&#10;&#10;Description automatically generated">
            <a:extLst>
              <a:ext uri="{FF2B5EF4-FFF2-40B4-BE49-F238E27FC236}">
                <a16:creationId xmlns:a16="http://schemas.microsoft.com/office/drawing/2014/main" id="{0742229C-AFCA-0D40-7F18-A6B60E33C3FA}"/>
              </a:ext>
            </a:extLst>
          </p:cNvPr>
          <p:cNvPicPr>
            <a:picLocks noChangeAspect="1"/>
          </p:cNvPicPr>
          <p:nvPr/>
        </p:nvPicPr>
        <p:blipFill rotWithShape="1">
          <a:blip r:embed="rId3"/>
          <a:srcRect t="19"/>
          <a:stretch/>
        </p:blipFill>
        <p:spPr>
          <a:xfrm>
            <a:off x="20" y="1282"/>
            <a:ext cx="12191980" cy="6856718"/>
          </a:xfrm>
          <a:prstGeom prst="rect">
            <a:avLst/>
          </a:prstGeom>
        </p:spPr>
      </p:pic>
      <p:pic>
        <p:nvPicPr>
          <p:cNvPr id="2" name="Picture 1" descr="A sign on a sidewalk&#10;&#10;Description automatically generated">
            <a:extLst>
              <a:ext uri="{FF2B5EF4-FFF2-40B4-BE49-F238E27FC236}">
                <a16:creationId xmlns:a16="http://schemas.microsoft.com/office/drawing/2014/main" id="{C7362801-31DE-A5BB-A071-D11B0CC6C084}"/>
              </a:ext>
            </a:extLst>
          </p:cNvPr>
          <p:cNvPicPr>
            <a:picLocks noChangeAspect="1"/>
          </p:cNvPicPr>
          <p:nvPr/>
        </p:nvPicPr>
        <p:blipFill>
          <a:blip r:embed="rId4"/>
          <a:stretch>
            <a:fillRect/>
          </a:stretch>
        </p:blipFill>
        <p:spPr>
          <a:xfrm>
            <a:off x="134579" y="228600"/>
            <a:ext cx="3350341" cy="4477364"/>
          </a:xfrm>
          <a:prstGeom prst="rect">
            <a:avLst/>
          </a:prstGeom>
        </p:spPr>
      </p:pic>
      <p:pic>
        <p:nvPicPr>
          <p:cNvPr id="5" name="Picture 4" descr="A dirt hill with a rope and trees&#10;&#10;Description automatically generated">
            <a:extLst>
              <a:ext uri="{FF2B5EF4-FFF2-40B4-BE49-F238E27FC236}">
                <a16:creationId xmlns:a16="http://schemas.microsoft.com/office/drawing/2014/main" id="{819DF167-9C75-BA91-2DA9-6FB43FB9B223}"/>
              </a:ext>
            </a:extLst>
          </p:cNvPr>
          <p:cNvPicPr>
            <a:picLocks noChangeAspect="1"/>
          </p:cNvPicPr>
          <p:nvPr/>
        </p:nvPicPr>
        <p:blipFill>
          <a:blip r:embed="rId5"/>
          <a:stretch>
            <a:fillRect/>
          </a:stretch>
        </p:blipFill>
        <p:spPr>
          <a:xfrm>
            <a:off x="4344015" y="228600"/>
            <a:ext cx="3368777" cy="4495799"/>
          </a:xfrm>
          <a:prstGeom prst="rect">
            <a:avLst/>
          </a:prstGeom>
        </p:spPr>
      </p:pic>
      <p:pic>
        <p:nvPicPr>
          <p:cNvPr id="6" name="Picture 5" descr="A building with a glass door&#10;&#10;Description automatically generated">
            <a:extLst>
              <a:ext uri="{FF2B5EF4-FFF2-40B4-BE49-F238E27FC236}">
                <a16:creationId xmlns:a16="http://schemas.microsoft.com/office/drawing/2014/main" id="{23A4EDFB-33E8-EE6C-9600-662E2440A903}"/>
              </a:ext>
            </a:extLst>
          </p:cNvPr>
          <p:cNvPicPr>
            <a:picLocks noChangeAspect="1"/>
          </p:cNvPicPr>
          <p:nvPr/>
        </p:nvPicPr>
        <p:blipFill>
          <a:blip r:embed="rId6"/>
          <a:stretch>
            <a:fillRect/>
          </a:stretch>
        </p:blipFill>
        <p:spPr>
          <a:xfrm>
            <a:off x="8571885" y="228600"/>
            <a:ext cx="3356487" cy="4471219"/>
          </a:xfrm>
          <a:prstGeom prst="rect">
            <a:avLst/>
          </a:prstGeom>
        </p:spPr>
      </p:pic>
      <p:sp>
        <p:nvSpPr>
          <p:cNvPr id="7" name="TextBox 6">
            <a:extLst>
              <a:ext uri="{FF2B5EF4-FFF2-40B4-BE49-F238E27FC236}">
                <a16:creationId xmlns:a16="http://schemas.microsoft.com/office/drawing/2014/main" id="{11E2BD7F-B87D-5043-9F70-4A4C5121E80A}"/>
              </a:ext>
            </a:extLst>
          </p:cNvPr>
          <p:cNvSpPr txBox="1"/>
          <p:nvPr/>
        </p:nvSpPr>
        <p:spPr>
          <a:xfrm>
            <a:off x="208936" y="4950541"/>
            <a:ext cx="1160452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dirty="0">
                <a:latin typeface="Comic Sans MS"/>
                <a:ea typeface="Calibri"/>
                <a:cs typeface="Calibri"/>
              </a:rPr>
              <a:t>RHANNWCH EICH SYNIADAU TRAWSGWRICWLAIDD!!  </a:t>
            </a:r>
            <a:endParaRPr lang="en-US" dirty="0"/>
          </a:p>
          <a:p>
            <a:pPr algn="ctr"/>
            <a:r>
              <a:rPr lang="en-US" sz="2400" dirty="0">
                <a:latin typeface="Comic Sans MS"/>
                <a:ea typeface="Calibri"/>
                <a:cs typeface="Calibri"/>
              </a:rPr>
              <a:t>SHARE YOUR CROSS-CURRICULAR IDEAS!!</a:t>
            </a:r>
            <a:endParaRPr lang="en-US" sz="2400" dirty="0">
              <a:latin typeface="Comic Sans MS"/>
            </a:endParaRPr>
          </a:p>
        </p:txBody>
      </p:sp>
      <p:pic>
        <p:nvPicPr>
          <p:cNvPr id="14" name="Picture 13" descr="Premium Vector | Five minutes stopwatch icon timer symbol 5 min waiting  time vector illustration">
            <a:extLst>
              <a:ext uri="{FF2B5EF4-FFF2-40B4-BE49-F238E27FC236}">
                <a16:creationId xmlns:a16="http://schemas.microsoft.com/office/drawing/2014/main" id="{C22AB8DD-5ABE-2D50-DBB8-A6016B3EB74B}"/>
              </a:ext>
            </a:extLst>
          </p:cNvPr>
          <p:cNvPicPr>
            <a:picLocks noChangeAspect="1"/>
          </p:cNvPicPr>
          <p:nvPr/>
        </p:nvPicPr>
        <p:blipFill>
          <a:blip r:embed="rId7"/>
          <a:stretch>
            <a:fillRect/>
          </a:stretch>
        </p:blipFill>
        <p:spPr>
          <a:xfrm>
            <a:off x="136921" y="4818210"/>
            <a:ext cx="881447" cy="881447"/>
          </a:xfrm>
          <a:prstGeom prst="rect">
            <a:avLst/>
          </a:prstGeom>
        </p:spPr>
      </p:pic>
      <p:pic>
        <p:nvPicPr>
          <p:cNvPr id="16" name="Picture 15" descr="Premium Vector | Five minutes stopwatch icon timer symbol 5 min waiting  time vector illustration">
            <a:extLst>
              <a:ext uri="{FF2B5EF4-FFF2-40B4-BE49-F238E27FC236}">
                <a16:creationId xmlns:a16="http://schemas.microsoft.com/office/drawing/2014/main" id="{DA2B9529-14D5-FC89-88DD-6C895AE17D7E}"/>
              </a:ext>
            </a:extLst>
          </p:cNvPr>
          <p:cNvPicPr>
            <a:picLocks noChangeAspect="1"/>
          </p:cNvPicPr>
          <p:nvPr/>
        </p:nvPicPr>
        <p:blipFill>
          <a:blip r:embed="rId7"/>
          <a:stretch>
            <a:fillRect/>
          </a:stretch>
        </p:blipFill>
        <p:spPr>
          <a:xfrm>
            <a:off x="11043046" y="4818210"/>
            <a:ext cx="881447" cy="881447"/>
          </a:xfrm>
          <a:prstGeom prst="rect">
            <a:avLst/>
          </a:prstGeom>
        </p:spPr>
      </p:pic>
    </p:spTree>
    <p:extLst>
      <p:ext uri="{BB962C8B-B14F-4D97-AF65-F5344CB8AC3E}">
        <p14:creationId xmlns:p14="http://schemas.microsoft.com/office/powerpoint/2010/main" val="27494553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white background with blue text&#10;&#10;Description automatically generated">
            <a:extLst>
              <a:ext uri="{FF2B5EF4-FFF2-40B4-BE49-F238E27FC236}">
                <a16:creationId xmlns:a16="http://schemas.microsoft.com/office/drawing/2014/main" id="{0742229C-AFCA-0D40-7F18-A6B60E33C3FA}"/>
              </a:ext>
            </a:extLst>
          </p:cNvPr>
          <p:cNvPicPr>
            <a:picLocks noChangeAspect="1"/>
          </p:cNvPicPr>
          <p:nvPr/>
        </p:nvPicPr>
        <p:blipFill rotWithShape="1">
          <a:blip r:embed="rId3"/>
          <a:srcRect t="19"/>
          <a:stretch/>
        </p:blipFill>
        <p:spPr>
          <a:xfrm>
            <a:off x="20" y="1282"/>
            <a:ext cx="12191980" cy="6856718"/>
          </a:xfrm>
          <a:prstGeom prst="rect">
            <a:avLst/>
          </a:prstGeom>
        </p:spPr>
      </p:pic>
      <p:pic>
        <p:nvPicPr>
          <p:cNvPr id="2" name="Picture 1" descr="A sign on a sidewalk&#10;&#10;Description automatically generated">
            <a:extLst>
              <a:ext uri="{FF2B5EF4-FFF2-40B4-BE49-F238E27FC236}">
                <a16:creationId xmlns:a16="http://schemas.microsoft.com/office/drawing/2014/main" id="{C7362801-31DE-A5BB-A071-D11B0CC6C084}"/>
              </a:ext>
            </a:extLst>
          </p:cNvPr>
          <p:cNvPicPr>
            <a:picLocks noChangeAspect="1"/>
          </p:cNvPicPr>
          <p:nvPr/>
        </p:nvPicPr>
        <p:blipFill>
          <a:blip r:embed="rId4"/>
          <a:stretch>
            <a:fillRect/>
          </a:stretch>
        </p:blipFill>
        <p:spPr>
          <a:xfrm>
            <a:off x="134579" y="228600"/>
            <a:ext cx="3350341" cy="4477364"/>
          </a:xfrm>
          <a:prstGeom prst="rect">
            <a:avLst/>
          </a:prstGeom>
        </p:spPr>
      </p:pic>
      <p:pic>
        <p:nvPicPr>
          <p:cNvPr id="5" name="Picture 4" descr="A dirt hill with a rope and trees&#10;&#10;Description automatically generated">
            <a:extLst>
              <a:ext uri="{FF2B5EF4-FFF2-40B4-BE49-F238E27FC236}">
                <a16:creationId xmlns:a16="http://schemas.microsoft.com/office/drawing/2014/main" id="{819DF167-9C75-BA91-2DA9-6FB43FB9B223}"/>
              </a:ext>
            </a:extLst>
          </p:cNvPr>
          <p:cNvPicPr>
            <a:picLocks noChangeAspect="1"/>
          </p:cNvPicPr>
          <p:nvPr/>
        </p:nvPicPr>
        <p:blipFill>
          <a:blip r:embed="rId5"/>
          <a:stretch>
            <a:fillRect/>
          </a:stretch>
        </p:blipFill>
        <p:spPr>
          <a:xfrm>
            <a:off x="4344015" y="228600"/>
            <a:ext cx="3368777" cy="4495799"/>
          </a:xfrm>
          <a:prstGeom prst="rect">
            <a:avLst/>
          </a:prstGeom>
        </p:spPr>
      </p:pic>
      <p:pic>
        <p:nvPicPr>
          <p:cNvPr id="6" name="Picture 5" descr="A building with a glass door&#10;&#10;Description automatically generated">
            <a:extLst>
              <a:ext uri="{FF2B5EF4-FFF2-40B4-BE49-F238E27FC236}">
                <a16:creationId xmlns:a16="http://schemas.microsoft.com/office/drawing/2014/main" id="{23A4EDFB-33E8-EE6C-9600-662E2440A903}"/>
              </a:ext>
            </a:extLst>
          </p:cNvPr>
          <p:cNvPicPr>
            <a:picLocks noChangeAspect="1"/>
          </p:cNvPicPr>
          <p:nvPr/>
        </p:nvPicPr>
        <p:blipFill>
          <a:blip r:embed="rId6"/>
          <a:stretch>
            <a:fillRect/>
          </a:stretch>
        </p:blipFill>
        <p:spPr>
          <a:xfrm>
            <a:off x="8571885" y="228600"/>
            <a:ext cx="3356487" cy="4471219"/>
          </a:xfrm>
          <a:prstGeom prst="rect">
            <a:avLst/>
          </a:prstGeom>
        </p:spPr>
      </p:pic>
      <p:sp>
        <p:nvSpPr>
          <p:cNvPr id="7" name="TextBox 6">
            <a:extLst>
              <a:ext uri="{FF2B5EF4-FFF2-40B4-BE49-F238E27FC236}">
                <a16:creationId xmlns:a16="http://schemas.microsoft.com/office/drawing/2014/main" id="{11E2BD7F-B87D-5043-9F70-4A4C5121E80A}"/>
              </a:ext>
            </a:extLst>
          </p:cNvPr>
          <p:cNvSpPr txBox="1"/>
          <p:nvPr/>
        </p:nvSpPr>
        <p:spPr>
          <a:xfrm>
            <a:off x="208936" y="4950541"/>
            <a:ext cx="1160452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dirty="0">
                <a:latin typeface="Comic Sans MS"/>
                <a:ea typeface="Calibri"/>
                <a:cs typeface="Calibri"/>
              </a:rPr>
              <a:t>RHANNWCH EICH SYNIADAU TRAWSGWRICWLAIDD!!  </a:t>
            </a:r>
            <a:endParaRPr lang="en-US" dirty="0"/>
          </a:p>
          <a:p>
            <a:pPr algn="ctr"/>
            <a:r>
              <a:rPr lang="en-US" sz="2400" dirty="0">
                <a:latin typeface="Comic Sans MS"/>
                <a:ea typeface="Calibri"/>
                <a:cs typeface="Calibri"/>
              </a:rPr>
              <a:t>SHARE YOUR CROSS-CURRICULAR IDEAS!!</a:t>
            </a:r>
            <a:endParaRPr lang="en-US" sz="2400" dirty="0">
              <a:latin typeface="Comic Sans MS"/>
            </a:endParaRPr>
          </a:p>
        </p:txBody>
      </p:sp>
      <p:pic>
        <p:nvPicPr>
          <p:cNvPr id="10" name="Picture 9" descr="Premium Vector | Five minutes stopwatch icon timer symbol 5 min waiting  time vector illustration">
            <a:extLst>
              <a:ext uri="{FF2B5EF4-FFF2-40B4-BE49-F238E27FC236}">
                <a16:creationId xmlns:a16="http://schemas.microsoft.com/office/drawing/2014/main" id="{5FF2F3F6-7B3B-A7CF-CF82-D15E631B6EE4}"/>
              </a:ext>
            </a:extLst>
          </p:cNvPr>
          <p:cNvPicPr>
            <a:picLocks noChangeAspect="1"/>
          </p:cNvPicPr>
          <p:nvPr/>
        </p:nvPicPr>
        <p:blipFill>
          <a:blip r:embed="rId7"/>
          <a:stretch>
            <a:fillRect/>
          </a:stretch>
        </p:blipFill>
        <p:spPr>
          <a:xfrm>
            <a:off x="136921" y="4818210"/>
            <a:ext cx="881447" cy="881447"/>
          </a:xfrm>
          <a:prstGeom prst="rect">
            <a:avLst/>
          </a:prstGeom>
        </p:spPr>
      </p:pic>
      <p:pic>
        <p:nvPicPr>
          <p:cNvPr id="12" name="Picture 11" descr="Premium Vector | Five minutes stopwatch icon timer symbol 5 min waiting  time vector illustration">
            <a:extLst>
              <a:ext uri="{FF2B5EF4-FFF2-40B4-BE49-F238E27FC236}">
                <a16:creationId xmlns:a16="http://schemas.microsoft.com/office/drawing/2014/main" id="{51EC691A-106D-3E22-D97A-4EC90E094CA1}"/>
              </a:ext>
            </a:extLst>
          </p:cNvPr>
          <p:cNvPicPr>
            <a:picLocks noChangeAspect="1"/>
          </p:cNvPicPr>
          <p:nvPr/>
        </p:nvPicPr>
        <p:blipFill>
          <a:blip r:embed="rId7"/>
          <a:stretch>
            <a:fillRect/>
          </a:stretch>
        </p:blipFill>
        <p:spPr>
          <a:xfrm>
            <a:off x="11043046" y="4818210"/>
            <a:ext cx="881447" cy="881447"/>
          </a:xfrm>
          <a:prstGeom prst="rect">
            <a:avLst/>
          </a:prstGeom>
        </p:spPr>
      </p:pic>
    </p:spTree>
    <p:extLst>
      <p:ext uri="{BB962C8B-B14F-4D97-AF65-F5344CB8AC3E}">
        <p14:creationId xmlns:p14="http://schemas.microsoft.com/office/powerpoint/2010/main" val="352575396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white background with blue text&#10;&#10;Description automatically generated">
            <a:extLst>
              <a:ext uri="{FF2B5EF4-FFF2-40B4-BE49-F238E27FC236}">
                <a16:creationId xmlns:a16="http://schemas.microsoft.com/office/drawing/2014/main" id="{0742229C-AFCA-0D40-7F18-A6B60E33C3FA}"/>
              </a:ext>
            </a:extLst>
          </p:cNvPr>
          <p:cNvPicPr>
            <a:picLocks noChangeAspect="1"/>
          </p:cNvPicPr>
          <p:nvPr/>
        </p:nvPicPr>
        <p:blipFill rotWithShape="1">
          <a:blip r:embed="rId2"/>
          <a:srcRect t="19"/>
          <a:stretch/>
        </p:blipFill>
        <p:spPr>
          <a:xfrm>
            <a:off x="20" y="1282"/>
            <a:ext cx="12191980" cy="6856718"/>
          </a:xfrm>
          <a:prstGeom prst="rect">
            <a:avLst/>
          </a:prstGeom>
        </p:spPr>
      </p:pic>
      <p:pic>
        <p:nvPicPr>
          <p:cNvPr id="3" name="Picture 2" descr="Premium Vector | Five minutes stopwatch icon timer symbol 5 min waiting  time vector illustration">
            <a:extLst>
              <a:ext uri="{FF2B5EF4-FFF2-40B4-BE49-F238E27FC236}">
                <a16:creationId xmlns:a16="http://schemas.microsoft.com/office/drawing/2014/main" id="{84A4107F-0D07-AF6A-9E05-D31F17105F91}"/>
              </a:ext>
            </a:extLst>
          </p:cNvPr>
          <p:cNvPicPr>
            <a:picLocks noChangeAspect="1"/>
          </p:cNvPicPr>
          <p:nvPr/>
        </p:nvPicPr>
        <p:blipFill>
          <a:blip r:embed="rId3"/>
          <a:stretch>
            <a:fillRect/>
          </a:stretch>
        </p:blipFill>
        <p:spPr>
          <a:xfrm>
            <a:off x="136921" y="4818210"/>
            <a:ext cx="881447" cy="881447"/>
          </a:xfrm>
          <a:prstGeom prst="rect">
            <a:avLst/>
          </a:prstGeom>
        </p:spPr>
      </p:pic>
      <p:pic>
        <p:nvPicPr>
          <p:cNvPr id="6" name="Picture 5" descr="Premium Vector | Five minutes stopwatch icon timer symbol 5 min waiting  time vector illustration">
            <a:extLst>
              <a:ext uri="{FF2B5EF4-FFF2-40B4-BE49-F238E27FC236}">
                <a16:creationId xmlns:a16="http://schemas.microsoft.com/office/drawing/2014/main" id="{92788AD9-7A24-E215-9A56-A6079BA5F033}"/>
              </a:ext>
            </a:extLst>
          </p:cNvPr>
          <p:cNvPicPr>
            <a:picLocks noChangeAspect="1"/>
          </p:cNvPicPr>
          <p:nvPr/>
        </p:nvPicPr>
        <p:blipFill>
          <a:blip r:embed="rId3"/>
          <a:stretch>
            <a:fillRect/>
          </a:stretch>
        </p:blipFill>
        <p:spPr>
          <a:xfrm>
            <a:off x="11203127" y="4816981"/>
            <a:ext cx="881447" cy="881447"/>
          </a:xfrm>
          <a:prstGeom prst="rect">
            <a:avLst/>
          </a:prstGeom>
        </p:spPr>
      </p:pic>
      <p:sp>
        <p:nvSpPr>
          <p:cNvPr id="8" name="TextBox 7">
            <a:extLst>
              <a:ext uri="{FF2B5EF4-FFF2-40B4-BE49-F238E27FC236}">
                <a16:creationId xmlns:a16="http://schemas.microsoft.com/office/drawing/2014/main" id="{93EF5C3C-5109-26A4-337E-032DD537C628}"/>
              </a:ext>
            </a:extLst>
          </p:cNvPr>
          <p:cNvSpPr txBox="1"/>
          <p:nvPr/>
        </p:nvSpPr>
        <p:spPr>
          <a:xfrm>
            <a:off x="208936" y="4950541"/>
            <a:ext cx="1160452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dirty="0">
                <a:latin typeface="Comic Sans MS"/>
                <a:ea typeface="Calibri"/>
                <a:cs typeface="Calibri"/>
              </a:rPr>
              <a:t>RHANNWCH EICH SYNIADAU TRAWSGWRICWLAIDD!!  </a:t>
            </a:r>
            <a:endParaRPr lang="en-US" dirty="0"/>
          </a:p>
          <a:p>
            <a:pPr algn="ctr"/>
            <a:r>
              <a:rPr lang="en-US" sz="2400" dirty="0">
                <a:latin typeface="Comic Sans MS"/>
                <a:ea typeface="Calibri"/>
                <a:cs typeface="Calibri"/>
              </a:rPr>
              <a:t>SHARE YOUR CROSS-CURRICULAR IDEAS!!</a:t>
            </a:r>
            <a:endParaRPr lang="en-US" sz="2400" dirty="0">
              <a:latin typeface="Comic Sans MS"/>
            </a:endParaRPr>
          </a:p>
        </p:txBody>
      </p:sp>
      <p:pic>
        <p:nvPicPr>
          <p:cNvPr id="10" name="Picture 9" descr="A body of water with trees and bushes&#10;&#10;Description automatically generated">
            <a:extLst>
              <a:ext uri="{FF2B5EF4-FFF2-40B4-BE49-F238E27FC236}">
                <a16:creationId xmlns:a16="http://schemas.microsoft.com/office/drawing/2014/main" id="{B9AF44C1-2F4C-A0F1-4B04-D52A60F24EA6}"/>
              </a:ext>
            </a:extLst>
          </p:cNvPr>
          <p:cNvPicPr>
            <a:picLocks noChangeAspect="1"/>
          </p:cNvPicPr>
          <p:nvPr/>
        </p:nvPicPr>
        <p:blipFill>
          <a:blip r:embed="rId4"/>
          <a:stretch>
            <a:fillRect/>
          </a:stretch>
        </p:blipFill>
        <p:spPr>
          <a:xfrm>
            <a:off x="3666204" y="210164"/>
            <a:ext cx="3354030" cy="2498624"/>
          </a:xfrm>
          <a:prstGeom prst="rect">
            <a:avLst/>
          </a:prstGeom>
        </p:spPr>
      </p:pic>
      <p:pic>
        <p:nvPicPr>
          <p:cNvPr id="11" name="Picture 10" descr="A cabinet with china plates and cups&#10;&#10;Description automatically generated">
            <a:extLst>
              <a:ext uri="{FF2B5EF4-FFF2-40B4-BE49-F238E27FC236}">
                <a16:creationId xmlns:a16="http://schemas.microsoft.com/office/drawing/2014/main" id="{46E13E2C-F297-FFE9-F0E5-C7361779C77B}"/>
              </a:ext>
            </a:extLst>
          </p:cNvPr>
          <p:cNvPicPr>
            <a:picLocks noChangeAspect="1"/>
          </p:cNvPicPr>
          <p:nvPr/>
        </p:nvPicPr>
        <p:blipFill>
          <a:blip r:embed="rId5"/>
          <a:stretch>
            <a:fillRect/>
          </a:stretch>
        </p:blipFill>
        <p:spPr>
          <a:xfrm>
            <a:off x="9002047" y="93406"/>
            <a:ext cx="3086100" cy="4114800"/>
          </a:xfrm>
          <a:prstGeom prst="rect">
            <a:avLst/>
          </a:prstGeom>
        </p:spPr>
      </p:pic>
      <p:pic>
        <p:nvPicPr>
          <p:cNvPr id="12" name="Picture 11">
            <a:extLst>
              <a:ext uri="{FF2B5EF4-FFF2-40B4-BE49-F238E27FC236}">
                <a16:creationId xmlns:a16="http://schemas.microsoft.com/office/drawing/2014/main" id="{E729B94A-DE8F-40DC-9382-BC3175274AF9}"/>
              </a:ext>
            </a:extLst>
          </p:cNvPr>
          <p:cNvPicPr>
            <a:picLocks noChangeAspect="1"/>
          </p:cNvPicPr>
          <p:nvPr/>
        </p:nvPicPr>
        <p:blipFill>
          <a:blip r:embed="rId6"/>
          <a:stretch>
            <a:fillRect/>
          </a:stretch>
        </p:blipFill>
        <p:spPr>
          <a:xfrm>
            <a:off x="208321" y="161003"/>
            <a:ext cx="3258164" cy="4342170"/>
          </a:xfrm>
          <a:prstGeom prst="rect">
            <a:avLst/>
          </a:prstGeom>
        </p:spPr>
      </p:pic>
      <p:pic>
        <p:nvPicPr>
          <p:cNvPr id="13" name="Picture 12" descr="A green plant growing out of a rock&#10;&#10;Description automatically generated">
            <a:extLst>
              <a:ext uri="{FF2B5EF4-FFF2-40B4-BE49-F238E27FC236}">
                <a16:creationId xmlns:a16="http://schemas.microsoft.com/office/drawing/2014/main" id="{81B6B5DB-9127-D3EA-80F2-42593F938400}"/>
              </a:ext>
            </a:extLst>
          </p:cNvPr>
          <p:cNvPicPr>
            <a:picLocks noChangeAspect="1"/>
          </p:cNvPicPr>
          <p:nvPr/>
        </p:nvPicPr>
        <p:blipFill>
          <a:blip r:embed="rId7"/>
          <a:stretch>
            <a:fillRect/>
          </a:stretch>
        </p:blipFill>
        <p:spPr>
          <a:xfrm>
            <a:off x="6556273" y="1715729"/>
            <a:ext cx="2293375" cy="3045542"/>
          </a:xfrm>
          <a:prstGeom prst="rect">
            <a:avLst/>
          </a:prstGeom>
        </p:spPr>
      </p:pic>
    </p:spTree>
    <p:extLst>
      <p:ext uri="{BB962C8B-B14F-4D97-AF65-F5344CB8AC3E}">
        <p14:creationId xmlns:p14="http://schemas.microsoft.com/office/powerpoint/2010/main" val="346743198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white background with blue text&#10;&#10;Description automatically generated">
            <a:extLst>
              <a:ext uri="{FF2B5EF4-FFF2-40B4-BE49-F238E27FC236}">
                <a16:creationId xmlns:a16="http://schemas.microsoft.com/office/drawing/2014/main" id="{0742229C-AFCA-0D40-7F18-A6B60E33C3FA}"/>
              </a:ext>
            </a:extLst>
          </p:cNvPr>
          <p:cNvPicPr>
            <a:picLocks noChangeAspect="1"/>
          </p:cNvPicPr>
          <p:nvPr/>
        </p:nvPicPr>
        <p:blipFill rotWithShape="1">
          <a:blip r:embed="rId2"/>
          <a:srcRect t="19"/>
          <a:stretch/>
        </p:blipFill>
        <p:spPr>
          <a:xfrm>
            <a:off x="20" y="1282"/>
            <a:ext cx="12191980" cy="6856718"/>
          </a:xfrm>
          <a:prstGeom prst="rect">
            <a:avLst/>
          </a:prstGeom>
        </p:spPr>
      </p:pic>
      <p:pic>
        <p:nvPicPr>
          <p:cNvPr id="3" name="Picture 2" descr="A group of people with different faces&#10;&#10;Description automatically generated">
            <a:extLst>
              <a:ext uri="{FF2B5EF4-FFF2-40B4-BE49-F238E27FC236}">
                <a16:creationId xmlns:a16="http://schemas.microsoft.com/office/drawing/2014/main" id="{A53CFF77-261B-1FDA-B0D1-9AEFB14BD622}"/>
              </a:ext>
            </a:extLst>
          </p:cNvPr>
          <p:cNvPicPr>
            <a:picLocks noChangeAspect="1"/>
          </p:cNvPicPr>
          <p:nvPr/>
        </p:nvPicPr>
        <p:blipFill>
          <a:blip r:embed="rId3"/>
          <a:stretch>
            <a:fillRect/>
          </a:stretch>
        </p:blipFill>
        <p:spPr>
          <a:xfrm>
            <a:off x="412622" y="1605386"/>
            <a:ext cx="2553056" cy="2219635"/>
          </a:xfrm>
          <a:prstGeom prst="rect">
            <a:avLst/>
          </a:prstGeom>
          <a:ln w="38100">
            <a:solidFill>
              <a:schemeClr val="accent1"/>
            </a:solidFill>
          </a:ln>
        </p:spPr>
      </p:pic>
      <p:pic>
        <p:nvPicPr>
          <p:cNvPr id="6" name="Picture 5" descr="A drawing of a person and a group of people&#10;&#10;Description automatically generated">
            <a:extLst>
              <a:ext uri="{FF2B5EF4-FFF2-40B4-BE49-F238E27FC236}">
                <a16:creationId xmlns:a16="http://schemas.microsoft.com/office/drawing/2014/main" id="{EA26F875-139F-6C98-8C96-F7462B5261A0}"/>
              </a:ext>
            </a:extLst>
          </p:cNvPr>
          <p:cNvPicPr>
            <a:picLocks noChangeAspect="1"/>
          </p:cNvPicPr>
          <p:nvPr/>
        </p:nvPicPr>
        <p:blipFill>
          <a:blip r:embed="rId4"/>
          <a:stretch>
            <a:fillRect/>
          </a:stretch>
        </p:blipFill>
        <p:spPr>
          <a:xfrm>
            <a:off x="8549356" y="1608096"/>
            <a:ext cx="2648320" cy="2305372"/>
          </a:xfrm>
          <a:prstGeom prst="rect">
            <a:avLst/>
          </a:prstGeom>
          <a:ln w="38100">
            <a:solidFill>
              <a:schemeClr val="accent1"/>
            </a:solidFill>
          </a:ln>
        </p:spPr>
      </p:pic>
      <p:cxnSp>
        <p:nvCxnSpPr>
          <p:cNvPr id="8" name="Straight Arrow Connector 7">
            <a:extLst>
              <a:ext uri="{FF2B5EF4-FFF2-40B4-BE49-F238E27FC236}">
                <a16:creationId xmlns:a16="http://schemas.microsoft.com/office/drawing/2014/main" id="{1B40DFBF-F48C-9D93-2987-61427B865D67}"/>
              </a:ext>
            </a:extLst>
          </p:cNvPr>
          <p:cNvCxnSpPr/>
          <p:nvPr/>
        </p:nvCxnSpPr>
        <p:spPr>
          <a:xfrm>
            <a:off x="2901813" y="4072355"/>
            <a:ext cx="5762446" cy="0"/>
          </a:xfrm>
          <a:prstGeom prst="straightConnector1">
            <a:avLst/>
          </a:prstGeom>
          <a:ln w="76200">
            <a:solidFill>
              <a:schemeClr val="accent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82527CC0-B563-26E1-88FA-93E85643F6E9}"/>
              </a:ext>
            </a:extLst>
          </p:cNvPr>
          <p:cNvSpPr>
            <a:spLocks noGrp="1"/>
          </p:cNvSpPr>
          <p:nvPr/>
        </p:nvSpPr>
        <p:spPr>
          <a:xfrm>
            <a:off x="109855" y="179"/>
            <a:ext cx="6481855" cy="1325563"/>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100" kern="100" dirty="0">
                <a:solidFill>
                  <a:srgbClr val="3C4043"/>
                </a:solidFill>
                <a:latin typeface="Comic Sans MS"/>
                <a:ea typeface="+mj-lt"/>
                <a:cs typeface="+mj-lt"/>
              </a:rPr>
              <a:t>Mae </a:t>
            </a:r>
            <a:r>
              <a:rPr lang="en-GB" sz="2100" kern="100" dirty="0" err="1">
                <a:solidFill>
                  <a:srgbClr val="3C4043"/>
                </a:solidFill>
                <a:latin typeface="Comic Sans MS"/>
                <a:ea typeface="+mj-lt"/>
                <a:cs typeface="+mj-lt"/>
              </a:rPr>
              <a:t>dysgu</a:t>
            </a:r>
            <a:r>
              <a:rPr lang="en-GB" sz="2100" kern="100" dirty="0">
                <a:solidFill>
                  <a:srgbClr val="3C4043"/>
                </a:solidFill>
                <a:latin typeface="Comic Sans MS"/>
                <a:ea typeface="+mj-lt"/>
                <a:cs typeface="+mj-lt"/>
              </a:rPr>
              <a:t> ac </a:t>
            </a:r>
            <a:r>
              <a:rPr lang="en-GB" sz="2100" kern="100" dirty="0" err="1">
                <a:solidFill>
                  <a:srgbClr val="3C4043"/>
                </a:solidFill>
                <a:latin typeface="Comic Sans MS"/>
                <a:ea typeface="+mj-lt"/>
                <a:cs typeface="+mj-lt"/>
              </a:rPr>
              <a:t>addysgu</a:t>
            </a:r>
            <a:r>
              <a:rPr lang="en-GB" sz="2100" kern="100" dirty="0">
                <a:solidFill>
                  <a:srgbClr val="3C4043"/>
                </a:solidFill>
                <a:latin typeface="Comic Sans MS"/>
                <a:ea typeface="+mj-lt"/>
                <a:cs typeface="+mj-lt"/>
              </a:rPr>
              <a:t> da </a:t>
            </a:r>
            <a:r>
              <a:rPr lang="en-GB" sz="2100" kern="100" dirty="0" err="1">
                <a:solidFill>
                  <a:srgbClr val="3C4043"/>
                </a:solidFill>
                <a:latin typeface="Comic Sans MS"/>
                <a:ea typeface="+mj-lt"/>
                <a:cs typeface="+mj-lt"/>
              </a:rPr>
              <a:t>yn</a:t>
            </a:r>
            <a:r>
              <a:rPr lang="en-GB" sz="2100" kern="100" dirty="0">
                <a:solidFill>
                  <a:srgbClr val="3C4043"/>
                </a:solidFill>
                <a:latin typeface="Comic Sans MS"/>
                <a:ea typeface="+mj-lt"/>
                <a:cs typeface="+mj-lt"/>
              </a:rPr>
              <a:t> </a:t>
            </a:r>
            <a:r>
              <a:rPr lang="en-GB" sz="2100" kern="100" dirty="0" err="1">
                <a:solidFill>
                  <a:srgbClr val="3C4043"/>
                </a:solidFill>
                <a:latin typeface="Comic Sans MS"/>
                <a:ea typeface="+mj-lt"/>
                <a:cs typeface="+mj-lt"/>
              </a:rPr>
              <a:t>golygu</a:t>
            </a:r>
            <a:r>
              <a:rPr lang="en-GB" sz="2100" kern="100" dirty="0">
                <a:solidFill>
                  <a:srgbClr val="3C4043"/>
                </a:solidFill>
                <a:latin typeface="Comic Sans MS"/>
                <a:ea typeface="+mj-lt"/>
                <a:cs typeface="+mj-lt"/>
              </a:rPr>
              <a:t> </a:t>
            </a:r>
            <a:r>
              <a:rPr lang="en-GB" sz="2100" kern="100" dirty="0" err="1">
                <a:solidFill>
                  <a:srgbClr val="3C4043"/>
                </a:solidFill>
                <a:latin typeface="Comic Sans MS"/>
                <a:ea typeface="+mj-lt"/>
                <a:cs typeface="+mj-lt"/>
              </a:rPr>
              <a:t>defnyddio</a:t>
            </a:r>
            <a:r>
              <a:rPr lang="en-GB" sz="2100" kern="100" dirty="0">
                <a:solidFill>
                  <a:srgbClr val="3C4043"/>
                </a:solidFill>
                <a:latin typeface="Comic Sans MS"/>
                <a:ea typeface="+mj-lt"/>
                <a:cs typeface="+mj-lt"/>
              </a:rPr>
              <a:t> </a:t>
            </a:r>
            <a:r>
              <a:rPr lang="en-GB" sz="2100" kern="100" dirty="0" err="1">
                <a:solidFill>
                  <a:srgbClr val="3C4043"/>
                </a:solidFill>
                <a:latin typeface="Comic Sans MS"/>
                <a:ea typeface="+mj-lt"/>
                <a:cs typeface="+mj-lt"/>
              </a:rPr>
              <a:t>cyfuniad</a:t>
            </a:r>
            <a:r>
              <a:rPr lang="en-GB" sz="2100" kern="100" dirty="0">
                <a:solidFill>
                  <a:srgbClr val="3C4043"/>
                </a:solidFill>
                <a:latin typeface="Comic Sans MS"/>
                <a:ea typeface="+mj-lt"/>
                <a:cs typeface="+mj-lt"/>
              </a:rPr>
              <a:t> o </a:t>
            </a:r>
            <a:r>
              <a:rPr lang="en-GB" sz="2100" kern="100" dirty="0" err="1">
                <a:solidFill>
                  <a:srgbClr val="3C4043"/>
                </a:solidFill>
                <a:latin typeface="Comic Sans MS"/>
                <a:ea typeface="+mj-lt"/>
                <a:cs typeface="+mj-lt"/>
              </a:rPr>
              <a:t>ddulliau</a:t>
            </a:r>
            <a:r>
              <a:rPr lang="en-GB" sz="2100" kern="100" dirty="0">
                <a:solidFill>
                  <a:srgbClr val="3C4043"/>
                </a:solidFill>
                <a:latin typeface="Comic Sans MS"/>
                <a:ea typeface="+mj-lt"/>
                <a:cs typeface="+mj-lt"/>
              </a:rPr>
              <a:t> </a:t>
            </a:r>
            <a:r>
              <a:rPr lang="en-GB" sz="2100" kern="100" dirty="0" err="1">
                <a:solidFill>
                  <a:srgbClr val="3C4043"/>
                </a:solidFill>
                <a:latin typeface="Comic Sans MS"/>
                <a:ea typeface="+mj-lt"/>
                <a:cs typeface="+mj-lt"/>
              </a:rPr>
              <a:t>gan</a:t>
            </a:r>
            <a:r>
              <a:rPr lang="en-GB" sz="2100" kern="100" dirty="0">
                <a:solidFill>
                  <a:srgbClr val="3C4043"/>
                </a:solidFill>
                <a:latin typeface="Comic Sans MS"/>
                <a:ea typeface="+mj-lt"/>
                <a:cs typeface="+mj-lt"/>
              </a:rPr>
              <a:t> </a:t>
            </a:r>
            <a:r>
              <a:rPr lang="en-GB" sz="2100" kern="100" dirty="0" err="1">
                <a:solidFill>
                  <a:srgbClr val="3C4043"/>
                </a:solidFill>
                <a:latin typeface="Comic Sans MS"/>
                <a:ea typeface="+mj-lt"/>
                <a:cs typeface="+mj-lt"/>
              </a:rPr>
              <a:t>gynnwys</a:t>
            </a:r>
            <a:r>
              <a:rPr lang="en-GB" sz="2100" kern="100" dirty="0">
                <a:solidFill>
                  <a:srgbClr val="3C4043"/>
                </a:solidFill>
                <a:latin typeface="Comic Sans MS"/>
                <a:ea typeface="+mj-lt"/>
                <a:cs typeface="+mj-lt"/>
              </a:rPr>
              <a:t> </a:t>
            </a:r>
            <a:r>
              <a:rPr lang="en-GB" sz="2100" kern="100" dirty="0" err="1">
                <a:solidFill>
                  <a:srgbClr val="3C4043"/>
                </a:solidFill>
                <a:latin typeface="Comic Sans MS"/>
                <a:ea typeface="+mj-lt"/>
                <a:cs typeface="+mj-lt"/>
              </a:rPr>
              <a:t>addysgu</a:t>
            </a:r>
            <a:r>
              <a:rPr lang="en-GB" sz="2100" kern="100" dirty="0">
                <a:solidFill>
                  <a:srgbClr val="3C4043"/>
                </a:solidFill>
                <a:latin typeface="Comic Sans MS"/>
                <a:ea typeface="+mj-lt"/>
                <a:cs typeface="+mj-lt"/>
              </a:rPr>
              <a:t> </a:t>
            </a:r>
            <a:r>
              <a:rPr lang="en-GB" sz="2100" kern="100" dirty="0" err="1">
                <a:solidFill>
                  <a:srgbClr val="3C4043"/>
                </a:solidFill>
                <a:latin typeface="Comic Sans MS"/>
                <a:ea typeface="+mj-lt"/>
                <a:cs typeface="+mj-lt"/>
              </a:rPr>
              <a:t>uniongyrchol</a:t>
            </a:r>
            <a:br>
              <a:rPr lang="en-GB" sz="1800" kern="100" dirty="0">
                <a:effectLst/>
                <a:latin typeface="Calibri" panose="020F0502020204030204" pitchFamily="34" charset="0"/>
                <a:ea typeface="DengXian" panose="02010600030101010101" pitchFamily="2" charset="-122"/>
                <a:cs typeface="Times New Roman" panose="02020603050405020304" pitchFamily="18" charset="0"/>
              </a:rPr>
            </a:br>
            <a:endParaRPr lang="en-GB">
              <a:cs typeface="Calibri Light"/>
            </a:endParaRPr>
          </a:p>
        </p:txBody>
      </p:sp>
      <p:sp>
        <p:nvSpPr>
          <p:cNvPr id="13" name="TextBox 12">
            <a:extLst>
              <a:ext uri="{FF2B5EF4-FFF2-40B4-BE49-F238E27FC236}">
                <a16:creationId xmlns:a16="http://schemas.microsoft.com/office/drawing/2014/main" id="{FBDB0DB8-4744-ADFA-5238-7BB851FE234E}"/>
              </a:ext>
            </a:extLst>
          </p:cNvPr>
          <p:cNvSpPr txBox="1"/>
          <p:nvPr/>
        </p:nvSpPr>
        <p:spPr>
          <a:xfrm>
            <a:off x="8335311" y="159135"/>
            <a:ext cx="2978149" cy="923330"/>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b="1" dirty="0" err="1">
                <a:solidFill>
                  <a:srgbClr val="3C4043"/>
                </a:solidFill>
                <a:latin typeface="Comic Sans MS"/>
                <a:ea typeface="+mn-lt"/>
                <a:cs typeface="+mn-lt"/>
              </a:rPr>
              <a:t>Rydym</a:t>
            </a:r>
            <a:r>
              <a:rPr lang="en-GB" b="1" dirty="0">
                <a:solidFill>
                  <a:srgbClr val="3C4043"/>
                </a:solidFill>
                <a:latin typeface="Comic Sans MS"/>
                <a:ea typeface="+mn-lt"/>
                <a:cs typeface="+mn-lt"/>
              </a:rPr>
              <a:t> </a:t>
            </a:r>
            <a:r>
              <a:rPr lang="en-GB" b="1" dirty="0" err="1">
                <a:solidFill>
                  <a:srgbClr val="3C4043"/>
                </a:solidFill>
                <a:latin typeface="Comic Sans MS"/>
                <a:ea typeface="+mn-lt"/>
                <a:cs typeface="+mn-lt"/>
              </a:rPr>
              <a:t>yn</a:t>
            </a:r>
            <a:r>
              <a:rPr lang="en-GB" b="1" dirty="0">
                <a:solidFill>
                  <a:srgbClr val="3C4043"/>
                </a:solidFill>
                <a:latin typeface="Comic Sans MS"/>
                <a:ea typeface="+mn-lt"/>
                <a:cs typeface="+mn-lt"/>
              </a:rPr>
              <a:t> </a:t>
            </a:r>
            <a:r>
              <a:rPr lang="en-GB" b="1" dirty="0" err="1">
                <a:solidFill>
                  <a:srgbClr val="3C4043"/>
                </a:solidFill>
                <a:latin typeface="Comic Sans MS"/>
                <a:ea typeface="+mn-lt"/>
                <a:cs typeface="+mn-lt"/>
              </a:rPr>
              <a:t>defnyddio</a:t>
            </a:r>
            <a:r>
              <a:rPr lang="en-GB" b="1" dirty="0">
                <a:solidFill>
                  <a:srgbClr val="3C4043"/>
                </a:solidFill>
                <a:latin typeface="Comic Sans MS"/>
                <a:ea typeface="+mn-lt"/>
                <a:cs typeface="+mn-lt"/>
              </a:rPr>
              <a:t> </a:t>
            </a:r>
            <a:r>
              <a:rPr lang="en-GB" b="1" dirty="0" err="1">
                <a:solidFill>
                  <a:srgbClr val="3C4043"/>
                </a:solidFill>
                <a:latin typeface="Comic Sans MS"/>
                <a:ea typeface="+mn-lt"/>
                <a:cs typeface="+mn-lt"/>
              </a:rPr>
              <a:t>cyfuniad</a:t>
            </a:r>
            <a:r>
              <a:rPr lang="en-GB" b="1" dirty="0">
                <a:solidFill>
                  <a:srgbClr val="3C4043"/>
                </a:solidFill>
                <a:latin typeface="Comic Sans MS"/>
                <a:ea typeface="+mn-lt"/>
                <a:cs typeface="+mn-lt"/>
              </a:rPr>
              <a:t> o </a:t>
            </a:r>
            <a:r>
              <a:rPr lang="en-GB" b="1" dirty="0" err="1">
                <a:solidFill>
                  <a:srgbClr val="3C4043"/>
                </a:solidFill>
                <a:latin typeface="Comic Sans MS"/>
                <a:ea typeface="+mn-lt"/>
                <a:cs typeface="+mn-lt"/>
              </a:rPr>
              <a:t>ddulliau</a:t>
            </a:r>
            <a:r>
              <a:rPr lang="en-GB" b="1" dirty="0">
                <a:solidFill>
                  <a:srgbClr val="3C4043"/>
                </a:solidFill>
                <a:latin typeface="Comic Sans MS"/>
                <a:ea typeface="+mn-lt"/>
                <a:cs typeface="+mn-lt"/>
              </a:rPr>
              <a:t> o </a:t>
            </a:r>
            <a:r>
              <a:rPr lang="en-GB" b="1" dirty="0" err="1">
                <a:solidFill>
                  <a:srgbClr val="3C4043"/>
                </a:solidFill>
                <a:latin typeface="Comic Sans MS"/>
                <a:ea typeface="+mn-lt"/>
                <a:cs typeface="+mn-lt"/>
              </a:rPr>
              <a:t>fewn</a:t>
            </a:r>
            <a:r>
              <a:rPr lang="en-GB" b="1" dirty="0">
                <a:solidFill>
                  <a:srgbClr val="3C4043"/>
                </a:solidFill>
                <a:latin typeface="Comic Sans MS"/>
                <a:ea typeface="+mn-lt"/>
                <a:cs typeface="+mn-lt"/>
              </a:rPr>
              <a:t> </a:t>
            </a:r>
            <a:r>
              <a:rPr lang="en-GB" b="1" dirty="0" err="1">
                <a:solidFill>
                  <a:srgbClr val="3C4043"/>
                </a:solidFill>
                <a:latin typeface="Comic Sans MS"/>
                <a:ea typeface="+mn-lt"/>
                <a:cs typeface="+mn-lt"/>
              </a:rPr>
              <a:t>gwers</a:t>
            </a:r>
            <a:r>
              <a:rPr lang="en-GB" b="1" dirty="0">
                <a:solidFill>
                  <a:srgbClr val="3C4043"/>
                </a:solidFill>
                <a:latin typeface="Comic Sans MS"/>
                <a:ea typeface="+mn-lt"/>
                <a:cs typeface="+mn-lt"/>
              </a:rPr>
              <a:t>.</a:t>
            </a:r>
            <a:endParaRPr lang="en-US" b="1" dirty="0">
              <a:latin typeface="Comic Sans MS"/>
            </a:endParaRPr>
          </a:p>
        </p:txBody>
      </p:sp>
      <p:sp>
        <p:nvSpPr>
          <p:cNvPr id="27" name="TextBox 26">
            <a:extLst>
              <a:ext uri="{FF2B5EF4-FFF2-40B4-BE49-F238E27FC236}">
                <a16:creationId xmlns:a16="http://schemas.microsoft.com/office/drawing/2014/main" id="{E6E6978F-CF0B-B216-F96C-EBB512313AA2}"/>
              </a:ext>
            </a:extLst>
          </p:cNvPr>
          <p:cNvSpPr txBox="1"/>
          <p:nvPr/>
        </p:nvSpPr>
        <p:spPr>
          <a:xfrm>
            <a:off x="109855" y="4169219"/>
            <a:ext cx="3518263" cy="1569660"/>
          </a:xfrm>
          <a:prstGeom prst="rect">
            <a:avLst/>
          </a:prstGeom>
          <a:solidFill>
            <a:schemeClr val="accent1">
              <a:lumMod val="40000"/>
              <a:lumOff val="60000"/>
            </a:schemeClr>
          </a:solid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1600" dirty="0">
                <a:solidFill>
                  <a:srgbClr val="3C4043"/>
                </a:solidFill>
                <a:latin typeface="Comic Sans MS"/>
                <a:ea typeface="+mn-lt"/>
                <a:cs typeface="+mn-lt"/>
              </a:rPr>
              <a:t>Y </a:t>
            </a:r>
            <a:r>
              <a:rPr lang="en-GB" sz="1600" dirty="0" err="1">
                <a:solidFill>
                  <a:srgbClr val="3C4043"/>
                </a:solidFill>
                <a:latin typeface="Comic Sans MS"/>
                <a:ea typeface="+mn-lt"/>
                <a:cs typeface="+mn-lt"/>
              </a:rPr>
              <a:t>rhan</a:t>
            </a:r>
            <a:r>
              <a:rPr lang="en-GB" sz="1600" dirty="0">
                <a:solidFill>
                  <a:srgbClr val="3C4043"/>
                </a:solidFill>
                <a:latin typeface="Comic Sans MS"/>
                <a:ea typeface="+mn-lt"/>
                <a:cs typeface="+mn-lt"/>
              </a:rPr>
              <a:t> </a:t>
            </a:r>
            <a:r>
              <a:rPr lang="en-GB" sz="1600" dirty="0" err="1">
                <a:solidFill>
                  <a:srgbClr val="3C4043"/>
                </a:solidFill>
                <a:latin typeface="Comic Sans MS"/>
                <a:ea typeface="+mn-lt"/>
                <a:cs typeface="+mn-lt"/>
              </a:rPr>
              <a:t>fwyaf</a:t>
            </a:r>
            <a:r>
              <a:rPr lang="en-GB" sz="1600" dirty="0">
                <a:solidFill>
                  <a:srgbClr val="3C4043"/>
                </a:solidFill>
                <a:latin typeface="Comic Sans MS"/>
                <a:ea typeface="+mn-lt"/>
                <a:cs typeface="+mn-lt"/>
              </a:rPr>
              <a:t> </a:t>
            </a:r>
            <a:r>
              <a:rPr lang="en-GB" sz="1600" dirty="0" err="1">
                <a:solidFill>
                  <a:srgbClr val="3C4043"/>
                </a:solidFill>
                <a:latin typeface="Comic Sans MS"/>
                <a:ea typeface="+mn-lt"/>
                <a:cs typeface="+mn-lt"/>
              </a:rPr>
              <a:t>o’r</a:t>
            </a:r>
            <a:r>
              <a:rPr lang="en-GB" sz="1600" dirty="0">
                <a:solidFill>
                  <a:srgbClr val="3C4043"/>
                </a:solidFill>
                <a:latin typeface="Comic Sans MS"/>
                <a:ea typeface="+mn-lt"/>
                <a:cs typeface="+mn-lt"/>
              </a:rPr>
              <a:t> </a:t>
            </a:r>
            <a:r>
              <a:rPr lang="en-GB" sz="1600" dirty="0" err="1">
                <a:solidFill>
                  <a:srgbClr val="3C4043"/>
                </a:solidFill>
                <a:latin typeface="Comic Sans MS"/>
                <a:ea typeface="+mn-lt"/>
                <a:cs typeface="+mn-lt"/>
              </a:rPr>
              <a:t>amser</a:t>
            </a:r>
            <a:r>
              <a:rPr lang="en-GB" sz="1600" dirty="0">
                <a:solidFill>
                  <a:srgbClr val="3C4043"/>
                </a:solidFill>
                <a:latin typeface="Comic Sans MS"/>
                <a:ea typeface="+mn-lt"/>
                <a:cs typeface="+mn-lt"/>
              </a:rPr>
              <a:t>, </a:t>
            </a:r>
            <a:r>
              <a:rPr lang="en-GB" sz="1600" dirty="0" err="1">
                <a:solidFill>
                  <a:srgbClr val="3C4043"/>
                </a:solidFill>
                <a:latin typeface="Comic Sans MS"/>
                <a:ea typeface="+mn-lt"/>
                <a:cs typeface="+mn-lt"/>
              </a:rPr>
              <a:t>ni</a:t>
            </a:r>
            <a:r>
              <a:rPr lang="en-GB" sz="1600" dirty="0">
                <a:solidFill>
                  <a:srgbClr val="3C4043"/>
                </a:solidFill>
                <a:latin typeface="Comic Sans MS"/>
                <a:ea typeface="+mn-lt"/>
                <a:cs typeface="+mn-lt"/>
              </a:rPr>
              <a:t> </a:t>
            </a:r>
            <a:r>
              <a:rPr lang="en-GB" sz="1600" dirty="0" err="1">
                <a:solidFill>
                  <a:srgbClr val="3C4043"/>
                </a:solidFill>
                <a:latin typeface="Comic Sans MS"/>
                <a:ea typeface="+mn-lt"/>
                <a:cs typeface="+mn-lt"/>
              </a:rPr>
              <a:t>yw’r</a:t>
            </a:r>
            <a:r>
              <a:rPr lang="en-GB" sz="1600" dirty="0">
                <a:solidFill>
                  <a:srgbClr val="3C4043"/>
                </a:solidFill>
                <a:latin typeface="Comic Sans MS"/>
                <a:ea typeface="+mn-lt"/>
                <a:cs typeface="+mn-lt"/>
              </a:rPr>
              <a:t> “</a:t>
            </a:r>
            <a:r>
              <a:rPr lang="en-GB" sz="1600" dirty="0" err="1">
                <a:solidFill>
                  <a:srgbClr val="3C4043"/>
                </a:solidFill>
                <a:latin typeface="Comic Sans MS"/>
                <a:ea typeface="+mn-lt"/>
                <a:cs typeface="+mn-lt"/>
              </a:rPr>
              <a:t>canllaw</a:t>
            </a:r>
            <a:r>
              <a:rPr lang="en-GB" sz="1600" dirty="0">
                <a:solidFill>
                  <a:srgbClr val="3C4043"/>
                </a:solidFill>
                <a:latin typeface="Comic Sans MS"/>
                <a:ea typeface="+mn-lt"/>
                <a:cs typeface="+mn-lt"/>
              </a:rPr>
              <a:t> </a:t>
            </a:r>
            <a:r>
              <a:rPr lang="en-GB" sz="1600" dirty="0" err="1">
                <a:solidFill>
                  <a:srgbClr val="3C4043"/>
                </a:solidFill>
                <a:latin typeface="Comic Sans MS"/>
                <a:ea typeface="+mn-lt"/>
                <a:cs typeface="+mn-lt"/>
              </a:rPr>
              <a:t>ar</a:t>
            </a:r>
            <a:r>
              <a:rPr lang="en-GB" sz="1600" dirty="0">
                <a:solidFill>
                  <a:srgbClr val="3C4043"/>
                </a:solidFill>
                <a:latin typeface="Comic Sans MS"/>
                <a:ea typeface="+mn-lt"/>
                <a:cs typeface="+mn-lt"/>
              </a:rPr>
              <a:t> y </a:t>
            </a:r>
            <a:r>
              <a:rPr lang="en-GB" sz="1600" dirty="0" err="1">
                <a:solidFill>
                  <a:srgbClr val="3C4043"/>
                </a:solidFill>
                <a:latin typeface="Comic Sans MS"/>
                <a:ea typeface="+mn-lt"/>
                <a:cs typeface="+mn-lt"/>
              </a:rPr>
              <a:t>cyrrion</a:t>
            </a:r>
            <a:r>
              <a:rPr lang="en-GB" sz="1600" dirty="0">
                <a:solidFill>
                  <a:srgbClr val="3C4043"/>
                </a:solidFill>
                <a:latin typeface="Comic Sans MS"/>
                <a:ea typeface="+mn-lt"/>
                <a:cs typeface="+mn-lt"/>
              </a:rPr>
              <a:t>” </a:t>
            </a:r>
            <a:r>
              <a:rPr lang="en-GB" sz="1600" dirty="0" err="1">
                <a:solidFill>
                  <a:srgbClr val="3C4043"/>
                </a:solidFill>
                <a:latin typeface="Comic Sans MS"/>
                <a:ea typeface="+mn-lt"/>
                <a:cs typeface="+mn-lt"/>
              </a:rPr>
              <a:t>sy’n</a:t>
            </a:r>
            <a:r>
              <a:rPr lang="en-GB" sz="1600" dirty="0">
                <a:solidFill>
                  <a:srgbClr val="3C4043"/>
                </a:solidFill>
                <a:latin typeface="Comic Sans MS"/>
                <a:ea typeface="+mn-lt"/>
                <a:cs typeface="+mn-lt"/>
              </a:rPr>
              <a:t> </a:t>
            </a:r>
            <a:r>
              <a:rPr lang="en-GB" sz="1600" dirty="0" err="1">
                <a:solidFill>
                  <a:srgbClr val="3C4043"/>
                </a:solidFill>
                <a:latin typeface="Comic Sans MS"/>
                <a:ea typeface="+mn-lt"/>
                <a:cs typeface="+mn-lt"/>
              </a:rPr>
              <a:t>golygu</a:t>
            </a:r>
            <a:r>
              <a:rPr lang="en-GB" sz="1600" dirty="0">
                <a:solidFill>
                  <a:srgbClr val="3C4043"/>
                </a:solidFill>
                <a:latin typeface="Comic Sans MS"/>
                <a:ea typeface="+mn-lt"/>
                <a:cs typeface="+mn-lt"/>
              </a:rPr>
              <a:t> </a:t>
            </a:r>
            <a:r>
              <a:rPr lang="en-GB" sz="1600" dirty="0" err="1">
                <a:solidFill>
                  <a:srgbClr val="3C4043"/>
                </a:solidFill>
                <a:latin typeface="Comic Sans MS"/>
                <a:ea typeface="+mn-lt"/>
                <a:cs typeface="+mn-lt"/>
              </a:rPr>
              <a:t>ein</a:t>
            </a:r>
            <a:r>
              <a:rPr lang="en-GB" sz="1600" dirty="0">
                <a:solidFill>
                  <a:srgbClr val="3C4043"/>
                </a:solidFill>
                <a:latin typeface="Comic Sans MS"/>
                <a:ea typeface="+mn-lt"/>
                <a:cs typeface="+mn-lt"/>
              </a:rPr>
              <a:t> bod </a:t>
            </a:r>
            <a:r>
              <a:rPr lang="en-GB" sz="1600" dirty="0" err="1">
                <a:solidFill>
                  <a:srgbClr val="3C4043"/>
                </a:solidFill>
                <a:latin typeface="Comic Sans MS"/>
                <a:ea typeface="+mn-lt"/>
                <a:cs typeface="+mn-lt"/>
              </a:rPr>
              <a:t>yn</a:t>
            </a:r>
            <a:r>
              <a:rPr lang="en-GB" sz="1600" dirty="0">
                <a:solidFill>
                  <a:srgbClr val="3C4043"/>
                </a:solidFill>
                <a:latin typeface="Comic Sans MS"/>
                <a:ea typeface="+mn-lt"/>
                <a:cs typeface="+mn-lt"/>
              </a:rPr>
              <a:t> </a:t>
            </a:r>
            <a:r>
              <a:rPr lang="en-GB" sz="1600" dirty="0" err="1">
                <a:solidFill>
                  <a:srgbClr val="3C4043"/>
                </a:solidFill>
                <a:latin typeface="Comic Sans MS"/>
                <a:ea typeface="+mn-lt"/>
                <a:cs typeface="+mn-lt"/>
              </a:rPr>
              <a:t>creu</a:t>
            </a:r>
            <a:r>
              <a:rPr lang="en-GB" sz="1600" dirty="0">
                <a:solidFill>
                  <a:srgbClr val="3C4043"/>
                </a:solidFill>
                <a:latin typeface="Comic Sans MS"/>
                <a:ea typeface="+mn-lt"/>
                <a:cs typeface="+mn-lt"/>
              </a:rPr>
              <a:t> </a:t>
            </a:r>
            <a:r>
              <a:rPr lang="en-GB" sz="1600" dirty="0" err="1">
                <a:solidFill>
                  <a:srgbClr val="3C4043"/>
                </a:solidFill>
                <a:latin typeface="Comic Sans MS"/>
                <a:ea typeface="+mn-lt"/>
                <a:cs typeface="+mn-lt"/>
              </a:rPr>
              <a:t>sefyllfaoedd</a:t>
            </a:r>
            <a:r>
              <a:rPr lang="en-GB" sz="1600" dirty="0">
                <a:solidFill>
                  <a:srgbClr val="3C4043"/>
                </a:solidFill>
                <a:latin typeface="Comic Sans MS"/>
                <a:ea typeface="+mn-lt"/>
                <a:cs typeface="+mn-lt"/>
              </a:rPr>
              <a:t> </a:t>
            </a:r>
            <a:r>
              <a:rPr lang="en-GB" sz="1600" dirty="0" err="1">
                <a:solidFill>
                  <a:srgbClr val="3C4043"/>
                </a:solidFill>
                <a:latin typeface="Comic Sans MS"/>
                <a:ea typeface="+mn-lt"/>
                <a:cs typeface="+mn-lt"/>
              </a:rPr>
              <a:t>dysgu</a:t>
            </a:r>
            <a:r>
              <a:rPr lang="en-GB" sz="1600" dirty="0">
                <a:solidFill>
                  <a:srgbClr val="3C4043"/>
                </a:solidFill>
                <a:latin typeface="Comic Sans MS"/>
                <a:ea typeface="+mn-lt"/>
                <a:cs typeface="+mn-lt"/>
              </a:rPr>
              <a:t> </a:t>
            </a:r>
            <a:r>
              <a:rPr lang="en-GB" sz="1600" dirty="0" err="1">
                <a:solidFill>
                  <a:srgbClr val="3C4043"/>
                </a:solidFill>
                <a:latin typeface="Comic Sans MS"/>
                <a:ea typeface="+mn-lt"/>
                <a:cs typeface="+mn-lt"/>
              </a:rPr>
              <a:t>i</a:t>
            </a:r>
            <a:r>
              <a:rPr lang="en-GB" sz="1600" dirty="0">
                <a:solidFill>
                  <a:srgbClr val="3C4043"/>
                </a:solidFill>
                <a:latin typeface="Comic Sans MS"/>
                <a:ea typeface="+mn-lt"/>
                <a:cs typeface="+mn-lt"/>
              </a:rPr>
              <a:t> </a:t>
            </a:r>
            <a:r>
              <a:rPr lang="en-GB" sz="1600" dirty="0" err="1">
                <a:solidFill>
                  <a:srgbClr val="3C4043"/>
                </a:solidFill>
                <a:latin typeface="Comic Sans MS"/>
                <a:ea typeface="+mn-lt"/>
                <a:cs typeface="+mn-lt"/>
              </a:rPr>
              <a:t>blant</a:t>
            </a:r>
            <a:r>
              <a:rPr lang="en-GB" sz="1600" dirty="0">
                <a:solidFill>
                  <a:srgbClr val="3C4043"/>
                </a:solidFill>
                <a:latin typeface="Comic Sans MS"/>
                <a:ea typeface="+mn-lt"/>
                <a:cs typeface="+mn-lt"/>
              </a:rPr>
              <a:t> er </a:t>
            </a:r>
            <a:r>
              <a:rPr lang="en-GB" sz="1600" dirty="0" err="1">
                <a:solidFill>
                  <a:srgbClr val="3C4043"/>
                </a:solidFill>
                <a:latin typeface="Comic Sans MS"/>
                <a:ea typeface="+mn-lt"/>
                <a:cs typeface="+mn-lt"/>
              </a:rPr>
              <a:t>mwyn</a:t>
            </a:r>
            <a:r>
              <a:rPr lang="en-GB" sz="1600" dirty="0">
                <a:solidFill>
                  <a:srgbClr val="3C4043"/>
                </a:solidFill>
                <a:latin typeface="Comic Sans MS"/>
                <a:ea typeface="+mn-lt"/>
                <a:cs typeface="+mn-lt"/>
              </a:rPr>
              <a:t> </a:t>
            </a:r>
            <a:r>
              <a:rPr lang="en-GB" sz="1600" dirty="0" err="1">
                <a:solidFill>
                  <a:srgbClr val="3C4043"/>
                </a:solidFill>
                <a:latin typeface="Comic Sans MS"/>
                <a:ea typeface="+mn-lt"/>
                <a:cs typeface="+mn-lt"/>
              </a:rPr>
              <a:t>eu</a:t>
            </a:r>
            <a:r>
              <a:rPr lang="en-GB" sz="1600" dirty="0">
                <a:solidFill>
                  <a:srgbClr val="3C4043"/>
                </a:solidFill>
                <a:latin typeface="Comic Sans MS"/>
                <a:ea typeface="+mn-lt"/>
                <a:cs typeface="+mn-lt"/>
              </a:rPr>
              <a:t> </a:t>
            </a:r>
            <a:r>
              <a:rPr lang="en-GB" sz="1600" dirty="0" err="1">
                <a:solidFill>
                  <a:srgbClr val="3C4043"/>
                </a:solidFill>
                <a:latin typeface="Comic Sans MS"/>
                <a:ea typeface="+mn-lt"/>
                <a:cs typeface="+mn-lt"/>
              </a:rPr>
              <a:t>dysgu</a:t>
            </a:r>
            <a:r>
              <a:rPr lang="en-GB" sz="1600" dirty="0">
                <a:solidFill>
                  <a:srgbClr val="3C4043"/>
                </a:solidFill>
                <a:latin typeface="Comic Sans MS"/>
                <a:ea typeface="+mn-lt"/>
                <a:cs typeface="+mn-lt"/>
              </a:rPr>
              <a:t> ac </a:t>
            </a:r>
            <a:r>
              <a:rPr lang="en-GB" sz="1600" dirty="0" err="1">
                <a:solidFill>
                  <a:srgbClr val="3C4043"/>
                </a:solidFill>
                <a:latin typeface="Comic Sans MS"/>
                <a:ea typeface="+mn-lt"/>
                <a:cs typeface="+mn-lt"/>
              </a:rPr>
              <a:t>rydym</a:t>
            </a:r>
            <a:r>
              <a:rPr lang="en-GB" sz="1600" dirty="0">
                <a:solidFill>
                  <a:srgbClr val="3C4043"/>
                </a:solidFill>
                <a:latin typeface="Comic Sans MS"/>
                <a:ea typeface="+mn-lt"/>
                <a:cs typeface="+mn-lt"/>
              </a:rPr>
              <a:t> </a:t>
            </a:r>
            <a:r>
              <a:rPr lang="en-GB" sz="1600" dirty="0" err="1">
                <a:solidFill>
                  <a:srgbClr val="3C4043"/>
                </a:solidFill>
                <a:latin typeface="Comic Sans MS"/>
                <a:ea typeface="+mn-lt"/>
                <a:cs typeface="+mn-lt"/>
              </a:rPr>
              <a:t>yn</a:t>
            </a:r>
            <a:r>
              <a:rPr lang="en-GB" sz="1600" dirty="0">
                <a:solidFill>
                  <a:srgbClr val="3C4043"/>
                </a:solidFill>
                <a:latin typeface="Comic Sans MS"/>
                <a:ea typeface="+mn-lt"/>
                <a:cs typeface="+mn-lt"/>
              </a:rPr>
              <a:t> </a:t>
            </a:r>
            <a:r>
              <a:rPr lang="en-GB" sz="1600" dirty="0" err="1">
                <a:solidFill>
                  <a:srgbClr val="3C4043"/>
                </a:solidFill>
                <a:latin typeface="Comic Sans MS"/>
                <a:ea typeface="+mn-lt"/>
                <a:cs typeface="+mn-lt"/>
              </a:rPr>
              <a:t>gweithio</a:t>
            </a:r>
            <a:r>
              <a:rPr lang="en-GB" sz="1600" dirty="0">
                <a:solidFill>
                  <a:srgbClr val="3C4043"/>
                </a:solidFill>
                <a:latin typeface="Comic Sans MS"/>
                <a:ea typeface="+mn-lt"/>
                <a:cs typeface="+mn-lt"/>
              </a:rPr>
              <a:t> </a:t>
            </a:r>
            <a:r>
              <a:rPr lang="en-GB" sz="1600" dirty="0" err="1">
                <a:solidFill>
                  <a:srgbClr val="3C4043"/>
                </a:solidFill>
                <a:latin typeface="Comic Sans MS"/>
                <a:ea typeface="+mn-lt"/>
                <a:cs typeface="+mn-lt"/>
              </a:rPr>
              <a:t>gyda</a:t>
            </a:r>
            <a:r>
              <a:rPr lang="en-GB" sz="1600" dirty="0">
                <a:solidFill>
                  <a:srgbClr val="3C4043"/>
                </a:solidFill>
                <a:latin typeface="Comic Sans MS"/>
                <a:ea typeface="+mn-lt"/>
                <a:cs typeface="+mn-lt"/>
              </a:rPr>
              <a:t> </a:t>
            </a:r>
            <a:r>
              <a:rPr lang="en-GB" sz="1600" dirty="0" err="1">
                <a:solidFill>
                  <a:srgbClr val="3C4043"/>
                </a:solidFill>
                <a:latin typeface="Comic Sans MS"/>
                <a:ea typeface="+mn-lt"/>
                <a:cs typeface="+mn-lt"/>
              </a:rPr>
              <a:t>nhw</a:t>
            </a:r>
            <a:r>
              <a:rPr lang="en-GB" sz="1600" dirty="0">
                <a:solidFill>
                  <a:srgbClr val="3C4043"/>
                </a:solidFill>
                <a:latin typeface="Comic Sans MS"/>
                <a:ea typeface="+mn-lt"/>
                <a:cs typeface="+mn-lt"/>
              </a:rPr>
              <a:t> </a:t>
            </a:r>
            <a:r>
              <a:rPr lang="en-GB" sz="1600" dirty="0" err="1">
                <a:solidFill>
                  <a:srgbClr val="3C4043"/>
                </a:solidFill>
                <a:latin typeface="Comic Sans MS"/>
                <a:ea typeface="+mn-lt"/>
                <a:cs typeface="+mn-lt"/>
              </a:rPr>
              <a:t>i</a:t>
            </a:r>
            <a:r>
              <a:rPr lang="en-GB" sz="1600" dirty="0">
                <a:solidFill>
                  <a:srgbClr val="3C4043"/>
                </a:solidFill>
                <a:latin typeface="Comic Sans MS"/>
                <a:ea typeface="+mn-lt"/>
                <a:cs typeface="+mn-lt"/>
              </a:rPr>
              <a:t> </a:t>
            </a:r>
            <a:r>
              <a:rPr lang="en-GB" sz="1600" dirty="0" err="1">
                <a:solidFill>
                  <a:srgbClr val="3C4043"/>
                </a:solidFill>
                <a:latin typeface="Comic Sans MS"/>
                <a:ea typeface="+mn-lt"/>
                <a:cs typeface="+mn-lt"/>
              </a:rPr>
              <a:t>hwyluso'r</a:t>
            </a:r>
            <a:r>
              <a:rPr lang="en-GB" sz="1600" dirty="0">
                <a:solidFill>
                  <a:srgbClr val="3C4043"/>
                </a:solidFill>
                <a:latin typeface="Comic Sans MS"/>
                <a:ea typeface="+mn-lt"/>
                <a:cs typeface="+mn-lt"/>
              </a:rPr>
              <a:t> </a:t>
            </a:r>
            <a:r>
              <a:rPr lang="en-GB" sz="1600" dirty="0" err="1">
                <a:solidFill>
                  <a:srgbClr val="3C4043"/>
                </a:solidFill>
                <a:latin typeface="Comic Sans MS"/>
                <a:ea typeface="+mn-lt"/>
                <a:cs typeface="+mn-lt"/>
              </a:rPr>
              <a:t>dysgu</a:t>
            </a:r>
            <a:r>
              <a:rPr lang="en-GB" sz="1600" dirty="0">
                <a:solidFill>
                  <a:srgbClr val="3C4043"/>
                </a:solidFill>
                <a:latin typeface="Comic Sans MS"/>
                <a:ea typeface="+mn-lt"/>
                <a:cs typeface="+mn-lt"/>
              </a:rPr>
              <a:t> </a:t>
            </a:r>
            <a:r>
              <a:rPr lang="en-GB" sz="1600" dirty="0" err="1">
                <a:solidFill>
                  <a:srgbClr val="3C4043"/>
                </a:solidFill>
                <a:latin typeface="Comic Sans MS"/>
                <a:ea typeface="+mn-lt"/>
                <a:cs typeface="+mn-lt"/>
              </a:rPr>
              <a:t>hwnnw</a:t>
            </a:r>
            <a:r>
              <a:rPr lang="en-GB" sz="1600" dirty="0">
                <a:solidFill>
                  <a:srgbClr val="3C4043"/>
                </a:solidFill>
                <a:latin typeface="Comic Sans MS"/>
                <a:ea typeface="+mn-lt"/>
                <a:cs typeface="+mn-lt"/>
              </a:rPr>
              <a:t>.</a:t>
            </a:r>
            <a:endParaRPr lang="en-US" sz="1600" dirty="0">
              <a:latin typeface="Comic Sans MS"/>
            </a:endParaRPr>
          </a:p>
        </p:txBody>
      </p:sp>
      <p:sp>
        <p:nvSpPr>
          <p:cNvPr id="29" name="TextBox 28">
            <a:extLst>
              <a:ext uri="{FF2B5EF4-FFF2-40B4-BE49-F238E27FC236}">
                <a16:creationId xmlns:a16="http://schemas.microsoft.com/office/drawing/2014/main" id="{12B6B9D1-5B6D-5A02-E48D-329288125D0C}"/>
              </a:ext>
            </a:extLst>
          </p:cNvPr>
          <p:cNvSpPr txBox="1"/>
          <p:nvPr/>
        </p:nvSpPr>
        <p:spPr>
          <a:xfrm>
            <a:off x="4428922" y="4497641"/>
            <a:ext cx="2702943" cy="1292662"/>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2000" err="1">
                <a:solidFill>
                  <a:srgbClr val="3C4043"/>
                </a:solidFill>
                <a:latin typeface="Comic Sans MS"/>
                <a:ea typeface="+mn-lt"/>
                <a:cs typeface="+mn-lt"/>
              </a:rPr>
              <a:t>Mae'n</a:t>
            </a:r>
            <a:r>
              <a:rPr lang="en-GB" sz="2000" dirty="0">
                <a:solidFill>
                  <a:srgbClr val="3C4043"/>
                </a:solidFill>
                <a:latin typeface="Comic Sans MS"/>
                <a:ea typeface="+mn-lt"/>
                <a:cs typeface="+mn-lt"/>
              </a:rPr>
              <a:t> </a:t>
            </a:r>
            <a:r>
              <a:rPr lang="en-GB" sz="2000" err="1">
                <a:solidFill>
                  <a:srgbClr val="3C4043"/>
                </a:solidFill>
                <a:latin typeface="Comic Sans MS"/>
                <a:ea typeface="+mn-lt"/>
                <a:cs typeface="+mn-lt"/>
              </a:rPr>
              <a:t>ddefnyddiol</a:t>
            </a:r>
            <a:r>
              <a:rPr lang="en-GB" sz="2000" dirty="0">
                <a:solidFill>
                  <a:srgbClr val="3C4043"/>
                </a:solidFill>
                <a:latin typeface="Comic Sans MS"/>
                <a:ea typeface="+mn-lt"/>
                <a:cs typeface="+mn-lt"/>
              </a:rPr>
              <a:t> </a:t>
            </a:r>
            <a:r>
              <a:rPr lang="en-GB" sz="2000" err="1">
                <a:solidFill>
                  <a:srgbClr val="3C4043"/>
                </a:solidFill>
                <a:latin typeface="Comic Sans MS"/>
                <a:ea typeface="+mn-lt"/>
                <a:cs typeface="+mn-lt"/>
              </a:rPr>
              <a:t>meddwl</a:t>
            </a:r>
            <a:r>
              <a:rPr lang="en-GB" sz="2000" dirty="0">
                <a:solidFill>
                  <a:srgbClr val="3C4043"/>
                </a:solidFill>
                <a:latin typeface="Comic Sans MS"/>
                <a:ea typeface="+mn-lt"/>
                <a:cs typeface="+mn-lt"/>
              </a:rPr>
              <a:t> am </a:t>
            </a:r>
            <a:r>
              <a:rPr lang="en-GB" sz="2000" err="1">
                <a:solidFill>
                  <a:srgbClr val="3C4043"/>
                </a:solidFill>
                <a:latin typeface="Comic Sans MS"/>
                <a:ea typeface="+mn-lt"/>
                <a:cs typeface="+mn-lt"/>
              </a:rPr>
              <a:t>addysgu</a:t>
            </a:r>
            <a:r>
              <a:rPr lang="en-GB" sz="2000" dirty="0">
                <a:solidFill>
                  <a:srgbClr val="3C4043"/>
                </a:solidFill>
                <a:latin typeface="Comic Sans MS"/>
                <a:ea typeface="+mn-lt"/>
                <a:cs typeface="+mn-lt"/>
              </a:rPr>
              <a:t> </a:t>
            </a:r>
            <a:r>
              <a:rPr lang="en-GB" sz="2000" err="1">
                <a:solidFill>
                  <a:srgbClr val="3C4043"/>
                </a:solidFill>
                <a:latin typeface="Comic Sans MS"/>
                <a:ea typeface="+mn-lt"/>
                <a:cs typeface="+mn-lt"/>
              </a:rPr>
              <a:t>fel</a:t>
            </a:r>
            <a:r>
              <a:rPr lang="en-GB" sz="2000" dirty="0">
                <a:solidFill>
                  <a:srgbClr val="3C4043"/>
                </a:solidFill>
                <a:latin typeface="Comic Sans MS"/>
                <a:ea typeface="+mn-lt"/>
                <a:cs typeface="+mn-lt"/>
              </a:rPr>
              <a:t> </a:t>
            </a:r>
            <a:r>
              <a:rPr lang="en-GB" sz="2000" err="1">
                <a:solidFill>
                  <a:srgbClr val="3C4043"/>
                </a:solidFill>
                <a:latin typeface="Comic Sans MS"/>
                <a:ea typeface="+mn-lt"/>
                <a:cs typeface="+mn-lt"/>
              </a:rPr>
              <a:t>continwwm</a:t>
            </a:r>
            <a:r>
              <a:rPr lang="en-GB" sz="2000" dirty="0">
                <a:solidFill>
                  <a:srgbClr val="3C4043"/>
                </a:solidFill>
                <a:latin typeface="Comic Sans MS"/>
                <a:ea typeface="+mn-lt"/>
                <a:cs typeface="+mn-lt"/>
              </a:rPr>
              <a:t>.</a:t>
            </a:r>
            <a:endParaRPr lang="en-US" sz="2000" dirty="0">
              <a:latin typeface="Comic Sans MS"/>
            </a:endParaRPr>
          </a:p>
          <a:p>
            <a:pPr algn="ctr"/>
            <a:endParaRPr lang="en-GB"/>
          </a:p>
        </p:txBody>
      </p:sp>
      <p:sp>
        <p:nvSpPr>
          <p:cNvPr id="31" name="TextBox 8">
            <a:extLst>
              <a:ext uri="{FF2B5EF4-FFF2-40B4-BE49-F238E27FC236}">
                <a16:creationId xmlns:a16="http://schemas.microsoft.com/office/drawing/2014/main" id="{81F7ACAE-877A-3812-E64F-FC07847E9922}"/>
              </a:ext>
            </a:extLst>
          </p:cNvPr>
          <p:cNvSpPr txBox="1"/>
          <p:nvPr/>
        </p:nvSpPr>
        <p:spPr>
          <a:xfrm>
            <a:off x="8435915" y="4217941"/>
            <a:ext cx="3013494" cy="1477328"/>
          </a:xfrm>
          <a:prstGeom prst="rect">
            <a:avLst/>
          </a:prstGeom>
          <a:solidFill>
            <a:schemeClr val="accent1">
              <a:lumMod val="40000"/>
              <a:lumOff val="60000"/>
            </a:schemeClr>
          </a:solid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dirty="0" err="1">
                <a:solidFill>
                  <a:srgbClr val="3C4043"/>
                </a:solidFill>
                <a:latin typeface="Comic Sans MS"/>
                <a:ea typeface="+mn-lt"/>
                <a:cs typeface="+mn-lt"/>
              </a:rPr>
              <a:t>Weithiau</a:t>
            </a:r>
            <a:r>
              <a:rPr lang="en-GB" dirty="0">
                <a:solidFill>
                  <a:srgbClr val="3C4043"/>
                </a:solidFill>
                <a:latin typeface="Comic Sans MS"/>
                <a:ea typeface="+mn-lt"/>
                <a:cs typeface="+mn-lt"/>
              </a:rPr>
              <a:t>, </a:t>
            </a:r>
            <a:r>
              <a:rPr lang="en-GB" dirty="0" err="1">
                <a:solidFill>
                  <a:srgbClr val="3C4043"/>
                </a:solidFill>
                <a:latin typeface="Comic Sans MS"/>
                <a:ea typeface="+mn-lt"/>
                <a:cs typeface="+mn-lt"/>
              </a:rPr>
              <a:t>ni</a:t>
            </a:r>
            <a:r>
              <a:rPr lang="en-GB" dirty="0">
                <a:solidFill>
                  <a:srgbClr val="3C4043"/>
                </a:solidFill>
                <a:latin typeface="Comic Sans MS"/>
                <a:ea typeface="+mn-lt"/>
                <a:cs typeface="+mn-lt"/>
              </a:rPr>
              <a:t> </a:t>
            </a:r>
            <a:r>
              <a:rPr lang="en-GB" dirty="0" err="1">
                <a:solidFill>
                  <a:srgbClr val="3C4043"/>
                </a:solidFill>
                <a:latin typeface="Comic Sans MS"/>
                <a:ea typeface="+mn-lt"/>
                <a:cs typeface="+mn-lt"/>
              </a:rPr>
              <a:t>sy'n</a:t>
            </a:r>
            <a:r>
              <a:rPr lang="en-GB" dirty="0">
                <a:solidFill>
                  <a:srgbClr val="3C4043"/>
                </a:solidFill>
                <a:latin typeface="Comic Sans MS"/>
                <a:ea typeface="+mn-lt"/>
                <a:cs typeface="+mn-lt"/>
              </a:rPr>
              <a:t> "</a:t>
            </a:r>
            <a:r>
              <a:rPr lang="en-GB" dirty="0" err="1">
                <a:solidFill>
                  <a:srgbClr val="3C4043"/>
                </a:solidFill>
                <a:latin typeface="Comic Sans MS"/>
                <a:ea typeface="+mn-lt"/>
                <a:cs typeface="+mn-lt"/>
              </a:rPr>
              <a:t>llywio</a:t>
            </a:r>
            <a:r>
              <a:rPr lang="en-GB" dirty="0">
                <a:solidFill>
                  <a:srgbClr val="3C4043"/>
                </a:solidFill>
                <a:latin typeface="Comic Sans MS"/>
                <a:ea typeface="+mn-lt"/>
                <a:cs typeface="+mn-lt"/>
              </a:rPr>
              <a:t> </a:t>
            </a:r>
            <a:r>
              <a:rPr lang="en-GB" dirty="0" err="1">
                <a:solidFill>
                  <a:srgbClr val="3C4043"/>
                </a:solidFill>
                <a:latin typeface="Comic Sans MS"/>
                <a:ea typeface="+mn-lt"/>
                <a:cs typeface="+mn-lt"/>
              </a:rPr>
              <a:t>ar</a:t>
            </a:r>
            <a:r>
              <a:rPr lang="en-GB" dirty="0">
                <a:solidFill>
                  <a:srgbClr val="3C4043"/>
                </a:solidFill>
                <a:latin typeface="Comic Sans MS"/>
                <a:ea typeface="+mn-lt"/>
                <a:cs typeface="+mn-lt"/>
              </a:rPr>
              <a:t> y </a:t>
            </a:r>
            <a:r>
              <a:rPr lang="en-GB" dirty="0" err="1">
                <a:solidFill>
                  <a:srgbClr val="3C4043"/>
                </a:solidFill>
                <a:latin typeface="Comic Sans MS"/>
                <a:ea typeface="+mn-lt"/>
                <a:cs typeface="+mn-lt"/>
              </a:rPr>
              <a:t>llwyfan</a:t>
            </a:r>
            <a:r>
              <a:rPr lang="en-GB" dirty="0">
                <a:solidFill>
                  <a:srgbClr val="3C4043"/>
                </a:solidFill>
                <a:latin typeface="Comic Sans MS"/>
                <a:ea typeface="+mn-lt"/>
                <a:cs typeface="+mn-lt"/>
              </a:rPr>
              <a:t>”. Mae </a:t>
            </a:r>
            <a:r>
              <a:rPr lang="en-GB" dirty="0" err="1">
                <a:solidFill>
                  <a:srgbClr val="3C4043"/>
                </a:solidFill>
                <a:latin typeface="Comic Sans MS"/>
                <a:ea typeface="+mn-lt"/>
                <a:cs typeface="+mn-lt"/>
              </a:rPr>
              <a:t>hynny'n</a:t>
            </a:r>
            <a:r>
              <a:rPr lang="en-GB" dirty="0">
                <a:solidFill>
                  <a:srgbClr val="3C4043"/>
                </a:solidFill>
                <a:latin typeface="Comic Sans MS"/>
                <a:ea typeface="+mn-lt"/>
                <a:cs typeface="+mn-lt"/>
              </a:rPr>
              <a:t> </a:t>
            </a:r>
            <a:r>
              <a:rPr lang="en-GB" dirty="0" err="1">
                <a:solidFill>
                  <a:srgbClr val="3C4043"/>
                </a:solidFill>
                <a:latin typeface="Comic Sans MS"/>
                <a:ea typeface="+mn-lt"/>
                <a:cs typeface="+mn-lt"/>
              </a:rPr>
              <a:t>golygu</a:t>
            </a:r>
            <a:r>
              <a:rPr lang="en-GB" dirty="0">
                <a:solidFill>
                  <a:srgbClr val="3C4043"/>
                </a:solidFill>
                <a:latin typeface="Comic Sans MS"/>
                <a:ea typeface="+mn-lt"/>
                <a:cs typeface="+mn-lt"/>
              </a:rPr>
              <a:t> </a:t>
            </a:r>
            <a:r>
              <a:rPr lang="en-GB" dirty="0" err="1">
                <a:solidFill>
                  <a:srgbClr val="3C4043"/>
                </a:solidFill>
                <a:latin typeface="Comic Sans MS"/>
                <a:ea typeface="+mn-lt"/>
                <a:cs typeface="+mn-lt"/>
              </a:rPr>
              <a:t>efallai</a:t>
            </a:r>
            <a:r>
              <a:rPr lang="en-GB" dirty="0">
                <a:solidFill>
                  <a:srgbClr val="3C4043"/>
                </a:solidFill>
                <a:latin typeface="Comic Sans MS"/>
                <a:ea typeface="+mn-lt"/>
                <a:cs typeface="+mn-lt"/>
              </a:rPr>
              <a:t> y </a:t>
            </a:r>
            <a:r>
              <a:rPr lang="en-GB" dirty="0" err="1">
                <a:solidFill>
                  <a:srgbClr val="3C4043"/>
                </a:solidFill>
                <a:latin typeface="Comic Sans MS"/>
                <a:ea typeface="+mn-lt"/>
                <a:cs typeface="+mn-lt"/>
              </a:rPr>
              <a:t>byddwn</a:t>
            </a:r>
            <a:r>
              <a:rPr lang="en-GB" dirty="0">
                <a:solidFill>
                  <a:srgbClr val="3C4043"/>
                </a:solidFill>
                <a:latin typeface="Comic Sans MS"/>
                <a:ea typeface="+mn-lt"/>
                <a:cs typeface="+mn-lt"/>
              </a:rPr>
              <a:t> </a:t>
            </a:r>
            <a:r>
              <a:rPr lang="en-GB" dirty="0" err="1">
                <a:solidFill>
                  <a:srgbClr val="3C4043"/>
                </a:solidFill>
                <a:latin typeface="Comic Sans MS"/>
                <a:ea typeface="+mn-lt"/>
                <a:cs typeface="+mn-lt"/>
              </a:rPr>
              <a:t>yn</a:t>
            </a:r>
            <a:r>
              <a:rPr lang="en-GB" dirty="0">
                <a:solidFill>
                  <a:srgbClr val="3C4043"/>
                </a:solidFill>
                <a:latin typeface="Comic Sans MS"/>
                <a:ea typeface="+mn-lt"/>
                <a:cs typeface="+mn-lt"/>
              </a:rPr>
              <a:t> </a:t>
            </a:r>
            <a:r>
              <a:rPr lang="en-GB" dirty="0" err="1">
                <a:solidFill>
                  <a:srgbClr val="3C4043"/>
                </a:solidFill>
                <a:latin typeface="Comic Sans MS"/>
                <a:ea typeface="+mn-lt"/>
                <a:cs typeface="+mn-lt"/>
              </a:rPr>
              <a:t>defnyddio</a:t>
            </a:r>
            <a:r>
              <a:rPr lang="en-GB" dirty="0">
                <a:solidFill>
                  <a:srgbClr val="3C4043"/>
                </a:solidFill>
                <a:latin typeface="Comic Sans MS"/>
                <a:ea typeface="+mn-lt"/>
                <a:cs typeface="+mn-lt"/>
              </a:rPr>
              <a:t> </a:t>
            </a:r>
            <a:r>
              <a:rPr lang="en-GB" dirty="0" err="1">
                <a:solidFill>
                  <a:srgbClr val="3C4043"/>
                </a:solidFill>
                <a:latin typeface="Comic Sans MS"/>
                <a:ea typeface="+mn-lt"/>
                <a:cs typeface="+mn-lt"/>
              </a:rPr>
              <a:t>addysgu</a:t>
            </a:r>
            <a:r>
              <a:rPr lang="en-GB" dirty="0">
                <a:solidFill>
                  <a:srgbClr val="3C4043"/>
                </a:solidFill>
                <a:latin typeface="Comic Sans MS"/>
                <a:ea typeface="+mn-lt"/>
                <a:cs typeface="+mn-lt"/>
              </a:rPr>
              <a:t> </a:t>
            </a:r>
            <a:r>
              <a:rPr lang="en-GB" dirty="0" err="1">
                <a:solidFill>
                  <a:srgbClr val="3C4043"/>
                </a:solidFill>
                <a:latin typeface="Comic Sans MS"/>
                <a:ea typeface="+mn-lt"/>
                <a:cs typeface="+mn-lt"/>
              </a:rPr>
              <a:t>uniongyrchol</a:t>
            </a:r>
            <a:r>
              <a:rPr lang="en-GB" dirty="0">
                <a:solidFill>
                  <a:srgbClr val="3C4043"/>
                </a:solidFill>
                <a:latin typeface="Comic Sans MS"/>
                <a:ea typeface="+mn-lt"/>
                <a:cs typeface="+mn-lt"/>
              </a:rPr>
              <a:t>.</a:t>
            </a:r>
            <a:endParaRPr lang="en-US" dirty="0">
              <a:latin typeface="Comic Sans MS"/>
            </a:endParaRPr>
          </a:p>
        </p:txBody>
      </p:sp>
      <p:sp>
        <p:nvSpPr>
          <p:cNvPr id="33" name="TextBox 3">
            <a:extLst>
              <a:ext uri="{FF2B5EF4-FFF2-40B4-BE49-F238E27FC236}">
                <a16:creationId xmlns:a16="http://schemas.microsoft.com/office/drawing/2014/main" id="{D84A6543-0387-ECF4-EC6E-597395322348}"/>
              </a:ext>
            </a:extLst>
          </p:cNvPr>
          <p:cNvSpPr txBox="1"/>
          <p:nvPr/>
        </p:nvSpPr>
        <p:spPr>
          <a:xfrm>
            <a:off x="4321066" y="1489216"/>
            <a:ext cx="3135086" cy="2246769"/>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2800" b="1" dirty="0">
                <a:solidFill>
                  <a:srgbClr val="0070C0"/>
                </a:solidFill>
                <a:latin typeface="Comic Sans MS"/>
              </a:rPr>
              <a:t>Beth </a:t>
            </a:r>
            <a:r>
              <a:rPr lang="en-GB" sz="2800" b="1" err="1">
                <a:solidFill>
                  <a:srgbClr val="0070C0"/>
                </a:solidFill>
                <a:latin typeface="Comic Sans MS"/>
              </a:rPr>
              <a:t>fyddwch</a:t>
            </a:r>
            <a:r>
              <a:rPr lang="en-GB" sz="2800" b="1" dirty="0">
                <a:solidFill>
                  <a:srgbClr val="0070C0"/>
                </a:solidFill>
                <a:latin typeface="Comic Sans MS"/>
              </a:rPr>
              <a:t> chi, y </a:t>
            </a:r>
            <a:r>
              <a:rPr lang="en-GB" sz="2800" b="1" err="1">
                <a:solidFill>
                  <a:srgbClr val="0070C0"/>
                </a:solidFill>
                <a:latin typeface="Comic Sans MS"/>
              </a:rPr>
              <a:t>canllaw</a:t>
            </a:r>
            <a:r>
              <a:rPr lang="en-GB" sz="2800" b="1" dirty="0">
                <a:solidFill>
                  <a:srgbClr val="0070C0"/>
                </a:solidFill>
                <a:latin typeface="Comic Sans MS"/>
              </a:rPr>
              <a:t> </a:t>
            </a:r>
            <a:r>
              <a:rPr lang="en-GB" sz="2800" b="1" err="1">
                <a:solidFill>
                  <a:srgbClr val="0070C0"/>
                </a:solidFill>
                <a:latin typeface="Comic Sans MS"/>
              </a:rPr>
              <a:t>ar</a:t>
            </a:r>
            <a:r>
              <a:rPr lang="en-GB" sz="2800" b="1" dirty="0">
                <a:solidFill>
                  <a:srgbClr val="0070C0"/>
                </a:solidFill>
                <a:latin typeface="Comic Sans MS"/>
              </a:rPr>
              <a:t> y </a:t>
            </a:r>
            <a:r>
              <a:rPr lang="en-GB" sz="2800" b="1" err="1">
                <a:solidFill>
                  <a:srgbClr val="0070C0"/>
                </a:solidFill>
                <a:latin typeface="Comic Sans MS"/>
              </a:rPr>
              <a:t>cyrrion</a:t>
            </a:r>
            <a:r>
              <a:rPr lang="en-GB" sz="2800" b="1" dirty="0">
                <a:solidFill>
                  <a:srgbClr val="0070C0"/>
                </a:solidFill>
                <a:latin typeface="Comic Sans MS"/>
              </a:rPr>
              <a:t> </a:t>
            </a:r>
            <a:r>
              <a:rPr lang="en-GB" sz="2800" b="1" err="1">
                <a:solidFill>
                  <a:srgbClr val="0070C0"/>
                </a:solidFill>
                <a:latin typeface="Comic Sans MS"/>
              </a:rPr>
              <a:t>neu'r</a:t>
            </a:r>
            <a:r>
              <a:rPr lang="en-GB" sz="2800" b="1" dirty="0">
                <a:solidFill>
                  <a:srgbClr val="0070C0"/>
                </a:solidFill>
                <a:latin typeface="Comic Sans MS"/>
              </a:rPr>
              <a:t> un </a:t>
            </a:r>
            <a:r>
              <a:rPr lang="en-GB" sz="2800" b="1" err="1">
                <a:solidFill>
                  <a:srgbClr val="0070C0"/>
                </a:solidFill>
                <a:latin typeface="Comic Sans MS"/>
              </a:rPr>
              <a:t>sy'n</a:t>
            </a:r>
            <a:r>
              <a:rPr lang="en-GB" sz="2800" b="1" dirty="0">
                <a:solidFill>
                  <a:srgbClr val="0070C0"/>
                </a:solidFill>
                <a:latin typeface="Comic Sans MS"/>
              </a:rPr>
              <a:t> </a:t>
            </a:r>
            <a:r>
              <a:rPr lang="en-GB" sz="2800" b="1" err="1">
                <a:solidFill>
                  <a:srgbClr val="0070C0"/>
                </a:solidFill>
                <a:latin typeface="Comic Sans MS"/>
              </a:rPr>
              <a:t>llywio</a:t>
            </a:r>
            <a:r>
              <a:rPr lang="en-GB" sz="2800" b="1" dirty="0">
                <a:solidFill>
                  <a:srgbClr val="0070C0"/>
                </a:solidFill>
                <a:latin typeface="Comic Sans MS"/>
              </a:rPr>
              <a:t> </a:t>
            </a:r>
            <a:r>
              <a:rPr lang="en-GB" sz="2800" b="1" err="1">
                <a:solidFill>
                  <a:srgbClr val="0070C0"/>
                </a:solidFill>
                <a:latin typeface="Comic Sans MS"/>
              </a:rPr>
              <a:t>ar</a:t>
            </a:r>
            <a:r>
              <a:rPr lang="en-GB" sz="2800" b="1" dirty="0">
                <a:solidFill>
                  <a:srgbClr val="0070C0"/>
                </a:solidFill>
                <a:latin typeface="Comic Sans MS"/>
              </a:rPr>
              <a:t> y </a:t>
            </a:r>
            <a:r>
              <a:rPr lang="en-GB" sz="2800" b="1" err="1">
                <a:solidFill>
                  <a:srgbClr val="0070C0"/>
                </a:solidFill>
                <a:latin typeface="Comic Sans MS"/>
              </a:rPr>
              <a:t>llwyfan</a:t>
            </a:r>
            <a:r>
              <a:rPr lang="en-GB" sz="2800" b="1" dirty="0">
                <a:solidFill>
                  <a:srgbClr val="0070C0"/>
                </a:solidFill>
                <a:latin typeface="Comic Sans MS"/>
              </a:rPr>
              <a:t>?!</a:t>
            </a:r>
          </a:p>
        </p:txBody>
      </p:sp>
    </p:spTree>
    <p:extLst>
      <p:ext uri="{BB962C8B-B14F-4D97-AF65-F5344CB8AC3E}">
        <p14:creationId xmlns:p14="http://schemas.microsoft.com/office/powerpoint/2010/main" val="2841389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white background with blue text&#10;&#10;Description automatically generated">
            <a:extLst>
              <a:ext uri="{FF2B5EF4-FFF2-40B4-BE49-F238E27FC236}">
                <a16:creationId xmlns:a16="http://schemas.microsoft.com/office/drawing/2014/main" id="{0742229C-AFCA-0D40-7F18-A6B60E33C3FA}"/>
              </a:ext>
            </a:extLst>
          </p:cNvPr>
          <p:cNvPicPr>
            <a:picLocks noChangeAspect="1"/>
          </p:cNvPicPr>
          <p:nvPr/>
        </p:nvPicPr>
        <p:blipFill rotWithShape="1">
          <a:blip r:embed="rId2"/>
          <a:srcRect t="19"/>
          <a:stretch/>
        </p:blipFill>
        <p:spPr>
          <a:xfrm>
            <a:off x="20" y="1282"/>
            <a:ext cx="12191980" cy="6856718"/>
          </a:xfrm>
          <a:prstGeom prst="rect">
            <a:avLst/>
          </a:prstGeom>
        </p:spPr>
      </p:pic>
      <p:sp>
        <p:nvSpPr>
          <p:cNvPr id="2" name="Title 1">
            <a:extLst>
              <a:ext uri="{FF2B5EF4-FFF2-40B4-BE49-F238E27FC236}">
                <a16:creationId xmlns:a16="http://schemas.microsoft.com/office/drawing/2014/main" id="{DF50AB33-DC9B-BBB0-F743-2B3BEDA96990}"/>
              </a:ext>
            </a:extLst>
          </p:cNvPr>
          <p:cNvSpPr>
            <a:spLocks noGrp="1"/>
          </p:cNvSpPr>
          <p:nvPr/>
        </p:nvSpPr>
        <p:spPr>
          <a:xfrm>
            <a:off x="109855" y="179"/>
            <a:ext cx="6481855" cy="1325563"/>
          </a:xfrm>
          <a:prstGeom prst="rect">
            <a:avLst/>
          </a:prstGeom>
        </p:spPr>
        <p:txBody>
          <a:bodyPr vert="horz" lIns="91440" tIns="45720" rIns="91440" bIns="45720" rtlCol="0" anchor="ctr">
            <a:normAutofit fontScale="8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700" kern="0" dirty="0">
                <a:solidFill>
                  <a:srgbClr val="1F1F1F"/>
                </a:solidFill>
                <a:effectLst/>
                <a:latin typeface="Comic Sans MS"/>
                <a:ea typeface="Times New Roman" panose="02020603050405020304" pitchFamily="18" charset="0"/>
                <a:cs typeface="Times New Roman"/>
              </a:rPr>
              <a:t>Good learning and teaching means employing a</a:t>
            </a:r>
            <a:br>
              <a:rPr lang="en-GB" sz="2700" kern="0" dirty="0">
                <a:effectLst/>
                <a:latin typeface="Comic Sans MS"/>
                <a:ea typeface="Times New Roman" panose="02020603050405020304" pitchFamily="18" charset="0"/>
                <a:cs typeface="Times New Roman" panose="02020603050405020304" pitchFamily="18" charset="0"/>
              </a:rPr>
            </a:br>
            <a:r>
              <a:rPr lang="en-GB" sz="2700" kern="0" dirty="0">
                <a:solidFill>
                  <a:srgbClr val="1F1F1F"/>
                </a:solidFill>
                <a:effectLst/>
                <a:latin typeface="Comic Sans MS"/>
                <a:ea typeface="Times New Roman" panose="02020603050405020304" pitchFamily="18" charset="0"/>
                <a:cs typeface="Times New Roman"/>
              </a:rPr>
              <a:t> blend of approaches including direct teaching</a:t>
            </a:r>
            <a:br>
              <a:rPr lang="en-GB" sz="1800" kern="100" dirty="0">
                <a:effectLst/>
                <a:latin typeface="Calibri" panose="020F0502020204030204" pitchFamily="34" charset="0"/>
                <a:ea typeface="DengXian" panose="02010600030101010101" pitchFamily="2" charset="-122"/>
                <a:cs typeface="Times New Roman" panose="02020603050405020304" pitchFamily="18" charset="0"/>
              </a:rPr>
            </a:br>
            <a:endParaRPr lang="en-GB"/>
          </a:p>
        </p:txBody>
      </p:sp>
      <p:sp>
        <p:nvSpPr>
          <p:cNvPr id="3" name="TextBox 2">
            <a:extLst>
              <a:ext uri="{FF2B5EF4-FFF2-40B4-BE49-F238E27FC236}">
                <a16:creationId xmlns:a16="http://schemas.microsoft.com/office/drawing/2014/main" id="{A6D084FC-6655-FADF-20E8-2AB4C94DD8DC}"/>
              </a:ext>
            </a:extLst>
          </p:cNvPr>
          <p:cNvSpPr txBox="1"/>
          <p:nvPr/>
        </p:nvSpPr>
        <p:spPr>
          <a:xfrm>
            <a:off x="109855" y="4169219"/>
            <a:ext cx="3518263" cy="1569660"/>
          </a:xfrm>
          <a:prstGeom prst="rect">
            <a:avLst/>
          </a:prstGeom>
          <a:solidFill>
            <a:schemeClr val="accent1">
              <a:lumMod val="40000"/>
              <a:lumOff val="60000"/>
            </a:schemeClr>
          </a:solid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1600" dirty="0">
                <a:latin typeface="Comic Sans MS"/>
              </a:rPr>
              <a:t>Much of the time, we are “the guide at the side” which means that we set up learning situations for children to learn and we work with them to mediate that learning. </a:t>
            </a:r>
          </a:p>
        </p:txBody>
      </p:sp>
      <p:sp>
        <p:nvSpPr>
          <p:cNvPr id="5" name="TextBox 3">
            <a:extLst>
              <a:ext uri="{FF2B5EF4-FFF2-40B4-BE49-F238E27FC236}">
                <a16:creationId xmlns:a16="http://schemas.microsoft.com/office/drawing/2014/main" id="{16FB40E6-E2CB-E089-744A-4B210E4FA7CD}"/>
              </a:ext>
            </a:extLst>
          </p:cNvPr>
          <p:cNvSpPr txBox="1"/>
          <p:nvPr/>
        </p:nvSpPr>
        <p:spPr>
          <a:xfrm>
            <a:off x="4321066" y="1489216"/>
            <a:ext cx="3135086" cy="2554545"/>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3200" b="1" dirty="0">
                <a:solidFill>
                  <a:srgbClr val="0070C0"/>
                </a:solidFill>
                <a:latin typeface="Comic Sans MS"/>
              </a:rPr>
              <a:t>What will you be, the guide at the side or the sage at the stage?</a:t>
            </a:r>
          </a:p>
        </p:txBody>
      </p:sp>
      <p:pic>
        <p:nvPicPr>
          <p:cNvPr id="6" name="Picture 5" descr="A drawing of a person and a group of people&#10;&#10;Description automatically generated">
            <a:extLst>
              <a:ext uri="{FF2B5EF4-FFF2-40B4-BE49-F238E27FC236}">
                <a16:creationId xmlns:a16="http://schemas.microsoft.com/office/drawing/2014/main" id="{798BF8BC-DF4C-25F9-147E-6CBFD495D5DA}"/>
              </a:ext>
            </a:extLst>
          </p:cNvPr>
          <p:cNvPicPr>
            <a:picLocks noChangeAspect="1"/>
          </p:cNvPicPr>
          <p:nvPr/>
        </p:nvPicPr>
        <p:blipFill>
          <a:blip r:embed="rId3"/>
          <a:stretch>
            <a:fillRect/>
          </a:stretch>
        </p:blipFill>
        <p:spPr>
          <a:xfrm>
            <a:off x="8549356" y="1608096"/>
            <a:ext cx="2648320" cy="2305372"/>
          </a:xfrm>
          <a:prstGeom prst="rect">
            <a:avLst/>
          </a:prstGeom>
          <a:ln w="38100">
            <a:solidFill>
              <a:schemeClr val="accent1"/>
            </a:solidFill>
          </a:ln>
        </p:spPr>
      </p:pic>
      <p:pic>
        <p:nvPicPr>
          <p:cNvPr id="7" name="Picture 6" descr="A group of people with different faces&#10;&#10;Description automatically generated">
            <a:extLst>
              <a:ext uri="{FF2B5EF4-FFF2-40B4-BE49-F238E27FC236}">
                <a16:creationId xmlns:a16="http://schemas.microsoft.com/office/drawing/2014/main" id="{B0DD957F-F6FD-8893-8778-9E7ACA0B812E}"/>
              </a:ext>
            </a:extLst>
          </p:cNvPr>
          <p:cNvPicPr>
            <a:picLocks noChangeAspect="1"/>
          </p:cNvPicPr>
          <p:nvPr/>
        </p:nvPicPr>
        <p:blipFill>
          <a:blip r:embed="rId4"/>
          <a:stretch>
            <a:fillRect/>
          </a:stretch>
        </p:blipFill>
        <p:spPr>
          <a:xfrm>
            <a:off x="412622" y="1605386"/>
            <a:ext cx="2553056" cy="2219635"/>
          </a:xfrm>
          <a:prstGeom prst="rect">
            <a:avLst/>
          </a:prstGeom>
          <a:ln w="38100">
            <a:solidFill>
              <a:schemeClr val="accent1"/>
            </a:solidFill>
          </a:ln>
        </p:spPr>
      </p:pic>
      <p:sp>
        <p:nvSpPr>
          <p:cNvPr id="8" name="TextBox 8">
            <a:extLst>
              <a:ext uri="{FF2B5EF4-FFF2-40B4-BE49-F238E27FC236}">
                <a16:creationId xmlns:a16="http://schemas.microsoft.com/office/drawing/2014/main" id="{068D48AB-5123-AA49-7BB5-D3FC336FD848}"/>
              </a:ext>
            </a:extLst>
          </p:cNvPr>
          <p:cNvSpPr txBox="1"/>
          <p:nvPr/>
        </p:nvSpPr>
        <p:spPr>
          <a:xfrm>
            <a:off x="8667236" y="4299584"/>
            <a:ext cx="3013494" cy="1200329"/>
          </a:xfrm>
          <a:prstGeom prst="rect">
            <a:avLst/>
          </a:prstGeom>
          <a:solidFill>
            <a:schemeClr val="accent1">
              <a:lumMod val="40000"/>
              <a:lumOff val="60000"/>
            </a:schemeClr>
          </a:solid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dirty="0">
                <a:latin typeface="Comic Sans MS"/>
              </a:rPr>
              <a:t>Sometimes, we are “the sage on the stage”. That means we may use </a:t>
            </a:r>
            <a:r>
              <a:rPr lang="en-GB" b="1" dirty="0">
                <a:latin typeface="Comic Sans MS"/>
              </a:rPr>
              <a:t>direct</a:t>
            </a:r>
            <a:r>
              <a:rPr lang="en-GB" dirty="0">
                <a:latin typeface="Comic Sans MS"/>
              </a:rPr>
              <a:t> teaching.</a:t>
            </a:r>
          </a:p>
        </p:txBody>
      </p:sp>
      <p:sp>
        <p:nvSpPr>
          <p:cNvPr id="10" name="TextBox 9">
            <a:extLst>
              <a:ext uri="{FF2B5EF4-FFF2-40B4-BE49-F238E27FC236}">
                <a16:creationId xmlns:a16="http://schemas.microsoft.com/office/drawing/2014/main" id="{C81EC09A-784A-D8BE-45BA-83E91CFC1165}"/>
              </a:ext>
            </a:extLst>
          </p:cNvPr>
          <p:cNvSpPr txBox="1"/>
          <p:nvPr/>
        </p:nvSpPr>
        <p:spPr>
          <a:xfrm>
            <a:off x="4428922" y="4497641"/>
            <a:ext cx="2702943" cy="1200329"/>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dirty="0">
                <a:latin typeface="Comic Sans MS"/>
              </a:rPr>
              <a:t>It is useful to think of teaching as a continuum.</a:t>
            </a:r>
          </a:p>
          <a:p>
            <a:pPr algn="ctr"/>
            <a:endParaRPr lang="en-GB"/>
          </a:p>
        </p:txBody>
      </p:sp>
      <p:cxnSp>
        <p:nvCxnSpPr>
          <p:cNvPr id="11" name="Straight Arrow Connector 10">
            <a:extLst>
              <a:ext uri="{FF2B5EF4-FFF2-40B4-BE49-F238E27FC236}">
                <a16:creationId xmlns:a16="http://schemas.microsoft.com/office/drawing/2014/main" id="{355D8E23-7EF5-8BF1-6A62-3B01C6B40342}"/>
              </a:ext>
            </a:extLst>
          </p:cNvPr>
          <p:cNvCxnSpPr/>
          <p:nvPr/>
        </p:nvCxnSpPr>
        <p:spPr>
          <a:xfrm>
            <a:off x="2901813" y="4072355"/>
            <a:ext cx="5762446" cy="0"/>
          </a:xfrm>
          <a:prstGeom prst="straightConnector1">
            <a:avLst/>
          </a:prstGeom>
          <a:ln w="76200">
            <a:solidFill>
              <a:schemeClr val="accent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2" name="TextBox 12">
            <a:extLst>
              <a:ext uri="{FF2B5EF4-FFF2-40B4-BE49-F238E27FC236}">
                <a16:creationId xmlns:a16="http://schemas.microsoft.com/office/drawing/2014/main" id="{35736BE3-F91B-661D-6161-2AF9F07A6069}"/>
              </a:ext>
            </a:extLst>
          </p:cNvPr>
          <p:cNvSpPr txBox="1"/>
          <p:nvPr/>
        </p:nvSpPr>
        <p:spPr>
          <a:xfrm>
            <a:off x="8335311" y="159135"/>
            <a:ext cx="2978149" cy="1015663"/>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2000" b="1" dirty="0">
                <a:latin typeface="Comic Sans MS"/>
              </a:rPr>
              <a:t>We use a blend of approaches, even within a lesson.</a:t>
            </a:r>
          </a:p>
        </p:txBody>
      </p:sp>
    </p:spTree>
    <p:extLst>
      <p:ext uri="{BB962C8B-B14F-4D97-AF65-F5344CB8AC3E}">
        <p14:creationId xmlns:p14="http://schemas.microsoft.com/office/powerpoint/2010/main" val="13771876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white background with blue text&#10;&#10;Description automatically generated">
            <a:extLst>
              <a:ext uri="{FF2B5EF4-FFF2-40B4-BE49-F238E27FC236}">
                <a16:creationId xmlns:a16="http://schemas.microsoft.com/office/drawing/2014/main" id="{0742229C-AFCA-0D40-7F18-A6B60E33C3FA}"/>
              </a:ext>
            </a:extLst>
          </p:cNvPr>
          <p:cNvPicPr>
            <a:picLocks noChangeAspect="1"/>
          </p:cNvPicPr>
          <p:nvPr/>
        </p:nvPicPr>
        <p:blipFill rotWithShape="1">
          <a:blip r:embed="rId2"/>
          <a:srcRect t="19"/>
          <a:stretch/>
        </p:blipFill>
        <p:spPr>
          <a:xfrm>
            <a:off x="20" y="1282"/>
            <a:ext cx="12191980" cy="6856718"/>
          </a:xfrm>
          <a:prstGeom prst="rect">
            <a:avLst/>
          </a:prstGeom>
        </p:spPr>
      </p:pic>
      <p:pic>
        <p:nvPicPr>
          <p:cNvPr id="2" name="Picture 1" descr="A white and blue chart with black text&#10;&#10;Description automatically generated">
            <a:extLst>
              <a:ext uri="{FF2B5EF4-FFF2-40B4-BE49-F238E27FC236}">
                <a16:creationId xmlns:a16="http://schemas.microsoft.com/office/drawing/2014/main" id="{718D816B-AE82-D308-0540-9040785EE9F9}"/>
              </a:ext>
            </a:extLst>
          </p:cNvPr>
          <p:cNvPicPr>
            <a:picLocks noChangeAspect="1"/>
          </p:cNvPicPr>
          <p:nvPr/>
        </p:nvPicPr>
        <p:blipFill>
          <a:blip r:embed="rId3"/>
          <a:stretch>
            <a:fillRect/>
          </a:stretch>
        </p:blipFill>
        <p:spPr>
          <a:xfrm rot="21000000">
            <a:off x="-17053" y="-346894"/>
            <a:ext cx="8010525" cy="6457950"/>
          </a:xfrm>
          <a:prstGeom prst="rect">
            <a:avLst/>
          </a:prstGeom>
        </p:spPr>
      </p:pic>
      <p:sp>
        <p:nvSpPr>
          <p:cNvPr id="3" name="TextBox 2">
            <a:extLst>
              <a:ext uri="{FF2B5EF4-FFF2-40B4-BE49-F238E27FC236}">
                <a16:creationId xmlns:a16="http://schemas.microsoft.com/office/drawing/2014/main" id="{C9F1E404-F7CD-73A2-B476-1EF35DB9B26E}"/>
              </a:ext>
            </a:extLst>
          </p:cNvPr>
          <p:cNvSpPr txBox="1"/>
          <p:nvPr/>
        </p:nvSpPr>
        <p:spPr>
          <a:xfrm>
            <a:off x="7810500" y="299356"/>
            <a:ext cx="4272642"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accent1"/>
                </a:solidFill>
                <a:latin typeface="Comic Sans MS"/>
                <a:ea typeface="Calibri"/>
                <a:cs typeface="Calibri"/>
              </a:rPr>
              <a:t>Sut </a:t>
            </a:r>
            <a:r>
              <a:rPr lang="en-US" err="1">
                <a:solidFill>
                  <a:schemeClr val="accent1"/>
                </a:solidFill>
                <a:latin typeface="Comic Sans MS"/>
                <a:ea typeface="Calibri"/>
                <a:cs typeface="Calibri"/>
              </a:rPr>
              <a:t>fyddwch</a:t>
            </a:r>
            <a:r>
              <a:rPr lang="en-US" dirty="0">
                <a:solidFill>
                  <a:schemeClr val="accent1"/>
                </a:solidFill>
                <a:latin typeface="Comic Sans MS"/>
                <a:ea typeface="Calibri"/>
                <a:cs typeface="Calibri"/>
              </a:rPr>
              <a:t> chi </a:t>
            </a:r>
            <a:r>
              <a:rPr lang="en-US" err="1">
                <a:solidFill>
                  <a:schemeClr val="accent1"/>
                </a:solidFill>
                <a:latin typeface="Comic Sans MS"/>
                <a:ea typeface="Calibri"/>
                <a:cs typeface="Calibri"/>
              </a:rPr>
              <a:t>yn</a:t>
            </a:r>
            <a:r>
              <a:rPr lang="en-US" dirty="0">
                <a:solidFill>
                  <a:schemeClr val="accent1"/>
                </a:solidFill>
                <a:latin typeface="Comic Sans MS"/>
                <a:ea typeface="Calibri"/>
                <a:cs typeface="Calibri"/>
              </a:rPr>
              <a:t> </a:t>
            </a:r>
            <a:r>
              <a:rPr lang="en-US" err="1">
                <a:solidFill>
                  <a:schemeClr val="accent1"/>
                </a:solidFill>
                <a:latin typeface="Comic Sans MS"/>
                <a:ea typeface="Calibri"/>
                <a:cs typeface="Calibri"/>
              </a:rPr>
              <a:t>cynllunio</a:t>
            </a:r>
            <a:r>
              <a:rPr lang="en-US" dirty="0">
                <a:solidFill>
                  <a:schemeClr val="accent1"/>
                </a:solidFill>
                <a:latin typeface="Comic Sans MS"/>
                <a:ea typeface="Calibri"/>
                <a:cs typeface="Calibri"/>
              </a:rPr>
              <a:t> </a:t>
            </a:r>
            <a:r>
              <a:rPr lang="en-US" err="1">
                <a:solidFill>
                  <a:schemeClr val="accent1"/>
                </a:solidFill>
                <a:latin typeface="Comic Sans MS"/>
                <a:ea typeface="Calibri"/>
                <a:cs typeface="Calibri"/>
              </a:rPr>
              <a:t>ar</a:t>
            </a:r>
            <a:r>
              <a:rPr lang="en-US" dirty="0">
                <a:solidFill>
                  <a:schemeClr val="accent1"/>
                </a:solidFill>
                <a:latin typeface="Comic Sans MS"/>
                <a:ea typeface="Calibri"/>
                <a:cs typeface="Calibri"/>
              </a:rPr>
              <a:t> </a:t>
            </a:r>
            <a:r>
              <a:rPr lang="en-US" err="1">
                <a:solidFill>
                  <a:schemeClr val="accent1"/>
                </a:solidFill>
                <a:latin typeface="Comic Sans MS"/>
                <a:ea typeface="Calibri"/>
                <a:cs typeface="Calibri"/>
              </a:rPr>
              <a:t>gyfer</a:t>
            </a:r>
            <a:r>
              <a:rPr lang="en-US" dirty="0">
                <a:solidFill>
                  <a:schemeClr val="accent1"/>
                </a:solidFill>
                <a:latin typeface="Comic Sans MS"/>
                <a:ea typeface="Calibri"/>
                <a:cs typeface="Calibri"/>
              </a:rPr>
              <a:t> </a:t>
            </a:r>
            <a:r>
              <a:rPr lang="en-US" err="1">
                <a:solidFill>
                  <a:schemeClr val="accent1"/>
                </a:solidFill>
                <a:latin typeface="Comic Sans MS"/>
                <a:ea typeface="Calibri"/>
                <a:cs typeface="Calibri"/>
              </a:rPr>
              <a:t>Dysgu</a:t>
            </a:r>
            <a:r>
              <a:rPr lang="en-US" dirty="0">
                <a:solidFill>
                  <a:schemeClr val="accent1"/>
                </a:solidFill>
                <a:latin typeface="Comic Sans MS"/>
                <a:ea typeface="Calibri"/>
                <a:cs typeface="Calibri"/>
              </a:rPr>
              <a:t> Sylfaen?</a:t>
            </a:r>
          </a:p>
          <a:p>
            <a:pPr marL="285750" indent="-285750">
              <a:buFont typeface="Arial"/>
              <a:buChar char="•"/>
            </a:pPr>
            <a:r>
              <a:rPr lang="en-US" err="1">
                <a:solidFill>
                  <a:schemeClr val="accent1"/>
                </a:solidFill>
                <a:latin typeface="Comic Sans MS"/>
                <a:ea typeface="Calibri"/>
                <a:cs typeface="Calibri"/>
              </a:rPr>
              <a:t>Cynnig</a:t>
            </a:r>
            <a:r>
              <a:rPr lang="en-US" dirty="0">
                <a:solidFill>
                  <a:schemeClr val="accent1"/>
                </a:solidFill>
                <a:latin typeface="Comic Sans MS"/>
                <a:ea typeface="Calibri"/>
                <a:cs typeface="Calibri"/>
              </a:rPr>
              <a:t> </a:t>
            </a:r>
            <a:r>
              <a:rPr lang="en-US" err="1">
                <a:solidFill>
                  <a:schemeClr val="accent1"/>
                </a:solidFill>
                <a:latin typeface="Comic Sans MS"/>
                <a:ea typeface="Calibri"/>
                <a:cs typeface="Calibri"/>
              </a:rPr>
              <a:t>profiadau</a:t>
            </a:r>
            <a:r>
              <a:rPr lang="en-US" dirty="0">
                <a:solidFill>
                  <a:schemeClr val="accent1"/>
                </a:solidFill>
                <a:latin typeface="Comic Sans MS"/>
                <a:ea typeface="Calibri"/>
                <a:cs typeface="Calibri"/>
              </a:rPr>
              <a:t> </a:t>
            </a:r>
            <a:r>
              <a:rPr lang="en-US" err="1">
                <a:solidFill>
                  <a:schemeClr val="accent1"/>
                </a:solidFill>
                <a:latin typeface="Comic Sans MS"/>
                <a:ea typeface="Calibri"/>
                <a:cs typeface="Calibri"/>
              </a:rPr>
              <a:t>ychwanegol</a:t>
            </a:r>
            <a:endParaRPr lang="en-US">
              <a:solidFill>
                <a:schemeClr val="accent1"/>
              </a:solidFill>
              <a:latin typeface="Comic Sans MS"/>
              <a:ea typeface="Calibri"/>
              <a:cs typeface="Calibri"/>
            </a:endParaRPr>
          </a:p>
          <a:p>
            <a:pPr marL="285750" indent="-285750">
              <a:buFont typeface="Arial"/>
              <a:buChar char="•"/>
            </a:pPr>
            <a:r>
              <a:rPr lang="en-US" err="1">
                <a:solidFill>
                  <a:schemeClr val="accent1"/>
                </a:solidFill>
                <a:latin typeface="Comic Sans MS"/>
                <a:ea typeface="Calibri"/>
                <a:cs typeface="Calibri"/>
              </a:rPr>
              <a:t>Darpariaeth</a:t>
            </a:r>
            <a:r>
              <a:rPr lang="en-US" dirty="0">
                <a:solidFill>
                  <a:schemeClr val="accent1"/>
                </a:solidFill>
                <a:latin typeface="Comic Sans MS"/>
                <a:ea typeface="Calibri"/>
                <a:cs typeface="Calibri"/>
              </a:rPr>
              <a:t> </a:t>
            </a:r>
            <a:r>
              <a:rPr lang="en-US" err="1">
                <a:solidFill>
                  <a:schemeClr val="accent1"/>
                </a:solidFill>
                <a:latin typeface="Comic Sans MS"/>
                <a:ea typeface="Calibri"/>
                <a:cs typeface="Calibri"/>
              </a:rPr>
              <a:t>barhaus</a:t>
            </a:r>
            <a:endParaRPr lang="en-US">
              <a:solidFill>
                <a:schemeClr val="accent1"/>
              </a:solidFill>
              <a:latin typeface="Comic Sans MS"/>
              <a:ea typeface="Calibri"/>
              <a:cs typeface="Calibri"/>
            </a:endParaRPr>
          </a:p>
          <a:p>
            <a:pPr marL="285750" indent="-285750">
              <a:buFont typeface="Arial"/>
              <a:buChar char="•"/>
            </a:pPr>
            <a:r>
              <a:rPr lang="en-US" dirty="0">
                <a:solidFill>
                  <a:schemeClr val="accent1"/>
                </a:solidFill>
                <a:latin typeface="Comic Sans MS"/>
                <a:ea typeface="Calibri"/>
                <a:cs typeface="Calibri"/>
              </a:rPr>
              <a:t>Tu </a:t>
            </a:r>
            <a:r>
              <a:rPr lang="en-US" err="1">
                <a:solidFill>
                  <a:schemeClr val="accent1"/>
                </a:solidFill>
                <a:latin typeface="Comic Sans MS"/>
                <a:ea typeface="Calibri"/>
                <a:cs typeface="Calibri"/>
              </a:rPr>
              <a:t>fewn</a:t>
            </a:r>
            <a:r>
              <a:rPr lang="en-US" dirty="0">
                <a:solidFill>
                  <a:schemeClr val="accent1"/>
                </a:solidFill>
                <a:latin typeface="Comic Sans MS"/>
                <a:ea typeface="Calibri"/>
                <a:cs typeface="Calibri"/>
              </a:rPr>
              <a:t> y </a:t>
            </a:r>
            <a:r>
              <a:rPr lang="en-US" err="1">
                <a:solidFill>
                  <a:schemeClr val="accent1"/>
                </a:solidFill>
                <a:latin typeface="Comic Sans MS"/>
                <a:ea typeface="Calibri"/>
                <a:cs typeface="Calibri"/>
              </a:rPr>
              <a:t>dosbarth</a:t>
            </a:r>
            <a:endParaRPr lang="en-US">
              <a:solidFill>
                <a:schemeClr val="accent1"/>
              </a:solidFill>
              <a:latin typeface="Comic Sans MS"/>
              <a:ea typeface="Calibri"/>
              <a:cs typeface="Calibri"/>
            </a:endParaRPr>
          </a:p>
          <a:p>
            <a:pPr marL="285750" indent="-285750">
              <a:buFont typeface="Arial"/>
              <a:buChar char="•"/>
            </a:pPr>
            <a:r>
              <a:rPr lang="en-US" dirty="0">
                <a:solidFill>
                  <a:schemeClr val="accent1"/>
                </a:solidFill>
                <a:latin typeface="Comic Sans MS"/>
                <a:ea typeface="Calibri"/>
                <a:cs typeface="Calibri"/>
              </a:rPr>
              <a:t>Tu </a:t>
            </a:r>
            <a:r>
              <a:rPr lang="en-US" err="1">
                <a:solidFill>
                  <a:schemeClr val="accent1"/>
                </a:solidFill>
                <a:latin typeface="Comic Sans MS"/>
                <a:ea typeface="Calibri"/>
                <a:cs typeface="Calibri"/>
              </a:rPr>
              <a:t>allan</a:t>
            </a:r>
            <a:r>
              <a:rPr lang="en-US" dirty="0">
                <a:solidFill>
                  <a:schemeClr val="accent1"/>
                </a:solidFill>
                <a:latin typeface="Comic Sans MS"/>
                <a:ea typeface="Calibri"/>
                <a:cs typeface="Calibri"/>
              </a:rPr>
              <a:t> </a:t>
            </a:r>
            <a:r>
              <a:rPr lang="en-US" err="1">
                <a:solidFill>
                  <a:schemeClr val="accent1"/>
                </a:solidFill>
                <a:latin typeface="Comic Sans MS"/>
                <a:ea typeface="Calibri"/>
                <a:cs typeface="Calibri"/>
              </a:rPr>
              <a:t>i'r</a:t>
            </a:r>
            <a:r>
              <a:rPr lang="en-US" dirty="0">
                <a:solidFill>
                  <a:schemeClr val="accent1"/>
                </a:solidFill>
                <a:latin typeface="Comic Sans MS"/>
                <a:ea typeface="Calibri"/>
                <a:cs typeface="Calibri"/>
              </a:rPr>
              <a:t> </a:t>
            </a:r>
            <a:r>
              <a:rPr lang="en-US" err="1">
                <a:solidFill>
                  <a:schemeClr val="accent1"/>
                </a:solidFill>
                <a:latin typeface="Comic Sans MS"/>
                <a:ea typeface="Calibri"/>
                <a:cs typeface="Calibri"/>
              </a:rPr>
              <a:t>dosbarth</a:t>
            </a:r>
            <a:endParaRPr lang="en-US">
              <a:solidFill>
                <a:schemeClr val="accent1"/>
              </a:solidFill>
              <a:latin typeface="Comic Sans MS"/>
              <a:ea typeface="Calibri"/>
              <a:cs typeface="Calibri"/>
            </a:endParaRPr>
          </a:p>
          <a:p>
            <a:pPr marL="285750" indent="-285750">
              <a:buFont typeface="Arial"/>
              <a:buChar char="•"/>
            </a:pPr>
            <a:endParaRPr lang="en-US" dirty="0">
              <a:latin typeface="Comic Sans MS"/>
              <a:ea typeface="Calibri"/>
              <a:cs typeface="Calibri"/>
            </a:endParaRPr>
          </a:p>
          <a:p>
            <a:pPr marL="285750" indent="-285750">
              <a:buFont typeface="Arial"/>
              <a:buChar char="•"/>
            </a:pPr>
            <a:endParaRPr lang="en-US" dirty="0">
              <a:latin typeface="Comic Sans MS"/>
              <a:ea typeface="Calibri"/>
              <a:cs typeface="Calibri"/>
            </a:endParaRPr>
          </a:p>
          <a:p>
            <a:pPr marL="285750" indent="-285750">
              <a:buFont typeface="Arial"/>
              <a:buChar char="•"/>
            </a:pPr>
            <a:endParaRPr lang="en-US" dirty="0">
              <a:latin typeface="Comic Sans MS"/>
              <a:ea typeface="Calibri"/>
              <a:cs typeface="Calibri"/>
            </a:endParaRPr>
          </a:p>
          <a:p>
            <a:pPr marL="285750" indent="-285750">
              <a:buFont typeface="Arial"/>
              <a:buChar char="•"/>
            </a:pPr>
            <a:endParaRPr lang="en-US" dirty="0">
              <a:latin typeface="Comic Sans MS"/>
              <a:ea typeface="Calibri"/>
              <a:cs typeface="Calibri"/>
            </a:endParaRPr>
          </a:p>
          <a:p>
            <a:pPr marL="285750" indent="-285750">
              <a:buFont typeface="Arial"/>
              <a:buChar char="•"/>
            </a:pPr>
            <a:endParaRPr lang="en-US" dirty="0">
              <a:latin typeface="Comic Sans MS"/>
              <a:ea typeface="Calibri"/>
              <a:cs typeface="Calibri"/>
            </a:endParaRPr>
          </a:p>
          <a:p>
            <a:endParaRPr lang="en-US" dirty="0">
              <a:latin typeface="Comic Sans MS"/>
              <a:ea typeface="Calibri"/>
              <a:cs typeface="Calibri"/>
            </a:endParaRPr>
          </a:p>
          <a:p>
            <a:endParaRPr lang="en-US" dirty="0">
              <a:latin typeface="Comic Sans MS"/>
              <a:ea typeface="Calibri"/>
              <a:cs typeface="Calibri"/>
            </a:endParaRPr>
          </a:p>
          <a:p>
            <a:r>
              <a:rPr lang="en-US" dirty="0">
                <a:latin typeface="Comic Sans MS"/>
                <a:ea typeface="Calibri"/>
                <a:cs typeface="Calibri"/>
              </a:rPr>
              <a:t>How will you plan for Foundation Learning?</a:t>
            </a:r>
          </a:p>
          <a:p>
            <a:pPr marL="285750" indent="-285750">
              <a:buFont typeface="Arial"/>
              <a:buChar char="•"/>
            </a:pPr>
            <a:r>
              <a:rPr lang="en-US" dirty="0">
                <a:latin typeface="Comic Sans MS"/>
                <a:ea typeface="Calibri"/>
                <a:cs typeface="Calibri"/>
              </a:rPr>
              <a:t>Offer additional experiences</a:t>
            </a:r>
          </a:p>
          <a:p>
            <a:pPr marL="285750" indent="-285750">
              <a:buFont typeface="Arial"/>
              <a:buChar char="•"/>
            </a:pPr>
            <a:r>
              <a:rPr lang="en-US" dirty="0">
                <a:latin typeface="Comic Sans MS"/>
                <a:ea typeface="Calibri"/>
                <a:cs typeface="Calibri"/>
              </a:rPr>
              <a:t>Continuous provision</a:t>
            </a:r>
          </a:p>
          <a:p>
            <a:pPr marL="285750" indent="-285750">
              <a:buFont typeface="Arial"/>
              <a:buChar char="•"/>
            </a:pPr>
            <a:r>
              <a:rPr lang="en-US" dirty="0">
                <a:latin typeface="Comic Sans MS"/>
                <a:ea typeface="Calibri"/>
                <a:cs typeface="Calibri"/>
              </a:rPr>
              <a:t>Inside the classroom</a:t>
            </a:r>
          </a:p>
          <a:p>
            <a:pPr marL="285750" indent="-285750">
              <a:buFont typeface="Arial"/>
              <a:buChar char="•"/>
            </a:pPr>
            <a:r>
              <a:rPr lang="en-US" dirty="0">
                <a:latin typeface="Comic Sans MS"/>
                <a:ea typeface="Calibri"/>
                <a:cs typeface="Calibri"/>
              </a:rPr>
              <a:t>Outside the classroom</a:t>
            </a:r>
          </a:p>
        </p:txBody>
      </p:sp>
    </p:spTree>
    <p:extLst>
      <p:ext uri="{BB962C8B-B14F-4D97-AF65-F5344CB8AC3E}">
        <p14:creationId xmlns:p14="http://schemas.microsoft.com/office/powerpoint/2010/main" val="193928776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white background with blue text&#10;&#10;Description automatically generated">
            <a:extLst>
              <a:ext uri="{FF2B5EF4-FFF2-40B4-BE49-F238E27FC236}">
                <a16:creationId xmlns:a16="http://schemas.microsoft.com/office/drawing/2014/main" id="{0742229C-AFCA-0D40-7F18-A6B60E33C3FA}"/>
              </a:ext>
            </a:extLst>
          </p:cNvPr>
          <p:cNvPicPr>
            <a:picLocks noChangeAspect="1"/>
          </p:cNvPicPr>
          <p:nvPr/>
        </p:nvPicPr>
        <p:blipFill rotWithShape="1">
          <a:blip r:embed="rId2"/>
          <a:srcRect t="19"/>
          <a:stretch/>
        </p:blipFill>
        <p:spPr>
          <a:xfrm>
            <a:off x="20" y="1282"/>
            <a:ext cx="12191980" cy="6856718"/>
          </a:xfrm>
          <a:prstGeom prst="rect">
            <a:avLst/>
          </a:prstGeom>
        </p:spPr>
      </p:pic>
      <p:pic>
        <p:nvPicPr>
          <p:cNvPr id="2" name="Picture 1">
            <a:extLst>
              <a:ext uri="{FF2B5EF4-FFF2-40B4-BE49-F238E27FC236}">
                <a16:creationId xmlns:a16="http://schemas.microsoft.com/office/drawing/2014/main" id="{43CE4A00-43C8-1606-6287-55F4660BC828}"/>
              </a:ext>
            </a:extLst>
          </p:cNvPr>
          <p:cNvPicPr>
            <a:picLocks noChangeAspect="1"/>
          </p:cNvPicPr>
          <p:nvPr/>
        </p:nvPicPr>
        <p:blipFill>
          <a:blip r:embed="rId3"/>
          <a:stretch>
            <a:fillRect/>
          </a:stretch>
        </p:blipFill>
        <p:spPr>
          <a:xfrm>
            <a:off x="3289521" y="113926"/>
            <a:ext cx="7713260" cy="5475942"/>
          </a:xfrm>
          <a:prstGeom prst="rect">
            <a:avLst/>
          </a:prstGeom>
        </p:spPr>
      </p:pic>
      <p:pic>
        <p:nvPicPr>
          <p:cNvPr id="3" name="Picture 2" descr="A black background with white text&#10;&#10;Description automatically generated">
            <a:extLst>
              <a:ext uri="{FF2B5EF4-FFF2-40B4-BE49-F238E27FC236}">
                <a16:creationId xmlns:a16="http://schemas.microsoft.com/office/drawing/2014/main" id="{1019BA93-DC9C-22F0-7B9D-244F2C596003}"/>
              </a:ext>
            </a:extLst>
          </p:cNvPr>
          <p:cNvPicPr>
            <a:picLocks noChangeAspect="1"/>
          </p:cNvPicPr>
          <p:nvPr/>
        </p:nvPicPr>
        <p:blipFill>
          <a:blip r:embed="rId4"/>
          <a:stretch>
            <a:fillRect/>
          </a:stretch>
        </p:blipFill>
        <p:spPr>
          <a:xfrm>
            <a:off x="175648" y="136071"/>
            <a:ext cx="2955616" cy="5429251"/>
          </a:xfrm>
          <a:prstGeom prst="rect">
            <a:avLst/>
          </a:prstGeom>
        </p:spPr>
      </p:pic>
      <p:sp>
        <p:nvSpPr>
          <p:cNvPr id="5" name="TextBox 4">
            <a:extLst>
              <a:ext uri="{FF2B5EF4-FFF2-40B4-BE49-F238E27FC236}">
                <a16:creationId xmlns:a16="http://schemas.microsoft.com/office/drawing/2014/main" id="{CA0A04B8-CF12-DE38-951D-E04B38BDEBBA}"/>
              </a:ext>
            </a:extLst>
          </p:cNvPr>
          <p:cNvSpPr txBox="1"/>
          <p:nvPr/>
        </p:nvSpPr>
        <p:spPr>
          <a:xfrm>
            <a:off x="11198679" y="299357"/>
            <a:ext cx="816428" cy="48320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latin typeface="Comic Sans MS"/>
                <a:cs typeface="Calibri"/>
              </a:rPr>
              <a:t>I'</a:t>
            </a:r>
          </a:p>
          <a:p>
            <a:r>
              <a:rPr lang="en-US" sz="2800" dirty="0">
                <a:latin typeface="Comic Sans MS"/>
                <a:cs typeface="Calibri"/>
              </a:rPr>
              <a:t>C</a:t>
            </a:r>
          </a:p>
          <a:p>
            <a:r>
              <a:rPr lang="en-US" sz="2800" dirty="0">
                <a:latin typeface="Comic Sans MS"/>
                <a:cs typeface="Calibri"/>
              </a:rPr>
              <a:t>H</a:t>
            </a:r>
          </a:p>
          <a:p>
            <a:endParaRPr lang="en-US" sz="2800" dirty="0">
              <a:latin typeface="Comic Sans MS"/>
              <a:cs typeface="Calibri"/>
            </a:endParaRPr>
          </a:p>
          <a:p>
            <a:r>
              <a:rPr lang="en-US" sz="2800" dirty="0">
                <a:latin typeface="Comic Sans MS"/>
                <a:cs typeface="Calibri"/>
              </a:rPr>
              <a:t>A</a:t>
            </a:r>
          </a:p>
          <a:p>
            <a:r>
              <a:rPr lang="en-US" sz="2800" dirty="0">
                <a:latin typeface="Comic Sans MS"/>
                <a:cs typeface="Calibri"/>
              </a:rPr>
              <a:t>T</a:t>
            </a:r>
          </a:p>
          <a:p>
            <a:r>
              <a:rPr lang="en-US" sz="2800" dirty="0">
                <a:latin typeface="Comic Sans MS"/>
                <a:cs typeface="Calibri"/>
              </a:rPr>
              <a:t>G</a:t>
            </a:r>
          </a:p>
          <a:p>
            <a:r>
              <a:rPr lang="en-US" sz="2800" dirty="0">
                <a:latin typeface="Comic Sans MS"/>
                <a:cs typeface="Calibri"/>
              </a:rPr>
              <a:t>O</a:t>
            </a:r>
          </a:p>
          <a:p>
            <a:r>
              <a:rPr lang="en-US" sz="2800" dirty="0">
                <a:latin typeface="Comic Sans MS"/>
                <a:cs typeface="Calibri"/>
              </a:rPr>
              <a:t>F</a:t>
            </a:r>
          </a:p>
          <a:p>
            <a:r>
              <a:rPr lang="en-US" sz="2800" dirty="0">
                <a:latin typeface="Comic Sans MS"/>
                <a:cs typeface="Calibri"/>
              </a:rPr>
              <a:t>F</a:t>
            </a:r>
          </a:p>
          <a:p>
            <a:r>
              <a:rPr lang="en-US" sz="2800" dirty="0">
                <a:latin typeface="Comic Sans MS"/>
                <a:cs typeface="Calibri"/>
              </a:rPr>
              <a:t>A ...</a:t>
            </a:r>
            <a:endParaRPr lang="en-US" sz="2800" dirty="0">
              <a:latin typeface="Comic Sans MS"/>
            </a:endParaRPr>
          </a:p>
        </p:txBody>
      </p:sp>
    </p:spTree>
    <p:extLst>
      <p:ext uri="{BB962C8B-B14F-4D97-AF65-F5344CB8AC3E}">
        <p14:creationId xmlns:p14="http://schemas.microsoft.com/office/powerpoint/2010/main" val="247988911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white background with blue text&#10;&#10;Description automatically generated">
            <a:extLst>
              <a:ext uri="{FF2B5EF4-FFF2-40B4-BE49-F238E27FC236}">
                <a16:creationId xmlns:a16="http://schemas.microsoft.com/office/drawing/2014/main" id="{0742229C-AFCA-0D40-7F18-A6B60E33C3FA}"/>
              </a:ext>
            </a:extLst>
          </p:cNvPr>
          <p:cNvPicPr>
            <a:picLocks noChangeAspect="1"/>
          </p:cNvPicPr>
          <p:nvPr/>
        </p:nvPicPr>
        <p:blipFill rotWithShape="1">
          <a:blip r:embed="rId2"/>
          <a:srcRect t="19"/>
          <a:stretch/>
        </p:blipFill>
        <p:spPr>
          <a:xfrm>
            <a:off x="20" y="1282"/>
            <a:ext cx="12191980" cy="6856718"/>
          </a:xfrm>
          <a:prstGeom prst="rect">
            <a:avLst/>
          </a:prstGeom>
        </p:spPr>
      </p:pic>
      <p:pic>
        <p:nvPicPr>
          <p:cNvPr id="2" name="Picture 1" descr="Saltney Ferry C.P. School - Curriculum / Cwricwlwm">
            <a:extLst>
              <a:ext uri="{FF2B5EF4-FFF2-40B4-BE49-F238E27FC236}">
                <a16:creationId xmlns:a16="http://schemas.microsoft.com/office/drawing/2014/main" id="{D2FE4066-3B20-3A6C-9D2D-445779C714DA}"/>
              </a:ext>
            </a:extLst>
          </p:cNvPr>
          <p:cNvPicPr>
            <a:picLocks noChangeAspect="1"/>
          </p:cNvPicPr>
          <p:nvPr/>
        </p:nvPicPr>
        <p:blipFill>
          <a:blip r:embed="rId3"/>
          <a:stretch>
            <a:fillRect/>
          </a:stretch>
        </p:blipFill>
        <p:spPr>
          <a:xfrm>
            <a:off x="127821" y="92235"/>
            <a:ext cx="7831391" cy="5512094"/>
          </a:xfrm>
          <a:prstGeom prst="rect">
            <a:avLst/>
          </a:prstGeom>
        </p:spPr>
      </p:pic>
      <p:sp>
        <p:nvSpPr>
          <p:cNvPr id="5" name="TextBox 4">
            <a:extLst>
              <a:ext uri="{FF2B5EF4-FFF2-40B4-BE49-F238E27FC236}">
                <a16:creationId xmlns:a16="http://schemas.microsoft.com/office/drawing/2014/main" id="{1071474D-30DC-F6CC-7273-FD949BA1F277}"/>
              </a:ext>
            </a:extLst>
          </p:cNvPr>
          <p:cNvSpPr txBox="1"/>
          <p:nvPr/>
        </p:nvSpPr>
        <p:spPr>
          <a:xfrm>
            <a:off x="11239500" y="136071"/>
            <a:ext cx="816428" cy="56938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latin typeface="Comic Sans MS"/>
                <a:cs typeface="Calibri"/>
              </a:rPr>
              <a:t>T</a:t>
            </a:r>
          </a:p>
          <a:p>
            <a:r>
              <a:rPr lang="en-US" sz="2800" dirty="0">
                <a:latin typeface="Comic Sans MS"/>
                <a:cs typeface="Calibri"/>
              </a:rPr>
              <a:t>O</a:t>
            </a:r>
          </a:p>
          <a:p>
            <a:endParaRPr lang="en-US" sz="2800" dirty="0">
              <a:latin typeface="Comic Sans MS"/>
              <a:cs typeface="Calibri"/>
            </a:endParaRPr>
          </a:p>
          <a:p>
            <a:r>
              <a:rPr lang="en-US" sz="2800" dirty="0">
                <a:latin typeface="Comic Sans MS"/>
                <a:cs typeface="Calibri"/>
              </a:rPr>
              <a:t>R</a:t>
            </a:r>
          </a:p>
          <a:p>
            <a:r>
              <a:rPr lang="en-US" sz="2800" dirty="0">
                <a:latin typeface="Comic Sans MS"/>
                <a:cs typeface="Calibri"/>
              </a:rPr>
              <a:t>E</a:t>
            </a:r>
          </a:p>
          <a:p>
            <a:r>
              <a:rPr lang="en-US" sz="2800" dirty="0">
                <a:latin typeface="Comic Sans MS"/>
                <a:cs typeface="Calibri"/>
              </a:rPr>
              <a:t>M</a:t>
            </a:r>
          </a:p>
          <a:p>
            <a:r>
              <a:rPr lang="en-US" sz="2800" dirty="0">
                <a:latin typeface="Comic Sans MS"/>
                <a:cs typeface="Calibri"/>
              </a:rPr>
              <a:t>I</a:t>
            </a:r>
          </a:p>
          <a:p>
            <a:r>
              <a:rPr lang="en-US" sz="2800" dirty="0">
                <a:latin typeface="Comic Sans MS"/>
                <a:cs typeface="Calibri"/>
              </a:rPr>
              <a:t>N</a:t>
            </a:r>
          </a:p>
          <a:p>
            <a:r>
              <a:rPr lang="en-US" sz="2800" dirty="0">
                <a:latin typeface="Comic Sans MS"/>
                <a:cs typeface="Calibri"/>
              </a:rPr>
              <a:t>D</a:t>
            </a:r>
          </a:p>
          <a:p>
            <a:endParaRPr lang="en-US" sz="2800" dirty="0">
              <a:latin typeface="Comic Sans MS"/>
              <a:cs typeface="Calibri"/>
            </a:endParaRPr>
          </a:p>
          <a:p>
            <a:r>
              <a:rPr lang="en-US" sz="2800" dirty="0">
                <a:latin typeface="Comic Sans MS"/>
                <a:cs typeface="Calibri"/>
              </a:rPr>
              <a:t>Y</a:t>
            </a:r>
          </a:p>
          <a:p>
            <a:r>
              <a:rPr lang="en-US" sz="2800" dirty="0">
                <a:latin typeface="Comic Sans MS"/>
                <a:cs typeface="Calibri"/>
              </a:rPr>
              <a:t>O</a:t>
            </a:r>
          </a:p>
          <a:p>
            <a:r>
              <a:rPr lang="en-US" sz="2800" dirty="0">
                <a:latin typeface="Comic Sans MS"/>
                <a:cs typeface="Calibri"/>
              </a:rPr>
              <a:t>U...</a:t>
            </a:r>
            <a:endParaRPr lang="en-US" sz="2800" dirty="0">
              <a:latin typeface="Comic Sans MS"/>
            </a:endParaRPr>
          </a:p>
        </p:txBody>
      </p:sp>
      <p:sp>
        <p:nvSpPr>
          <p:cNvPr id="8" name="TextBox 7">
            <a:extLst>
              <a:ext uri="{FF2B5EF4-FFF2-40B4-BE49-F238E27FC236}">
                <a16:creationId xmlns:a16="http://schemas.microsoft.com/office/drawing/2014/main" id="{4C9ABA96-0CF8-5CA7-6DA0-54BCAF3CD86E}"/>
              </a:ext>
            </a:extLst>
          </p:cNvPr>
          <p:cNvSpPr txBox="1"/>
          <p:nvPr/>
        </p:nvSpPr>
        <p:spPr>
          <a:xfrm>
            <a:off x="8205107" y="40822"/>
            <a:ext cx="2993570" cy="5909310"/>
          </a:xfrm>
          <a:prstGeom prst="rect">
            <a:avLst/>
          </a:prstGeom>
        </p:spPr>
        <p:style>
          <a:lnRef idx="2">
            <a:schemeClr val="dk1">
              <a:shade val="15000"/>
            </a:schemeClr>
          </a:lnRef>
          <a:fillRef idx="1">
            <a:schemeClr val="dk1"/>
          </a:fillRef>
          <a:effectRef idx="0">
            <a:schemeClr val="dk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50000"/>
              </a:lnSpc>
              <a:buFont typeface="Arial" panose="020B0604020202020204" pitchFamily="34" charset="0"/>
              <a:buChar char="•"/>
            </a:pPr>
            <a:r>
              <a:rPr lang="en-US" dirty="0">
                <a:latin typeface="Comic Sans MS"/>
              </a:rPr>
              <a:t>Hook / Stimulus</a:t>
            </a:r>
            <a:endParaRPr lang="en-US" dirty="0"/>
          </a:p>
          <a:p>
            <a:pPr marL="285750" indent="-285750">
              <a:lnSpc>
                <a:spcPct val="150000"/>
              </a:lnSpc>
              <a:buFont typeface="Arial" panose="020B0604020202020204" pitchFamily="34" charset="0"/>
              <a:buChar char="•"/>
            </a:pPr>
            <a:r>
              <a:rPr lang="en-US" err="1">
                <a:latin typeface="Comic Sans MS"/>
              </a:rPr>
              <a:t>AoLE's</a:t>
            </a:r>
            <a:endParaRPr lang="en-US" dirty="0">
              <a:latin typeface="Comic Sans MS"/>
            </a:endParaRPr>
          </a:p>
          <a:p>
            <a:pPr marL="285750" indent="-285750">
              <a:buFont typeface="Arial" panose="020B0604020202020204" pitchFamily="34" charset="0"/>
              <a:buChar char="•"/>
            </a:pPr>
            <a:r>
              <a:rPr lang="en-US" dirty="0">
                <a:latin typeface="Comic Sans MS"/>
              </a:rPr>
              <a:t>Statements of What Matters</a:t>
            </a:r>
          </a:p>
          <a:p>
            <a:pPr marL="285750" indent="-285750">
              <a:buFont typeface="Arial" panose="020B0604020202020204" pitchFamily="34" charset="0"/>
              <a:buChar char="•"/>
            </a:pPr>
            <a:r>
              <a:rPr lang="en-US" dirty="0">
                <a:latin typeface="Comic Sans MS"/>
              </a:rPr>
              <a:t>Principles </a:t>
            </a:r>
            <a:r>
              <a:rPr lang="en-US">
                <a:latin typeface="Comic Sans MS"/>
              </a:rPr>
              <a:t>of Progression</a:t>
            </a:r>
          </a:p>
          <a:p>
            <a:pPr marL="285750" indent="-285750">
              <a:buFont typeface="Arial" panose="020B0604020202020204" pitchFamily="34" charset="0"/>
              <a:buChar char="•"/>
            </a:pPr>
            <a:r>
              <a:rPr lang="en-US" dirty="0">
                <a:latin typeface="Comic Sans MS"/>
              </a:rPr>
              <a:t>Skills, knowledge and understanding</a:t>
            </a:r>
          </a:p>
          <a:p>
            <a:pPr marL="285750" indent="-285750">
              <a:lnSpc>
                <a:spcPct val="150000"/>
              </a:lnSpc>
              <a:buFont typeface="Arial" panose="020B0604020202020204" pitchFamily="34" charset="0"/>
              <a:buChar char="•"/>
            </a:pPr>
            <a:r>
              <a:rPr lang="en-US" dirty="0">
                <a:latin typeface="Comic Sans MS"/>
              </a:rPr>
              <a:t>Pedagogy</a:t>
            </a:r>
          </a:p>
          <a:p>
            <a:pPr marL="285750" indent="-285750">
              <a:lnSpc>
                <a:spcPct val="150000"/>
              </a:lnSpc>
              <a:buFont typeface="Arial" panose="020B0604020202020204" pitchFamily="34" charset="0"/>
              <a:buChar char="•"/>
            </a:pPr>
            <a:r>
              <a:rPr lang="en-US" dirty="0">
                <a:latin typeface="Comic Sans MS"/>
              </a:rPr>
              <a:t>Local context</a:t>
            </a:r>
          </a:p>
          <a:p>
            <a:pPr marL="285750" indent="-285750">
              <a:lnSpc>
                <a:spcPct val="150000"/>
              </a:lnSpc>
              <a:buFont typeface="Arial" panose="020B0604020202020204" pitchFamily="34" charset="0"/>
              <a:buChar char="•"/>
            </a:pPr>
            <a:r>
              <a:rPr lang="en-US" dirty="0">
                <a:latin typeface="Comic Sans MS"/>
              </a:rPr>
              <a:t>Pupil voice</a:t>
            </a:r>
          </a:p>
          <a:p>
            <a:pPr marL="285750" indent="-285750">
              <a:lnSpc>
                <a:spcPct val="150000"/>
              </a:lnSpc>
              <a:buFont typeface="Arial" panose="020B0604020202020204" pitchFamily="34" charset="0"/>
              <a:buChar char="•"/>
            </a:pPr>
            <a:r>
              <a:rPr lang="en-US" dirty="0">
                <a:latin typeface="Comic Sans MS"/>
              </a:rPr>
              <a:t>Holistic skills</a:t>
            </a:r>
          </a:p>
          <a:p>
            <a:pPr marL="285750" indent="-285750">
              <a:lnSpc>
                <a:spcPct val="150000"/>
              </a:lnSpc>
              <a:buFont typeface="Arial" panose="020B0604020202020204" pitchFamily="34" charset="0"/>
              <a:buChar char="•"/>
            </a:pPr>
            <a:r>
              <a:rPr lang="en-US" dirty="0">
                <a:latin typeface="Comic Sans MS"/>
              </a:rPr>
              <a:t>Cross-curricular skills</a:t>
            </a:r>
          </a:p>
          <a:p>
            <a:pPr marL="285750" indent="-285750">
              <a:buFont typeface="Arial" panose="020B0604020202020204" pitchFamily="34" charset="0"/>
              <a:buChar char="•"/>
            </a:pPr>
            <a:r>
              <a:rPr lang="en-US" dirty="0">
                <a:latin typeface="Comic Sans MS"/>
              </a:rPr>
              <a:t>Cross-curricular themes</a:t>
            </a:r>
          </a:p>
          <a:p>
            <a:pPr marL="285750" indent="-285750">
              <a:lnSpc>
                <a:spcPct val="150000"/>
              </a:lnSpc>
              <a:buFont typeface="Arial" panose="020B0604020202020204" pitchFamily="34" charset="0"/>
              <a:buChar char="•"/>
            </a:pPr>
            <a:r>
              <a:rPr lang="en-US" dirty="0">
                <a:latin typeface="Comic Sans MS"/>
              </a:rPr>
              <a:t>Mandatory elements</a:t>
            </a:r>
          </a:p>
          <a:p>
            <a:pPr marL="285750" indent="-285750">
              <a:buFont typeface="Arial" panose="020B0604020202020204" pitchFamily="34" charset="0"/>
              <a:buChar char="•"/>
            </a:pPr>
            <a:endParaRPr lang="en-US" dirty="0">
              <a:latin typeface="Comic Sans MS"/>
            </a:endParaRPr>
          </a:p>
        </p:txBody>
      </p:sp>
    </p:spTree>
    <p:extLst>
      <p:ext uri="{BB962C8B-B14F-4D97-AF65-F5344CB8AC3E}">
        <p14:creationId xmlns:p14="http://schemas.microsoft.com/office/powerpoint/2010/main" val="324350432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white background with blue text&#10;&#10;Description automatically generated">
            <a:extLst>
              <a:ext uri="{FF2B5EF4-FFF2-40B4-BE49-F238E27FC236}">
                <a16:creationId xmlns:a16="http://schemas.microsoft.com/office/drawing/2014/main" id="{0742229C-AFCA-0D40-7F18-A6B60E33C3FA}"/>
              </a:ext>
            </a:extLst>
          </p:cNvPr>
          <p:cNvPicPr>
            <a:picLocks noChangeAspect="1"/>
          </p:cNvPicPr>
          <p:nvPr/>
        </p:nvPicPr>
        <p:blipFill rotWithShape="1">
          <a:blip r:embed="rId2"/>
          <a:srcRect t="19"/>
          <a:stretch/>
        </p:blipFill>
        <p:spPr>
          <a:xfrm>
            <a:off x="20" y="1282"/>
            <a:ext cx="12191980" cy="6856718"/>
          </a:xfrm>
          <a:prstGeom prst="rect">
            <a:avLst/>
          </a:prstGeom>
        </p:spPr>
      </p:pic>
      <p:sp>
        <p:nvSpPr>
          <p:cNvPr id="2" name="TextBox 1">
            <a:extLst>
              <a:ext uri="{FF2B5EF4-FFF2-40B4-BE49-F238E27FC236}">
                <a16:creationId xmlns:a16="http://schemas.microsoft.com/office/drawing/2014/main" id="{7C212068-0E51-0EF7-A95C-7CD88571B266}"/>
              </a:ext>
            </a:extLst>
          </p:cNvPr>
          <p:cNvSpPr txBox="1"/>
          <p:nvPr/>
        </p:nvSpPr>
        <p:spPr>
          <a:xfrm>
            <a:off x="117021" y="-1361"/>
            <a:ext cx="11952514"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u="sng" err="1">
                <a:latin typeface="Comic Sans MS"/>
                <a:ea typeface="Calibri"/>
                <a:cs typeface="Calibri"/>
              </a:rPr>
              <a:t>Aseiniad</a:t>
            </a:r>
            <a:r>
              <a:rPr lang="en-US" sz="2000" u="sng" dirty="0">
                <a:latin typeface="Comic Sans MS"/>
                <a:ea typeface="Calibri"/>
                <a:cs typeface="Calibri"/>
              </a:rPr>
              <a:t> ECAD4014</a:t>
            </a:r>
            <a:endParaRPr lang="en-US" u="sng"/>
          </a:p>
          <a:p>
            <a:pPr algn="ctr"/>
            <a:endParaRPr lang="en-US" sz="2000" u="sng" dirty="0">
              <a:latin typeface="Comic Sans MS"/>
              <a:ea typeface="Calibri"/>
              <a:cs typeface="Calibri"/>
            </a:endParaRPr>
          </a:p>
          <a:p>
            <a:pPr algn="ctr"/>
            <a:r>
              <a:rPr lang="en-GB" sz="2000" b="1" dirty="0" err="1">
                <a:latin typeface="Comic Sans MS"/>
                <a:ea typeface="Calibri"/>
                <a:cs typeface="Arial"/>
              </a:rPr>
              <a:t>Dangoswch</a:t>
            </a:r>
            <a:r>
              <a:rPr lang="en-GB" sz="2000" b="1" dirty="0">
                <a:latin typeface="Comic Sans MS"/>
                <a:ea typeface="Calibri"/>
                <a:cs typeface="Arial"/>
              </a:rPr>
              <a:t> </a:t>
            </a:r>
            <a:r>
              <a:rPr lang="en-GB" sz="2000" b="1" dirty="0" err="1">
                <a:latin typeface="Comic Sans MS"/>
                <a:ea typeface="Calibri"/>
                <a:cs typeface="Arial"/>
              </a:rPr>
              <a:t>sut</a:t>
            </a:r>
            <a:r>
              <a:rPr lang="en-GB" sz="2000" b="1" dirty="0">
                <a:latin typeface="Comic Sans MS"/>
                <a:ea typeface="Calibri"/>
                <a:cs typeface="Arial"/>
              </a:rPr>
              <a:t> y gall </a:t>
            </a:r>
            <a:r>
              <a:rPr lang="en-GB" sz="2000" b="1" dirty="0" err="1">
                <a:latin typeface="Comic Sans MS"/>
                <a:ea typeface="Calibri"/>
                <a:cs typeface="Arial"/>
              </a:rPr>
              <a:t>addysgu</a:t>
            </a:r>
            <a:r>
              <a:rPr lang="en-GB" sz="2000" b="1" dirty="0">
                <a:latin typeface="Comic Sans MS"/>
                <a:ea typeface="Calibri"/>
                <a:cs typeface="Arial"/>
              </a:rPr>
              <a:t> a </a:t>
            </a:r>
            <a:r>
              <a:rPr lang="en-GB" sz="2000" b="1" dirty="0" err="1">
                <a:latin typeface="Comic Sans MS"/>
                <a:ea typeface="Calibri"/>
                <a:cs typeface="Arial"/>
              </a:rPr>
              <a:t>dysgu</a:t>
            </a:r>
            <a:r>
              <a:rPr lang="en-GB" sz="2000" b="1" dirty="0">
                <a:latin typeface="Comic Sans MS"/>
                <a:ea typeface="Calibri"/>
                <a:cs typeface="Arial"/>
              </a:rPr>
              <a:t> </a:t>
            </a:r>
            <a:r>
              <a:rPr lang="en-GB" sz="2000" b="1" dirty="0" err="1">
                <a:latin typeface="Comic Sans MS"/>
                <a:ea typeface="Calibri"/>
                <a:cs typeface="Arial"/>
              </a:rPr>
              <a:t>trawsgwricwlaidd</a:t>
            </a:r>
            <a:r>
              <a:rPr lang="en-GB" sz="2000" b="1" dirty="0">
                <a:latin typeface="Comic Sans MS"/>
                <a:ea typeface="Calibri"/>
                <a:cs typeface="Arial"/>
              </a:rPr>
              <a:t> </a:t>
            </a:r>
            <a:r>
              <a:rPr lang="en-GB" sz="2000" b="1" dirty="0" err="1">
                <a:latin typeface="Comic Sans MS"/>
                <a:ea typeface="Calibri"/>
                <a:cs typeface="Arial"/>
              </a:rPr>
              <a:t>ddylanwadu</a:t>
            </a:r>
            <a:r>
              <a:rPr lang="en-GB" sz="2000" b="1" dirty="0">
                <a:latin typeface="Comic Sans MS"/>
                <a:ea typeface="Calibri"/>
                <a:cs typeface="Arial"/>
              </a:rPr>
              <a:t> </a:t>
            </a:r>
            <a:r>
              <a:rPr lang="en-GB" sz="2000" b="1" dirty="0" err="1">
                <a:latin typeface="Comic Sans MS"/>
                <a:ea typeface="Calibri"/>
                <a:cs typeface="Arial"/>
              </a:rPr>
              <a:t>ar</a:t>
            </a:r>
            <a:r>
              <a:rPr lang="en-GB" sz="2000" b="1" dirty="0">
                <a:latin typeface="Comic Sans MS"/>
                <a:ea typeface="Calibri"/>
                <a:cs typeface="Arial"/>
              </a:rPr>
              <a:t> </a:t>
            </a:r>
            <a:r>
              <a:rPr lang="en-GB" sz="2000" b="1" dirty="0" err="1">
                <a:latin typeface="Comic Sans MS"/>
                <a:ea typeface="Calibri"/>
                <a:cs typeface="Arial"/>
              </a:rPr>
              <a:t>sgiliau</a:t>
            </a:r>
            <a:r>
              <a:rPr lang="en-GB" sz="2000" b="1" dirty="0">
                <a:latin typeface="Comic Sans MS"/>
                <a:ea typeface="Calibri"/>
                <a:cs typeface="Arial"/>
              </a:rPr>
              <a:t> a </a:t>
            </a:r>
            <a:r>
              <a:rPr lang="en-GB" sz="2000" b="1" dirty="0" err="1">
                <a:latin typeface="Comic Sans MS"/>
                <a:ea typeface="Calibri"/>
                <a:cs typeface="Arial"/>
              </a:rPr>
              <a:t>dealltwriaeth</a:t>
            </a:r>
            <a:r>
              <a:rPr lang="en-GB" sz="2000" b="1" dirty="0">
                <a:latin typeface="Comic Sans MS"/>
                <a:ea typeface="Calibri"/>
                <a:cs typeface="Arial"/>
              </a:rPr>
              <a:t> </a:t>
            </a:r>
            <a:r>
              <a:rPr lang="en-GB" sz="2000" b="1" dirty="0" err="1">
                <a:latin typeface="Comic Sans MS"/>
                <a:ea typeface="Calibri"/>
                <a:cs typeface="Arial"/>
              </a:rPr>
              <a:t>fanwl</a:t>
            </a:r>
            <a:r>
              <a:rPr lang="en-GB" sz="2000" b="1" dirty="0">
                <a:latin typeface="Comic Sans MS"/>
                <a:ea typeface="Calibri"/>
                <a:cs typeface="Arial"/>
              </a:rPr>
              <a:t>. </a:t>
            </a:r>
            <a:r>
              <a:rPr lang="en-GB" sz="2000" b="1" dirty="0" err="1">
                <a:latin typeface="Comic Sans MS"/>
                <a:ea typeface="Calibri"/>
                <a:cs typeface="Arial"/>
              </a:rPr>
              <a:t>Ategwch</a:t>
            </a:r>
            <a:r>
              <a:rPr lang="en-GB" sz="2000" b="1" dirty="0">
                <a:latin typeface="Comic Sans MS"/>
                <a:ea typeface="Calibri"/>
                <a:cs typeface="Arial"/>
              </a:rPr>
              <a:t> </a:t>
            </a:r>
            <a:r>
              <a:rPr lang="en-GB" sz="2000" b="1" dirty="0" err="1">
                <a:latin typeface="Comic Sans MS"/>
                <a:ea typeface="Calibri"/>
                <a:cs typeface="Arial"/>
              </a:rPr>
              <a:t>hyn</a:t>
            </a:r>
            <a:r>
              <a:rPr lang="en-GB" sz="2000" b="1" dirty="0">
                <a:latin typeface="Comic Sans MS"/>
                <a:ea typeface="Calibri"/>
                <a:cs typeface="Arial"/>
              </a:rPr>
              <a:t> </a:t>
            </a:r>
            <a:r>
              <a:rPr lang="en-GB" sz="2000" b="1" dirty="0" err="1">
                <a:latin typeface="Comic Sans MS"/>
                <a:ea typeface="Calibri"/>
                <a:cs typeface="Arial"/>
              </a:rPr>
              <a:t>gan</a:t>
            </a:r>
            <a:r>
              <a:rPr lang="en-GB" sz="2000" b="1" dirty="0">
                <a:latin typeface="Comic Sans MS"/>
                <a:ea typeface="Calibri"/>
                <a:cs typeface="Arial"/>
              </a:rPr>
              <a:t> </a:t>
            </a:r>
            <a:r>
              <a:rPr lang="en-GB" sz="2000" b="1" dirty="0" err="1">
                <a:latin typeface="Comic Sans MS"/>
                <a:ea typeface="Calibri"/>
                <a:cs typeface="Arial"/>
              </a:rPr>
              <a:t>gyfeirio</a:t>
            </a:r>
            <a:r>
              <a:rPr lang="en-GB" sz="2000" b="1" dirty="0">
                <a:latin typeface="Comic Sans MS"/>
                <a:ea typeface="Calibri"/>
                <a:cs typeface="Arial"/>
              </a:rPr>
              <a:t> at </a:t>
            </a:r>
            <a:r>
              <a:rPr lang="en-GB" sz="2000" b="1" dirty="0" err="1">
                <a:latin typeface="Comic Sans MS"/>
                <a:ea typeface="Calibri"/>
                <a:cs typeface="Arial"/>
              </a:rPr>
              <a:t>ymchwil</a:t>
            </a:r>
            <a:r>
              <a:rPr lang="en-GB" sz="2000" b="1" dirty="0">
                <a:latin typeface="Comic Sans MS"/>
                <a:ea typeface="Calibri"/>
                <a:cs typeface="Arial"/>
              </a:rPr>
              <a:t> </a:t>
            </a:r>
            <a:r>
              <a:rPr lang="en-GB" sz="2000" b="1" dirty="0" err="1">
                <a:latin typeface="Comic Sans MS"/>
                <a:ea typeface="Calibri"/>
                <a:cs typeface="Arial"/>
              </a:rPr>
              <a:t>berthnasol</a:t>
            </a:r>
            <a:r>
              <a:rPr lang="en-GB" sz="2000" b="1" dirty="0">
                <a:latin typeface="Comic Sans MS"/>
                <a:ea typeface="Calibri"/>
                <a:cs typeface="Arial"/>
              </a:rPr>
              <a:t>, </a:t>
            </a:r>
            <a:r>
              <a:rPr lang="en-GB" sz="2000" b="1" dirty="0" err="1">
                <a:latin typeface="Comic Sans MS"/>
                <a:ea typeface="Calibri"/>
                <a:cs typeface="Arial"/>
              </a:rPr>
              <a:t>cynllun</a:t>
            </a:r>
            <a:r>
              <a:rPr lang="en-GB" sz="2000" b="1" dirty="0">
                <a:latin typeface="Comic Sans MS"/>
                <a:ea typeface="Calibri"/>
                <a:cs typeface="Arial"/>
              </a:rPr>
              <a:t> </a:t>
            </a:r>
            <a:r>
              <a:rPr lang="en-GB" sz="2000" b="1" dirty="0" err="1">
                <a:latin typeface="Comic Sans MS"/>
                <a:ea typeface="Calibri"/>
                <a:cs typeface="Arial"/>
              </a:rPr>
              <a:t>gwers</a:t>
            </a:r>
            <a:r>
              <a:rPr lang="en-GB" sz="2000" b="1" dirty="0">
                <a:latin typeface="Comic Sans MS"/>
                <a:ea typeface="Calibri"/>
                <a:cs typeface="Arial"/>
              </a:rPr>
              <a:t> </a:t>
            </a:r>
            <a:r>
              <a:rPr lang="en-GB" sz="2000" b="1" dirty="0" err="1">
                <a:latin typeface="Comic Sans MS"/>
                <a:ea typeface="Calibri"/>
                <a:cs typeface="Arial"/>
              </a:rPr>
              <a:t>manwl</a:t>
            </a:r>
            <a:r>
              <a:rPr lang="en-GB" sz="2000" b="1" dirty="0">
                <a:latin typeface="Comic Sans MS"/>
                <a:ea typeface="Calibri"/>
                <a:cs typeface="Arial"/>
              </a:rPr>
              <a:t> a </a:t>
            </a:r>
            <a:r>
              <a:rPr lang="en-GB" sz="2000" b="1" dirty="0" err="1">
                <a:latin typeface="Comic Sans MS"/>
                <a:ea typeface="Calibri"/>
                <a:cs typeface="Arial"/>
              </a:rPr>
              <a:t>deunydd</a:t>
            </a:r>
            <a:r>
              <a:rPr lang="en-GB" sz="2000" b="1" dirty="0">
                <a:latin typeface="Comic Sans MS"/>
                <a:ea typeface="Calibri"/>
                <a:cs typeface="Arial"/>
              </a:rPr>
              <a:t> </a:t>
            </a:r>
            <a:r>
              <a:rPr lang="en-GB" sz="2000" b="1" dirty="0" err="1">
                <a:latin typeface="Comic Sans MS"/>
                <a:ea typeface="Calibri"/>
                <a:cs typeface="Arial"/>
              </a:rPr>
              <a:t>darpariaeth</a:t>
            </a:r>
            <a:r>
              <a:rPr lang="en-GB" sz="2000" b="1" dirty="0">
                <a:latin typeface="Comic Sans MS"/>
                <a:ea typeface="Calibri"/>
                <a:cs typeface="Arial"/>
              </a:rPr>
              <a:t> </a:t>
            </a:r>
            <a:r>
              <a:rPr lang="en-GB" sz="2000" b="1" dirty="0" err="1">
                <a:latin typeface="Comic Sans MS"/>
                <a:ea typeface="Calibri"/>
                <a:cs typeface="Arial"/>
              </a:rPr>
              <a:t>barhaus</a:t>
            </a:r>
            <a:r>
              <a:rPr lang="en-GB" sz="2000" b="1" dirty="0">
                <a:latin typeface="Comic Sans MS"/>
                <a:ea typeface="Calibri"/>
                <a:cs typeface="Arial"/>
              </a:rPr>
              <a:t>.</a:t>
            </a:r>
          </a:p>
          <a:p>
            <a:r>
              <a:rPr lang="cy-GB" sz="1400" b="1" u="sng" dirty="0">
                <a:latin typeface="Comic Sans MS"/>
                <a:ea typeface="Calibri"/>
                <a:cs typeface="Arial"/>
              </a:rPr>
              <a:t>Strwythur posibl:</a:t>
            </a:r>
            <a:endParaRPr lang="en-GB" sz="1400" dirty="0">
              <a:latin typeface="Comic Sans MS"/>
              <a:ea typeface="Calibri"/>
              <a:cs typeface="Arial"/>
            </a:endParaRPr>
          </a:p>
          <a:p>
            <a:endParaRPr lang="en-GB" sz="1200" dirty="0">
              <a:latin typeface="Comic Sans MS"/>
              <a:ea typeface="Calibri"/>
              <a:cs typeface="Arial"/>
            </a:endParaRPr>
          </a:p>
          <a:p>
            <a:r>
              <a:rPr lang="cy-GB" sz="1200" b="1" dirty="0">
                <a:latin typeface="Comic Sans MS"/>
                <a:ea typeface="Calibri"/>
                <a:cs typeface="Arial"/>
              </a:rPr>
              <a:t>Rhagarweiniad (500 o eiriau +/-)</a:t>
            </a:r>
            <a:endParaRPr lang="en-GB" sz="1200" dirty="0">
              <a:latin typeface="Comic Sans MS"/>
              <a:ea typeface="Calibri"/>
              <a:cs typeface="Arial"/>
            </a:endParaRPr>
          </a:p>
          <a:p>
            <a:endParaRPr lang="en-GB" sz="1200" dirty="0">
              <a:latin typeface="Comic Sans MS"/>
              <a:ea typeface="Calibri"/>
              <a:cs typeface="Arial"/>
            </a:endParaRPr>
          </a:p>
          <a:p>
            <a:pPr marL="285750" indent="-285750">
              <a:buFont typeface="Arial"/>
              <a:buChar char="•"/>
            </a:pPr>
            <a:r>
              <a:rPr lang="cy-GB" sz="1200" dirty="0">
                <a:latin typeface="Comic Sans MS"/>
                <a:ea typeface="Calibri"/>
                <a:cs typeface="Arial"/>
              </a:rPr>
              <a:t>Amlinellwch yn gryno y cyfleoedd a’r heriau sydd yn dylanwadu ar yr addysgu a’r dysgu trawsgwricwlaidd o fewn yr ysgol.</a:t>
            </a:r>
            <a:endParaRPr lang="en-GB" sz="1200" dirty="0">
              <a:latin typeface="Comic Sans MS"/>
              <a:ea typeface="Calibri"/>
              <a:cs typeface="Arial"/>
            </a:endParaRPr>
          </a:p>
          <a:p>
            <a:pPr marL="285750" indent="-285750">
              <a:buFont typeface="Arial"/>
              <a:buChar char="•"/>
            </a:pPr>
            <a:r>
              <a:rPr lang="cy-GB" sz="1200" dirty="0">
                <a:latin typeface="Comic Sans MS"/>
                <a:ea typeface="Calibri"/>
                <a:cs typeface="Arial"/>
              </a:rPr>
              <a:t>Amlinellwch eich dealltwriaeth o ddysgu trawsgwricwlaidd drwy gyfeirio at y syniadau, cysyniadau a llenyddiaeth mewn darlithoedd, deunydd ehangach rydych wedi’i ddarllen a’ch profiadau Pontio.</a:t>
            </a:r>
            <a:endParaRPr lang="en-GB" sz="1200">
              <a:latin typeface="Comic Sans MS"/>
              <a:ea typeface="Calibri"/>
              <a:cs typeface="Arial"/>
            </a:endParaRPr>
          </a:p>
          <a:p>
            <a:endParaRPr lang="en-GB" sz="1200" dirty="0">
              <a:latin typeface="Comic Sans MS"/>
              <a:ea typeface="Calibri"/>
              <a:cs typeface="Arial"/>
            </a:endParaRPr>
          </a:p>
          <a:p>
            <a:r>
              <a:rPr lang="cy-GB" sz="1200" b="1" dirty="0">
                <a:latin typeface="Comic Sans MS"/>
                <a:ea typeface="Calibri"/>
                <a:cs typeface="Arial"/>
              </a:rPr>
              <a:t>Prif ran (1,000 o eiriau +/-)</a:t>
            </a:r>
            <a:endParaRPr lang="en-GB" sz="1200">
              <a:latin typeface="Comic Sans MS"/>
              <a:ea typeface="Calibri"/>
              <a:cs typeface="Arial"/>
            </a:endParaRPr>
          </a:p>
          <a:p>
            <a:endParaRPr lang="en-GB" sz="1200" dirty="0">
              <a:latin typeface="Comic Sans MS"/>
              <a:ea typeface="Calibri"/>
              <a:cs typeface="Arial"/>
            </a:endParaRPr>
          </a:p>
          <a:p>
            <a:pPr marL="285750" indent="-285750">
              <a:buFont typeface="Arial"/>
              <a:buChar char="•"/>
            </a:pPr>
            <a:r>
              <a:rPr lang="cy-GB" sz="1200" dirty="0">
                <a:latin typeface="Comic Sans MS"/>
                <a:ea typeface="Calibri"/>
                <a:cs typeface="Arial"/>
              </a:rPr>
              <a:t>Esboniwch sut mae’r fframwaith llythrennedd, rhifedd a chymhwysedd digidol o fewn y Cwricwlwm i Gymru yn berthnasol i ddysgwyr ar draws ystod oedran cynradd.</a:t>
            </a:r>
            <a:endParaRPr lang="en-GB" sz="1200">
              <a:latin typeface="Comic Sans MS"/>
              <a:ea typeface="Calibri"/>
              <a:cs typeface="Arial"/>
            </a:endParaRPr>
          </a:p>
          <a:p>
            <a:pPr marL="285750" indent="-285750">
              <a:buFont typeface="Arial"/>
              <a:buChar char="•"/>
            </a:pPr>
            <a:r>
              <a:rPr lang="cy-GB" sz="1200" dirty="0">
                <a:latin typeface="Comic Sans MS"/>
                <a:ea typeface="Calibri"/>
                <a:cs typeface="Arial"/>
              </a:rPr>
              <a:t>Eglurwch y cyfleoedd a’r heriau sydd yn dylanwadu ar yr addysgu a’r dysgu trawsgwricwlaidd, e.e. profiadau dilys, adnoddau;</a:t>
            </a:r>
            <a:endParaRPr lang="en-GB" sz="1200">
              <a:latin typeface="Comic Sans MS"/>
              <a:ea typeface="Calibri"/>
              <a:cs typeface="Arial"/>
            </a:endParaRPr>
          </a:p>
          <a:p>
            <a:pPr marL="285750" indent="-285750">
              <a:buFont typeface="Arial"/>
              <a:buChar char="•"/>
            </a:pPr>
            <a:r>
              <a:rPr lang="cy-GB" sz="1200" dirty="0">
                <a:latin typeface="Comic Sans MS"/>
                <a:ea typeface="Calibri"/>
                <a:cs typeface="Arial"/>
              </a:rPr>
              <a:t>Dangoswch eich dealltwriaeth o ddysgu trawsgwricwlaidd drwy gyfeirio at y syniadau, cysyniadau, deunydd darllen ehangach a llenyddiaeth mewn darlithoedd a’ch profiadau Pontio.</a:t>
            </a:r>
          </a:p>
          <a:p>
            <a:pPr marL="285750" indent="-285750">
              <a:buFont typeface="Arial"/>
              <a:buChar char="•"/>
            </a:pPr>
            <a:r>
              <a:rPr lang="cy-GB" sz="1200" dirty="0">
                <a:solidFill>
                  <a:srgbClr val="3C4043"/>
                </a:solidFill>
                <a:highlight>
                  <a:srgbClr val="FFFF00"/>
                </a:highlight>
                <a:latin typeface="Comic Sans MS"/>
                <a:ea typeface="+mn-lt"/>
                <a:cs typeface="+mn-lt"/>
              </a:rPr>
              <a:t>Cynnwys deunydd darpariaeth barhaus sy’n esbonio’n feirniadol sut mae’n cwmpasu’r fframwaith trawsgwricwlaidd o fewn y Cwricwlwm i Gymru.</a:t>
            </a:r>
            <a:endParaRPr lang="cy-GB" sz="1200" dirty="0">
              <a:highlight>
                <a:srgbClr val="FFFF00"/>
              </a:highlight>
              <a:latin typeface="Comic Sans MS"/>
              <a:ea typeface="Calibri"/>
              <a:cs typeface="Arial"/>
            </a:endParaRPr>
          </a:p>
          <a:p>
            <a:pPr marL="171450" indent="-171450">
              <a:buFont typeface="Arial"/>
              <a:buChar char="•"/>
            </a:pPr>
            <a:endParaRPr lang="en-GB" sz="1200" dirty="0">
              <a:latin typeface="Comic Sans MS"/>
              <a:ea typeface="Calibri"/>
              <a:cs typeface="Arial"/>
            </a:endParaRPr>
          </a:p>
          <a:p>
            <a:r>
              <a:rPr lang="cy-GB" sz="1200" b="1" dirty="0">
                <a:latin typeface="Comic Sans MS"/>
                <a:ea typeface="Calibri"/>
                <a:cs typeface="Arial"/>
              </a:rPr>
              <a:t>Casgliad (500 o eiriau +/-)</a:t>
            </a:r>
            <a:endParaRPr lang="en-GB" sz="1200">
              <a:latin typeface="Comic Sans MS"/>
              <a:ea typeface="Calibri"/>
              <a:cs typeface="Arial"/>
            </a:endParaRPr>
          </a:p>
          <a:p>
            <a:endParaRPr lang="en-GB" sz="1200" dirty="0">
              <a:latin typeface="Comic Sans MS"/>
              <a:ea typeface="Calibri"/>
              <a:cs typeface="Arial"/>
            </a:endParaRPr>
          </a:p>
          <a:p>
            <a:pPr marL="285750" indent="-285750">
              <a:buFont typeface="Arial"/>
              <a:buChar char="•"/>
            </a:pPr>
            <a:r>
              <a:rPr lang="cy-GB" sz="1200" dirty="0">
                <a:latin typeface="Comic Sans MS"/>
                <a:ea typeface="Calibri"/>
                <a:cs typeface="Arial"/>
              </a:rPr>
              <a:t>Crynhowch beth rydych wedi’i ddysgu am arwyddocâd y fframwaith llythrennedd, rhifedd a chymhwysedd digidol o fewn y Cwricwlwm i Gymru a sut maent yn dylanwadu ar yr addysgu, dysgu ac agweddau eraill yn yr ysgol.</a:t>
            </a:r>
            <a:endParaRPr lang="en-GB" sz="1200" dirty="0">
              <a:latin typeface="Comic Sans MS"/>
              <a:ea typeface="Calibri"/>
              <a:cs typeface="Arial"/>
            </a:endParaRPr>
          </a:p>
          <a:p>
            <a:pPr marL="285750" indent="-285750">
              <a:buFont typeface="Arial"/>
              <a:buChar char="•"/>
            </a:pPr>
            <a:r>
              <a:rPr lang="cy-GB" sz="1200" dirty="0">
                <a:latin typeface="Comic Sans MS"/>
                <a:ea typeface="Calibri"/>
                <a:cs typeface="Arial"/>
              </a:rPr>
              <a:t>Esboniwch sut y bydd dysgu trawsgwricwlaidd yn dylanwadu ar yr hyn a wnewch pan fyddwch mewn ysgol.</a:t>
            </a:r>
            <a:r>
              <a:rPr lang="en-GB" sz="1200" dirty="0">
                <a:latin typeface="Comic Sans MS"/>
                <a:ea typeface="Calibri"/>
                <a:cs typeface="Arial"/>
              </a:rPr>
              <a:t> </a:t>
            </a:r>
            <a:r>
              <a:rPr lang="cy-GB" sz="1200" dirty="0">
                <a:latin typeface="Comic Sans MS"/>
                <a:ea typeface="Calibri"/>
                <a:cs typeface="Arial"/>
              </a:rPr>
              <a:t>Cysylltwch hyn â’r Safonau Proffesiynol ar gyfer Addysgu ac Arweinyddiaeth (SAC). Efallai yr hoffech wneud hyn ar ffurf 2-3 tharged rydych yn bwriadu eu cyflawni.  </a:t>
            </a:r>
            <a:r>
              <a:rPr lang="cy-GB" sz="1200" b="1" dirty="0">
                <a:solidFill>
                  <a:srgbClr val="FF0000"/>
                </a:solidFill>
                <a:latin typeface="Comic Sans MS"/>
                <a:ea typeface="Calibri"/>
                <a:cs typeface="Arial"/>
              </a:rPr>
              <a:t>Atodwch y cynllun gwers fel atodiad</a:t>
            </a:r>
            <a:endParaRPr lang="en-GB" sz="1200" b="1" dirty="0">
              <a:solidFill>
                <a:srgbClr val="FF0000"/>
              </a:solidFill>
              <a:latin typeface="Comic Sans MS"/>
              <a:ea typeface="Calibri"/>
              <a:cs typeface="Arial"/>
            </a:endParaRPr>
          </a:p>
          <a:p>
            <a:endParaRPr lang="en-GB" sz="2000" b="1" dirty="0">
              <a:latin typeface="Comic Sans MS"/>
              <a:ea typeface="Calibri"/>
              <a:cs typeface="Arial"/>
            </a:endParaRPr>
          </a:p>
        </p:txBody>
      </p:sp>
    </p:spTree>
    <p:extLst>
      <p:ext uri="{BB962C8B-B14F-4D97-AF65-F5344CB8AC3E}">
        <p14:creationId xmlns:p14="http://schemas.microsoft.com/office/powerpoint/2010/main" val="109773355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white background with blue text&#10;&#10;Description automatically generated">
            <a:extLst>
              <a:ext uri="{FF2B5EF4-FFF2-40B4-BE49-F238E27FC236}">
                <a16:creationId xmlns:a16="http://schemas.microsoft.com/office/drawing/2014/main" id="{0742229C-AFCA-0D40-7F18-A6B60E33C3FA}"/>
              </a:ext>
            </a:extLst>
          </p:cNvPr>
          <p:cNvPicPr>
            <a:picLocks noChangeAspect="1"/>
          </p:cNvPicPr>
          <p:nvPr/>
        </p:nvPicPr>
        <p:blipFill rotWithShape="1">
          <a:blip r:embed="rId2"/>
          <a:srcRect t="19"/>
          <a:stretch/>
        </p:blipFill>
        <p:spPr>
          <a:xfrm>
            <a:off x="20" y="1282"/>
            <a:ext cx="12191980" cy="6856718"/>
          </a:xfrm>
          <a:prstGeom prst="rect">
            <a:avLst/>
          </a:prstGeom>
        </p:spPr>
      </p:pic>
      <p:sp>
        <p:nvSpPr>
          <p:cNvPr id="2" name="TextBox 1">
            <a:extLst>
              <a:ext uri="{FF2B5EF4-FFF2-40B4-BE49-F238E27FC236}">
                <a16:creationId xmlns:a16="http://schemas.microsoft.com/office/drawing/2014/main" id="{910147A3-8546-8B15-E998-C63445BC0C27}"/>
              </a:ext>
            </a:extLst>
          </p:cNvPr>
          <p:cNvSpPr txBox="1"/>
          <p:nvPr/>
        </p:nvSpPr>
        <p:spPr>
          <a:xfrm>
            <a:off x="176892" y="272143"/>
            <a:ext cx="11811000" cy="55707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u="sng" dirty="0">
                <a:latin typeface="Comic Sans MS"/>
                <a:cs typeface="Arial"/>
              </a:rPr>
              <a:t>ECAD4014 Assignment</a:t>
            </a:r>
          </a:p>
          <a:p>
            <a:pPr algn="ctr"/>
            <a:endParaRPr lang="en-GB" sz="2000" b="1" dirty="0">
              <a:latin typeface="Comic Sans MS"/>
              <a:cs typeface="Arial"/>
            </a:endParaRPr>
          </a:p>
          <a:p>
            <a:pPr algn="ctr"/>
            <a:r>
              <a:rPr lang="en-GB" sz="1600" b="1" dirty="0">
                <a:latin typeface="Comic Sans MS"/>
                <a:cs typeface="Arial"/>
              </a:rPr>
              <a:t>Demonstrate how cross-curricular teaching and learning can influence in-depth skills and understanding. Underpin this with reference to relevant research, a detailed lesson plan and an enhanced provision material.</a:t>
            </a:r>
          </a:p>
          <a:p>
            <a:r>
              <a:rPr lang="en-GB" sz="1400" b="1" u="sng" dirty="0">
                <a:latin typeface="Comic Sans MS"/>
                <a:ea typeface="Calibri"/>
                <a:cs typeface="Calibri"/>
              </a:rPr>
              <a:t>Possible structure:</a:t>
            </a:r>
            <a:endParaRPr lang="en-GB" sz="1400">
              <a:latin typeface="Comic Sans MS"/>
              <a:ea typeface="Calibri"/>
              <a:cs typeface="Calibri"/>
            </a:endParaRPr>
          </a:p>
          <a:p>
            <a:endParaRPr lang="en-GB" sz="1200" dirty="0">
              <a:latin typeface="Comic Sans MS"/>
              <a:ea typeface="Calibri"/>
              <a:cs typeface="Calibri"/>
            </a:endParaRPr>
          </a:p>
          <a:p>
            <a:r>
              <a:rPr lang="en-GB" sz="1200" b="1" dirty="0">
                <a:latin typeface="Comic Sans MS"/>
                <a:ea typeface="Calibri"/>
                <a:cs typeface="Calibri"/>
              </a:rPr>
              <a:t>Introduction (500 words +/-)</a:t>
            </a:r>
            <a:endParaRPr lang="en-GB" sz="1200">
              <a:latin typeface="Comic Sans MS"/>
              <a:ea typeface="Calibri"/>
              <a:cs typeface="Calibri"/>
            </a:endParaRPr>
          </a:p>
          <a:p>
            <a:endParaRPr lang="en-GB" sz="1200" dirty="0">
              <a:latin typeface="Comic Sans MS"/>
              <a:ea typeface="Calibri"/>
              <a:cs typeface="Calibri"/>
            </a:endParaRPr>
          </a:p>
          <a:p>
            <a:pPr marL="285750" indent="-285750">
              <a:buFont typeface="Arial"/>
              <a:buChar char="•"/>
            </a:pPr>
            <a:r>
              <a:rPr lang="en-GB" sz="1200" dirty="0">
                <a:latin typeface="Comic Sans MS"/>
                <a:ea typeface="Calibri"/>
                <a:cs typeface="Calibri"/>
              </a:rPr>
              <a:t>Briefly outline the opportunities and challenges that influence the teaching and cross-curricular learning within the school.</a:t>
            </a:r>
          </a:p>
          <a:p>
            <a:pPr marL="285750" indent="-285750">
              <a:buFont typeface="Arial"/>
              <a:buChar char="•"/>
            </a:pPr>
            <a:r>
              <a:rPr lang="en-GB" sz="1200" dirty="0">
                <a:latin typeface="Comic Sans MS"/>
                <a:ea typeface="Calibri"/>
                <a:cs typeface="Calibri"/>
              </a:rPr>
              <a:t>Outline your understanding of cross-curricular learning by referring to the ideas, concepts and literature in lectures, wider material you have read and your Bridging experiences.</a:t>
            </a:r>
          </a:p>
          <a:p>
            <a:endParaRPr lang="en-GB" sz="1200" dirty="0">
              <a:latin typeface="Comic Sans MS"/>
              <a:ea typeface="Calibri"/>
              <a:cs typeface="Calibri"/>
            </a:endParaRPr>
          </a:p>
          <a:p>
            <a:r>
              <a:rPr lang="en-GB" sz="1200" b="1" dirty="0">
                <a:latin typeface="Comic Sans MS"/>
                <a:ea typeface="Calibri"/>
                <a:cs typeface="Calibri"/>
              </a:rPr>
              <a:t>Main body (1000 words +/-)</a:t>
            </a:r>
            <a:endParaRPr lang="en-GB" sz="1200">
              <a:latin typeface="Comic Sans MS"/>
              <a:ea typeface="Calibri"/>
              <a:cs typeface="Calibri"/>
            </a:endParaRPr>
          </a:p>
          <a:p>
            <a:endParaRPr lang="en-GB" sz="1200" dirty="0">
              <a:latin typeface="Comic Sans MS"/>
              <a:ea typeface="Calibri"/>
              <a:cs typeface="Calibri"/>
            </a:endParaRPr>
          </a:p>
          <a:p>
            <a:pPr marL="285750" indent="-285750">
              <a:buFont typeface="Arial"/>
              <a:buChar char="•"/>
            </a:pPr>
            <a:r>
              <a:rPr lang="en-GB" sz="1200" dirty="0">
                <a:latin typeface="Comic Sans MS"/>
                <a:ea typeface="Calibri"/>
                <a:cs typeface="Calibri"/>
              </a:rPr>
              <a:t>Explain how the literacy, numeracy and digital competence framework within the Curriculum for Wales applies to learners across the primary age range.</a:t>
            </a:r>
          </a:p>
          <a:p>
            <a:pPr marL="285750" indent="-285750">
              <a:buFont typeface="Arial"/>
              <a:buChar char="•"/>
            </a:pPr>
            <a:r>
              <a:rPr lang="en-GB" sz="1200" dirty="0">
                <a:latin typeface="Comic Sans MS"/>
                <a:ea typeface="Calibri"/>
                <a:cs typeface="Calibri"/>
              </a:rPr>
              <a:t>Explain the opportunities and challenges that influence teaching and cross-curricular learning, e.g. authentic experiences, resources;</a:t>
            </a:r>
          </a:p>
          <a:p>
            <a:pPr marL="285750" indent="-285750">
              <a:buFont typeface="Arial"/>
              <a:buChar char="•"/>
            </a:pPr>
            <a:r>
              <a:rPr lang="en-GB" sz="1200" dirty="0">
                <a:latin typeface="Comic Sans MS"/>
                <a:ea typeface="Calibri"/>
                <a:cs typeface="Calibri"/>
              </a:rPr>
              <a:t>Demonstrate your understanding of cross-curricular learning by referring to the ideas, concepts, wider reading material and literature in lectures and your Bridging experiences.</a:t>
            </a:r>
          </a:p>
          <a:p>
            <a:pPr marL="171450" indent="-171450">
              <a:buFont typeface="Arial"/>
              <a:buChar char="•"/>
            </a:pPr>
            <a:r>
              <a:rPr lang="en-GB" sz="1200" dirty="0">
                <a:latin typeface="Comic Sans MS"/>
                <a:ea typeface="Calibri"/>
                <a:cs typeface="Calibri"/>
              </a:rPr>
              <a:t>   </a:t>
            </a:r>
            <a:r>
              <a:rPr lang="en-GB" sz="1200" b="1" dirty="0">
                <a:solidFill>
                  <a:srgbClr val="FF0000"/>
                </a:solidFill>
                <a:latin typeface="Comic Sans MS"/>
                <a:ea typeface="Calibri"/>
                <a:cs typeface="Calibri"/>
              </a:rPr>
              <a:t> Include enhanced provision material critically explaining how it encompasses the cross-curriculum framework within the Curriculum for Wales. </a:t>
            </a:r>
          </a:p>
          <a:p>
            <a:endParaRPr lang="en-GB" sz="1200" b="1" dirty="0">
              <a:solidFill>
                <a:srgbClr val="FF0000"/>
              </a:solidFill>
              <a:latin typeface="Comic Sans MS"/>
              <a:ea typeface="Calibri"/>
              <a:cs typeface="Calibri"/>
            </a:endParaRPr>
          </a:p>
          <a:p>
            <a:r>
              <a:rPr lang="en-GB" sz="1200" b="1" dirty="0">
                <a:latin typeface="Comic Sans MS"/>
                <a:ea typeface="Calibri"/>
                <a:cs typeface="Calibri"/>
              </a:rPr>
              <a:t>Conclusion (500 +/- words)</a:t>
            </a:r>
            <a:endParaRPr lang="en-GB" sz="1200" dirty="0">
              <a:latin typeface="Comic Sans MS"/>
              <a:ea typeface="Calibri"/>
              <a:cs typeface="Calibri"/>
            </a:endParaRPr>
          </a:p>
          <a:p>
            <a:endParaRPr lang="en-GB" sz="1000" dirty="0">
              <a:latin typeface="Comic Sans MS"/>
              <a:cs typeface="Times New Roman"/>
            </a:endParaRPr>
          </a:p>
          <a:p>
            <a:pPr marL="285750" indent="-285750">
              <a:buFont typeface="Arial"/>
              <a:buChar char="•"/>
            </a:pPr>
            <a:r>
              <a:rPr lang="en-GB" sz="1200" dirty="0">
                <a:latin typeface="Comic Sans MS"/>
                <a:ea typeface="Calibri"/>
                <a:cs typeface="Calibri"/>
              </a:rPr>
              <a:t>Summarize what you have learned about the significance of the literacy, numeracy and digital competence framework within the Curriculum for Wales and how they influence the teaching, learning and other aspects in the school.</a:t>
            </a:r>
          </a:p>
          <a:p>
            <a:pPr marL="285750" indent="-285750">
              <a:buFont typeface="Arial"/>
              <a:buChar char="•"/>
            </a:pPr>
            <a:r>
              <a:rPr lang="en-GB" sz="1200" dirty="0">
                <a:latin typeface="Comic Sans MS"/>
                <a:ea typeface="Calibri"/>
                <a:cs typeface="Calibri"/>
              </a:rPr>
              <a:t>Explain how cross-curricular learning will influence what you do when you are at school. Link this to the Professional Standards for Teaching and Leadership (PSL). You may want to do this in the form of 2-3 targets that you intend to achieve.       </a:t>
            </a:r>
            <a:r>
              <a:rPr lang="en-GB" sz="1200" b="1" dirty="0">
                <a:solidFill>
                  <a:srgbClr val="FF0000"/>
                </a:solidFill>
                <a:latin typeface="Comic Sans MS"/>
                <a:ea typeface="Calibri"/>
                <a:cs typeface="Calibri"/>
              </a:rPr>
              <a:t>Attach lesson plan as an appendix</a:t>
            </a:r>
          </a:p>
          <a:p>
            <a:endParaRPr lang="en-GB" sz="2000" b="1" dirty="0">
              <a:latin typeface="Comic Sans MS"/>
              <a:cs typeface="Arial"/>
            </a:endParaRPr>
          </a:p>
        </p:txBody>
      </p:sp>
    </p:spTree>
    <p:extLst>
      <p:ext uri="{BB962C8B-B14F-4D97-AF65-F5344CB8AC3E}">
        <p14:creationId xmlns:p14="http://schemas.microsoft.com/office/powerpoint/2010/main" val="150280055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white background with blue text&#10;&#10;Description automatically generated">
            <a:extLst>
              <a:ext uri="{FF2B5EF4-FFF2-40B4-BE49-F238E27FC236}">
                <a16:creationId xmlns:a16="http://schemas.microsoft.com/office/drawing/2014/main" id="{0742229C-AFCA-0D40-7F18-A6B60E33C3FA}"/>
              </a:ext>
            </a:extLst>
          </p:cNvPr>
          <p:cNvPicPr>
            <a:picLocks noChangeAspect="1"/>
          </p:cNvPicPr>
          <p:nvPr/>
        </p:nvPicPr>
        <p:blipFill rotWithShape="1">
          <a:blip r:embed="rId2"/>
          <a:srcRect t="19"/>
          <a:stretch/>
        </p:blipFill>
        <p:spPr>
          <a:xfrm>
            <a:off x="20" y="1282"/>
            <a:ext cx="12191980" cy="6856718"/>
          </a:xfrm>
          <a:prstGeom prst="rect">
            <a:avLst/>
          </a:prstGeom>
        </p:spPr>
      </p:pic>
      <p:sp>
        <p:nvSpPr>
          <p:cNvPr id="2" name="TextBox 1">
            <a:extLst>
              <a:ext uri="{FF2B5EF4-FFF2-40B4-BE49-F238E27FC236}">
                <a16:creationId xmlns:a16="http://schemas.microsoft.com/office/drawing/2014/main" id="{BF8538DB-D278-235B-1E22-794AECC19784}"/>
              </a:ext>
            </a:extLst>
          </p:cNvPr>
          <p:cNvSpPr txBox="1"/>
          <p:nvPr/>
        </p:nvSpPr>
        <p:spPr>
          <a:xfrm>
            <a:off x="137827" y="476250"/>
            <a:ext cx="11879034" cy="51398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u="sng" dirty="0">
                <a:latin typeface="Comic Sans MS"/>
                <a:ea typeface="Calibri"/>
                <a:cs typeface="Calibri"/>
              </a:rPr>
              <a:t>Beth </a:t>
            </a:r>
            <a:r>
              <a:rPr lang="en-US" sz="2400" u="sng" dirty="0" err="1">
                <a:latin typeface="Comic Sans MS"/>
                <a:ea typeface="Calibri"/>
                <a:cs typeface="Calibri"/>
              </a:rPr>
              <a:t>allwch</a:t>
            </a:r>
            <a:r>
              <a:rPr lang="en-US" sz="2400" u="sng" dirty="0">
                <a:latin typeface="Comic Sans MS"/>
                <a:ea typeface="Calibri"/>
                <a:cs typeface="Calibri"/>
              </a:rPr>
              <a:t> chi </a:t>
            </a:r>
            <a:r>
              <a:rPr lang="en-US" sz="2400" u="sng" dirty="0" err="1">
                <a:latin typeface="Comic Sans MS"/>
                <a:ea typeface="Calibri"/>
                <a:cs typeface="Calibri"/>
              </a:rPr>
              <a:t>ddisgwyl</a:t>
            </a:r>
            <a:r>
              <a:rPr lang="en-US" sz="2400" u="sng" dirty="0">
                <a:latin typeface="Comic Sans MS"/>
                <a:ea typeface="Calibri"/>
                <a:cs typeface="Calibri"/>
              </a:rPr>
              <a:t> </a:t>
            </a:r>
            <a:r>
              <a:rPr lang="en-US" sz="2400" u="sng" dirty="0" err="1">
                <a:latin typeface="Comic Sans MS"/>
                <a:ea typeface="Calibri"/>
                <a:cs typeface="Calibri"/>
              </a:rPr>
              <a:t>yn</a:t>
            </a:r>
            <a:r>
              <a:rPr lang="en-US" sz="2400" u="sng" dirty="0">
                <a:latin typeface="Comic Sans MS"/>
                <a:ea typeface="Calibri"/>
                <a:cs typeface="Calibri"/>
              </a:rPr>
              <a:t> </a:t>
            </a:r>
            <a:r>
              <a:rPr lang="en-US" sz="2400" u="sng" dirty="0" err="1">
                <a:latin typeface="Comic Sans MS"/>
                <a:ea typeface="Calibri"/>
                <a:cs typeface="Calibri"/>
              </a:rPr>
              <a:t>eich</a:t>
            </a:r>
            <a:r>
              <a:rPr lang="en-US" sz="2400" u="sng" dirty="0">
                <a:latin typeface="Comic Sans MS"/>
                <a:ea typeface="Calibri"/>
                <a:cs typeface="Calibri"/>
              </a:rPr>
              <a:t> </a:t>
            </a:r>
            <a:r>
              <a:rPr lang="en-US" sz="2400" u="sng" dirty="0" err="1">
                <a:latin typeface="Comic Sans MS"/>
                <a:ea typeface="Calibri"/>
                <a:cs typeface="Calibri"/>
              </a:rPr>
              <a:t>darlithoedd</a:t>
            </a:r>
            <a:r>
              <a:rPr lang="en-US" sz="2400" u="sng" dirty="0">
                <a:latin typeface="Comic Sans MS"/>
                <a:ea typeface="Calibri"/>
                <a:cs typeface="Calibri"/>
              </a:rPr>
              <a:t> ECAD4014?</a:t>
            </a:r>
          </a:p>
          <a:p>
            <a:pPr algn="ctr"/>
            <a:endParaRPr lang="en-US" sz="2400" dirty="0">
              <a:latin typeface="Comic Sans MS"/>
              <a:ea typeface="Calibri"/>
              <a:cs typeface="Calibri"/>
            </a:endParaRPr>
          </a:p>
          <a:p>
            <a:pPr marL="342900" indent="-342900">
              <a:lnSpc>
                <a:spcPct val="150000"/>
              </a:lnSpc>
              <a:buFont typeface="Wingdings"/>
              <a:buChar char="Ø"/>
            </a:pPr>
            <a:r>
              <a:rPr lang="en-US" sz="2400" dirty="0" err="1">
                <a:latin typeface="Comic Sans MS"/>
                <a:ea typeface="Calibri"/>
                <a:cs typeface="Calibri"/>
              </a:rPr>
              <a:t>Byddwch</a:t>
            </a:r>
            <a:r>
              <a:rPr lang="en-US" sz="2400" dirty="0">
                <a:latin typeface="Comic Sans MS"/>
                <a:ea typeface="Calibri"/>
                <a:cs typeface="Calibri"/>
              </a:rPr>
              <a:t> </a:t>
            </a:r>
            <a:r>
              <a:rPr lang="en-US" sz="2400" b="1" dirty="0">
                <a:solidFill>
                  <a:srgbClr val="FF0000"/>
                </a:solidFill>
                <a:latin typeface="Comic Sans MS"/>
                <a:ea typeface="Calibri"/>
                <a:cs typeface="Calibri"/>
              </a:rPr>
              <a:t>chi</a:t>
            </a:r>
            <a:r>
              <a:rPr lang="en-US" sz="2400" dirty="0">
                <a:latin typeface="Comic Sans MS"/>
                <a:ea typeface="Calibri"/>
                <a:cs typeface="Calibri"/>
              </a:rPr>
              <a:t> </a:t>
            </a:r>
            <a:r>
              <a:rPr lang="en-US" sz="2400" dirty="0" err="1">
                <a:latin typeface="Comic Sans MS"/>
                <a:ea typeface="Calibri"/>
                <a:cs typeface="Calibri"/>
              </a:rPr>
              <a:t>yn</a:t>
            </a:r>
            <a:r>
              <a:rPr lang="en-US" sz="2400" dirty="0">
                <a:latin typeface="Comic Sans MS"/>
                <a:ea typeface="Calibri"/>
                <a:cs typeface="Calibri"/>
              </a:rPr>
              <a:t> </a:t>
            </a:r>
            <a:r>
              <a:rPr lang="en-US" sz="2400" dirty="0" err="1">
                <a:latin typeface="Comic Sans MS"/>
                <a:ea typeface="Calibri"/>
                <a:cs typeface="Calibri"/>
              </a:rPr>
              <a:t>creu</a:t>
            </a:r>
            <a:r>
              <a:rPr lang="en-US" sz="2400" dirty="0">
                <a:latin typeface="Comic Sans MS"/>
                <a:ea typeface="Calibri"/>
                <a:cs typeface="Calibri"/>
              </a:rPr>
              <a:t> </a:t>
            </a:r>
            <a:r>
              <a:rPr lang="en-US" sz="2400" dirty="0" err="1">
                <a:latin typeface="Comic Sans MS"/>
                <a:ea typeface="Calibri"/>
                <a:cs typeface="Calibri"/>
              </a:rPr>
              <a:t>adnoddau</a:t>
            </a:r>
            <a:r>
              <a:rPr lang="en-US" sz="2400" dirty="0">
                <a:latin typeface="Comic Sans MS"/>
                <a:ea typeface="Calibri"/>
                <a:cs typeface="Calibri"/>
              </a:rPr>
              <a:t> </a:t>
            </a:r>
            <a:r>
              <a:rPr lang="en-US" sz="2400" dirty="0" err="1">
                <a:latin typeface="Comic Sans MS"/>
                <a:ea typeface="Calibri"/>
                <a:cs typeface="Calibri"/>
              </a:rPr>
              <a:t>yn</a:t>
            </a:r>
            <a:r>
              <a:rPr lang="en-US" sz="2400" dirty="0">
                <a:latin typeface="Comic Sans MS"/>
                <a:ea typeface="Calibri"/>
                <a:cs typeface="Calibri"/>
              </a:rPr>
              <a:t> </a:t>
            </a:r>
            <a:r>
              <a:rPr lang="en-US" sz="2400" dirty="0" err="1">
                <a:latin typeface="Comic Sans MS"/>
                <a:ea typeface="Calibri"/>
                <a:cs typeface="Calibri"/>
              </a:rPr>
              <a:t>seiliedig</a:t>
            </a:r>
            <a:r>
              <a:rPr lang="en-US" sz="2400" dirty="0">
                <a:latin typeface="Comic Sans MS"/>
                <a:ea typeface="Calibri"/>
                <a:cs typeface="Calibri"/>
              </a:rPr>
              <a:t> </a:t>
            </a:r>
            <a:r>
              <a:rPr lang="en-US" sz="2400" dirty="0" err="1">
                <a:latin typeface="Comic Sans MS"/>
                <a:ea typeface="Calibri"/>
                <a:cs typeface="Calibri"/>
              </a:rPr>
              <a:t>ar</a:t>
            </a:r>
            <a:r>
              <a:rPr lang="en-US" sz="2400" dirty="0">
                <a:latin typeface="Comic Sans MS"/>
                <a:ea typeface="Calibri"/>
                <a:cs typeface="Calibri"/>
              </a:rPr>
              <a:t> </a:t>
            </a:r>
            <a:r>
              <a:rPr lang="en-US" sz="2400" dirty="0" err="1">
                <a:latin typeface="Comic Sans MS"/>
                <a:ea typeface="Calibri"/>
                <a:cs typeface="Calibri"/>
              </a:rPr>
              <a:t>yr</a:t>
            </a:r>
            <a:r>
              <a:rPr lang="en-US" sz="2400" dirty="0">
                <a:latin typeface="Comic Sans MS"/>
                <a:ea typeface="Calibri"/>
                <a:cs typeface="Calibri"/>
              </a:rPr>
              <a:t> </a:t>
            </a:r>
            <a:r>
              <a:rPr lang="en-US" sz="2400" dirty="0" err="1">
                <a:latin typeface="Comic Sans MS"/>
                <a:ea typeface="Calibri"/>
                <a:cs typeface="Calibri"/>
              </a:rPr>
              <a:t>ymweliad</a:t>
            </a:r>
            <a:r>
              <a:rPr lang="en-US" sz="2400" dirty="0">
                <a:latin typeface="Comic Sans MS"/>
                <a:ea typeface="Calibri"/>
                <a:cs typeface="Calibri"/>
              </a:rPr>
              <a:t> ag </a:t>
            </a:r>
            <a:r>
              <a:rPr lang="en-US" sz="2400" dirty="0" err="1">
                <a:latin typeface="Comic Sans MS"/>
                <a:ea typeface="Calibri"/>
                <a:cs typeface="Calibri"/>
              </a:rPr>
              <a:t>Amgueddfa</a:t>
            </a:r>
            <a:r>
              <a:rPr lang="en-US" sz="2400" dirty="0">
                <a:latin typeface="Comic Sans MS"/>
                <a:ea typeface="Calibri"/>
                <a:cs typeface="Calibri"/>
              </a:rPr>
              <a:t> </a:t>
            </a:r>
            <a:r>
              <a:rPr lang="en-US" sz="2400" dirty="0" err="1">
                <a:latin typeface="Comic Sans MS"/>
                <a:ea typeface="Calibri"/>
                <a:cs typeface="Calibri"/>
              </a:rPr>
              <a:t>Abergwili</a:t>
            </a:r>
            <a:r>
              <a:rPr lang="en-US" sz="2400" dirty="0">
                <a:latin typeface="Comic Sans MS"/>
                <a:ea typeface="Calibri"/>
                <a:cs typeface="Calibri"/>
              </a:rPr>
              <a:t> </a:t>
            </a:r>
            <a:r>
              <a:rPr lang="en-US" sz="2400" dirty="0" err="1">
                <a:latin typeface="Comic Sans MS"/>
                <a:ea typeface="Calibri"/>
                <a:cs typeface="Calibri"/>
              </a:rPr>
              <a:t>a'r</a:t>
            </a:r>
            <a:r>
              <a:rPr lang="en-US" sz="2400" dirty="0">
                <a:latin typeface="Comic Sans MS"/>
                <a:ea typeface="Calibri"/>
                <a:cs typeface="Calibri"/>
              </a:rPr>
              <a:t> </a:t>
            </a:r>
            <a:r>
              <a:rPr lang="en-US" sz="2400" dirty="0" err="1">
                <a:latin typeface="Comic Sans MS"/>
                <a:ea typeface="Calibri"/>
                <a:cs typeface="Calibri"/>
              </a:rPr>
              <a:t>MDPh</a:t>
            </a:r>
            <a:r>
              <a:rPr lang="en-US" sz="2400" dirty="0">
                <a:latin typeface="Comic Sans MS"/>
                <a:ea typeface="Calibri"/>
                <a:cs typeface="Calibri"/>
              </a:rPr>
              <a:t>;</a:t>
            </a:r>
          </a:p>
          <a:p>
            <a:pPr marL="342900" indent="-342900">
              <a:lnSpc>
                <a:spcPct val="150000"/>
              </a:lnSpc>
              <a:buFont typeface="Wingdings"/>
              <a:buChar char="Ø"/>
            </a:pPr>
            <a:r>
              <a:rPr lang="en-US" sz="2400" dirty="0" err="1">
                <a:latin typeface="Comic Sans MS"/>
                <a:ea typeface="Calibri"/>
                <a:cs typeface="Calibri"/>
              </a:rPr>
              <a:t>Bydd</a:t>
            </a:r>
            <a:r>
              <a:rPr lang="en-US" sz="2400" dirty="0">
                <a:latin typeface="Comic Sans MS"/>
                <a:ea typeface="Calibri"/>
                <a:cs typeface="Calibri"/>
              </a:rPr>
              <a:t> </a:t>
            </a:r>
            <a:r>
              <a:rPr lang="en-US" sz="2400" dirty="0" err="1">
                <a:latin typeface="Comic Sans MS"/>
                <a:ea typeface="Calibri"/>
                <a:cs typeface="Calibri"/>
              </a:rPr>
              <a:t>angen</a:t>
            </a:r>
            <a:r>
              <a:rPr lang="en-US" sz="2400" dirty="0">
                <a:latin typeface="Comic Sans MS"/>
                <a:ea typeface="Calibri"/>
                <a:cs typeface="Calibri"/>
              </a:rPr>
              <a:t> </a:t>
            </a:r>
            <a:r>
              <a:rPr lang="en-US" sz="2400" dirty="0" err="1">
                <a:latin typeface="Comic Sans MS"/>
                <a:ea typeface="Calibri"/>
                <a:cs typeface="Calibri"/>
              </a:rPr>
              <a:t>i</a:t>
            </a:r>
            <a:r>
              <a:rPr lang="en-US" sz="2400" dirty="0">
                <a:latin typeface="Comic Sans MS"/>
                <a:ea typeface="Calibri"/>
                <a:cs typeface="Calibri"/>
              </a:rPr>
              <a:t> </a:t>
            </a:r>
            <a:r>
              <a:rPr lang="en-US" sz="2400" dirty="0">
                <a:solidFill>
                  <a:srgbClr val="FF0000"/>
                </a:solidFill>
                <a:latin typeface="Comic Sans MS"/>
                <a:ea typeface="Calibri"/>
                <a:cs typeface="Calibri"/>
              </a:rPr>
              <a:t>chi</a:t>
            </a:r>
            <a:r>
              <a:rPr lang="en-US" sz="2400" dirty="0">
                <a:latin typeface="Comic Sans MS"/>
                <a:ea typeface="Calibri"/>
                <a:cs typeface="Calibri"/>
              </a:rPr>
              <a:t> </a:t>
            </a:r>
            <a:r>
              <a:rPr lang="en-US" sz="2400" dirty="0" err="1">
                <a:latin typeface="Comic Sans MS"/>
                <a:ea typeface="Calibri"/>
                <a:cs typeface="Calibri"/>
              </a:rPr>
              <a:t>fod</a:t>
            </a:r>
            <a:r>
              <a:rPr lang="en-US" sz="2400" dirty="0">
                <a:latin typeface="Comic Sans MS"/>
                <a:ea typeface="Calibri"/>
                <a:cs typeface="Calibri"/>
              </a:rPr>
              <a:t> </a:t>
            </a:r>
            <a:r>
              <a:rPr lang="en-US" sz="2400" dirty="0" err="1">
                <a:latin typeface="Comic Sans MS"/>
                <a:ea typeface="Calibri"/>
                <a:cs typeface="Calibri"/>
              </a:rPr>
              <a:t>yn</a:t>
            </a:r>
            <a:r>
              <a:rPr lang="en-US" sz="2400" dirty="0">
                <a:latin typeface="Comic Sans MS"/>
                <a:ea typeface="Calibri"/>
                <a:cs typeface="Calibri"/>
              </a:rPr>
              <a:t> </a:t>
            </a:r>
            <a:r>
              <a:rPr lang="en-US" sz="2400" dirty="0" err="1">
                <a:latin typeface="Comic Sans MS"/>
                <a:ea typeface="Calibri"/>
                <a:cs typeface="Calibri"/>
              </a:rPr>
              <a:t>greadigol</a:t>
            </a:r>
            <a:r>
              <a:rPr lang="en-US" sz="2400" dirty="0">
                <a:latin typeface="Comic Sans MS"/>
                <a:ea typeface="Calibri"/>
                <a:cs typeface="Calibri"/>
              </a:rPr>
              <a:t>;</a:t>
            </a:r>
          </a:p>
          <a:p>
            <a:pPr marL="342900" indent="-342900">
              <a:lnSpc>
                <a:spcPct val="150000"/>
              </a:lnSpc>
              <a:buFont typeface="Wingdings"/>
              <a:buChar char="Ø"/>
            </a:pPr>
            <a:r>
              <a:rPr lang="en-US" sz="2400" dirty="0" err="1">
                <a:latin typeface="Comic Sans MS"/>
                <a:ea typeface="Calibri"/>
                <a:cs typeface="Calibri"/>
              </a:rPr>
              <a:t>Bydd</a:t>
            </a:r>
            <a:r>
              <a:rPr lang="en-US" sz="2400" dirty="0">
                <a:latin typeface="Comic Sans MS"/>
                <a:ea typeface="Calibri"/>
                <a:cs typeface="Calibri"/>
              </a:rPr>
              <a:t> </a:t>
            </a:r>
            <a:r>
              <a:rPr lang="en-US" sz="2400" dirty="0" err="1">
                <a:latin typeface="Comic Sans MS"/>
                <a:ea typeface="Calibri"/>
                <a:cs typeface="Calibri"/>
              </a:rPr>
              <a:t>disgwyl</a:t>
            </a:r>
            <a:r>
              <a:rPr lang="en-US" sz="2400" dirty="0">
                <a:latin typeface="Comic Sans MS"/>
                <a:ea typeface="Calibri"/>
                <a:cs typeface="Calibri"/>
              </a:rPr>
              <a:t> </a:t>
            </a:r>
            <a:r>
              <a:rPr lang="en-US" sz="2400" dirty="0" err="1">
                <a:latin typeface="Comic Sans MS"/>
                <a:ea typeface="Calibri"/>
                <a:cs typeface="Calibri"/>
              </a:rPr>
              <a:t>i</a:t>
            </a:r>
            <a:r>
              <a:rPr lang="en-US" sz="2400" dirty="0">
                <a:latin typeface="Comic Sans MS"/>
                <a:ea typeface="Calibri"/>
                <a:cs typeface="Calibri"/>
              </a:rPr>
              <a:t> </a:t>
            </a:r>
            <a:r>
              <a:rPr lang="en-US" sz="2400" dirty="0">
                <a:solidFill>
                  <a:srgbClr val="FF0000"/>
                </a:solidFill>
                <a:latin typeface="Comic Sans MS"/>
                <a:ea typeface="Calibri"/>
                <a:cs typeface="Calibri"/>
              </a:rPr>
              <a:t>chi</a:t>
            </a:r>
            <a:r>
              <a:rPr lang="en-US" sz="2400" dirty="0">
                <a:latin typeface="Comic Sans MS"/>
                <a:ea typeface="Calibri"/>
                <a:cs typeface="Calibri"/>
              </a:rPr>
              <a:t> </a:t>
            </a:r>
            <a:r>
              <a:rPr lang="en-US" sz="2400" dirty="0" err="1">
                <a:latin typeface="Comic Sans MS"/>
                <a:ea typeface="Calibri"/>
                <a:cs typeface="Calibri"/>
              </a:rPr>
              <a:t>greu</a:t>
            </a:r>
            <a:r>
              <a:rPr lang="en-US" sz="2400" dirty="0">
                <a:latin typeface="Comic Sans MS"/>
                <a:ea typeface="Calibri"/>
                <a:cs typeface="Calibri"/>
              </a:rPr>
              <a:t> o </a:t>
            </a:r>
            <a:r>
              <a:rPr lang="en-US" sz="2400" dirty="0" err="1">
                <a:latin typeface="Comic Sans MS"/>
                <a:ea typeface="Calibri"/>
                <a:cs typeface="Calibri"/>
              </a:rPr>
              <a:t>leiaf</a:t>
            </a:r>
            <a:r>
              <a:rPr lang="en-US" sz="2400" dirty="0">
                <a:latin typeface="Comic Sans MS"/>
                <a:ea typeface="Calibri"/>
                <a:cs typeface="Calibri"/>
              </a:rPr>
              <a:t> </a:t>
            </a:r>
            <a:r>
              <a:rPr lang="en-US" sz="2400" dirty="0">
                <a:solidFill>
                  <a:srgbClr val="FF0000"/>
                </a:solidFill>
                <a:latin typeface="Comic Sans MS"/>
                <a:ea typeface="Calibri"/>
                <a:cs typeface="Calibri"/>
              </a:rPr>
              <a:t>un</a:t>
            </a:r>
            <a:r>
              <a:rPr lang="en-US" sz="2400" dirty="0">
                <a:latin typeface="Comic Sans MS"/>
                <a:ea typeface="Calibri"/>
                <a:cs typeface="Calibri"/>
              </a:rPr>
              <a:t> </a:t>
            </a:r>
            <a:r>
              <a:rPr lang="en-US" sz="2400" dirty="0" err="1">
                <a:latin typeface="Comic Sans MS"/>
                <a:ea typeface="Calibri"/>
                <a:cs typeface="Calibri"/>
              </a:rPr>
              <a:t>deunydd</a:t>
            </a:r>
            <a:r>
              <a:rPr lang="en-US" sz="2400" dirty="0">
                <a:latin typeface="Comic Sans MS"/>
                <a:ea typeface="Calibri"/>
                <a:cs typeface="Calibri"/>
              </a:rPr>
              <a:t> </a:t>
            </a:r>
            <a:r>
              <a:rPr lang="en-US" sz="2400" dirty="0" err="1">
                <a:latin typeface="Comic Sans MS"/>
                <a:ea typeface="Calibri"/>
                <a:cs typeface="Calibri"/>
              </a:rPr>
              <a:t>ym</a:t>
            </a:r>
            <a:r>
              <a:rPr lang="en-US" sz="2400" dirty="0">
                <a:latin typeface="Comic Sans MS"/>
                <a:ea typeface="Calibri"/>
                <a:cs typeface="Calibri"/>
              </a:rPr>
              <a:t> </a:t>
            </a:r>
            <a:r>
              <a:rPr lang="en-US" sz="2400" dirty="0" err="1">
                <a:latin typeface="Comic Sans MS"/>
                <a:ea typeface="Calibri"/>
                <a:cs typeface="Calibri"/>
              </a:rPr>
              <a:t>mhob</a:t>
            </a:r>
            <a:r>
              <a:rPr lang="en-US" sz="2400" dirty="0">
                <a:latin typeface="Comic Sans MS"/>
                <a:ea typeface="Calibri"/>
                <a:cs typeface="Calibri"/>
              </a:rPr>
              <a:t> </a:t>
            </a:r>
            <a:r>
              <a:rPr lang="en-US" sz="2400" dirty="0" err="1">
                <a:latin typeface="Comic Sans MS"/>
                <a:ea typeface="Calibri"/>
                <a:cs typeface="Calibri"/>
              </a:rPr>
              <a:t>darlith</a:t>
            </a:r>
            <a:r>
              <a:rPr lang="en-US" sz="2400" dirty="0">
                <a:latin typeface="Comic Sans MS"/>
                <a:ea typeface="Calibri"/>
                <a:cs typeface="Calibri"/>
              </a:rPr>
              <a:t>;</a:t>
            </a:r>
          </a:p>
          <a:p>
            <a:pPr marL="342900" indent="-342900">
              <a:lnSpc>
                <a:spcPct val="150000"/>
              </a:lnSpc>
              <a:buFont typeface="Wingdings"/>
              <a:buChar char="Ø"/>
            </a:pPr>
            <a:r>
              <a:rPr lang="en-US" sz="2400" dirty="0" err="1">
                <a:latin typeface="Comic Sans MS"/>
                <a:ea typeface="Calibri"/>
                <a:cs typeface="Calibri"/>
              </a:rPr>
              <a:t>Bydd</a:t>
            </a:r>
            <a:r>
              <a:rPr lang="en-US" sz="2400" dirty="0">
                <a:latin typeface="Comic Sans MS"/>
                <a:ea typeface="Calibri"/>
                <a:cs typeface="Calibri"/>
              </a:rPr>
              <a:t> </a:t>
            </a:r>
            <a:r>
              <a:rPr lang="en-US" sz="2400" dirty="0" err="1">
                <a:latin typeface="Comic Sans MS"/>
                <a:ea typeface="Calibri"/>
                <a:cs typeface="Calibri"/>
              </a:rPr>
              <a:t>angen</a:t>
            </a:r>
            <a:r>
              <a:rPr lang="en-US" sz="2400" dirty="0">
                <a:latin typeface="Comic Sans MS"/>
                <a:ea typeface="Calibri"/>
                <a:cs typeface="Calibri"/>
              </a:rPr>
              <a:t> </a:t>
            </a:r>
            <a:r>
              <a:rPr lang="en-US" sz="2400" dirty="0" err="1">
                <a:latin typeface="Comic Sans MS"/>
                <a:ea typeface="Calibri"/>
                <a:cs typeface="Calibri"/>
              </a:rPr>
              <a:t>i</a:t>
            </a:r>
            <a:r>
              <a:rPr lang="en-US" sz="2400" dirty="0">
                <a:latin typeface="Comic Sans MS"/>
                <a:ea typeface="Calibri"/>
                <a:cs typeface="Calibri"/>
              </a:rPr>
              <a:t> chi </a:t>
            </a:r>
            <a:r>
              <a:rPr lang="en-US" sz="2400" dirty="0" err="1">
                <a:latin typeface="Comic Sans MS"/>
                <a:ea typeface="Calibri"/>
                <a:cs typeface="Calibri"/>
              </a:rPr>
              <a:t>ddarparu</a:t>
            </a:r>
            <a:r>
              <a:rPr lang="en-US" sz="2400" dirty="0">
                <a:latin typeface="Comic Sans MS"/>
                <a:ea typeface="Calibri"/>
                <a:cs typeface="Calibri"/>
              </a:rPr>
              <a:t> </a:t>
            </a:r>
            <a:r>
              <a:rPr lang="en-US" sz="2400" dirty="0" err="1">
                <a:latin typeface="Comic Sans MS"/>
                <a:ea typeface="Calibri"/>
                <a:cs typeface="Calibri"/>
              </a:rPr>
              <a:t>eich</a:t>
            </a:r>
            <a:r>
              <a:rPr lang="en-US" sz="2400" dirty="0">
                <a:latin typeface="Comic Sans MS"/>
                <a:ea typeface="Calibri"/>
                <a:cs typeface="Calibri"/>
              </a:rPr>
              <a:t> </a:t>
            </a:r>
            <a:r>
              <a:rPr lang="en-US" sz="2400" dirty="0" err="1">
                <a:latin typeface="Comic Sans MS"/>
                <a:ea typeface="Calibri"/>
                <a:cs typeface="Calibri"/>
              </a:rPr>
              <a:t>adnoddau</a:t>
            </a:r>
            <a:r>
              <a:rPr lang="en-US" sz="2400" dirty="0">
                <a:latin typeface="Comic Sans MS"/>
                <a:ea typeface="Calibri"/>
                <a:cs typeface="Calibri"/>
              </a:rPr>
              <a:t> </a:t>
            </a:r>
            <a:r>
              <a:rPr lang="en-US" sz="2400" dirty="0" err="1">
                <a:latin typeface="Comic Sans MS"/>
                <a:ea typeface="Calibri"/>
                <a:cs typeface="Calibri"/>
              </a:rPr>
              <a:t>eich</a:t>
            </a:r>
            <a:r>
              <a:rPr lang="en-US" sz="2400" dirty="0">
                <a:latin typeface="Comic Sans MS"/>
                <a:ea typeface="Calibri"/>
                <a:cs typeface="Calibri"/>
              </a:rPr>
              <a:t> </a:t>
            </a:r>
            <a:r>
              <a:rPr lang="en-US" sz="2400" dirty="0" err="1">
                <a:latin typeface="Comic Sans MS"/>
                <a:ea typeface="Calibri"/>
                <a:cs typeface="Calibri"/>
              </a:rPr>
              <a:t>hunain</a:t>
            </a:r>
            <a:r>
              <a:rPr lang="en-US" sz="2400" dirty="0">
                <a:latin typeface="Comic Sans MS"/>
                <a:ea typeface="Calibri"/>
                <a:cs typeface="Calibri"/>
              </a:rPr>
              <a:t> </a:t>
            </a:r>
            <a:r>
              <a:rPr lang="en-US" sz="2400" dirty="0" err="1">
                <a:latin typeface="Comic Sans MS"/>
                <a:ea typeface="Calibri"/>
                <a:cs typeface="Calibri"/>
              </a:rPr>
              <a:t>e.e</a:t>
            </a:r>
            <a:r>
              <a:rPr lang="en-US" sz="2400" dirty="0">
                <a:latin typeface="Comic Sans MS"/>
                <a:ea typeface="Calibri"/>
                <a:cs typeface="Calibri"/>
              </a:rPr>
              <a:t> </a:t>
            </a:r>
            <a:r>
              <a:rPr lang="en-US" sz="2400" dirty="0" err="1">
                <a:latin typeface="Comic Sans MS"/>
                <a:ea typeface="Calibri"/>
                <a:cs typeface="Calibri"/>
              </a:rPr>
              <a:t>siswrn</a:t>
            </a:r>
            <a:r>
              <a:rPr lang="en-US" sz="2400" dirty="0">
                <a:latin typeface="Comic Sans MS"/>
                <a:ea typeface="Calibri"/>
                <a:cs typeface="Calibri"/>
              </a:rPr>
              <a:t>, </a:t>
            </a:r>
            <a:r>
              <a:rPr lang="en-US" sz="2400" dirty="0" err="1">
                <a:latin typeface="Comic Sans MS"/>
                <a:ea typeface="Calibri"/>
                <a:cs typeface="Calibri"/>
              </a:rPr>
              <a:t>pensiliau</a:t>
            </a:r>
            <a:r>
              <a:rPr lang="en-US" sz="2400" dirty="0">
                <a:latin typeface="Comic Sans MS"/>
                <a:ea typeface="Calibri"/>
                <a:cs typeface="Calibri"/>
              </a:rPr>
              <a:t> </a:t>
            </a:r>
            <a:r>
              <a:rPr lang="en-US" sz="2400" dirty="0" err="1">
                <a:latin typeface="Comic Sans MS"/>
                <a:ea typeface="Calibri"/>
                <a:cs typeface="Calibri"/>
              </a:rPr>
              <a:t>lliw</a:t>
            </a:r>
            <a:r>
              <a:rPr lang="en-US" sz="2400" dirty="0">
                <a:latin typeface="Comic Sans MS"/>
                <a:ea typeface="Calibri"/>
                <a:cs typeface="Calibri"/>
              </a:rPr>
              <a:t>, </a:t>
            </a:r>
            <a:r>
              <a:rPr lang="en-US" sz="2400" dirty="0" err="1">
                <a:latin typeface="Comic Sans MS"/>
                <a:ea typeface="Calibri"/>
                <a:cs typeface="Calibri"/>
              </a:rPr>
              <a:t>peniau</a:t>
            </a:r>
            <a:r>
              <a:rPr lang="en-US" sz="2400" dirty="0">
                <a:latin typeface="Comic Sans MS"/>
                <a:ea typeface="Calibri"/>
                <a:cs typeface="Calibri"/>
              </a:rPr>
              <a:t> </a:t>
            </a:r>
            <a:r>
              <a:rPr lang="en-US" sz="2400" dirty="0" err="1">
                <a:latin typeface="Comic Sans MS"/>
                <a:ea typeface="Calibri"/>
                <a:cs typeface="Calibri"/>
              </a:rPr>
              <a:t>ffelt</a:t>
            </a:r>
            <a:r>
              <a:rPr lang="en-US" sz="2400" dirty="0">
                <a:latin typeface="Comic Sans MS"/>
                <a:ea typeface="Calibri"/>
                <a:cs typeface="Calibri"/>
              </a:rPr>
              <a:t>, </a:t>
            </a:r>
            <a:r>
              <a:rPr lang="en-US" sz="2400" dirty="0" err="1">
                <a:latin typeface="Comic Sans MS"/>
                <a:ea typeface="Calibri"/>
                <a:cs typeface="Calibri"/>
              </a:rPr>
              <a:t>glud</a:t>
            </a:r>
            <a:r>
              <a:rPr lang="en-US" sz="2400" dirty="0">
                <a:latin typeface="Comic Sans MS"/>
                <a:ea typeface="Calibri"/>
                <a:cs typeface="Calibri"/>
              </a:rPr>
              <a:t>, </a:t>
            </a:r>
            <a:r>
              <a:rPr lang="en-US" sz="2400" dirty="0" err="1">
                <a:latin typeface="Comic Sans MS"/>
                <a:ea typeface="Calibri"/>
                <a:cs typeface="Calibri"/>
              </a:rPr>
              <a:t>cardfwrdd</a:t>
            </a:r>
            <a:r>
              <a:rPr lang="en-US" sz="2400" dirty="0">
                <a:latin typeface="Comic Sans MS"/>
                <a:ea typeface="Calibri"/>
                <a:cs typeface="Calibri"/>
              </a:rPr>
              <a:t>; </a:t>
            </a:r>
          </a:p>
          <a:p>
            <a:pPr marL="342900" indent="-342900">
              <a:lnSpc>
                <a:spcPct val="150000"/>
              </a:lnSpc>
              <a:buFont typeface="Wingdings"/>
              <a:buChar char="Ø"/>
            </a:pPr>
            <a:r>
              <a:rPr lang="en-US" sz="2400" dirty="0" err="1">
                <a:latin typeface="Comic Sans MS"/>
                <a:ea typeface="Calibri"/>
                <a:cs typeface="Calibri"/>
              </a:rPr>
              <a:t>Byddwch</a:t>
            </a:r>
            <a:r>
              <a:rPr lang="en-US" sz="2400" dirty="0">
                <a:latin typeface="Comic Sans MS"/>
                <a:ea typeface="Calibri"/>
                <a:cs typeface="Calibri"/>
              </a:rPr>
              <a:t> </a:t>
            </a:r>
            <a:r>
              <a:rPr lang="en-US" sz="2400" dirty="0" err="1">
                <a:latin typeface="Comic Sans MS"/>
                <a:ea typeface="Calibri"/>
                <a:cs typeface="Calibri"/>
              </a:rPr>
              <a:t>yn</a:t>
            </a:r>
            <a:r>
              <a:rPr lang="en-US" sz="2400" dirty="0">
                <a:latin typeface="Comic Sans MS"/>
                <a:ea typeface="Calibri"/>
                <a:cs typeface="Calibri"/>
              </a:rPr>
              <a:t> </a:t>
            </a:r>
            <a:r>
              <a:rPr lang="en-US" sz="2400" dirty="0" err="1">
                <a:latin typeface="Comic Sans MS"/>
                <a:ea typeface="Calibri"/>
                <a:cs typeface="Calibri"/>
              </a:rPr>
              <a:t>barod</a:t>
            </a:r>
            <a:r>
              <a:rPr lang="en-US" sz="2400" dirty="0">
                <a:latin typeface="Comic Sans MS"/>
                <a:ea typeface="Calibri"/>
                <a:cs typeface="Calibri"/>
              </a:rPr>
              <a:t> </a:t>
            </a:r>
            <a:r>
              <a:rPr lang="en-US" sz="2400" dirty="0" err="1">
                <a:latin typeface="Comic Sans MS"/>
                <a:ea typeface="Calibri"/>
                <a:cs typeface="Calibri"/>
              </a:rPr>
              <a:t>i</a:t>
            </a:r>
            <a:r>
              <a:rPr lang="en-US" sz="2400" dirty="0">
                <a:latin typeface="Comic Sans MS"/>
                <a:ea typeface="Calibri"/>
                <a:cs typeface="Calibri"/>
              </a:rPr>
              <a:t> </a:t>
            </a:r>
            <a:r>
              <a:rPr lang="en-US" sz="2400" dirty="0" err="1">
                <a:latin typeface="Comic Sans MS"/>
                <a:ea typeface="Calibri"/>
                <a:cs typeface="Calibri"/>
              </a:rPr>
              <a:t>greu</a:t>
            </a:r>
            <a:r>
              <a:rPr lang="en-US" sz="2400" dirty="0">
                <a:latin typeface="Comic Sans MS"/>
                <a:ea typeface="Calibri"/>
                <a:cs typeface="Calibri"/>
              </a:rPr>
              <a:t>.</a:t>
            </a:r>
          </a:p>
          <a:p>
            <a:endParaRPr lang="en-US" sz="2800" dirty="0">
              <a:ea typeface="Calibri"/>
              <a:cs typeface="Calibri"/>
            </a:endParaRPr>
          </a:p>
        </p:txBody>
      </p:sp>
      <p:pic>
        <p:nvPicPr>
          <p:cNvPr id="3" name="Picture 2" descr="Art image 1">
            <a:extLst>
              <a:ext uri="{FF2B5EF4-FFF2-40B4-BE49-F238E27FC236}">
                <a16:creationId xmlns:a16="http://schemas.microsoft.com/office/drawing/2014/main" id="{058EEBA5-0FB6-3693-1769-D9A6EA68BED2}"/>
              </a:ext>
            </a:extLst>
          </p:cNvPr>
          <p:cNvPicPr>
            <a:picLocks noChangeAspect="1"/>
          </p:cNvPicPr>
          <p:nvPr/>
        </p:nvPicPr>
        <p:blipFill>
          <a:blip r:embed="rId3"/>
          <a:stretch>
            <a:fillRect/>
          </a:stretch>
        </p:blipFill>
        <p:spPr>
          <a:xfrm>
            <a:off x="10561864" y="4088984"/>
            <a:ext cx="1450521" cy="1523924"/>
          </a:xfrm>
          <a:prstGeom prst="rect">
            <a:avLst/>
          </a:prstGeom>
        </p:spPr>
      </p:pic>
    </p:spTree>
    <p:extLst>
      <p:ext uri="{BB962C8B-B14F-4D97-AF65-F5344CB8AC3E}">
        <p14:creationId xmlns:p14="http://schemas.microsoft.com/office/powerpoint/2010/main" val="44550173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white background with blue text&#10;&#10;Description automatically generated">
            <a:extLst>
              <a:ext uri="{FF2B5EF4-FFF2-40B4-BE49-F238E27FC236}">
                <a16:creationId xmlns:a16="http://schemas.microsoft.com/office/drawing/2014/main" id="{0742229C-AFCA-0D40-7F18-A6B60E33C3FA}"/>
              </a:ext>
            </a:extLst>
          </p:cNvPr>
          <p:cNvPicPr>
            <a:picLocks noChangeAspect="1"/>
          </p:cNvPicPr>
          <p:nvPr/>
        </p:nvPicPr>
        <p:blipFill rotWithShape="1">
          <a:blip r:embed="rId2"/>
          <a:srcRect t="19"/>
          <a:stretch/>
        </p:blipFill>
        <p:spPr>
          <a:xfrm>
            <a:off x="20" y="1282"/>
            <a:ext cx="12191980" cy="6856718"/>
          </a:xfrm>
          <a:prstGeom prst="rect">
            <a:avLst/>
          </a:prstGeom>
        </p:spPr>
      </p:pic>
      <p:sp>
        <p:nvSpPr>
          <p:cNvPr id="3" name="TextBox 2">
            <a:extLst>
              <a:ext uri="{FF2B5EF4-FFF2-40B4-BE49-F238E27FC236}">
                <a16:creationId xmlns:a16="http://schemas.microsoft.com/office/drawing/2014/main" id="{3AE149D3-8D3D-5BE1-8727-CB9F0A859E7F}"/>
              </a:ext>
            </a:extLst>
          </p:cNvPr>
          <p:cNvSpPr txBox="1"/>
          <p:nvPr/>
        </p:nvSpPr>
        <p:spPr>
          <a:xfrm>
            <a:off x="137827" y="476250"/>
            <a:ext cx="11879034"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u="sng" dirty="0">
                <a:latin typeface="Comic Sans MS"/>
                <a:ea typeface="Calibri"/>
                <a:cs typeface="Calibri"/>
              </a:rPr>
              <a:t>What can you expect in your ECAD4014 lectures?</a:t>
            </a:r>
          </a:p>
          <a:p>
            <a:pPr algn="ctr"/>
            <a:endParaRPr lang="en-US"/>
          </a:p>
          <a:p>
            <a:pPr marL="342900" indent="-342900">
              <a:lnSpc>
                <a:spcPct val="150000"/>
              </a:lnSpc>
              <a:buFont typeface="Wingdings"/>
              <a:buChar char="Ø"/>
            </a:pPr>
            <a:r>
              <a:rPr lang="en-US" sz="2400" dirty="0">
                <a:solidFill>
                  <a:srgbClr val="FF0000"/>
                </a:solidFill>
                <a:latin typeface="Comic Sans MS"/>
                <a:ea typeface="Calibri"/>
                <a:cs typeface="Calibri"/>
              </a:rPr>
              <a:t>You</a:t>
            </a:r>
            <a:r>
              <a:rPr lang="en-US" sz="2400" dirty="0">
                <a:latin typeface="Comic Sans MS"/>
                <a:ea typeface="Calibri"/>
                <a:cs typeface="Calibri"/>
              </a:rPr>
              <a:t> will be creating resources based on your visit to </a:t>
            </a:r>
            <a:r>
              <a:rPr lang="en-US" sz="2400" dirty="0" err="1">
                <a:latin typeface="Comic Sans MS"/>
                <a:ea typeface="Calibri"/>
                <a:cs typeface="Calibri"/>
              </a:rPr>
              <a:t>Abergwili</a:t>
            </a:r>
            <a:r>
              <a:rPr lang="en-US" sz="2400" dirty="0">
                <a:latin typeface="Comic Sans MS"/>
                <a:ea typeface="Calibri"/>
                <a:cs typeface="Calibri"/>
              </a:rPr>
              <a:t> Museum and the </a:t>
            </a:r>
            <a:r>
              <a:rPr lang="en-US" sz="2400" dirty="0" err="1">
                <a:latin typeface="Comic Sans MS"/>
                <a:ea typeface="Calibri"/>
                <a:cs typeface="Calibri"/>
              </a:rPr>
              <a:t>AoLE's</a:t>
            </a:r>
            <a:r>
              <a:rPr lang="en-US" sz="2400" dirty="0">
                <a:latin typeface="Comic Sans MS"/>
                <a:ea typeface="Calibri"/>
                <a:cs typeface="Calibri"/>
              </a:rPr>
              <a:t>;</a:t>
            </a:r>
            <a:endParaRPr lang="en-US" dirty="0"/>
          </a:p>
          <a:p>
            <a:pPr marL="342900" indent="-342900">
              <a:lnSpc>
                <a:spcPct val="150000"/>
              </a:lnSpc>
              <a:buFont typeface="Wingdings"/>
              <a:buChar char="Ø"/>
            </a:pPr>
            <a:r>
              <a:rPr lang="en-US" sz="2400" dirty="0">
                <a:solidFill>
                  <a:srgbClr val="FF0000"/>
                </a:solidFill>
                <a:latin typeface="Comic Sans MS"/>
                <a:ea typeface="Calibri"/>
                <a:cs typeface="Calibri"/>
              </a:rPr>
              <a:t>You</a:t>
            </a:r>
            <a:r>
              <a:rPr lang="en-US" sz="2400" dirty="0">
                <a:latin typeface="Comic Sans MS"/>
                <a:ea typeface="Calibri"/>
                <a:cs typeface="Calibri"/>
              </a:rPr>
              <a:t> will need to be creative;</a:t>
            </a:r>
            <a:endParaRPr lang="en-US"/>
          </a:p>
          <a:p>
            <a:pPr marL="342900" indent="-342900">
              <a:lnSpc>
                <a:spcPct val="150000"/>
              </a:lnSpc>
              <a:buFont typeface="Wingdings"/>
              <a:buChar char="Ø"/>
            </a:pPr>
            <a:r>
              <a:rPr lang="en-US" sz="2400" dirty="0">
                <a:solidFill>
                  <a:srgbClr val="FF0000"/>
                </a:solidFill>
                <a:latin typeface="Comic Sans MS"/>
                <a:ea typeface="Calibri"/>
                <a:cs typeface="Calibri"/>
              </a:rPr>
              <a:t>You</a:t>
            </a:r>
            <a:r>
              <a:rPr lang="en-US" sz="2400" dirty="0">
                <a:latin typeface="Comic Sans MS"/>
                <a:ea typeface="Calibri"/>
                <a:cs typeface="Calibri"/>
              </a:rPr>
              <a:t> will be expected to create at least </a:t>
            </a:r>
            <a:r>
              <a:rPr lang="en-US" sz="2400" dirty="0">
                <a:solidFill>
                  <a:srgbClr val="FF0000"/>
                </a:solidFill>
                <a:latin typeface="Comic Sans MS"/>
                <a:ea typeface="Calibri"/>
                <a:cs typeface="Calibri"/>
              </a:rPr>
              <a:t>one</a:t>
            </a:r>
            <a:r>
              <a:rPr lang="en-US" sz="2400" dirty="0">
                <a:latin typeface="Comic Sans MS"/>
                <a:ea typeface="Calibri"/>
                <a:cs typeface="Calibri"/>
              </a:rPr>
              <a:t> material in every lecture;</a:t>
            </a:r>
            <a:endParaRPr lang="en-US" sz="2400" dirty="0">
              <a:solidFill>
                <a:srgbClr val="000000"/>
              </a:solidFill>
              <a:latin typeface="Comic Sans MS"/>
              <a:ea typeface="Calibri"/>
              <a:cs typeface="Calibri"/>
            </a:endParaRPr>
          </a:p>
          <a:p>
            <a:pPr marL="342900" indent="-342900">
              <a:lnSpc>
                <a:spcPct val="150000"/>
              </a:lnSpc>
              <a:buFont typeface="Wingdings"/>
              <a:buChar char="Ø"/>
            </a:pPr>
            <a:r>
              <a:rPr lang="en-US" sz="2400" dirty="0">
                <a:solidFill>
                  <a:srgbClr val="FF0000"/>
                </a:solidFill>
                <a:latin typeface="Comic Sans MS"/>
                <a:ea typeface="Calibri"/>
                <a:cs typeface="Calibri"/>
              </a:rPr>
              <a:t>You</a:t>
            </a:r>
            <a:r>
              <a:rPr lang="en-US" sz="2400" dirty="0">
                <a:latin typeface="Comic Sans MS"/>
                <a:ea typeface="Calibri"/>
                <a:cs typeface="Calibri"/>
              </a:rPr>
              <a:t> will need to provide your own materials e.g. scissors, felt pens, coloring pencils, glue, cardboard;</a:t>
            </a:r>
            <a:endParaRPr lang="en-US"/>
          </a:p>
          <a:p>
            <a:pPr marL="342900" indent="-342900">
              <a:lnSpc>
                <a:spcPct val="150000"/>
              </a:lnSpc>
              <a:buFont typeface="Wingdings"/>
              <a:buChar char="Ø"/>
            </a:pPr>
            <a:r>
              <a:rPr lang="en-US" sz="2400" dirty="0">
                <a:latin typeface="Comic Sans MS"/>
                <a:ea typeface="Calibri"/>
                <a:cs typeface="Calibri"/>
              </a:rPr>
              <a:t>Be prepared to be hands on!</a:t>
            </a:r>
            <a:endParaRPr lang="en-US"/>
          </a:p>
          <a:p>
            <a:endParaRPr lang="en-US"/>
          </a:p>
        </p:txBody>
      </p:sp>
      <p:pic>
        <p:nvPicPr>
          <p:cNvPr id="6" name="Picture 5" descr="Art image 1">
            <a:extLst>
              <a:ext uri="{FF2B5EF4-FFF2-40B4-BE49-F238E27FC236}">
                <a16:creationId xmlns:a16="http://schemas.microsoft.com/office/drawing/2014/main" id="{146979DF-8E5B-C36D-597B-AC8662E5A658}"/>
              </a:ext>
            </a:extLst>
          </p:cNvPr>
          <p:cNvPicPr>
            <a:picLocks noChangeAspect="1"/>
          </p:cNvPicPr>
          <p:nvPr/>
        </p:nvPicPr>
        <p:blipFill>
          <a:blip r:embed="rId3"/>
          <a:stretch>
            <a:fillRect/>
          </a:stretch>
        </p:blipFill>
        <p:spPr>
          <a:xfrm>
            <a:off x="10561864" y="4088984"/>
            <a:ext cx="1450521" cy="1523924"/>
          </a:xfrm>
          <a:prstGeom prst="rect">
            <a:avLst/>
          </a:prstGeom>
        </p:spPr>
      </p:pic>
    </p:spTree>
    <p:extLst>
      <p:ext uri="{BB962C8B-B14F-4D97-AF65-F5344CB8AC3E}">
        <p14:creationId xmlns:p14="http://schemas.microsoft.com/office/powerpoint/2010/main" val="352138317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8CCCB6D-5162-4AAE-A5E3-3AC55410D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BCD8C04-CC7B-40EF-82EB-E9821F79B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0" y="2458"/>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white background with blue text&#10;&#10;Description automatically generated">
            <a:extLst>
              <a:ext uri="{FF2B5EF4-FFF2-40B4-BE49-F238E27FC236}">
                <a16:creationId xmlns:a16="http://schemas.microsoft.com/office/drawing/2014/main" id="{0742229C-AFCA-0D40-7F18-A6B60E33C3FA}"/>
              </a:ext>
            </a:extLst>
          </p:cNvPr>
          <p:cNvPicPr>
            <a:picLocks noChangeAspect="1"/>
          </p:cNvPicPr>
          <p:nvPr/>
        </p:nvPicPr>
        <p:blipFill rotWithShape="1">
          <a:blip r:embed="rId2">
            <a:alphaModFix amt="40000"/>
          </a:blip>
          <a:srcRect l="13580" r="17110"/>
          <a:stretch/>
        </p:blipFill>
        <p:spPr>
          <a:xfrm>
            <a:off x="-170" y="10"/>
            <a:ext cx="8450317" cy="6857990"/>
          </a:xfrm>
          <a:prstGeom prst="rect">
            <a:avLst/>
          </a:prstGeom>
        </p:spPr>
      </p:pic>
      <p:sp>
        <p:nvSpPr>
          <p:cNvPr id="2" name="TextBox 1">
            <a:extLst>
              <a:ext uri="{FF2B5EF4-FFF2-40B4-BE49-F238E27FC236}">
                <a16:creationId xmlns:a16="http://schemas.microsoft.com/office/drawing/2014/main" id="{7F41B308-CAC4-8026-A884-172C8B5A6589}"/>
              </a:ext>
            </a:extLst>
          </p:cNvPr>
          <p:cNvSpPr txBox="1"/>
          <p:nvPr/>
        </p:nvSpPr>
        <p:spPr>
          <a:xfrm>
            <a:off x="507397" y="-281819"/>
            <a:ext cx="7069869" cy="4567137"/>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4400" kern="1200" dirty="0" err="1">
                <a:solidFill>
                  <a:srgbClr val="FFFFFF"/>
                </a:solidFill>
                <a:latin typeface="Comic Sans MS"/>
                <a:ea typeface="+mj-ea"/>
                <a:cs typeface="+mj-cs"/>
              </a:rPr>
              <a:t>Unrhyw</a:t>
            </a:r>
            <a:r>
              <a:rPr lang="en-US" sz="4400" kern="1200" dirty="0">
                <a:solidFill>
                  <a:srgbClr val="FFFFFF"/>
                </a:solidFill>
                <a:latin typeface="Comic Sans MS"/>
                <a:ea typeface="+mj-ea"/>
                <a:cs typeface="+mj-cs"/>
              </a:rPr>
              <a:t> </a:t>
            </a:r>
            <a:r>
              <a:rPr lang="en-US" sz="4400" dirty="0" err="1">
                <a:solidFill>
                  <a:srgbClr val="FFFFFF"/>
                </a:solidFill>
                <a:latin typeface="Comic Sans MS"/>
                <a:ea typeface="+mj-ea"/>
                <a:cs typeface="+mj-cs"/>
              </a:rPr>
              <a:t>gwestiwn</a:t>
            </a:r>
            <a:r>
              <a:rPr lang="en-US" sz="4400" kern="1200" dirty="0">
                <a:solidFill>
                  <a:srgbClr val="FFFFFF"/>
                </a:solidFill>
                <a:latin typeface="Comic Sans MS"/>
                <a:ea typeface="+mj-ea"/>
                <a:cs typeface="+mj-cs"/>
              </a:rPr>
              <a:t>?</a:t>
            </a:r>
          </a:p>
          <a:p>
            <a:pPr>
              <a:lnSpc>
                <a:spcPct val="90000"/>
              </a:lnSpc>
              <a:spcBef>
                <a:spcPct val="0"/>
              </a:spcBef>
              <a:spcAft>
                <a:spcPts val="600"/>
              </a:spcAft>
            </a:pPr>
            <a:endParaRPr lang="en-US" sz="4400" kern="1200" dirty="0">
              <a:solidFill>
                <a:srgbClr val="FFFFFF"/>
              </a:solidFill>
              <a:latin typeface="Comic Sans MS"/>
              <a:ea typeface="+mj-ea"/>
              <a:cs typeface="+mj-cs"/>
            </a:endParaRPr>
          </a:p>
          <a:p>
            <a:pPr>
              <a:lnSpc>
                <a:spcPct val="90000"/>
              </a:lnSpc>
              <a:spcBef>
                <a:spcPct val="0"/>
              </a:spcBef>
              <a:spcAft>
                <a:spcPts val="600"/>
              </a:spcAft>
            </a:pPr>
            <a:r>
              <a:rPr lang="en-US" sz="4400" kern="1200" dirty="0">
                <a:solidFill>
                  <a:srgbClr val="FFFFFF"/>
                </a:solidFill>
                <a:latin typeface="Comic Sans MS"/>
                <a:ea typeface="+mj-ea"/>
                <a:cs typeface="+mj-cs"/>
              </a:rPr>
              <a:t>Any questions?</a:t>
            </a:r>
          </a:p>
        </p:txBody>
      </p:sp>
      <p:pic>
        <p:nvPicPr>
          <p:cNvPr id="3" name="Picture 2" descr="Tips for Managing the Q&amp;A Part of Your Presentation — Mel Sherwood">
            <a:extLst>
              <a:ext uri="{FF2B5EF4-FFF2-40B4-BE49-F238E27FC236}">
                <a16:creationId xmlns:a16="http://schemas.microsoft.com/office/drawing/2014/main" id="{858A0719-8C9D-F959-2B15-7CAE409D22AE}"/>
              </a:ext>
            </a:extLst>
          </p:cNvPr>
          <p:cNvPicPr>
            <a:picLocks noChangeAspect="1"/>
          </p:cNvPicPr>
          <p:nvPr/>
        </p:nvPicPr>
        <p:blipFill rotWithShape="1">
          <a:blip r:embed="rId3"/>
          <a:srcRect l="20348" r="21833"/>
          <a:stretch/>
        </p:blipFill>
        <p:spPr>
          <a:xfrm>
            <a:off x="6225997" y="-2458"/>
            <a:ext cx="5962785" cy="685800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793275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white background with blue text&#10;&#10;Description automatically generated">
            <a:extLst>
              <a:ext uri="{FF2B5EF4-FFF2-40B4-BE49-F238E27FC236}">
                <a16:creationId xmlns:a16="http://schemas.microsoft.com/office/drawing/2014/main" id="{0742229C-AFCA-0D40-7F18-A6B60E33C3FA}"/>
              </a:ext>
            </a:extLst>
          </p:cNvPr>
          <p:cNvPicPr>
            <a:picLocks noChangeAspect="1"/>
          </p:cNvPicPr>
          <p:nvPr/>
        </p:nvPicPr>
        <p:blipFill rotWithShape="1">
          <a:blip r:embed="rId2"/>
          <a:srcRect t="19"/>
          <a:stretch/>
        </p:blipFill>
        <p:spPr>
          <a:xfrm>
            <a:off x="20" y="1282"/>
            <a:ext cx="12191980" cy="6856718"/>
          </a:xfrm>
          <a:prstGeom prst="rect">
            <a:avLst/>
          </a:prstGeom>
        </p:spPr>
      </p:pic>
      <p:sp>
        <p:nvSpPr>
          <p:cNvPr id="2" name="TextBox 1">
            <a:extLst>
              <a:ext uri="{FF2B5EF4-FFF2-40B4-BE49-F238E27FC236}">
                <a16:creationId xmlns:a16="http://schemas.microsoft.com/office/drawing/2014/main" id="{14A6C60E-D811-F5EB-1B2D-795478FB9A6B}"/>
              </a:ext>
            </a:extLst>
          </p:cNvPr>
          <p:cNvSpPr txBox="1"/>
          <p:nvPr/>
        </p:nvSpPr>
        <p:spPr>
          <a:xfrm>
            <a:off x="625928" y="340179"/>
            <a:ext cx="586467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err="1">
                <a:latin typeface="Comic Sans MS"/>
                <a:ea typeface="Calibri"/>
                <a:cs typeface="Calibri"/>
              </a:rPr>
              <a:t>Cyfeiriadau</a:t>
            </a:r>
            <a:r>
              <a:rPr lang="en-US" u="sng" dirty="0">
                <a:latin typeface="Comic Sans MS"/>
                <a:ea typeface="Calibri"/>
                <a:cs typeface="Calibri"/>
              </a:rPr>
              <a:t>/ References</a:t>
            </a:r>
            <a:endParaRPr lang="en-US" u="sng" dirty="0">
              <a:latin typeface="Comic Sans MS"/>
            </a:endParaRPr>
          </a:p>
        </p:txBody>
      </p:sp>
      <p:pic>
        <p:nvPicPr>
          <p:cNvPr id="3" name="Picture 2" descr="A row of colorful books&#10;&#10;Description automatically generated">
            <a:extLst>
              <a:ext uri="{FF2B5EF4-FFF2-40B4-BE49-F238E27FC236}">
                <a16:creationId xmlns:a16="http://schemas.microsoft.com/office/drawing/2014/main" id="{34B0086E-3748-2149-EBD0-BFD7EC4BDEAC}"/>
              </a:ext>
            </a:extLst>
          </p:cNvPr>
          <p:cNvPicPr>
            <a:picLocks noChangeAspect="1"/>
          </p:cNvPicPr>
          <p:nvPr/>
        </p:nvPicPr>
        <p:blipFill>
          <a:blip r:embed="rId3"/>
          <a:stretch>
            <a:fillRect/>
          </a:stretch>
        </p:blipFill>
        <p:spPr>
          <a:xfrm>
            <a:off x="2243818" y="3108552"/>
            <a:ext cx="6343650" cy="3484789"/>
          </a:xfrm>
          <a:prstGeom prst="rect">
            <a:avLst/>
          </a:prstGeom>
        </p:spPr>
      </p:pic>
      <p:sp>
        <p:nvSpPr>
          <p:cNvPr id="6" name="TextBox 3">
            <a:extLst>
              <a:ext uri="{FF2B5EF4-FFF2-40B4-BE49-F238E27FC236}">
                <a16:creationId xmlns:a16="http://schemas.microsoft.com/office/drawing/2014/main" id="{179CFD5C-3386-2774-A9E4-6B03D6391F36}"/>
              </a:ext>
            </a:extLst>
          </p:cNvPr>
          <p:cNvSpPr txBox="1"/>
          <p:nvPr/>
        </p:nvSpPr>
        <p:spPr>
          <a:xfrm>
            <a:off x="582808" y="1034377"/>
            <a:ext cx="11502270" cy="3416320"/>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dirty="0">
              <a:latin typeface="Calibri"/>
              <a:ea typeface="Calibri" panose="020F0502020204030204" pitchFamily="34" charset="0"/>
              <a:cs typeface="Calibri"/>
            </a:endParaRPr>
          </a:p>
          <a:p>
            <a:r>
              <a:rPr lang="en-GB" dirty="0" err="1">
                <a:latin typeface="Calibri"/>
                <a:ea typeface="Calibri" panose="020F0502020204030204" pitchFamily="34" charset="0"/>
                <a:cs typeface="Calibri"/>
              </a:rPr>
              <a:t>Coe,R</a:t>
            </a:r>
            <a:r>
              <a:rPr lang="en-GB" dirty="0">
                <a:latin typeface="Calibri"/>
                <a:ea typeface="Calibri" panose="020F0502020204030204" pitchFamily="34" charset="0"/>
                <a:cs typeface="Calibri"/>
              </a:rPr>
              <a:t>., Rauch, C.J. and Kime, S. and Singleton, D. (2020). </a:t>
            </a:r>
            <a:r>
              <a:rPr lang="en-GB" i="1" dirty="0">
                <a:latin typeface="Calibri"/>
                <a:ea typeface="Calibri" panose="020F0502020204030204" pitchFamily="34" charset="0"/>
                <a:cs typeface="Calibri"/>
              </a:rPr>
              <a:t>The Great Teacher Toolkit: Evidence Review</a:t>
            </a:r>
            <a:r>
              <a:rPr lang="en-GB" dirty="0">
                <a:latin typeface="Calibri"/>
                <a:ea typeface="Calibri" panose="020F0502020204030204" pitchFamily="34" charset="0"/>
                <a:cs typeface="Calibri"/>
              </a:rPr>
              <a:t>. Cambridge.</a:t>
            </a:r>
          </a:p>
          <a:p>
            <a:r>
              <a:rPr lang="en-GB" dirty="0">
                <a:latin typeface="Calibri"/>
                <a:ea typeface="Calibri" panose="020F0502020204030204" pitchFamily="34" charset="0"/>
                <a:cs typeface="Calibri"/>
              </a:rPr>
              <a:t>Donaldson, G. (2015). Successful Futures. </a:t>
            </a:r>
            <a:endParaRPr lang="en-GB" dirty="0">
              <a:latin typeface="Calibri" panose="020F0502020204030204" pitchFamily="34" charset="0"/>
              <a:ea typeface="Calibri" panose="020F0502020204030204" pitchFamily="34" charset="0"/>
              <a:cs typeface="Calibri"/>
            </a:endParaRPr>
          </a:p>
          <a:p>
            <a:r>
              <a:rPr lang="en-GB" sz="1800" b="0" i="0" u="none" strike="noStrike" baseline="0" dirty="0">
                <a:solidFill>
                  <a:srgbClr val="222220"/>
                </a:solidFill>
                <a:latin typeface="Museo Sans 100"/>
              </a:rPr>
              <a:t>Hattie, J (2009) </a:t>
            </a:r>
            <a:r>
              <a:rPr lang="en-GB" sz="1800" b="0" i="1" u="none" strike="noStrike" baseline="0" dirty="0">
                <a:solidFill>
                  <a:srgbClr val="222220"/>
                </a:solidFill>
                <a:latin typeface="Museo Sans 100"/>
              </a:rPr>
              <a:t>Visible Learning: A Synthesis of Over 800 Meta-analyses</a:t>
            </a:r>
            <a:endParaRPr lang="en-GB" dirty="0">
              <a:solidFill>
                <a:srgbClr val="000000"/>
              </a:solidFill>
              <a:latin typeface="Calibri" panose="020F0502020204030204" pitchFamily="34" charset="0"/>
              <a:cs typeface="Calibri" panose="020F0502020204030204" pitchFamily="34" charset="0"/>
            </a:endParaRPr>
          </a:p>
          <a:p>
            <a:r>
              <a:rPr lang="en-GB" sz="1800" b="0" i="1" u="none" strike="noStrike" baseline="0" dirty="0">
                <a:solidFill>
                  <a:srgbClr val="222220"/>
                </a:solidFill>
                <a:latin typeface="Museo Sans 100"/>
              </a:rPr>
              <a:t>Relating to Achievement </a:t>
            </a:r>
            <a:r>
              <a:rPr lang="en-GB" sz="1800" b="0" i="0" u="none" strike="noStrike" baseline="0" dirty="0">
                <a:solidFill>
                  <a:srgbClr val="222220"/>
                </a:solidFill>
                <a:latin typeface="Museo Sans 100"/>
              </a:rPr>
              <a:t>Routledge</a:t>
            </a:r>
            <a:r>
              <a:rPr lang="en-GB" dirty="0">
                <a:solidFill>
                  <a:srgbClr val="222220"/>
                </a:solidFill>
                <a:latin typeface="Museo Sans 100"/>
              </a:rPr>
              <a:t> </a:t>
            </a:r>
            <a:endParaRPr lang="en-GB">
              <a:latin typeface="Calibri" panose="020F0502020204030204" pitchFamily="34" charset="0"/>
              <a:ea typeface="Calibri" panose="020F0502020204030204" pitchFamily="34" charset="0"/>
              <a:cs typeface="Calibri"/>
            </a:endParaRPr>
          </a:p>
          <a:p>
            <a:r>
              <a:rPr lang="en-GB" dirty="0">
                <a:latin typeface="Calibri"/>
                <a:ea typeface="Calibri" panose="020F0502020204030204" pitchFamily="34" charset="0"/>
                <a:cs typeface="Times New Roman"/>
              </a:rPr>
              <a:t>Hayden Galindo, J. (2023</a:t>
            </a:r>
            <a:r>
              <a:rPr lang="en-GB" i="1" dirty="0">
                <a:latin typeface="Calibri"/>
                <a:ea typeface="Calibri" panose="020F0502020204030204" pitchFamily="34" charset="0"/>
                <a:cs typeface="Times New Roman"/>
              </a:rPr>
              <a:t>). Authentic Learning </a:t>
            </a:r>
            <a:r>
              <a:rPr lang="en-GB" dirty="0">
                <a:latin typeface="Calibri"/>
                <a:ea typeface="Calibri" panose="020F0502020204030204" pitchFamily="34" charset="0"/>
                <a:cs typeface="Times New Roman"/>
              </a:rPr>
              <a:t>(Simulation, Lab, Field) available at </a:t>
            </a:r>
            <a:r>
              <a:rPr lang="en-GB" u="sng" dirty="0">
                <a:solidFill>
                  <a:srgbClr val="0563C1"/>
                </a:solidFill>
                <a:latin typeface="Calibri"/>
                <a:ea typeface="Calibri" panose="020F0502020204030204" pitchFamily="34" charset="0"/>
                <a:cs typeface="Times New Roman"/>
                <a:hlinkClick r:id="rId4"/>
              </a:rPr>
              <a:t>https://ablconnect.harvard.edu/authentic-learning</a:t>
            </a:r>
            <a:r>
              <a:rPr lang="en-GB" u="sng" dirty="0">
                <a:solidFill>
                  <a:srgbClr val="0563C1"/>
                </a:solidFill>
                <a:latin typeface="Calibri"/>
                <a:ea typeface="Calibri" panose="020F0502020204030204" pitchFamily="34" charset="0"/>
                <a:cs typeface="Times New Roman"/>
              </a:rPr>
              <a:t> </a:t>
            </a:r>
            <a:r>
              <a:rPr lang="en-GB" dirty="0">
                <a:latin typeface="Calibri"/>
                <a:ea typeface="Calibri" panose="020F0502020204030204" pitchFamily="34" charset="0"/>
                <a:cs typeface="Times New Roman"/>
              </a:rPr>
              <a:t>[Accessed: 10.07.23]</a:t>
            </a:r>
          </a:p>
          <a:p>
            <a:r>
              <a:rPr lang="en-GB" sz="1800" b="0" i="0" u="none" strike="noStrike" baseline="0" dirty="0">
                <a:solidFill>
                  <a:srgbClr val="222220"/>
                </a:solidFill>
                <a:latin typeface="Museo Sans 100"/>
              </a:rPr>
              <a:t>OECD (2013) </a:t>
            </a:r>
            <a:r>
              <a:rPr lang="en-GB" sz="1800" b="0" i="1" u="none" strike="noStrike" baseline="0" dirty="0">
                <a:solidFill>
                  <a:srgbClr val="222220"/>
                </a:solidFill>
                <a:latin typeface="Museo Sans 100"/>
              </a:rPr>
              <a:t>Innovative Learning Environments </a:t>
            </a:r>
            <a:r>
              <a:rPr lang="en-GB" sz="1800" b="0" i="0" u="none" strike="noStrike" baseline="0" dirty="0">
                <a:solidFill>
                  <a:srgbClr val="222220"/>
                </a:solidFill>
                <a:latin typeface="Museo Sans 100"/>
              </a:rPr>
              <a:t>Educational Research and Innovation, OECD Publishing</a:t>
            </a:r>
            <a:r>
              <a:rPr lang="en-GB" dirty="0">
                <a:solidFill>
                  <a:srgbClr val="000000"/>
                </a:solidFill>
                <a:latin typeface="Museo Sans 100"/>
              </a:rPr>
              <a:t> </a:t>
            </a:r>
            <a:endParaRPr lang="en-GB">
              <a:solidFill>
                <a:srgbClr val="000000"/>
              </a:solidFill>
              <a:latin typeface="Calibri" panose="020F0502020204030204" pitchFamily="34" charset="0"/>
              <a:cs typeface="Times New Roman" panose="02020603050405020304" pitchFamily="18" charset="0"/>
            </a:endParaRPr>
          </a:p>
          <a:p>
            <a:r>
              <a:rPr lang="en-GB" dirty="0" err="1">
                <a:latin typeface="Museo Sans 100"/>
                <a:ea typeface="+mn-lt"/>
                <a:cs typeface="+mn-lt"/>
              </a:rPr>
              <a:t>Gwe</a:t>
            </a:r>
            <a:r>
              <a:rPr lang="en-GB" dirty="0">
                <a:latin typeface="Museo Sans 100"/>
                <a:ea typeface="+mn-lt"/>
                <a:cs typeface="+mn-lt"/>
              </a:rPr>
              <a:t> </a:t>
            </a:r>
            <a:r>
              <a:rPr lang="en-GB" dirty="0" err="1">
                <a:latin typeface="Museo Sans 100"/>
                <a:ea typeface="+mn-lt"/>
                <a:cs typeface="+mn-lt"/>
              </a:rPr>
              <a:t>Gogledd</a:t>
            </a:r>
            <a:r>
              <a:rPr lang="en-GB" dirty="0">
                <a:latin typeface="Museo Sans 100"/>
                <a:ea typeface="+mn-lt"/>
                <a:cs typeface="+mn-lt"/>
              </a:rPr>
              <a:t> Cymru </a:t>
            </a:r>
            <a:r>
              <a:rPr lang="en-GB" dirty="0">
                <a:latin typeface="Calibri"/>
                <a:ea typeface="+mn-lt"/>
                <a:cs typeface="+mn-lt"/>
                <a:hlinkClick r:id="rId5"/>
              </a:rPr>
              <a:t>The</a:t>
            </a:r>
            <a:r>
              <a:rPr lang="en-GB" dirty="0">
                <a:ea typeface="+mn-lt"/>
                <a:cs typeface="+mn-lt"/>
                <a:hlinkClick r:id="rId5"/>
              </a:rPr>
              <a:t> Foundation Phase - GwE (gwegogledd.cymru)</a:t>
            </a:r>
            <a:endParaRPr lang="en-GB" dirty="0">
              <a:cs typeface="Calibri"/>
            </a:endParaRPr>
          </a:p>
          <a:p>
            <a:r>
              <a:rPr lang="en-GB" err="1">
                <a:latin typeface="Calibri"/>
                <a:ea typeface="Calibri" panose="020F0502020204030204" pitchFamily="34" charset="0"/>
                <a:cs typeface="Calibri"/>
              </a:rPr>
              <a:t>Llywodraeth</a:t>
            </a:r>
            <a:r>
              <a:rPr lang="en-GB">
                <a:latin typeface="Calibri"/>
                <a:ea typeface="Calibri" panose="020F0502020204030204" pitchFamily="34" charset="0"/>
                <a:cs typeface="Calibri"/>
              </a:rPr>
              <a:t> Cymru </a:t>
            </a:r>
            <a:r>
              <a:rPr lang="en-GB" dirty="0">
                <a:ea typeface="+mn-lt"/>
                <a:cs typeface="+mn-lt"/>
                <a:hlinkClick r:id="rId6"/>
              </a:rPr>
              <a:t>Cyflwyniad i ganllawiau Cwricwlwm i Gymru - Hwb (gov.wales)</a:t>
            </a:r>
            <a:endParaRPr lang="en-GB" dirty="0">
              <a:latin typeface="Calibri" panose="020F0502020204030204" pitchFamily="34" charset="0"/>
              <a:ea typeface="Calibri" panose="020F0502020204030204" pitchFamily="34" charset="0"/>
              <a:cs typeface="Calibri"/>
            </a:endParaRPr>
          </a:p>
          <a:p>
            <a:endParaRPr lang="en-GB">
              <a:latin typeface="Calibri" panose="020F0502020204030204" pitchFamily="34" charset="0"/>
              <a:cs typeface="Times New Roman" panose="02020603050405020304" pitchFamily="18" charset="0"/>
            </a:endParaRPr>
          </a:p>
          <a:p>
            <a:endParaRPr lang="en-GB">
              <a:cs typeface="Calibri" panose="020F0502020204030204"/>
            </a:endParaRPr>
          </a:p>
        </p:txBody>
      </p:sp>
    </p:spTree>
    <p:extLst>
      <p:ext uri="{BB962C8B-B14F-4D97-AF65-F5344CB8AC3E}">
        <p14:creationId xmlns:p14="http://schemas.microsoft.com/office/powerpoint/2010/main" val="37283487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white background with blue text&#10;&#10;Description automatically generated">
            <a:extLst>
              <a:ext uri="{FF2B5EF4-FFF2-40B4-BE49-F238E27FC236}">
                <a16:creationId xmlns:a16="http://schemas.microsoft.com/office/drawing/2014/main" id="{0742229C-AFCA-0D40-7F18-A6B60E33C3FA}"/>
              </a:ext>
            </a:extLst>
          </p:cNvPr>
          <p:cNvPicPr>
            <a:picLocks noChangeAspect="1"/>
          </p:cNvPicPr>
          <p:nvPr/>
        </p:nvPicPr>
        <p:blipFill rotWithShape="1">
          <a:blip r:embed="rId2"/>
          <a:srcRect t="19"/>
          <a:stretch/>
        </p:blipFill>
        <p:spPr>
          <a:xfrm>
            <a:off x="20" y="1282"/>
            <a:ext cx="12191980" cy="6856718"/>
          </a:xfrm>
          <a:prstGeom prst="rect">
            <a:avLst/>
          </a:prstGeom>
        </p:spPr>
      </p:pic>
    </p:spTree>
    <p:extLst>
      <p:ext uri="{BB962C8B-B14F-4D97-AF65-F5344CB8AC3E}">
        <p14:creationId xmlns:p14="http://schemas.microsoft.com/office/powerpoint/2010/main" val="379046816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43</Slides>
  <Notes>4</Notes>
  <HiddenSlides>0</HiddenSlides>
  <MMClips>0</MMClips>
  <ScaleCrop>false</ScaleCrop>
  <HeadingPairs>
    <vt:vector size="4" baseType="variant">
      <vt:variant>
        <vt:lpstr>Theme</vt:lpstr>
      </vt:variant>
      <vt:variant>
        <vt:i4>1</vt:i4>
      </vt:variant>
      <vt:variant>
        <vt:lpstr>Slide Titles</vt:lpstr>
      </vt:variant>
      <vt:variant>
        <vt:i4>43</vt:i4>
      </vt:variant>
    </vt:vector>
  </HeadingPairs>
  <TitlesOfParts>
    <vt:vector size="44"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1843</cp:revision>
  <dcterms:created xsi:type="dcterms:W3CDTF">2024-02-21T15:33:27Z</dcterms:created>
  <dcterms:modified xsi:type="dcterms:W3CDTF">2024-03-05T16:02:52Z</dcterms:modified>
</cp:coreProperties>
</file>